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9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6" r:id="rId47"/>
    <p:sldId id="302" r:id="rId48"/>
    <p:sldId id="304" r:id="rId49"/>
    <p:sldId id="303" r:id="rId50"/>
    <p:sldId id="305" r:id="rId51"/>
    <p:sldId id="307" r:id="rId52"/>
    <p:sldId id="308" r:id="rId53"/>
    <p:sldId id="309" r:id="rId54"/>
    <p:sldId id="310" r:id="rId55"/>
    <p:sldId id="315" r:id="rId56"/>
    <p:sldId id="317" r:id="rId57"/>
    <p:sldId id="312" r:id="rId58"/>
    <p:sldId id="313" r:id="rId59"/>
    <p:sldId id="318" r:id="rId60"/>
  </p:sldIdLst>
  <p:sldSz cx="12192000" cy="6858000"/>
  <p:notesSz cx="6858000" cy="9144000"/>
  <p:custDataLst>
    <p:tags r:id="rId6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0050"/>
    <a:srgbClr val="FAE94B"/>
    <a:srgbClr val="D8423A"/>
    <a:srgbClr val="FFFFFF"/>
    <a:srgbClr val="3D3936"/>
    <a:srgbClr val="000000"/>
    <a:srgbClr val="65C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918058-0682-4357-90B5-84E630993C73}" v="75" dt="2023-12-05T19:58:32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1080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viewProps" Target="viewProps.xml"/><Relationship Id="rId68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tags" Target="tags/tag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69" Type="http://schemas.openxmlformats.org/officeDocument/2006/relationships/customXml" Target="../customXml/item2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7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eibrick" userId="04941cda-d14d-40d6-885e-3c9dd9ffeb05" providerId="ADAL" clId="{BA918058-0682-4357-90B5-84E630993C73}"/>
    <pc:docChg chg="undo custSel modSld replTag delTag">
      <pc:chgData name="Claire Leibrick" userId="04941cda-d14d-40d6-885e-3c9dd9ffeb05" providerId="ADAL" clId="{BA918058-0682-4357-90B5-84E630993C73}" dt="2023-12-06T18:46:45.277" v="757" actId="20577"/>
      <pc:docMkLst>
        <pc:docMk/>
      </pc:docMkLst>
      <pc:sldChg chg="addSp delSp modSp mod modTransition modAnim replTag delTag">
        <pc:chgData name="Claire Leibrick" userId="04941cda-d14d-40d6-885e-3c9dd9ffeb05" providerId="ADAL" clId="{BA918058-0682-4357-90B5-84E630993C73}" dt="2023-12-06T18:46:45.277" v="757" actId="20577"/>
        <pc:sldMkLst>
          <pc:docMk/>
          <pc:sldMk cId="423976215" sldId="256"/>
        </pc:sldMkLst>
        <pc:spChg chg="add mod">
          <ac:chgData name="Claire Leibrick" userId="04941cda-d14d-40d6-885e-3c9dd9ffeb05" providerId="ADAL" clId="{BA918058-0682-4357-90B5-84E630993C73}" dt="2023-12-06T18:46:45.277" v="757" actId="20577"/>
          <ac:spMkLst>
            <pc:docMk/>
            <pc:sldMk cId="423976215" sldId="256"/>
            <ac:spMk id="2" creationId="{51D237E7-884B-8B57-A455-045B30843D96}"/>
          </ac:spMkLst>
        </pc:spChg>
        <pc:spChg chg="mod">
          <ac:chgData name="Claire Leibrick" userId="04941cda-d14d-40d6-885e-3c9dd9ffeb05" providerId="ADAL" clId="{BA918058-0682-4357-90B5-84E630993C73}" dt="2023-12-05T19:50:06.613" v="527"/>
          <ac:spMkLst>
            <pc:docMk/>
            <pc:sldMk cId="423976215" sldId="256"/>
            <ac:spMk id="6" creationId="{555633BA-6582-B573-5BE4-3A5695EFD006}"/>
          </ac:spMkLst>
        </pc:spChg>
        <pc:spChg chg="mod">
          <ac:chgData name="Claire Leibrick" userId="04941cda-d14d-40d6-885e-3c9dd9ffeb05" providerId="ADAL" clId="{BA918058-0682-4357-90B5-84E630993C73}" dt="2023-12-05T19:39:09.535" v="192" actId="27803"/>
          <ac:spMkLst>
            <pc:docMk/>
            <pc:sldMk cId="423976215" sldId="256"/>
            <ac:spMk id="8" creationId="{A717ABE8-E4D6-56B5-8EC9-D4A191025949}"/>
          </ac:spMkLst>
        </pc:spChg>
        <pc:spChg chg="mod">
          <ac:chgData name="Claire Leibrick" userId="04941cda-d14d-40d6-885e-3c9dd9ffeb05" providerId="ADAL" clId="{BA918058-0682-4357-90B5-84E630993C73}" dt="2023-12-05T19:39:09.535" v="192" actId="27803"/>
          <ac:spMkLst>
            <pc:docMk/>
            <pc:sldMk cId="423976215" sldId="256"/>
            <ac:spMk id="9" creationId="{C32FF32B-0087-595A-F7C6-E34694A41785}"/>
          </ac:spMkLst>
        </pc:spChg>
        <pc:spChg chg="mod">
          <ac:chgData name="Claire Leibrick" userId="04941cda-d14d-40d6-885e-3c9dd9ffeb05" providerId="ADAL" clId="{BA918058-0682-4357-90B5-84E630993C73}" dt="2023-12-05T19:39:09.535" v="192" actId="27803"/>
          <ac:spMkLst>
            <pc:docMk/>
            <pc:sldMk cId="423976215" sldId="256"/>
            <ac:spMk id="10" creationId="{13DE9678-B692-64CD-2E25-AAA0B8A9A4EC}"/>
          </ac:spMkLst>
        </pc:spChg>
        <pc:spChg chg="mod">
          <ac:chgData name="Claire Leibrick" userId="04941cda-d14d-40d6-885e-3c9dd9ffeb05" providerId="ADAL" clId="{BA918058-0682-4357-90B5-84E630993C73}" dt="2023-12-05T19:39:09.535" v="192" actId="27803"/>
          <ac:spMkLst>
            <pc:docMk/>
            <pc:sldMk cId="423976215" sldId="256"/>
            <ac:spMk id="11" creationId="{82CA74CB-A81E-3E02-58B6-94EC70868D73}"/>
          </ac:spMkLst>
        </pc:spChg>
        <pc:spChg chg="mod">
          <ac:chgData name="Claire Leibrick" userId="04941cda-d14d-40d6-885e-3c9dd9ffeb05" providerId="ADAL" clId="{BA918058-0682-4357-90B5-84E630993C73}" dt="2023-12-05T19:39:09.535" v="192" actId="27803"/>
          <ac:spMkLst>
            <pc:docMk/>
            <pc:sldMk cId="423976215" sldId="256"/>
            <ac:spMk id="12" creationId="{96738EAB-D05A-E246-C6D4-97F02624CB71}"/>
          </ac:spMkLst>
        </pc:spChg>
        <pc:spChg chg="mod">
          <ac:chgData name="Claire Leibrick" userId="04941cda-d14d-40d6-885e-3c9dd9ffeb05" providerId="ADAL" clId="{BA918058-0682-4357-90B5-84E630993C73}" dt="2023-12-05T19:39:09.535" v="192" actId="27803"/>
          <ac:spMkLst>
            <pc:docMk/>
            <pc:sldMk cId="423976215" sldId="256"/>
            <ac:spMk id="13" creationId="{DE4CC682-1187-1548-F786-F98CF5550F40}"/>
          </ac:spMkLst>
        </pc:spChg>
        <pc:spChg chg="mod">
          <ac:chgData name="Claire Leibrick" userId="04941cda-d14d-40d6-885e-3c9dd9ffeb05" providerId="ADAL" clId="{BA918058-0682-4357-90B5-84E630993C73}" dt="2023-12-05T19:50:06.613" v="527"/>
          <ac:spMkLst>
            <pc:docMk/>
            <pc:sldMk cId="423976215" sldId="256"/>
            <ac:spMk id="14" creationId="{A249A239-5B5D-55DC-F7C6-F2D276120644}"/>
          </ac:spMkLst>
        </pc:spChg>
        <pc:spChg chg="add mod">
          <ac:chgData name="Claire Leibrick" userId="04941cda-d14d-40d6-885e-3c9dd9ffeb05" providerId="ADAL" clId="{BA918058-0682-4357-90B5-84E630993C73}" dt="2023-12-05T19:50:06.613" v="527"/>
          <ac:spMkLst>
            <pc:docMk/>
            <pc:sldMk cId="423976215" sldId="256"/>
            <ac:spMk id="15" creationId="{CA9B73E4-36F0-D299-D918-0BBA9E7D742E}"/>
          </ac:spMkLst>
        </pc:spChg>
        <pc:grpChg chg="del mod">
          <ac:chgData name="Claire Leibrick" userId="04941cda-d14d-40d6-885e-3c9dd9ffeb05" providerId="ADAL" clId="{BA918058-0682-4357-90B5-84E630993C73}" dt="2023-12-05T19:39:09.535" v="192" actId="27803"/>
          <ac:grpSpMkLst>
            <pc:docMk/>
            <pc:sldMk cId="423976215" sldId="256"/>
            <ac:grpSpMk id="5" creationId="{33E84049-CBC5-3972-84AE-F8FD2C629B40}"/>
          </ac:grpSpMkLst>
        </pc:grpChg>
        <pc:grpChg chg="del mod">
          <ac:chgData name="Claire Leibrick" userId="04941cda-d14d-40d6-885e-3c9dd9ffeb05" providerId="ADAL" clId="{BA918058-0682-4357-90B5-84E630993C73}" dt="2023-12-05T19:39:57.849" v="211" actId="478"/>
          <ac:grpSpMkLst>
            <pc:docMk/>
            <pc:sldMk cId="423976215" sldId="256"/>
            <ac:grpSpMk id="7" creationId="{6F274CE6-8D53-0FD3-431F-30A858A5EF2F}"/>
          </ac:grpSpMkLst>
        </pc:grpChg>
        <pc:grpChg chg="add mod">
          <ac:chgData name="Claire Leibrick" userId="04941cda-d14d-40d6-885e-3c9dd9ffeb05" providerId="ADAL" clId="{BA918058-0682-4357-90B5-84E630993C73}" dt="2023-12-05T19:50:06.613" v="527"/>
          <ac:grpSpMkLst>
            <pc:docMk/>
            <pc:sldMk cId="423976215" sldId="256"/>
            <ac:grpSpMk id="16" creationId="{AB88FFE9-5406-58AE-E330-DED9B2296B18}"/>
          </ac:grpSpMkLst>
        </pc:grpChg>
        <pc:picChg chg="add del mod">
          <ac:chgData name="Claire Leibrick" userId="04941cda-d14d-40d6-885e-3c9dd9ffeb05" providerId="ADAL" clId="{BA918058-0682-4357-90B5-84E630993C73}" dt="2023-12-05T19:39:09.535" v="192" actId="27803"/>
          <ac:picMkLst>
            <pc:docMk/>
            <pc:sldMk cId="423976215" sldId="256"/>
            <ac:picMk id="4" creationId="{BB372094-9B97-332C-2E8B-50588AADE989}"/>
          </ac:picMkLst>
        </pc:picChg>
      </pc:sldChg>
      <pc:sldChg chg="replTag delTag">
        <pc:chgData name="Claire Leibrick" userId="04941cda-d14d-40d6-885e-3c9dd9ffeb05" providerId="ADAL" clId="{BA918058-0682-4357-90B5-84E630993C73}" dt="2023-12-05T19:57:06.600" v="724"/>
        <pc:sldMkLst>
          <pc:docMk/>
          <pc:sldMk cId="601631719" sldId="259"/>
        </pc:sldMkLst>
      </pc:sldChg>
      <pc:sldChg chg="replTag delTag">
        <pc:chgData name="Claire Leibrick" userId="04941cda-d14d-40d6-885e-3c9dd9ffeb05" providerId="ADAL" clId="{BA918058-0682-4357-90B5-84E630993C73}" dt="2023-12-05T19:30:43.289" v="12"/>
        <pc:sldMkLst>
          <pc:docMk/>
          <pc:sldMk cId="88573203" sldId="266"/>
        </pc:sldMkLst>
      </pc:sldChg>
      <pc:sldChg chg="replTag delTag">
        <pc:chgData name="Claire Leibrick" userId="04941cda-d14d-40d6-885e-3c9dd9ffeb05" providerId="ADAL" clId="{BA918058-0682-4357-90B5-84E630993C73}" dt="2023-12-05T19:31:56.879" v="20"/>
        <pc:sldMkLst>
          <pc:docMk/>
          <pc:sldMk cId="3310260670" sldId="278"/>
        </pc:sldMkLst>
      </pc:sldChg>
      <pc:sldChg chg="addSp delSp modSp mod replTag delTag">
        <pc:chgData name="Claire Leibrick" userId="04941cda-d14d-40d6-885e-3c9dd9ffeb05" providerId="ADAL" clId="{BA918058-0682-4357-90B5-84E630993C73}" dt="2023-12-06T18:30:11.226" v="734"/>
        <pc:sldMkLst>
          <pc:docMk/>
          <pc:sldMk cId="3421987940" sldId="318"/>
        </pc:sldMkLst>
        <pc:spChg chg="mod">
          <ac:chgData name="Claire Leibrick" userId="04941cda-d14d-40d6-885e-3c9dd9ffeb05" providerId="ADAL" clId="{BA918058-0682-4357-90B5-84E630993C73}" dt="2023-12-05T19:55:47.367" v="688" actId="20577"/>
          <ac:spMkLst>
            <pc:docMk/>
            <pc:sldMk cId="3421987940" sldId="318"/>
            <ac:spMk id="19" creationId="{CB65E619-C553-22FB-136E-82AFD63EBBA4}"/>
          </ac:spMkLst>
        </pc:spChg>
        <pc:spChg chg="add del mod">
          <ac:chgData name="Claire Leibrick" userId="04941cda-d14d-40d6-885e-3c9dd9ffeb05" providerId="ADAL" clId="{BA918058-0682-4357-90B5-84E630993C73}" dt="2023-12-05T19:56:20.510" v="714" actId="20577"/>
          <ac:spMkLst>
            <pc:docMk/>
            <pc:sldMk cId="3421987940" sldId="318"/>
            <ac:spMk id="20" creationId="{B009F0E1-89BE-271B-88CF-4D5584DACE2E}"/>
          </ac:spMkLst>
        </pc:spChg>
        <pc:spChg chg="del">
          <ac:chgData name="Claire Leibrick" userId="04941cda-d14d-40d6-885e-3c9dd9ffeb05" providerId="ADAL" clId="{BA918058-0682-4357-90B5-84E630993C73}" dt="2023-12-05T19:47:58.934" v="451" actId="478"/>
          <ac:spMkLst>
            <pc:docMk/>
            <pc:sldMk cId="3421987940" sldId="318"/>
            <ac:spMk id="21" creationId="{90FA0643-3E12-0A0C-291B-FCD447E8DC7E}"/>
          </ac:spMkLst>
        </pc:spChg>
        <pc:spChg chg="add del">
          <ac:chgData name="Claire Leibrick" userId="04941cda-d14d-40d6-885e-3c9dd9ffeb05" providerId="ADAL" clId="{BA918058-0682-4357-90B5-84E630993C73}" dt="2023-12-05T19:47:56.499" v="450" actId="478"/>
          <ac:spMkLst>
            <pc:docMk/>
            <pc:sldMk cId="3421987940" sldId="318"/>
            <ac:spMk id="22" creationId="{E3458148-25A5-B2DE-1B9B-DA32B5915075}"/>
          </ac:spMkLst>
        </pc:spChg>
        <pc:spChg chg="del">
          <ac:chgData name="Claire Leibrick" userId="04941cda-d14d-40d6-885e-3c9dd9ffeb05" providerId="ADAL" clId="{BA918058-0682-4357-90B5-84E630993C73}" dt="2023-12-05T19:47:53.723" v="449" actId="478"/>
          <ac:spMkLst>
            <pc:docMk/>
            <pc:sldMk cId="3421987940" sldId="318"/>
            <ac:spMk id="23" creationId="{6272154C-CDEC-ECA5-1567-4428B49E392D}"/>
          </ac:spMkLst>
        </pc:spChg>
        <pc:spChg chg="del">
          <ac:chgData name="Claire Leibrick" userId="04941cda-d14d-40d6-885e-3c9dd9ffeb05" providerId="ADAL" clId="{BA918058-0682-4357-90B5-84E630993C73}" dt="2023-12-05T19:47:49.949" v="448" actId="478"/>
          <ac:spMkLst>
            <pc:docMk/>
            <pc:sldMk cId="3421987940" sldId="318"/>
            <ac:spMk id="24" creationId="{9B7ECB1D-B458-5970-7A46-45E2D7242702}"/>
          </ac:spMkLst>
        </pc:spChg>
        <pc:spChg chg="add mod">
          <ac:chgData name="Claire Leibrick" userId="04941cda-d14d-40d6-885e-3c9dd9ffeb05" providerId="ADAL" clId="{BA918058-0682-4357-90B5-84E630993C73}" dt="2023-12-05T19:46:21.159" v="432" actId="1076"/>
          <ac:spMkLst>
            <pc:docMk/>
            <pc:sldMk cId="3421987940" sldId="318"/>
            <ac:spMk id="56" creationId="{41C1C2E4-00B9-400A-9F8E-1E197C893C5F}"/>
          </ac:spMkLst>
        </pc:spChg>
        <pc:spChg chg="add del">
          <ac:chgData name="Claire Leibrick" userId="04941cda-d14d-40d6-885e-3c9dd9ffeb05" providerId="ADAL" clId="{BA918058-0682-4357-90B5-84E630993C73}" dt="2023-12-05T19:47:46.625" v="447" actId="478"/>
          <ac:spMkLst>
            <pc:docMk/>
            <pc:sldMk cId="3421987940" sldId="318"/>
            <ac:spMk id="57" creationId="{C244D720-981E-E2AA-08A9-C1764D7A5B2F}"/>
          </ac:spMkLst>
        </pc:spChg>
        <pc:grpChg chg="add del">
          <ac:chgData name="Claire Leibrick" userId="04941cda-d14d-40d6-885e-3c9dd9ffeb05" providerId="ADAL" clId="{BA918058-0682-4357-90B5-84E630993C73}" dt="2023-12-05T19:48:06.952" v="453" actId="478"/>
          <ac:grpSpMkLst>
            <pc:docMk/>
            <pc:sldMk cId="3421987940" sldId="318"/>
            <ac:grpSpMk id="18" creationId="{B2EE3BA2-BE3D-7565-11B6-79E81810FE57}"/>
          </ac:grpSpMkLst>
        </pc:grpChg>
      </pc:sldChg>
      <pc:sldChg chg="addSp delSp modSp mod delAnim modAnim replTag delTag">
        <pc:chgData name="Claire Leibrick" userId="04941cda-d14d-40d6-885e-3c9dd9ffeb05" providerId="ADAL" clId="{BA918058-0682-4357-90B5-84E630993C73}" dt="2023-12-05T19:38:54.761" v="185"/>
        <pc:sldMkLst>
          <pc:docMk/>
          <pc:sldMk cId="1394879875" sldId="319"/>
        </pc:sldMkLst>
        <pc:picChg chg="add mod">
          <ac:chgData name="Claire Leibrick" userId="04941cda-d14d-40d6-885e-3c9dd9ffeb05" providerId="ADAL" clId="{BA918058-0682-4357-90B5-84E630993C73}" dt="2023-12-05T19:30:03.653" v="7" actId="1076"/>
          <ac:picMkLst>
            <pc:docMk/>
            <pc:sldMk cId="1394879875" sldId="319"/>
            <ac:picMk id="2" creationId="{BFC82770-B8FF-EA6D-2C0A-27D45C9A7ECB}"/>
          </ac:picMkLst>
        </pc:picChg>
        <pc:picChg chg="del">
          <ac:chgData name="Claire Leibrick" userId="04941cda-d14d-40d6-885e-3c9dd9ffeb05" providerId="ADAL" clId="{BA918058-0682-4357-90B5-84E630993C73}" dt="2023-12-05T19:30:01.959" v="6" actId="478"/>
          <ac:picMkLst>
            <pc:docMk/>
            <pc:sldMk cId="1394879875" sldId="319"/>
            <ac:picMk id="5" creationId="{7FC1F420-B6D6-7704-9FFC-38B53CF78BC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CF6AC-34A4-CC25-6A39-6D6680A57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B423A-A0D3-05C3-D28A-5E833DFD1C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FEF64-9A56-733F-B7AF-9055CC06C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A7D7D-22E4-FA65-CAC6-1758917B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83C4F-BA0E-B17B-26C3-209D290C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103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A638A-DB83-5821-A9DB-1CD8B3E73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EF15A-2E8F-F899-1E70-869E598A0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88EC6-9DEA-D5F0-80FA-701CAAD33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CBCA9-B08A-DFAF-577D-5EFA0E93A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A373B-7E51-9716-F2FF-6E902E083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743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52651-6FBA-BEEF-8FBE-06BFC503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DF974-002F-C3F1-5513-1CA4AF34F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F2360-3FDB-E5BD-D603-7A256B0C3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C1C1B-AD36-59CE-696F-7522BB760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8E419-5144-6E30-0217-979EAA4F4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218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93A1C-1FD5-CEFC-9E35-989DC14D8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C448C-FBF9-C4D6-C259-6910D4BCE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63C74-1407-C2AE-C767-2731247BC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9205D-15AD-5C49-C5C0-D1FC3FE3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AB020-DDF4-AF26-8DF8-F7E8B4D3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CB73B-D9C9-92CE-C01B-88BDB0490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446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7C0ED-AA00-F266-4806-956E2AA00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D24E3-DC85-EF06-62F1-38D2063DA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ABBD3-0E2C-8FEC-29C7-0A18298B3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AAC66A-C836-EB75-F1A6-9D654BEEEC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8F971-D695-5805-09EA-1B576C9E9C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AB8F87-B9D5-F783-9D76-A1D3008F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9CC701-12D2-59EC-2CFE-EA64D2DE5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23580-7AF8-BDB4-EA2F-15778FBD6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541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D405D-30C4-D35B-21F8-D3C905A48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82BC33-F281-5F5C-FB69-4B04AF56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7B4C91-4218-8F48-B63E-2EC97A1B9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ECE7EE-AD16-044A-137F-0E53E83C9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17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33E24B-F883-D3CA-0666-DE5B4499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04AC5B-9183-BEF1-EEF2-5685C8195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67EC1-1873-4288-5102-8FEE3CDD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723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C4E5-FED1-5D9B-D88D-6BA981BF3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2B17D-EBBB-5DB3-141A-3CF024B78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45362-7E60-6BFA-DFC2-03BA6D670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72C4A-314F-84B1-4F3B-17EA1A1B5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3EA1B-5AEE-B2D2-70EE-5FCBF9725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8D7CD-0D47-5979-873C-F06EFA441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82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55E1-29F7-485B-AF46-70E9D699A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0E9E69-7ADC-C88C-69DF-A3AAD2C1C1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6355A-BF89-4571-957F-54BAF769A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2130B-838A-8678-690F-1C80D6F4A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7C7A0-1973-CC27-D13C-E78EB1C14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EB976-79D9-2038-EDB3-8DD456ACD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08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D10E8-C14F-DC1A-E874-F7935F89F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C60F4D-48F2-5E45-267E-BDBEEF9CA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33FF3-6C9A-AE01-851D-85FDB5D08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F570D-4CF6-DAF3-412B-47A59573F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CCBA0-27DA-1F50-1EAB-D9B50B3F4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067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28F9E9-F8D0-0A16-A6E8-19221A672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63FE04-F9A4-5079-10AA-8D54885D6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A03E4-1C34-CB7B-DE33-2520E974E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E278D-9A51-0DC5-1043-485C134C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E86BE-6AD0-72F0-70A5-8855060C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57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EFEBCE-733D-8368-ED38-C5CE6AFA8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6CEA7-5E63-04A9-E491-AA572BB39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99EA0-2786-ADE4-670E-AC484CEEE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1D2F7-DA84-4D62-AC61-468FDE90EE5F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C2B03-0B87-A749-FEC3-882D82818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B7B08-A989-D7C9-2FCC-1C1B3B206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21BB-53CD-491F-A30B-9C5009F081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64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slide" Target="slide5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8.png"/><Relationship Id="rId3" Type="http://schemas.openxmlformats.org/officeDocument/2006/relationships/audio" Target="../media/media1.m4a"/><Relationship Id="rId7" Type="http://schemas.openxmlformats.org/officeDocument/2006/relationships/image" Target="../media/image3.svg"/><Relationship Id="rId12" Type="http://schemas.openxmlformats.org/officeDocument/2006/relationships/image" Target="../media/image7.svg"/><Relationship Id="rId2" Type="http://schemas.microsoft.com/office/2007/relationships/media" Target="../media/media1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0" Type="http://schemas.openxmlformats.org/officeDocument/2006/relationships/image" Target="../media/image5.sv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11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1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15.png"/><Relationship Id="rId5" Type="http://schemas.openxmlformats.org/officeDocument/2006/relationships/image" Target="../media/image12.svg"/><Relationship Id="rId10" Type="http://schemas.openxmlformats.org/officeDocument/2006/relationships/slide" Target="slide15.xml"/><Relationship Id="rId4" Type="http://schemas.openxmlformats.org/officeDocument/2006/relationships/image" Target="../media/image11.png"/><Relationship Id="rId9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2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11.png"/><Relationship Id="rId11" Type="http://schemas.openxmlformats.org/officeDocument/2006/relationships/image" Target="../media/image18.svg"/><Relationship Id="rId5" Type="http://schemas.openxmlformats.org/officeDocument/2006/relationships/image" Target="../media/image16.svg"/><Relationship Id="rId10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2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1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17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22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21.png"/><Relationship Id="rId11" Type="http://schemas.openxmlformats.org/officeDocument/2006/relationships/image" Target="../media/image12.svg"/><Relationship Id="rId5" Type="http://schemas.openxmlformats.org/officeDocument/2006/relationships/image" Target="../media/image20.svg"/><Relationship Id="rId10" Type="http://schemas.openxmlformats.org/officeDocument/2006/relationships/image" Target="../media/image11.png"/><Relationship Id="rId4" Type="http://schemas.openxmlformats.org/officeDocument/2006/relationships/image" Target="../media/image19.png"/><Relationship Id="rId9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22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21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image" Target="../media/image17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12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17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1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2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4.svg"/><Relationship Id="rId12" Type="http://schemas.openxmlformats.org/officeDocument/2006/relationships/slide" Target="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12.svg"/><Relationship Id="rId10" Type="http://schemas.openxmlformats.org/officeDocument/2006/relationships/image" Target="../media/image27.png"/><Relationship Id="rId4" Type="http://schemas.openxmlformats.org/officeDocument/2006/relationships/image" Target="../media/image11.png"/><Relationship Id="rId9" Type="http://schemas.openxmlformats.org/officeDocument/2006/relationships/image" Target="../media/image26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4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12.svg"/><Relationship Id="rId10" Type="http://schemas.openxmlformats.org/officeDocument/2006/relationships/image" Target="../media/image27.png"/><Relationship Id="rId4" Type="http://schemas.openxmlformats.org/officeDocument/2006/relationships/image" Target="../media/image11.png"/><Relationship Id="rId9" Type="http://schemas.openxmlformats.org/officeDocument/2006/relationships/image" Target="../media/image2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28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12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28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1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6" Type="http://schemas.openxmlformats.org/officeDocument/2006/relationships/image" Target="../media/image25.png"/><Relationship Id="rId11" Type="http://schemas.openxmlformats.org/officeDocument/2006/relationships/image" Target="../media/image12.svg"/><Relationship Id="rId5" Type="http://schemas.openxmlformats.org/officeDocument/2006/relationships/image" Target="../media/image30.svg"/><Relationship Id="rId10" Type="http://schemas.openxmlformats.org/officeDocument/2006/relationships/image" Target="../media/image11.png"/><Relationship Id="rId4" Type="http://schemas.openxmlformats.org/officeDocument/2006/relationships/image" Target="../media/image29.png"/><Relationship Id="rId9" Type="http://schemas.openxmlformats.org/officeDocument/2006/relationships/image" Target="../media/image28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3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6" Type="http://schemas.openxmlformats.org/officeDocument/2006/relationships/image" Target="../media/image29.png"/><Relationship Id="rId11" Type="http://schemas.openxmlformats.org/officeDocument/2006/relationships/image" Target="../media/image12.svg"/><Relationship Id="rId5" Type="http://schemas.openxmlformats.org/officeDocument/2006/relationships/image" Target="../media/image26.svg"/><Relationship Id="rId10" Type="http://schemas.openxmlformats.org/officeDocument/2006/relationships/image" Target="../media/image11.png"/><Relationship Id="rId4" Type="http://schemas.openxmlformats.org/officeDocument/2006/relationships/image" Target="../media/image25.png"/><Relationship Id="rId9" Type="http://schemas.openxmlformats.org/officeDocument/2006/relationships/image" Target="../media/image28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3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6" Type="http://schemas.openxmlformats.org/officeDocument/2006/relationships/image" Target="../media/image29.png"/><Relationship Id="rId11" Type="http://schemas.openxmlformats.org/officeDocument/2006/relationships/image" Target="../media/image12.svg"/><Relationship Id="rId5" Type="http://schemas.openxmlformats.org/officeDocument/2006/relationships/image" Target="../media/image26.svg"/><Relationship Id="rId10" Type="http://schemas.openxmlformats.org/officeDocument/2006/relationships/image" Target="../media/image11.png"/><Relationship Id="rId4" Type="http://schemas.openxmlformats.org/officeDocument/2006/relationships/image" Target="../media/image25.png"/><Relationship Id="rId9" Type="http://schemas.openxmlformats.org/officeDocument/2006/relationships/image" Target="../media/image28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2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6" Type="http://schemas.openxmlformats.org/officeDocument/2006/relationships/image" Target="../media/image31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32.svg"/><Relationship Id="rId12" Type="http://schemas.openxmlformats.org/officeDocument/2006/relationships/slide" Target="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12.svg"/><Relationship Id="rId10" Type="http://schemas.openxmlformats.org/officeDocument/2006/relationships/image" Target="../media/image35.png"/><Relationship Id="rId4" Type="http://schemas.openxmlformats.org/officeDocument/2006/relationships/image" Target="../media/image11.png"/><Relationship Id="rId9" Type="http://schemas.openxmlformats.org/officeDocument/2006/relationships/image" Target="../media/image34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32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12.svg"/><Relationship Id="rId10" Type="http://schemas.openxmlformats.org/officeDocument/2006/relationships/image" Target="../media/image35.png"/><Relationship Id="rId4" Type="http://schemas.openxmlformats.org/officeDocument/2006/relationships/image" Target="../media/image11.png"/><Relationship Id="rId9" Type="http://schemas.openxmlformats.org/officeDocument/2006/relationships/image" Target="../media/image34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36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12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36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12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34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6" Type="http://schemas.openxmlformats.org/officeDocument/2006/relationships/image" Target="../media/image33.png"/><Relationship Id="rId11" Type="http://schemas.openxmlformats.org/officeDocument/2006/relationships/image" Target="../media/image12.svg"/><Relationship Id="rId5" Type="http://schemas.openxmlformats.org/officeDocument/2006/relationships/image" Target="../media/image38.svg"/><Relationship Id="rId10" Type="http://schemas.openxmlformats.org/officeDocument/2006/relationships/image" Target="../media/image11.png"/><Relationship Id="rId4" Type="http://schemas.openxmlformats.org/officeDocument/2006/relationships/image" Target="../media/image37.png"/><Relationship Id="rId9" Type="http://schemas.openxmlformats.org/officeDocument/2006/relationships/image" Target="../media/image36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openxmlformats.org/officeDocument/2006/relationships/image" Target="../media/image1.pn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6" Type="http://schemas.openxmlformats.org/officeDocument/2006/relationships/image" Target="../media/image33.png"/><Relationship Id="rId11" Type="http://schemas.openxmlformats.org/officeDocument/2006/relationships/image" Target="../media/image12.svg"/><Relationship Id="rId5" Type="http://schemas.openxmlformats.org/officeDocument/2006/relationships/image" Target="../media/image38.svg"/><Relationship Id="rId10" Type="http://schemas.openxmlformats.org/officeDocument/2006/relationships/image" Target="../media/image11.png"/><Relationship Id="rId4" Type="http://schemas.openxmlformats.org/officeDocument/2006/relationships/image" Target="../media/image37.png"/><Relationship Id="rId9" Type="http://schemas.openxmlformats.org/officeDocument/2006/relationships/image" Target="../media/image3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openxmlformats.org/officeDocument/2006/relationships/image" Target="../media/image1.pn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6" Type="http://schemas.openxmlformats.org/officeDocument/2006/relationships/image" Target="../media/image33.png"/><Relationship Id="rId11" Type="http://schemas.openxmlformats.org/officeDocument/2006/relationships/image" Target="../media/image12.svg"/><Relationship Id="rId5" Type="http://schemas.openxmlformats.org/officeDocument/2006/relationships/image" Target="../media/image38.svg"/><Relationship Id="rId10" Type="http://schemas.openxmlformats.org/officeDocument/2006/relationships/image" Target="../media/image11.png"/><Relationship Id="rId4" Type="http://schemas.openxmlformats.org/officeDocument/2006/relationships/image" Target="../media/image37.png"/><Relationship Id="rId9" Type="http://schemas.openxmlformats.org/officeDocument/2006/relationships/image" Target="../media/image36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Relationship Id="rId6" Type="http://schemas.openxmlformats.org/officeDocument/2006/relationships/image" Target="../media/image3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40.svg"/><Relationship Id="rId12" Type="http://schemas.openxmlformats.org/officeDocument/2006/relationships/slide" Target="slide4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12.svg"/><Relationship Id="rId10" Type="http://schemas.openxmlformats.org/officeDocument/2006/relationships/image" Target="../media/image43.png"/><Relationship Id="rId4" Type="http://schemas.openxmlformats.org/officeDocument/2006/relationships/image" Target="../media/image11.png"/><Relationship Id="rId9" Type="http://schemas.openxmlformats.org/officeDocument/2006/relationships/image" Target="../media/image42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12.svg"/><Relationship Id="rId10" Type="http://schemas.openxmlformats.org/officeDocument/2006/relationships/image" Target="../media/image43.png"/><Relationship Id="rId4" Type="http://schemas.openxmlformats.org/officeDocument/2006/relationships/image" Target="../media/image11.png"/><Relationship Id="rId9" Type="http://schemas.openxmlformats.org/officeDocument/2006/relationships/image" Target="../media/image42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44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9" Type="http://schemas.openxmlformats.org/officeDocument/2006/relationships/image" Target="../media/image12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44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3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9" Type="http://schemas.openxmlformats.org/officeDocument/2006/relationships/image" Target="../media/image12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42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6" Type="http://schemas.openxmlformats.org/officeDocument/2006/relationships/image" Target="../media/image41.png"/><Relationship Id="rId11" Type="http://schemas.openxmlformats.org/officeDocument/2006/relationships/image" Target="../media/image12.svg"/><Relationship Id="rId5" Type="http://schemas.openxmlformats.org/officeDocument/2006/relationships/image" Target="../media/image46.svg"/><Relationship Id="rId10" Type="http://schemas.openxmlformats.org/officeDocument/2006/relationships/image" Target="../media/image11.png"/><Relationship Id="rId4" Type="http://schemas.openxmlformats.org/officeDocument/2006/relationships/image" Target="../media/image45.png"/><Relationship Id="rId9" Type="http://schemas.openxmlformats.org/officeDocument/2006/relationships/image" Target="../media/image44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svg"/><Relationship Id="rId3" Type="http://schemas.openxmlformats.org/officeDocument/2006/relationships/image" Target="../media/image1.png"/><Relationship Id="rId7" Type="http://schemas.openxmlformats.org/officeDocument/2006/relationships/image" Target="../media/image42.svg"/><Relationship Id="rId12" Type="http://schemas.openxmlformats.org/officeDocument/2006/relationships/image" Target="../media/image47.png"/><Relationship Id="rId17" Type="http://schemas.openxmlformats.org/officeDocument/2006/relationships/image" Target="../media/image52.sv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1.png"/><Relationship Id="rId1" Type="http://schemas.openxmlformats.org/officeDocument/2006/relationships/tags" Target="../tags/tag45.xml"/><Relationship Id="rId6" Type="http://schemas.openxmlformats.org/officeDocument/2006/relationships/image" Target="../media/image41.png"/><Relationship Id="rId11" Type="http://schemas.openxmlformats.org/officeDocument/2006/relationships/image" Target="../media/image12.svg"/><Relationship Id="rId5" Type="http://schemas.openxmlformats.org/officeDocument/2006/relationships/image" Target="../media/image46.svg"/><Relationship Id="rId15" Type="http://schemas.openxmlformats.org/officeDocument/2006/relationships/image" Target="../media/image50.svg"/><Relationship Id="rId10" Type="http://schemas.openxmlformats.org/officeDocument/2006/relationships/image" Target="../media/image11.png"/><Relationship Id="rId4" Type="http://schemas.openxmlformats.org/officeDocument/2006/relationships/image" Target="../media/image45.png"/><Relationship Id="rId9" Type="http://schemas.openxmlformats.org/officeDocument/2006/relationships/image" Target="../media/image44.svg"/><Relationship Id="rId1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44.svg"/><Relationship Id="rId3" Type="http://schemas.openxmlformats.org/officeDocument/2006/relationships/image" Target="../media/image1.png"/><Relationship Id="rId7" Type="http://schemas.openxmlformats.org/officeDocument/2006/relationships/image" Target="../media/image50.svg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Relationship Id="rId6" Type="http://schemas.openxmlformats.org/officeDocument/2006/relationships/image" Target="../media/image49.png"/><Relationship Id="rId11" Type="http://schemas.openxmlformats.org/officeDocument/2006/relationships/image" Target="../media/image46.svg"/><Relationship Id="rId5" Type="http://schemas.openxmlformats.org/officeDocument/2006/relationships/image" Target="../media/image48.svg"/><Relationship Id="rId15" Type="http://schemas.openxmlformats.org/officeDocument/2006/relationships/image" Target="../media/image12.svg"/><Relationship Id="rId10" Type="http://schemas.openxmlformats.org/officeDocument/2006/relationships/image" Target="../media/image45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Relationship Id="rId1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44.svg"/><Relationship Id="rId3" Type="http://schemas.openxmlformats.org/officeDocument/2006/relationships/image" Target="../media/image1.png"/><Relationship Id="rId7" Type="http://schemas.openxmlformats.org/officeDocument/2006/relationships/image" Target="../media/image50.svg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Relationship Id="rId6" Type="http://schemas.openxmlformats.org/officeDocument/2006/relationships/image" Target="../media/image49.png"/><Relationship Id="rId11" Type="http://schemas.openxmlformats.org/officeDocument/2006/relationships/image" Target="../media/image46.svg"/><Relationship Id="rId5" Type="http://schemas.openxmlformats.org/officeDocument/2006/relationships/image" Target="../media/image48.svg"/><Relationship Id="rId15" Type="http://schemas.openxmlformats.org/officeDocument/2006/relationships/image" Target="../media/image12.svg"/><Relationship Id="rId10" Type="http://schemas.openxmlformats.org/officeDocument/2006/relationships/image" Target="../media/image45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Relationship Id="rId1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5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Relationship Id="rId6" Type="http://schemas.openxmlformats.org/officeDocument/2006/relationships/image" Target="../media/image49.png"/><Relationship Id="rId11" Type="http://schemas.openxmlformats.org/officeDocument/2006/relationships/image" Target="../media/image12.svg"/><Relationship Id="rId5" Type="http://schemas.openxmlformats.org/officeDocument/2006/relationships/image" Target="../media/image48.svg"/><Relationship Id="rId10" Type="http://schemas.openxmlformats.org/officeDocument/2006/relationships/image" Target="../media/image11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5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9.xml"/><Relationship Id="rId6" Type="http://schemas.openxmlformats.org/officeDocument/2006/relationships/image" Target="../media/image49.png"/><Relationship Id="rId11" Type="http://schemas.openxmlformats.org/officeDocument/2006/relationships/image" Target="../media/image12.svg"/><Relationship Id="rId5" Type="http://schemas.openxmlformats.org/officeDocument/2006/relationships/image" Target="../media/image48.svg"/><Relationship Id="rId10" Type="http://schemas.openxmlformats.org/officeDocument/2006/relationships/image" Target="../media/image11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5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Relationship Id="rId6" Type="http://schemas.openxmlformats.org/officeDocument/2006/relationships/image" Target="../media/image49.png"/><Relationship Id="rId11" Type="http://schemas.openxmlformats.org/officeDocument/2006/relationships/image" Target="../media/image12.svg"/><Relationship Id="rId5" Type="http://schemas.openxmlformats.org/officeDocument/2006/relationships/image" Target="../media/image48.svg"/><Relationship Id="rId10" Type="http://schemas.openxmlformats.org/officeDocument/2006/relationships/image" Target="../media/image11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5.xml"/><Relationship Id="rId6" Type="http://schemas.openxmlformats.org/officeDocument/2006/relationships/image" Target="../media/image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6.xml"/><Relationship Id="rId6" Type="http://schemas.openxmlformats.org/officeDocument/2006/relationships/image" Target="../media/image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7.xml"/><Relationship Id="rId6" Type="http://schemas.openxmlformats.org/officeDocument/2006/relationships/image" Target="../media/image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8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.png"/><Relationship Id="rId7" Type="http://schemas.openxmlformats.org/officeDocument/2006/relationships/image" Target="../media/image56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9.xml"/><Relationship Id="rId6" Type="http://schemas.openxmlformats.org/officeDocument/2006/relationships/image" Target="../media/image55.png"/><Relationship Id="rId5" Type="http://schemas.openxmlformats.org/officeDocument/2006/relationships/image" Target="../media/image54.svg"/><Relationship Id="rId4" Type="http://schemas.openxmlformats.org/officeDocument/2006/relationships/image" Target="../media/image53.png"/><Relationship Id="rId9" Type="http://schemas.openxmlformats.org/officeDocument/2006/relationships/image" Target="../media/image58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.png"/><Relationship Id="rId7" Type="http://schemas.openxmlformats.org/officeDocument/2006/relationships/image" Target="../media/image56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0.xml"/><Relationship Id="rId6" Type="http://schemas.openxmlformats.org/officeDocument/2006/relationships/image" Target="../media/image55.png"/><Relationship Id="rId5" Type="http://schemas.openxmlformats.org/officeDocument/2006/relationships/image" Target="../media/image54.svg"/><Relationship Id="rId4" Type="http://schemas.openxmlformats.org/officeDocument/2006/relationships/image" Target="../media/image53.png"/><Relationship Id="rId9" Type="http://schemas.openxmlformats.org/officeDocument/2006/relationships/image" Target="../media/image5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30A28077-DFC4-D12D-AA74-FC4C31FE51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6781800"/>
            <a:ext cx="24249100" cy="136396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D237E7-884B-8B57-A455-045B30843D96}"/>
              </a:ext>
            </a:extLst>
          </p:cNvPr>
          <p:cNvSpPr txBox="1"/>
          <p:nvPr/>
        </p:nvSpPr>
        <p:spPr>
          <a:xfrm>
            <a:off x="3367825" y="1842247"/>
            <a:ext cx="5398985" cy="1264023"/>
          </a:xfrm>
          <a:prstGeom prst="rect">
            <a:avLst/>
          </a:prstGeom>
          <a:solidFill>
            <a:srgbClr val="2B0050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To add your name to this card, ctrl + click </a:t>
            </a:r>
            <a:br>
              <a:rPr 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button below to go to the last slide. </a:t>
            </a:r>
            <a:br>
              <a:rPr 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Then scroll down and edit the text </a:t>
            </a:r>
            <a:r>
              <a:rPr lang="en-US">
                <a:solidFill>
                  <a:schemeClr val="bg1"/>
                </a:solidFill>
                <a:latin typeface="Arial Rounded MT Bold" panose="020F0704030504030204" pitchFamily="34" charset="0"/>
              </a:rPr>
              <a:t>box </a:t>
            </a:r>
            <a:br>
              <a:rPr lang="en-US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n-US">
                <a:solidFill>
                  <a:schemeClr val="bg1"/>
                </a:solidFill>
                <a:latin typeface="Arial Rounded MT Bold" panose="020F0704030504030204" pitchFamily="34" charset="0"/>
              </a:rPr>
              <a:t>at </a:t>
            </a:r>
            <a:r>
              <a:rPr lang="en-US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bottom of the screen</a:t>
            </a:r>
            <a:endParaRPr lang="en-GB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B88FFE9-5406-58AE-E330-DED9B2296B18}"/>
              </a:ext>
            </a:extLst>
          </p:cNvPr>
          <p:cNvGrpSpPr/>
          <p:nvPr/>
        </p:nvGrpSpPr>
        <p:grpSpPr>
          <a:xfrm>
            <a:off x="5200919" y="3217907"/>
            <a:ext cx="1790163" cy="885920"/>
            <a:chOff x="5132231" y="3217907"/>
            <a:chExt cx="1790163" cy="88592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55633BA-6582-B573-5BE4-3A5695EFD006}"/>
                </a:ext>
              </a:extLst>
            </p:cNvPr>
            <p:cNvSpPr/>
            <p:nvPr/>
          </p:nvSpPr>
          <p:spPr>
            <a:xfrm>
              <a:off x="5135109" y="3217907"/>
              <a:ext cx="1775841" cy="885920"/>
            </a:xfrm>
            <a:custGeom>
              <a:avLst/>
              <a:gdLst>
                <a:gd name="connsiteX0" fmla="*/ 1599343 w 1775841"/>
                <a:gd name="connsiteY0" fmla="*/ 0 h 885920"/>
                <a:gd name="connsiteX1" fmla="*/ 1775841 w 1775841"/>
                <a:gd name="connsiteY1" fmla="*/ 176498 h 885920"/>
                <a:gd name="connsiteX2" fmla="*/ 1775841 w 1775841"/>
                <a:gd name="connsiteY2" fmla="*/ 709422 h 885920"/>
                <a:gd name="connsiteX3" fmla="*/ 1599343 w 1775841"/>
                <a:gd name="connsiteY3" fmla="*/ 885920 h 885920"/>
                <a:gd name="connsiteX4" fmla="*/ 176498 w 1775841"/>
                <a:gd name="connsiteY4" fmla="*/ 885920 h 885920"/>
                <a:gd name="connsiteX5" fmla="*/ 0 w 1775841"/>
                <a:gd name="connsiteY5" fmla="*/ 709422 h 885920"/>
                <a:gd name="connsiteX6" fmla="*/ 0 w 1775841"/>
                <a:gd name="connsiteY6" fmla="*/ 176498 h 885920"/>
                <a:gd name="connsiteX7" fmla="*/ 176498 w 1775841"/>
                <a:gd name="connsiteY7" fmla="*/ 0 h 88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5841" h="885920">
                  <a:moveTo>
                    <a:pt x="1599343" y="0"/>
                  </a:moveTo>
                  <a:cubicBezTo>
                    <a:pt x="1696820" y="0"/>
                    <a:pt x="1775841" y="79021"/>
                    <a:pt x="1775841" y="176498"/>
                  </a:cubicBezTo>
                  <a:lnTo>
                    <a:pt x="1775841" y="709422"/>
                  </a:lnTo>
                  <a:cubicBezTo>
                    <a:pt x="1775841" y="806899"/>
                    <a:pt x="1696820" y="885920"/>
                    <a:pt x="1599343" y="885920"/>
                  </a:cubicBezTo>
                  <a:lnTo>
                    <a:pt x="176498" y="885920"/>
                  </a:lnTo>
                  <a:cubicBezTo>
                    <a:pt x="79021" y="885920"/>
                    <a:pt x="0" y="806899"/>
                    <a:pt x="0" y="709422"/>
                  </a:cubicBezTo>
                  <a:lnTo>
                    <a:pt x="0" y="176498"/>
                  </a:lnTo>
                  <a:cubicBezTo>
                    <a:pt x="0" y="79021"/>
                    <a:pt x="79021" y="0"/>
                    <a:pt x="176498" y="0"/>
                  </a:cubicBezTo>
                  <a:close/>
                </a:path>
              </a:pathLst>
            </a:custGeom>
            <a:solidFill>
              <a:srgbClr val="D842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249A239-5B5D-55DC-F7C6-F2D276120644}"/>
                </a:ext>
              </a:extLst>
            </p:cNvPr>
            <p:cNvSpPr/>
            <p:nvPr/>
          </p:nvSpPr>
          <p:spPr>
            <a:xfrm>
              <a:off x="5311607" y="3394405"/>
              <a:ext cx="1599342" cy="709422"/>
            </a:xfrm>
            <a:custGeom>
              <a:avLst/>
              <a:gdLst>
                <a:gd name="connsiteX0" fmla="*/ 1422845 w 1599342"/>
                <a:gd name="connsiteY0" fmla="*/ 709422 h 709422"/>
                <a:gd name="connsiteX1" fmla="*/ 0 w 1599342"/>
                <a:gd name="connsiteY1" fmla="*/ 709422 h 709422"/>
                <a:gd name="connsiteX2" fmla="*/ 1599343 w 1599342"/>
                <a:gd name="connsiteY2" fmla="*/ 0 h 709422"/>
                <a:gd name="connsiteX3" fmla="*/ 1599343 w 1599342"/>
                <a:gd name="connsiteY3" fmla="*/ 532924 h 709422"/>
                <a:gd name="connsiteX4" fmla="*/ 1422845 w 1599342"/>
                <a:gd name="connsiteY4" fmla="*/ 709422 h 70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9342" h="709422">
                  <a:moveTo>
                    <a:pt x="1422845" y="709422"/>
                  </a:moveTo>
                  <a:lnTo>
                    <a:pt x="0" y="709422"/>
                  </a:lnTo>
                  <a:lnTo>
                    <a:pt x="1599343" y="0"/>
                  </a:lnTo>
                  <a:lnTo>
                    <a:pt x="1599343" y="532924"/>
                  </a:lnTo>
                  <a:cubicBezTo>
                    <a:pt x="1599343" y="629984"/>
                    <a:pt x="1519904" y="709422"/>
                    <a:pt x="1422845" y="709422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TextBox 14">
              <a:hlinkClick r:id="rId4" action="ppaction://hlinksldjump"/>
              <a:extLst>
                <a:ext uri="{FF2B5EF4-FFF2-40B4-BE49-F238E27FC236}">
                  <a16:creationId xmlns:a16="http://schemas.microsoft.com/office/drawing/2014/main" id="{CA9B73E4-36F0-D299-D918-0BBA9E7D742E}"/>
                </a:ext>
              </a:extLst>
            </p:cNvPr>
            <p:cNvSpPr txBox="1"/>
            <p:nvPr/>
          </p:nvSpPr>
          <p:spPr>
            <a:xfrm>
              <a:off x="5132231" y="3220571"/>
              <a:ext cx="1790163" cy="874057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Go to the </a:t>
              </a:r>
              <a:br>
                <a:rPr lang="en-US" dirty="0">
                  <a:solidFill>
                    <a:schemeClr val="bg1"/>
                  </a:solidFill>
                  <a:latin typeface="Arial Rounded MT Bold" panose="020F0704030504030204" pitchFamily="34" charset="0"/>
                </a:rPr>
              </a:br>
              <a:r>
                <a:rPr lang="en-US" dirty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last slide</a:t>
              </a:r>
              <a:endParaRPr lang="en-GB" dirty="0">
                <a:solidFill>
                  <a:schemeClr val="bg1"/>
                </a:solidFill>
                <a:latin typeface="Arial Rounded MT Bold" panose="020F07040305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397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30A28077-DFC4-D12D-AA74-FC4C31FE51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6781800"/>
            <a:ext cx="24249100" cy="13639693"/>
          </a:xfrm>
          <a:prstGeom prst="rect">
            <a:avLst/>
          </a:prstGeom>
        </p:spPr>
      </p:pic>
      <p:pic>
        <p:nvPicPr>
          <p:cNvPr id="7" name="Santa">
            <a:extLst>
              <a:ext uri="{FF2B5EF4-FFF2-40B4-BE49-F238E27FC236}">
                <a16:creationId xmlns:a16="http://schemas.microsoft.com/office/drawing/2014/main" id="{F784BB92-680F-0FCA-7F9B-60C9E9FD6F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9887" y="1450975"/>
            <a:ext cx="6372225" cy="5791200"/>
          </a:xfrm>
          <a:prstGeom prst="rect">
            <a:avLst/>
          </a:prstGeom>
        </p:spPr>
      </p:pic>
      <p:grpSp>
        <p:nvGrpSpPr>
          <p:cNvPr id="15" name="Helmet">
            <a:extLst>
              <a:ext uri="{FF2B5EF4-FFF2-40B4-BE49-F238E27FC236}">
                <a16:creationId xmlns:a16="http://schemas.microsoft.com/office/drawing/2014/main" id="{C06F1426-F726-B9AC-F4C7-6FEBBEC5D14D}"/>
              </a:ext>
            </a:extLst>
          </p:cNvPr>
          <p:cNvGrpSpPr/>
          <p:nvPr/>
        </p:nvGrpSpPr>
        <p:grpSpPr>
          <a:xfrm>
            <a:off x="4182427" y="814387"/>
            <a:ext cx="3549205" cy="3111817"/>
            <a:chOff x="4182427" y="814387"/>
            <a:chExt cx="3549205" cy="311181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B22BADC-FB06-703B-8911-176FB8355B80}"/>
                </a:ext>
              </a:extLst>
            </p:cNvPr>
            <p:cNvSpPr/>
            <p:nvPr/>
          </p:nvSpPr>
          <p:spPr>
            <a:xfrm>
              <a:off x="4182427" y="814387"/>
              <a:ext cx="3549205" cy="2966180"/>
            </a:xfrm>
            <a:custGeom>
              <a:avLst/>
              <a:gdLst>
                <a:gd name="connsiteX0" fmla="*/ 456343 w 3549205"/>
                <a:gd name="connsiteY0" fmla="*/ 2962656 h 2966180"/>
                <a:gd name="connsiteX1" fmla="*/ 0 w 3549205"/>
                <a:gd name="connsiteY1" fmla="*/ 1774603 h 2966180"/>
                <a:gd name="connsiteX2" fmla="*/ 1774603 w 3549205"/>
                <a:gd name="connsiteY2" fmla="*/ 0 h 2966180"/>
                <a:gd name="connsiteX3" fmla="*/ 3549206 w 3549205"/>
                <a:gd name="connsiteY3" fmla="*/ 1774603 h 2966180"/>
                <a:gd name="connsiteX4" fmla="*/ 3089624 w 3549205"/>
                <a:gd name="connsiteY4" fmla="*/ 2966180 h 296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9205" h="2966180">
                  <a:moveTo>
                    <a:pt x="456343" y="2962656"/>
                  </a:moveTo>
                  <a:cubicBezTo>
                    <a:pt x="172688" y="2648141"/>
                    <a:pt x="0" y="2231517"/>
                    <a:pt x="0" y="1774603"/>
                  </a:cubicBezTo>
                  <a:cubicBezTo>
                    <a:pt x="0" y="794480"/>
                    <a:pt x="794480" y="0"/>
                    <a:pt x="1774603" y="0"/>
                  </a:cubicBezTo>
                  <a:cubicBezTo>
                    <a:pt x="2754725" y="0"/>
                    <a:pt x="3549206" y="794480"/>
                    <a:pt x="3549206" y="1774603"/>
                  </a:cubicBezTo>
                  <a:cubicBezTo>
                    <a:pt x="3549206" y="2233232"/>
                    <a:pt x="3375184" y="2651189"/>
                    <a:pt x="3089624" y="2966180"/>
                  </a:cubicBezTo>
                </a:path>
              </a:pathLst>
            </a:custGeom>
            <a:solidFill>
              <a:srgbClr val="65C8D0">
                <a:alpha val="10196"/>
              </a:srgbClr>
            </a:solidFill>
            <a:ln w="28575" cap="flat">
              <a:solidFill>
                <a:srgbClr val="76787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32BE2BE-294D-7A29-1785-A6629EB8AA52}"/>
                </a:ext>
              </a:extLst>
            </p:cNvPr>
            <p:cNvSpPr/>
            <p:nvPr/>
          </p:nvSpPr>
          <p:spPr>
            <a:xfrm>
              <a:off x="4526946" y="3760565"/>
              <a:ext cx="2852737" cy="165639"/>
            </a:xfrm>
            <a:custGeom>
              <a:avLst/>
              <a:gdLst>
                <a:gd name="connsiteX0" fmla="*/ 2777776 w 2852737"/>
                <a:gd name="connsiteY0" fmla="*/ 0 h 165639"/>
                <a:gd name="connsiteX1" fmla="*/ 2852737 w 2852737"/>
                <a:gd name="connsiteY1" fmla="*/ 74962 h 165639"/>
                <a:gd name="connsiteX2" fmla="*/ 2852737 w 2852737"/>
                <a:gd name="connsiteY2" fmla="*/ 90678 h 165639"/>
                <a:gd name="connsiteX3" fmla="*/ 2777776 w 2852737"/>
                <a:gd name="connsiteY3" fmla="*/ 165640 h 165639"/>
                <a:gd name="connsiteX4" fmla="*/ 74962 w 2852737"/>
                <a:gd name="connsiteY4" fmla="*/ 165640 h 165639"/>
                <a:gd name="connsiteX5" fmla="*/ 0 w 2852737"/>
                <a:gd name="connsiteY5" fmla="*/ 90678 h 165639"/>
                <a:gd name="connsiteX6" fmla="*/ 0 w 2852737"/>
                <a:gd name="connsiteY6" fmla="*/ 74962 h 165639"/>
                <a:gd name="connsiteX7" fmla="*/ 74962 w 2852737"/>
                <a:gd name="connsiteY7" fmla="*/ 0 h 1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2737" h="165639">
                  <a:moveTo>
                    <a:pt x="2777776" y="0"/>
                  </a:moveTo>
                  <a:cubicBezTo>
                    <a:pt x="2819176" y="0"/>
                    <a:pt x="2852737" y="33562"/>
                    <a:pt x="2852737" y="74962"/>
                  </a:cubicBezTo>
                  <a:lnTo>
                    <a:pt x="2852737" y="90678"/>
                  </a:lnTo>
                  <a:cubicBezTo>
                    <a:pt x="2852737" y="132078"/>
                    <a:pt x="2819176" y="165640"/>
                    <a:pt x="2777776" y="165640"/>
                  </a:cubicBezTo>
                  <a:lnTo>
                    <a:pt x="74962" y="165640"/>
                  </a:lnTo>
                  <a:cubicBezTo>
                    <a:pt x="33561" y="165640"/>
                    <a:pt x="0" y="132078"/>
                    <a:pt x="0" y="90678"/>
                  </a:cubicBezTo>
                  <a:lnTo>
                    <a:pt x="0" y="74962"/>
                  </a:lnTo>
                  <a:cubicBezTo>
                    <a:pt x="0" y="33562"/>
                    <a:pt x="33561" y="0"/>
                    <a:pt x="74962" y="0"/>
                  </a:cubicBezTo>
                  <a:close/>
                </a:path>
              </a:pathLst>
            </a:custGeom>
            <a:solidFill>
              <a:srgbClr val="D842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8091641-99BA-CCEC-DABB-C768A2B1D38F}"/>
                </a:ext>
              </a:extLst>
            </p:cNvPr>
            <p:cNvSpPr/>
            <p:nvPr/>
          </p:nvSpPr>
          <p:spPr>
            <a:xfrm>
              <a:off x="6242685" y="953071"/>
              <a:ext cx="1389876" cy="1962340"/>
            </a:xfrm>
            <a:custGeom>
              <a:avLst/>
              <a:gdLst>
                <a:gd name="connsiteX0" fmla="*/ 1360360 w 1389876"/>
                <a:gd name="connsiteY0" fmla="*/ 1962341 h 1962340"/>
                <a:gd name="connsiteX1" fmla="*/ 0 w 1389876"/>
                <a:gd name="connsiteY1" fmla="*/ 0 h 1962340"/>
                <a:gd name="connsiteX2" fmla="*/ 1360360 w 1389876"/>
                <a:gd name="connsiteY2" fmla="*/ 1962341 h 1962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9876" h="1962340">
                  <a:moveTo>
                    <a:pt x="1360360" y="1962341"/>
                  </a:moveTo>
                  <a:cubicBezTo>
                    <a:pt x="1318927" y="1252442"/>
                    <a:pt x="807529" y="384239"/>
                    <a:pt x="0" y="0"/>
                  </a:cubicBezTo>
                  <a:cubicBezTo>
                    <a:pt x="695134" y="109442"/>
                    <a:pt x="1561338" y="950405"/>
                    <a:pt x="1360360" y="196234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6" name="Graphic 5">
            <a:hlinkClick r:id="rId8" action="ppaction://hlinksldjump"/>
            <a:extLst>
              <a:ext uri="{FF2B5EF4-FFF2-40B4-BE49-F238E27FC236}">
                <a16:creationId xmlns:a16="http://schemas.microsoft.com/office/drawing/2014/main" id="{703C94AB-C54F-991D-2C29-A2539801A5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92332" y="3172831"/>
            <a:ext cx="1771650" cy="88582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B6BF55E-173B-1634-CD3F-AA7C6C614C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44916" y="2238783"/>
            <a:ext cx="3028950" cy="695325"/>
          </a:xfrm>
          <a:prstGeom prst="rect">
            <a:avLst/>
          </a:prstGeom>
        </p:spPr>
      </p:pic>
      <p:pic>
        <p:nvPicPr>
          <p:cNvPr id="2" name="Christmas Village - Aaron Kenny">
            <a:hlinkClick r:id="" action="ppaction://media"/>
            <a:extLst>
              <a:ext uri="{FF2B5EF4-FFF2-40B4-BE49-F238E27FC236}">
                <a16:creationId xmlns:a16="http://schemas.microsoft.com/office/drawing/2014/main" id="{BFC82770-B8FF-EA6D-2C0A-27D45C9A7EC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092558" y="22001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487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2" presetClass="path" presetSubtype="0" accel="50000" fill="hold" nodeType="after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586 -0.5868 L 1.04167E-6 -1.85185E-6 " pathEditMode="relative" rAng="0" ptsTypes="AA" p14:bounceEnd="10000">
                                          <p:cBhvr>
                                            <p:cTn id="9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8" y="293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9091" numSld="999" showWhenStopped="0">
                    <p:cTn id="1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2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586 -0.5868 L 1.04167E-6 -1.85185E-6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8" y="293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9091" numSld="999" showWhenStopped="0">
                    <p:cTn id="1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05F5C6F-368E-F35A-55B3-623FFFC5C2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6781800"/>
            <a:ext cx="24249100" cy="13639693"/>
          </a:xfrm>
          <a:prstGeom prst="rect">
            <a:avLst/>
          </a:prstGeom>
        </p:spPr>
      </p:pic>
      <p:grpSp>
        <p:nvGrpSpPr>
          <p:cNvPr id="156" name="North pole">
            <a:extLst>
              <a:ext uri="{FF2B5EF4-FFF2-40B4-BE49-F238E27FC236}">
                <a16:creationId xmlns:a16="http://schemas.microsoft.com/office/drawing/2014/main" id="{E728E9FC-3A5A-B0AB-DCE8-A8DF42E03F5E}"/>
              </a:ext>
            </a:extLst>
          </p:cNvPr>
          <p:cNvGrpSpPr/>
          <p:nvPr/>
        </p:nvGrpSpPr>
        <p:grpSpPr>
          <a:xfrm>
            <a:off x="-27598916" y="15709058"/>
            <a:ext cx="65304796" cy="5512642"/>
            <a:chOff x="0" y="5829300"/>
            <a:chExt cx="12192000" cy="1029176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A176ED4-3138-0125-A37C-340A1CA56DDA}"/>
                </a:ext>
              </a:extLst>
            </p:cNvPr>
            <p:cNvSpPr/>
            <p:nvPr/>
          </p:nvSpPr>
          <p:spPr>
            <a:xfrm>
              <a:off x="0" y="5829300"/>
              <a:ext cx="12192000" cy="1029176"/>
            </a:xfrm>
            <a:custGeom>
              <a:avLst/>
              <a:gdLst>
                <a:gd name="connsiteX0" fmla="*/ 12192000 w 12192000"/>
                <a:gd name="connsiteY0" fmla="*/ 696182 h 1029176"/>
                <a:gd name="connsiteX1" fmla="*/ 6377178 w 12192000"/>
                <a:gd name="connsiteY1" fmla="*/ 0 h 1029176"/>
                <a:gd name="connsiteX2" fmla="*/ 0 w 12192000"/>
                <a:gd name="connsiteY2" fmla="*/ 840677 h 1029176"/>
                <a:gd name="connsiteX3" fmla="*/ 0 w 12192000"/>
                <a:gd name="connsiteY3" fmla="*/ 1029176 h 1029176"/>
                <a:gd name="connsiteX4" fmla="*/ 12192000 w 12192000"/>
                <a:gd name="connsiteY4" fmla="*/ 1029176 h 1029176"/>
                <a:gd name="connsiteX5" fmla="*/ 12192000 w 12192000"/>
                <a:gd name="connsiteY5" fmla="*/ 696278 h 1029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1029176">
                  <a:moveTo>
                    <a:pt x="12192000" y="696182"/>
                  </a:moveTo>
                  <a:cubicBezTo>
                    <a:pt x="10328338" y="241173"/>
                    <a:pt x="8380953" y="0"/>
                    <a:pt x="6377178" y="0"/>
                  </a:cubicBezTo>
                  <a:cubicBezTo>
                    <a:pt x="4170903" y="0"/>
                    <a:pt x="2033016" y="292418"/>
                    <a:pt x="0" y="840677"/>
                  </a:cubicBezTo>
                  <a:lnTo>
                    <a:pt x="0" y="1029176"/>
                  </a:lnTo>
                  <a:lnTo>
                    <a:pt x="12192000" y="1029176"/>
                  </a:lnTo>
                  <a:lnTo>
                    <a:pt x="12192000" y="696278"/>
                  </a:lnTo>
                  <a:close/>
                </a:path>
              </a:pathLst>
            </a:custGeom>
            <a:solidFill>
              <a:srgbClr val="E9E6D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62B1483-78CA-DB7A-EF6C-FBE4818B3452}"/>
                </a:ext>
              </a:extLst>
            </p:cNvPr>
            <p:cNvSpPr/>
            <p:nvPr/>
          </p:nvSpPr>
          <p:spPr>
            <a:xfrm>
              <a:off x="5083016" y="6002274"/>
              <a:ext cx="2263711" cy="366331"/>
            </a:xfrm>
            <a:custGeom>
              <a:avLst/>
              <a:gdLst>
                <a:gd name="connsiteX0" fmla="*/ 2263712 w 2263711"/>
                <a:gd name="connsiteY0" fmla="*/ 183166 h 366331"/>
                <a:gd name="connsiteX1" fmla="*/ 1131856 w 2263711"/>
                <a:gd name="connsiteY1" fmla="*/ 366332 h 366331"/>
                <a:gd name="connsiteX2" fmla="*/ 0 w 2263711"/>
                <a:gd name="connsiteY2" fmla="*/ 183166 h 366331"/>
                <a:gd name="connsiteX3" fmla="*/ 1131856 w 2263711"/>
                <a:gd name="connsiteY3" fmla="*/ 0 h 366331"/>
                <a:gd name="connsiteX4" fmla="*/ 2263712 w 2263711"/>
                <a:gd name="connsiteY4" fmla="*/ 183166 h 36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3711" h="366331">
                  <a:moveTo>
                    <a:pt x="2263712" y="183166"/>
                  </a:moveTo>
                  <a:cubicBezTo>
                    <a:pt x="2263712" y="284325"/>
                    <a:pt x="1756962" y="366332"/>
                    <a:pt x="1131856" y="366332"/>
                  </a:cubicBezTo>
                  <a:cubicBezTo>
                    <a:pt x="506749" y="366332"/>
                    <a:pt x="0" y="284325"/>
                    <a:pt x="0" y="183166"/>
                  </a:cubicBezTo>
                  <a:cubicBezTo>
                    <a:pt x="0" y="82006"/>
                    <a:pt x="506749" y="0"/>
                    <a:pt x="1131856" y="0"/>
                  </a:cubicBezTo>
                  <a:cubicBezTo>
                    <a:pt x="1756962" y="0"/>
                    <a:pt x="2263712" y="82006"/>
                    <a:pt x="2263712" y="183166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7" name="Rocket interior">
            <a:extLst>
              <a:ext uri="{FF2B5EF4-FFF2-40B4-BE49-F238E27FC236}">
                <a16:creationId xmlns:a16="http://schemas.microsoft.com/office/drawing/2014/main" id="{FC07567E-DC75-5826-0E5D-2CE01A67AC5F}"/>
              </a:ext>
            </a:extLst>
          </p:cNvPr>
          <p:cNvSpPr/>
          <p:nvPr/>
        </p:nvSpPr>
        <p:spPr>
          <a:xfrm rot="19796398">
            <a:off x="3491230" y="170245"/>
            <a:ext cx="5022375" cy="5022376"/>
          </a:xfrm>
          <a:custGeom>
            <a:avLst/>
            <a:gdLst>
              <a:gd name="connsiteX0" fmla="*/ 5022376 w 5022375"/>
              <a:gd name="connsiteY0" fmla="*/ 2511188 h 5022376"/>
              <a:gd name="connsiteX1" fmla="*/ 2511188 w 5022375"/>
              <a:gd name="connsiteY1" fmla="*/ 5022376 h 5022376"/>
              <a:gd name="connsiteX2" fmla="*/ -1 w 5022375"/>
              <a:gd name="connsiteY2" fmla="*/ 2511188 h 5022376"/>
              <a:gd name="connsiteX3" fmla="*/ 2511188 w 5022375"/>
              <a:gd name="connsiteY3" fmla="*/ -1 h 5022376"/>
              <a:gd name="connsiteX4" fmla="*/ 5022376 w 5022375"/>
              <a:gd name="connsiteY4" fmla="*/ 2511188 h 50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5" h="5022376">
                <a:moveTo>
                  <a:pt x="5022376" y="2511188"/>
                </a:moveTo>
                <a:cubicBezTo>
                  <a:pt x="5022376" y="3898079"/>
                  <a:pt x="3898079" y="5022376"/>
                  <a:pt x="2511188" y="5022376"/>
                </a:cubicBezTo>
                <a:cubicBezTo>
                  <a:pt x="1124297" y="5022376"/>
                  <a:pt x="-1" y="3898079"/>
                  <a:pt x="-1" y="2511188"/>
                </a:cubicBezTo>
                <a:cubicBezTo>
                  <a:pt x="-1" y="1124296"/>
                  <a:pt x="1124297" y="-1"/>
                  <a:pt x="2511188" y="-1"/>
                </a:cubicBezTo>
                <a:cubicBezTo>
                  <a:pt x="3898079" y="-1"/>
                  <a:pt x="5022376" y="1124296"/>
                  <a:pt x="5022376" y="2511188"/>
                </a:cubicBezTo>
                <a:close/>
              </a:path>
            </a:pathLst>
          </a:custGeom>
          <a:solidFill>
            <a:srgbClr val="3D393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" name="Santa">
            <a:extLst>
              <a:ext uri="{FF2B5EF4-FFF2-40B4-BE49-F238E27FC236}">
                <a16:creationId xmlns:a16="http://schemas.microsoft.com/office/drawing/2014/main" id="{887A1310-E0CD-AB77-EE7A-BC669F17015C}"/>
              </a:ext>
            </a:extLst>
          </p:cNvPr>
          <p:cNvGrpSpPr/>
          <p:nvPr/>
        </p:nvGrpSpPr>
        <p:grpSpPr>
          <a:xfrm>
            <a:off x="2909887" y="814387"/>
            <a:ext cx="6372225" cy="6427788"/>
            <a:chOff x="2909887" y="814387"/>
            <a:chExt cx="6372225" cy="6427788"/>
          </a:xfrm>
        </p:grpSpPr>
        <p:pic>
          <p:nvPicPr>
            <p:cNvPr id="2" name="Graphic 1">
              <a:extLst>
                <a:ext uri="{FF2B5EF4-FFF2-40B4-BE49-F238E27FC236}">
                  <a16:creationId xmlns:a16="http://schemas.microsoft.com/office/drawing/2014/main" id="{D41D6EF4-DE14-62CA-A2E0-B6638A4E8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09887" y="1450975"/>
              <a:ext cx="6372225" cy="5791200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3E1AC8-65EB-B7F5-D141-3B060E80F65B}"/>
                </a:ext>
              </a:extLst>
            </p:cNvPr>
            <p:cNvGrpSpPr/>
            <p:nvPr/>
          </p:nvGrpSpPr>
          <p:grpSpPr>
            <a:xfrm>
              <a:off x="4182427" y="814387"/>
              <a:ext cx="3549205" cy="3111817"/>
              <a:chOff x="4182427" y="814387"/>
              <a:chExt cx="3549205" cy="3111817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F31CE7F5-9645-DEEA-A9BF-7760B5D5FA74}"/>
                  </a:ext>
                </a:extLst>
              </p:cNvPr>
              <p:cNvSpPr/>
              <p:nvPr/>
            </p:nvSpPr>
            <p:spPr>
              <a:xfrm>
                <a:off x="4182427" y="814387"/>
                <a:ext cx="3549205" cy="2966180"/>
              </a:xfrm>
              <a:custGeom>
                <a:avLst/>
                <a:gdLst>
                  <a:gd name="connsiteX0" fmla="*/ 456343 w 3549205"/>
                  <a:gd name="connsiteY0" fmla="*/ 2962656 h 2966180"/>
                  <a:gd name="connsiteX1" fmla="*/ 0 w 3549205"/>
                  <a:gd name="connsiteY1" fmla="*/ 1774603 h 2966180"/>
                  <a:gd name="connsiteX2" fmla="*/ 1774603 w 3549205"/>
                  <a:gd name="connsiteY2" fmla="*/ 0 h 2966180"/>
                  <a:gd name="connsiteX3" fmla="*/ 3549206 w 3549205"/>
                  <a:gd name="connsiteY3" fmla="*/ 1774603 h 2966180"/>
                  <a:gd name="connsiteX4" fmla="*/ 3089624 w 3549205"/>
                  <a:gd name="connsiteY4" fmla="*/ 2966180 h 296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9205" h="2966180">
                    <a:moveTo>
                      <a:pt x="456343" y="2962656"/>
                    </a:moveTo>
                    <a:cubicBezTo>
                      <a:pt x="172688" y="2648141"/>
                      <a:pt x="0" y="2231517"/>
                      <a:pt x="0" y="1774603"/>
                    </a:cubicBezTo>
                    <a:cubicBezTo>
                      <a:pt x="0" y="794480"/>
                      <a:pt x="794480" y="0"/>
                      <a:pt x="1774603" y="0"/>
                    </a:cubicBezTo>
                    <a:cubicBezTo>
                      <a:pt x="2754725" y="0"/>
                      <a:pt x="3549206" y="794480"/>
                      <a:pt x="3549206" y="1774603"/>
                    </a:cubicBezTo>
                    <a:cubicBezTo>
                      <a:pt x="3549206" y="2233232"/>
                      <a:pt x="3375184" y="2651189"/>
                      <a:pt x="3089624" y="2966180"/>
                    </a:cubicBezTo>
                  </a:path>
                </a:pathLst>
              </a:custGeom>
              <a:solidFill>
                <a:srgbClr val="65C8D0">
                  <a:alpha val="10196"/>
                </a:srgbClr>
              </a:solidFill>
              <a:ln w="28575" cap="flat">
                <a:solidFill>
                  <a:srgbClr val="76787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E9349799-05CB-291E-3AAD-089B385E0B03}"/>
                  </a:ext>
                </a:extLst>
              </p:cNvPr>
              <p:cNvSpPr/>
              <p:nvPr/>
            </p:nvSpPr>
            <p:spPr>
              <a:xfrm>
                <a:off x="4526946" y="3760565"/>
                <a:ext cx="2852737" cy="165639"/>
              </a:xfrm>
              <a:custGeom>
                <a:avLst/>
                <a:gdLst>
                  <a:gd name="connsiteX0" fmla="*/ 2777776 w 2852737"/>
                  <a:gd name="connsiteY0" fmla="*/ 0 h 165639"/>
                  <a:gd name="connsiteX1" fmla="*/ 2852737 w 2852737"/>
                  <a:gd name="connsiteY1" fmla="*/ 74962 h 165639"/>
                  <a:gd name="connsiteX2" fmla="*/ 2852737 w 2852737"/>
                  <a:gd name="connsiteY2" fmla="*/ 90678 h 165639"/>
                  <a:gd name="connsiteX3" fmla="*/ 2777776 w 2852737"/>
                  <a:gd name="connsiteY3" fmla="*/ 165640 h 165639"/>
                  <a:gd name="connsiteX4" fmla="*/ 74962 w 2852737"/>
                  <a:gd name="connsiteY4" fmla="*/ 165640 h 165639"/>
                  <a:gd name="connsiteX5" fmla="*/ 0 w 2852737"/>
                  <a:gd name="connsiteY5" fmla="*/ 90678 h 165639"/>
                  <a:gd name="connsiteX6" fmla="*/ 0 w 2852737"/>
                  <a:gd name="connsiteY6" fmla="*/ 74962 h 165639"/>
                  <a:gd name="connsiteX7" fmla="*/ 74962 w 2852737"/>
                  <a:gd name="connsiteY7" fmla="*/ 0 h 16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2737" h="165639">
                    <a:moveTo>
                      <a:pt x="2777776" y="0"/>
                    </a:moveTo>
                    <a:cubicBezTo>
                      <a:pt x="2819176" y="0"/>
                      <a:pt x="2852737" y="33562"/>
                      <a:pt x="2852737" y="74962"/>
                    </a:cubicBezTo>
                    <a:lnTo>
                      <a:pt x="2852737" y="90678"/>
                    </a:lnTo>
                    <a:cubicBezTo>
                      <a:pt x="2852737" y="132078"/>
                      <a:pt x="2819176" y="165640"/>
                      <a:pt x="2777776" y="165640"/>
                    </a:cubicBezTo>
                    <a:lnTo>
                      <a:pt x="74962" y="165640"/>
                    </a:lnTo>
                    <a:cubicBezTo>
                      <a:pt x="33561" y="165640"/>
                      <a:pt x="0" y="132078"/>
                      <a:pt x="0" y="90678"/>
                    </a:cubicBezTo>
                    <a:lnTo>
                      <a:pt x="0" y="74962"/>
                    </a:lnTo>
                    <a:cubicBezTo>
                      <a:pt x="0" y="33562"/>
                      <a:pt x="33561" y="0"/>
                      <a:pt x="74962" y="0"/>
                    </a:cubicBez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1ACFC24-64CF-7D9C-BA57-150572064283}"/>
                  </a:ext>
                </a:extLst>
              </p:cNvPr>
              <p:cNvSpPr/>
              <p:nvPr/>
            </p:nvSpPr>
            <p:spPr>
              <a:xfrm>
                <a:off x="6242685" y="953071"/>
                <a:ext cx="1389876" cy="1962340"/>
              </a:xfrm>
              <a:custGeom>
                <a:avLst/>
                <a:gdLst>
                  <a:gd name="connsiteX0" fmla="*/ 1360360 w 1389876"/>
                  <a:gd name="connsiteY0" fmla="*/ 1962341 h 1962340"/>
                  <a:gd name="connsiteX1" fmla="*/ 0 w 1389876"/>
                  <a:gd name="connsiteY1" fmla="*/ 0 h 1962340"/>
                  <a:gd name="connsiteX2" fmla="*/ 1360360 w 1389876"/>
                  <a:gd name="connsiteY2" fmla="*/ 1962341 h 1962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9876" h="1962340">
                    <a:moveTo>
                      <a:pt x="1360360" y="1962341"/>
                    </a:moveTo>
                    <a:cubicBezTo>
                      <a:pt x="1318927" y="1252442"/>
                      <a:pt x="807529" y="384239"/>
                      <a:pt x="0" y="0"/>
                    </a:cubicBezTo>
                    <a:cubicBezTo>
                      <a:pt x="695134" y="109442"/>
                      <a:pt x="1561338" y="950405"/>
                      <a:pt x="1360360" y="19623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5" name="Rocket">
            <a:extLst>
              <a:ext uri="{FF2B5EF4-FFF2-40B4-BE49-F238E27FC236}">
                <a16:creationId xmlns:a16="http://schemas.microsoft.com/office/drawing/2014/main" id="{F45C8753-207D-0AC9-F5E0-2571FFFC37D8}"/>
              </a:ext>
            </a:extLst>
          </p:cNvPr>
          <p:cNvGrpSpPr/>
          <p:nvPr/>
        </p:nvGrpSpPr>
        <p:grpSpPr>
          <a:xfrm>
            <a:off x="-1409946" y="-8937523"/>
            <a:ext cx="14193753" cy="27166528"/>
            <a:chOff x="-1409946" y="-8937523"/>
            <a:chExt cx="14193753" cy="27166528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30927E-71DC-A35F-B3A8-4B056D9011C5}"/>
                </a:ext>
              </a:extLst>
            </p:cNvPr>
            <p:cNvSpPr/>
            <p:nvPr/>
          </p:nvSpPr>
          <p:spPr>
            <a:xfrm rot="19796398">
              <a:off x="3510279" y="169324"/>
              <a:ext cx="5022375" cy="5022376"/>
            </a:xfrm>
            <a:custGeom>
              <a:avLst/>
              <a:gdLst>
                <a:gd name="connsiteX0" fmla="*/ 5022376 w 5022375"/>
                <a:gd name="connsiteY0" fmla="*/ 2511188 h 5022376"/>
                <a:gd name="connsiteX1" fmla="*/ 2511188 w 5022375"/>
                <a:gd name="connsiteY1" fmla="*/ 5022376 h 5022376"/>
                <a:gd name="connsiteX2" fmla="*/ -1 w 5022375"/>
                <a:gd name="connsiteY2" fmla="*/ 2511188 h 5022376"/>
                <a:gd name="connsiteX3" fmla="*/ 2511188 w 5022375"/>
                <a:gd name="connsiteY3" fmla="*/ -1 h 5022376"/>
                <a:gd name="connsiteX4" fmla="*/ 5022376 w 5022375"/>
                <a:gd name="connsiteY4" fmla="*/ 2511188 h 502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2375" h="5022376">
                  <a:moveTo>
                    <a:pt x="5022376" y="2511188"/>
                  </a:moveTo>
                  <a:cubicBezTo>
                    <a:pt x="5022376" y="3898079"/>
                    <a:pt x="3898079" y="5022376"/>
                    <a:pt x="2511188" y="5022376"/>
                  </a:cubicBezTo>
                  <a:cubicBezTo>
                    <a:pt x="1124297" y="5022376"/>
                    <a:pt x="-1" y="3898079"/>
                    <a:pt x="-1" y="2511188"/>
                  </a:cubicBezTo>
                  <a:cubicBezTo>
                    <a:pt x="-1" y="1124296"/>
                    <a:pt x="1124297" y="-1"/>
                    <a:pt x="2511188" y="-1"/>
                  </a:cubicBezTo>
                  <a:cubicBezTo>
                    <a:pt x="3898079" y="-1"/>
                    <a:pt x="5022376" y="1124296"/>
                    <a:pt x="5022376" y="2511188"/>
                  </a:cubicBezTo>
                  <a:close/>
                </a:path>
              </a:pathLst>
            </a:custGeom>
            <a:solidFill>
              <a:srgbClr val="76C2D3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5A611095-60B2-D8E2-97C9-E8DB7CB378B2}"/>
                </a:ext>
              </a:extLst>
            </p:cNvPr>
            <p:cNvGrpSpPr/>
            <p:nvPr/>
          </p:nvGrpSpPr>
          <p:grpSpPr>
            <a:xfrm>
              <a:off x="-1409946" y="-8937523"/>
              <a:ext cx="14193753" cy="27166528"/>
              <a:chOff x="-1562687" y="-8817691"/>
              <a:chExt cx="14326972" cy="27421506"/>
            </a:xfrm>
          </p:grpSpPr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30604784-B148-C3F5-1397-418E63140F7A}"/>
                  </a:ext>
                </a:extLst>
              </p:cNvPr>
              <p:cNvSpPr/>
              <p:nvPr/>
            </p:nvSpPr>
            <p:spPr>
              <a:xfrm>
                <a:off x="694543" y="-8817690"/>
                <a:ext cx="10434932" cy="23745379"/>
              </a:xfrm>
              <a:custGeom>
                <a:avLst/>
                <a:gdLst>
                  <a:gd name="connsiteX0" fmla="*/ 1442399 w 10434932"/>
                  <a:gd name="connsiteY0" fmla="*/ 21793926 h 23745379"/>
                  <a:gd name="connsiteX1" fmla="*/ 2218704 w 10434932"/>
                  <a:gd name="connsiteY1" fmla="*/ 23112478 h 23745379"/>
                  <a:gd name="connsiteX2" fmla="*/ 2688346 w 10434932"/>
                  <a:gd name="connsiteY2" fmla="*/ 23719204 h 23745379"/>
                  <a:gd name="connsiteX3" fmla="*/ 3260040 w 10434932"/>
                  <a:gd name="connsiteY3" fmla="*/ 23719204 h 23745379"/>
                  <a:gd name="connsiteX4" fmla="*/ 6106832 w 10434932"/>
                  <a:gd name="connsiteY4" fmla="*/ 23719204 h 23745379"/>
                  <a:gd name="connsiteX5" fmla="*/ 7530481 w 10434932"/>
                  <a:gd name="connsiteY5" fmla="*/ 23719204 h 23745379"/>
                  <a:gd name="connsiteX6" fmla="*/ 7899087 w 10434932"/>
                  <a:gd name="connsiteY6" fmla="*/ 23515608 h 23745379"/>
                  <a:gd name="connsiteX7" fmla="*/ 8240276 w 10434932"/>
                  <a:gd name="connsiteY7" fmla="*/ 23028704 h 23745379"/>
                  <a:gd name="connsiteX8" fmla="*/ 8837355 w 10434932"/>
                  <a:gd name="connsiteY8" fmla="*/ 22043724 h 23745379"/>
                  <a:gd name="connsiteX9" fmla="*/ 9763439 w 10434932"/>
                  <a:gd name="connsiteY9" fmla="*/ 19937190 h 23745379"/>
                  <a:gd name="connsiteX10" fmla="*/ 10433123 w 10434932"/>
                  <a:gd name="connsiteY10" fmla="*/ 15129579 h 23745379"/>
                  <a:gd name="connsiteX11" fmla="*/ 10336148 w 10434932"/>
                  <a:gd name="connsiteY11" fmla="*/ 11144984 h 23745379"/>
                  <a:gd name="connsiteX12" fmla="*/ 7526420 w 10434932"/>
                  <a:gd name="connsiteY12" fmla="*/ 3498198 h 23745379"/>
                  <a:gd name="connsiteX13" fmla="*/ 7468032 w 10434932"/>
                  <a:gd name="connsiteY13" fmla="*/ 3404270 h 23745379"/>
                  <a:gd name="connsiteX14" fmla="*/ 6283011 w 10434932"/>
                  <a:gd name="connsiteY14" fmla="*/ 1678018 h 23745379"/>
                  <a:gd name="connsiteX15" fmla="*/ 6146942 w 10434932"/>
                  <a:gd name="connsiteY15" fmla="*/ 1500316 h 23745379"/>
                  <a:gd name="connsiteX16" fmla="*/ 5371144 w 10434932"/>
                  <a:gd name="connsiteY16" fmla="*/ 542246 h 23745379"/>
                  <a:gd name="connsiteX17" fmla="*/ 5327988 w 10434932"/>
                  <a:gd name="connsiteY17" fmla="*/ 491474 h 23745379"/>
                  <a:gd name="connsiteX18" fmla="*/ 5257922 w 10434932"/>
                  <a:gd name="connsiteY18" fmla="*/ 410746 h 23745379"/>
                  <a:gd name="connsiteX19" fmla="*/ 5228474 w 10434932"/>
                  <a:gd name="connsiteY19" fmla="*/ 376729 h 23745379"/>
                  <a:gd name="connsiteX20" fmla="*/ 5109668 w 10434932"/>
                  <a:gd name="connsiteY20" fmla="*/ 242691 h 23745379"/>
                  <a:gd name="connsiteX21" fmla="*/ 4890332 w 10434932"/>
                  <a:gd name="connsiteY21" fmla="*/ 0 h 23745379"/>
                  <a:gd name="connsiteX22" fmla="*/ 4888302 w 10434932"/>
                  <a:gd name="connsiteY22" fmla="*/ 2031 h 23745379"/>
                  <a:gd name="connsiteX23" fmla="*/ 4810620 w 10434932"/>
                  <a:gd name="connsiteY23" fmla="*/ 94436 h 23745379"/>
                  <a:gd name="connsiteX24" fmla="*/ 2356296 w 10434932"/>
                  <a:gd name="connsiteY24" fmla="*/ 3923160 h 23745379"/>
                  <a:gd name="connsiteX25" fmla="*/ 2330910 w 10434932"/>
                  <a:gd name="connsiteY25" fmla="*/ 3973933 h 23745379"/>
                  <a:gd name="connsiteX26" fmla="*/ 76121 w 10434932"/>
                  <a:gd name="connsiteY26" fmla="*/ 11649152 h 23745379"/>
                  <a:gd name="connsiteX27" fmla="*/ 14179 w 10434932"/>
                  <a:gd name="connsiteY27" fmla="*/ 15128056 h 23745379"/>
                  <a:gd name="connsiteX28" fmla="*/ 209144 w 10434932"/>
                  <a:gd name="connsiteY28" fmla="*/ 18201290 h 23745379"/>
                  <a:gd name="connsiteX29" fmla="*/ 1321561 w 10434932"/>
                  <a:gd name="connsiteY29" fmla="*/ 21548696 h 23745379"/>
                  <a:gd name="connsiteX30" fmla="*/ 1443922 w 10434932"/>
                  <a:gd name="connsiteY30" fmla="*/ 21793418 h 23745379"/>
                  <a:gd name="connsiteX31" fmla="*/ 2456825 w 10434932"/>
                  <a:gd name="connsiteY31" fmla="*/ 10980991 h 23745379"/>
                  <a:gd name="connsiteX32" fmla="*/ 5981932 w 10434932"/>
                  <a:gd name="connsiteY32" fmla="*/ 8940968 h 23745379"/>
                  <a:gd name="connsiteX33" fmla="*/ 8021956 w 10434932"/>
                  <a:gd name="connsiteY33" fmla="*/ 12466075 h 23745379"/>
                  <a:gd name="connsiteX34" fmla="*/ 4496848 w 10434932"/>
                  <a:gd name="connsiteY34" fmla="*/ 14506097 h 23745379"/>
                  <a:gd name="connsiteX35" fmla="*/ 2456825 w 10434932"/>
                  <a:gd name="connsiteY35" fmla="*/ 10980991 h 23745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434932" h="23745379">
                    <a:moveTo>
                      <a:pt x="1442399" y="21793926"/>
                    </a:moveTo>
                    <a:cubicBezTo>
                      <a:pt x="1675443" y="22247828"/>
                      <a:pt x="1934380" y="22688530"/>
                      <a:pt x="2218704" y="23112478"/>
                    </a:cubicBezTo>
                    <a:cubicBezTo>
                      <a:pt x="2334464" y="23285102"/>
                      <a:pt x="2494397" y="23632382"/>
                      <a:pt x="2688346" y="23719204"/>
                    </a:cubicBezTo>
                    <a:cubicBezTo>
                      <a:pt x="2819846" y="23778098"/>
                      <a:pt x="3113817" y="23719204"/>
                      <a:pt x="3260040" y="23719204"/>
                    </a:cubicBezTo>
                    <a:cubicBezTo>
                      <a:pt x="4208971" y="23719204"/>
                      <a:pt x="5157901" y="23719204"/>
                      <a:pt x="6106832" y="23719204"/>
                    </a:cubicBezTo>
                    <a:cubicBezTo>
                      <a:pt x="6581551" y="23719204"/>
                      <a:pt x="7055763" y="23719204"/>
                      <a:pt x="7530481" y="23719204"/>
                    </a:cubicBezTo>
                    <a:cubicBezTo>
                      <a:pt x="7748802" y="23719204"/>
                      <a:pt x="7767588" y="23695342"/>
                      <a:pt x="7899087" y="23515608"/>
                    </a:cubicBezTo>
                    <a:cubicBezTo>
                      <a:pt x="8016371" y="23355676"/>
                      <a:pt x="8130101" y="23193712"/>
                      <a:pt x="8240276" y="23028704"/>
                    </a:cubicBezTo>
                    <a:cubicBezTo>
                      <a:pt x="8453518" y="22709346"/>
                      <a:pt x="8652545" y="22380342"/>
                      <a:pt x="8837355" y="22043724"/>
                    </a:cubicBezTo>
                    <a:cubicBezTo>
                      <a:pt x="9206469" y="21369978"/>
                      <a:pt x="9516686" y="20664754"/>
                      <a:pt x="9763439" y="19937190"/>
                    </a:cubicBezTo>
                    <a:cubicBezTo>
                      <a:pt x="10281314" y="18407426"/>
                      <a:pt x="10449877" y="16740070"/>
                      <a:pt x="10433123" y="15129579"/>
                    </a:cubicBezTo>
                    <a:cubicBezTo>
                      <a:pt x="10419414" y="13797827"/>
                      <a:pt x="10481356" y="12476737"/>
                      <a:pt x="10336148" y="11144984"/>
                    </a:cubicBezTo>
                    <a:cubicBezTo>
                      <a:pt x="10019330" y="8241836"/>
                      <a:pt x="8821109" y="5586963"/>
                      <a:pt x="7526420" y="3498198"/>
                    </a:cubicBezTo>
                    <a:cubicBezTo>
                      <a:pt x="7507127" y="3467227"/>
                      <a:pt x="7487326" y="3435748"/>
                      <a:pt x="7468032" y="3404270"/>
                    </a:cubicBezTo>
                    <a:cubicBezTo>
                      <a:pt x="7073025" y="2772665"/>
                      <a:pt x="6670403" y="2194371"/>
                      <a:pt x="6283011" y="1678018"/>
                    </a:cubicBezTo>
                    <a:cubicBezTo>
                      <a:pt x="6237824" y="1617599"/>
                      <a:pt x="6192129" y="1558196"/>
                      <a:pt x="6146942" y="1500316"/>
                    </a:cubicBezTo>
                    <a:cubicBezTo>
                      <a:pt x="5877850" y="1148973"/>
                      <a:pt x="5616881" y="828601"/>
                      <a:pt x="5371144" y="542246"/>
                    </a:cubicBezTo>
                    <a:cubicBezTo>
                      <a:pt x="5356928" y="524984"/>
                      <a:pt x="5342712" y="508229"/>
                      <a:pt x="5327988" y="491474"/>
                    </a:cubicBezTo>
                    <a:cubicBezTo>
                      <a:pt x="5304633" y="464057"/>
                      <a:pt x="5280262" y="437656"/>
                      <a:pt x="5257922" y="410746"/>
                    </a:cubicBezTo>
                    <a:cubicBezTo>
                      <a:pt x="5247768" y="398561"/>
                      <a:pt x="5238629" y="387899"/>
                      <a:pt x="5228474" y="376729"/>
                    </a:cubicBezTo>
                    <a:cubicBezTo>
                      <a:pt x="5187857" y="330526"/>
                      <a:pt x="5148763" y="286355"/>
                      <a:pt x="5109668" y="242691"/>
                    </a:cubicBezTo>
                    <a:cubicBezTo>
                      <a:pt x="5034017" y="157394"/>
                      <a:pt x="4960398" y="77174"/>
                      <a:pt x="4890332" y="0"/>
                    </a:cubicBezTo>
                    <a:lnTo>
                      <a:pt x="4888302" y="2031"/>
                    </a:lnTo>
                    <a:cubicBezTo>
                      <a:pt x="4862408" y="33002"/>
                      <a:pt x="4836514" y="63465"/>
                      <a:pt x="4810620" y="94436"/>
                    </a:cubicBezTo>
                    <a:cubicBezTo>
                      <a:pt x="4084071" y="962639"/>
                      <a:pt x="3180836" y="2296422"/>
                      <a:pt x="2356296" y="3923160"/>
                    </a:cubicBezTo>
                    <a:cubicBezTo>
                      <a:pt x="2347665" y="3939915"/>
                      <a:pt x="2339542" y="3957178"/>
                      <a:pt x="2330910" y="3973933"/>
                    </a:cubicBezTo>
                    <a:cubicBezTo>
                      <a:pt x="1232202" y="6152564"/>
                      <a:pt x="276671" y="8850085"/>
                      <a:pt x="76121" y="11649152"/>
                    </a:cubicBezTo>
                    <a:cubicBezTo>
                      <a:pt x="-7145" y="12806756"/>
                      <a:pt x="-12222" y="13968421"/>
                      <a:pt x="14179" y="15128056"/>
                    </a:cubicBezTo>
                    <a:cubicBezTo>
                      <a:pt x="38042" y="16170407"/>
                      <a:pt x="13164" y="17171126"/>
                      <a:pt x="209144" y="18201290"/>
                    </a:cubicBezTo>
                    <a:cubicBezTo>
                      <a:pt x="429495" y="19359910"/>
                      <a:pt x="805209" y="20488576"/>
                      <a:pt x="1321561" y="21548696"/>
                    </a:cubicBezTo>
                    <a:cubicBezTo>
                      <a:pt x="1361671" y="21630948"/>
                      <a:pt x="1402289" y="21712184"/>
                      <a:pt x="1443922" y="21793418"/>
                    </a:cubicBezTo>
                    <a:close/>
                    <a:moveTo>
                      <a:pt x="2456825" y="10980991"/>
                    </a:moveTo>
                    <a:cubicBezTo>
                      <a:pt x="2867064" y="9444119"/>
                      <a:pt x="4445061" y="8530729"/>
                      <a:pt x="5981932" y="8940968"/>
                    </a:cubicBezTo>
                    <a:cubicBezTo>
                      <a:pt x="7518804" y="9351206"/>
                      <a:pt x="8432194" y="10929203"/>
                      <a:pt x="8021956" y="12466075"/>
                    </a:cubicBezTo>
                    <a:cubicBezTo>
                      <a:pt x="7611717" y="14002946"/>
                      <a:pt x="6033720" y="14916337"/>
                      <a:pt x="4496848" y="14506097"/>
                    </a:cubicBezTo>
                    <a:cubicBezTo>
                      <a:pt x="2959977" y="14095859"/>
                      <a:pt x="2046587" y="12517862"/>
                      <a:pt x="2456825" y="10980991"/>
                    </a:cubicBezTo>
                    <a:close/>
                  </a:path>
                </a:pathLst>
              </a:custGeom>
              <a:solidFill>
                <a:srgbClr val="DFDEE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80" name="Graphic 10">
                <a:extLst>
                  <a:ext uri="{FF2B5EF4-FFF2-40B4-BE49-F238E27FC236}">
                    <a16:creationId xmlns:a16="http://schemas.microsoft.com/office/drawing/2014/main" id="{90631169-724E-9847-6781-FC5C370BAC70}"/>
                  </a:ext>
                </a:extLst>
              </p:cNvPr>
              <p:cNvGrpSpPr/>
              <p:nvPr/>
            </p:nvGrpSpPr>
            <p:grpSpPr>
              <a:xfrm>
                <a:off x="-1562687" y="8291493"/>
                <a:ext cx="2908553" cy="9709542"/>
                <a:chOff x="9203636" y="8114512"/>
                <a:chExt cx="2908553" cy="9709542"/>
              </a:xfrm>
            </p:grpSpPr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36A922A6-DF81-88CD-9810-AE504F314F21}"/>
                    </a:ext>
                  </a:extLst>
                </p:cNvPr>
                <p:cNvSpPr/>
                <p:nvPr/>
              </p:nvSpPr>
              <p:spPr>
                <a:xfrm>
                  <a:off x="9203636" y="8114512"/>
                  <a:ext cx="2908553" cy="9709542"/>
                </a:xfrm>
                <a:custGeom>
                  <a:avLst/>
                  <a:gdLst>
                    <a:gd name="connsiteX0" fmla="*/ 2544055 w 2908553"/>
                    <a:gd name="connsiteY0" fmla="*/ 507 h 9709542"/>
                    <a:gd name="connsiteX1" fmla="*/ 2781161 w 2908553"/>
                    <a:gd name="connsiteY1" fmla="*/ 3346896 h 9709542"/>
                    <a:gd name="connsiteX2" fmla="*/ 1821060 w 2908553"/>
                    <a:gd name="connsiteY2" fmla="*/ 4909155 h 9709542"/>
                    <a:gd name="connsiteX3" fmla="*/ 1346849 w 2908553"/>
                    <a:gd name="connsiteY3" fmla="*/ 9706609 h 9709542"/>
                    <a:gd name="connsiteX4" fmla="*/ 34390 w 2908553"/>
                    <a:gd name="connsiteY4" fmla="*/ 4392802 h 9709542"/>
                    <a:gd name="connsiteX5" fmla="*/ 2544563 w 2908553"/>
                    <a:gd name="connsiteY5" fmla="*/ 0 h 9709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8553" h="9709542">
                      <a:moveTo>
                        <a:pt x="2544055" y="507"/>
                      </a:moveTo>
                      <a:cubicBezTo>
                        <a:pt x="2947693" y="1008333"/>
                        <a:pt x="2999481" y="2141059"/>
                        <a:pt x="2781161" y="3346896"/>
                      </a:cubicBezTo>
                      <a:cubicBezTo>
                        <a:pt x="2353660" y="3559632"/>
                        <a:pt x="1918035" y="3926714"/>
                        <a:pt x="1821060" y="4909155"/>
                      </a:cubicBezTo>
                      <a:cubicBezTo>
                        <a:pt x="1736271" y="5765680"/>
                        <a:pt x="1346849" y="9706609"/>
                        <a:pt x="1346849" y="9706609"/>
                      </a:cubicBezTo>
                      <a:cubicBezTo>
                        <a:pt x="1106189" y="9815770"/>
                        <a:pt x="251187" y="6857280"/>
                        <a:pt x="34390" y="4392802"/>
                      </a:cubicBezTo>
                      <a:cubicBezTo>
                        <a:pt x="-157021" y="2218740"/>
                        <a:pt x="419750" y="1071798"/>
                        <a:pt x="2544563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184EAD7C-23B2-AEF9-2396-17B7ACE0F386}"/>
                    </a:ext>
                  </a:extLst>
                </p:cNvPr>
                <p:cNvSpPr/>
                <p:nvPr/>
              </p:nvSpPr>
              <p:spPr>
                <a:xfrm>
                  <a:off x="10543803" y="8115018"/>
                  <a:ext cx="1568386" cy="5012467"/>
                </a:xfrm>
                <a:custGeom>
                  <a:avLst/>
                  <a:gdLst>
                    <a:gd name="connsiteX0" fmla="*/ 1203889 w 1568386"/>
                    <a:gd name="connsiteY0" fmla="*/ 0 h 5012467"/>
                    <a:gd name="connsiteX1" fmla="*/ 1440994 w 1568386"/>
                    <a:gd name="connsiteY1" fmla="*/ 3346390 h 5012467"/>
                    <a:gd name="connsiteX2" fmla="*/ 879455 w 1568386"/>
                    <a:gd name="connsiteY2" fmla="*/ 3783030 h 5012467"/>
                    <a:gd name="connsiteX3" fmla="*/ 480894 w 1568386"/>
                    <a:gd name="connsiteY3" fmla="*/ 4908648 h 5012467"/>
                    <a:gd name="connsiteX4" fmla="*/ 1203889 w 1568386"/>
                    <a:gd name="connsiteY4" fmla="*/ 0 h 5012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7">
                      <a:moveTo>
                        <a:pt x="1203889" y="0"/>
                      </a:moveTo>
                      <a:cubicBezTo>
                        <a:pt x="1607527" y="1007827"/>
                        <a:pt x="1659314" y="2140552"/>
                        <a:pt x="1440994" y="3346390"/>
                      </a:cubicBezTo>
                      <a:cubicBezTo>
                        <a:pt x="1243999" y="3444379"/>
                        <a:pt x="1045987" y="3574864"/>
                        <a:pt x="879455" y="3783030"/>
                      </a:cubicBezTo>
                      <a:cubicBezTo>
                        <a:pt x="684490" y="4027244"/>
                        <a:pt x="533189" y="4378079"/>
                        <a:pt x="480894" y="4908648"/>
                      </a:cubicBezTo>
                      <a:cubicBezTo>
                        <a:pt x="396104" y="5765174"/>
                        <a:pt x="-920924" y="1071800"/>
                        <a:pt x="120388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00BC570-9B1A-B60A-E978-D5CAA1016367}"/>
                  </a:ext>
                </a:extLst>
              </p:cNvPr>
              <p:cNvSpPr/>
              <p:nvPr/>
            </p:nvSpPr>
            <p:spPr>
              <a:xfrm>
                <a:off x="3183354" y="-8817691"/>
                <a:ext cx="5142198" cy="3666253"/>
              </a:xfrm>
              <a:custGeom>
                <a:avLst/>
                <a:gdLst>
                  <a:gd name="connsiteX0" fmla="*/ 5140676 w 5142198"/>
                  <a:gd name="connsiteY0" fmla="*/ 3666254 h 3666253"/>
                  <a:gd name="connsiteX1" fmla="*/ 5037609 w 5142198"/>
                  <a:gd name="connsiteY1" fmla="*/ 3498198 h 3666253"/>
                  <a:gd name="connsiteX2" fmla="*/ 4979220 w 5142198"/>
                  <a:gd name="connsiteY2" fmla="*/ 3404270 h 3666253"/>
                  <a:gd name="connsiteX3" fmla="*/ 3794200 w 5142198"/>
                  <a:gd name="connsiteY3" fmla="*/ 1678018 h 3666253"/>
                  <a:gd name="connsiteX4" fmla="*/ 3658130 w 5142198"/>
                  <a:gd name="connsiteY4" fmla="*/ 1500316 h 3666253"/>
                  <a:gd name="connsiteX5" fmla="*/ 2882332 w 5142198"/>
                  <a:gd name="connsiteY5" fmla="*/ 542246 h 3666253"/>
                  <a:gd name="connsiteX6" fmla="*/ 2839176 w 5142198"/>
                  <a:gd name="connsiteY6" fmla="*/ 491474 h 3666253"/>
                  <a:gd name="connsiteX7" fmla="*/ 2769111 w 5142198"/>
                  <a:gd name="connsiteY7" fmla="*/ 410746 h 3666253"/>
                  <a:gd name="connsiteX8" fmla="*/ 2739663 w 5142198"/>
                  <a:gd name="connsiteY8" fmla="*/ 376729 h 3666253"/>
                  <a:gd name="connsiteX9" fmla="*/ 2620856 w 5142198"/>
                  <a:gd name="connsiteY9" fmla="*/ 242691 h 3666253"/>
                  <a:gd name="connsiteX10" fmla="*/ 2401520 w 5142198"/>
                  <a:gd name="connsiteY10" fmla="*/ 0 h 3666253"/>
                  <a:gd name="connsiteX11" fmla="*/ 2399490 w 5142198"/>
                  <a:gd name="connsiteY11" fmla="*/ 2031 h 3666253"/>
                  <a:gd name="connsiteX12" fmla="*/ 2321809 w 5142198"/>
                  <a:gd name="connsiteY12" fmla="*/ 94436 h 3666253"/>
                  <a:gd name="connsiteX13" fmla="*/ 0 w 5142198"/>
                  <a:gd name="connsiteY13" fmla="*/ 3666254 h 3666253"/>
                  <a:gd name="connsiteX14" fmla="*/ 5142199 w 5142198"/>
                  <a:gd name="connsiteY14" fmla="*/ 3666254 h 3666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42198" h="3666253">
                    <a:moveTo>
                      <a:pt x="5140676" y="3666254"/>
                    </a:moveTo>
                    <a:cubicBezTo>
                      <a:pt x="5106151" y="3609897"/>
                      <a:pt x="5072133" y="3553540"/>
                      <a:pt x="5037609" y="3498198"/>
                    </a:cubicBezTo>
                    <a:cubicBezTo>
                      <a:pt x="5018315" y="3467227"/>
                      <a:pt x="4998514" y="3435748"/>
                      <a:pt x="4979220" y="3404270"/>
                    </a:cubicBezTo>
                    <a:cubicBezTo>
                      <a:pt x="4584213" y="2772665"/>
                      <a:pt x="4181591" y="2194371"/>
                      <a:pt x="3794200" y="1678018"/>
                    </a:cubicBezTo>
                    <a:cubicBezTo>
                      <a:pt x="3749012" y="1617599"/>
                      <a:pt x="3703317" y="1558196"/>
                      <a:pt x="3658130" y="1500316"/>
                    </a:cubicBezTo>
                    <a:cubicBezTo>
                      <a:pt x="3389038" y="1148973"/>
                      <a:pt x="3128070" y="828601"/>
                      <a:pt x="2882332" y="542246"/>
                    </a:cubicBezTo>
                    <a:cubicBezTo>
                      <a:pt x="2868116" y="524984"/>
                      <a:pt x="2853900" y="508229"/>
                      <a:pt x="2839176" y="491474"/>
                    </a:cubicBezTo>
                    <a:cubicBezTo>
                      <a:pt x="2815821" y="464057"/>
                      <a:pt x="2791451" y="437656"/>
                      <a:pt x="2769111" y="410746"/>
                    </a:cubicBezTo>
                    <a:cubicBezTo>
                      <a:pt x="2758956" y="398561"/>
                      <a:pt x="2749817" y="387899"/>
                      <a:pt x="2739663" y="376729"/>
                    </a:cubicBezTo>
                    <a:cubicBezTo>
                      <a:pt x="2699045" y="330526"/>
                      <a:pt x="2659951" y="286355"/>
                      <a:pt x="2620856" y="242691"/>
                    </a:cubicBezTo>
                    <a:cubicBezTo>
                      <a:pt x="2545206" y="157394"/>
                      <a:pt x="2471586" y="77174"/>
                      <a:pt x="2401520" y="0"/>
                    </a:cubicBezTo>
                    <a:lnTo>
                      <a:pt x="2399490" y="2031"/>
                    </a:lnTo>
                    <a:cubicBezTo>
                      <a:pt x="2373596" y="33002"/>
                      <a:pt x="2347702" y="63465"/>
                      <a:pt x="2321809" y="94436"/>
                    </a:cubicBezTo>
                    <a:cubicBezTo>
                      <a:pt x="1633846" y="916436"/>
                      <a:pt x="787983" y="2156291"/>
                      <a:pt x="0" y="3666254"/>
                    </a:cubicBezTo>
                    <a:lnTo>
                      <a:pt x="5142199" y="366625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84" name="Graphic 10">
                <a:extLst>
                  <a:ext uri="{FF2B5EF4-FFF2-40B4-BE49-F238E27FC236}">
                    <a16:creationId xmlns:a16="http://schemas.microsoft.com/office/drawing/2014/main" id="{985F0B9E-C851-3EE8-A2E5-5DB257CBC730}"/>
                  </a:ext>
                </a:extLst>
              </p:cNvPr>
              <p:cNvGrpSpPr/>
              <p:nvPr/>
            </p:nvGrpSpPr>
            <p:grpSpPr>
              <a:xfrm>
                <a:off x="3347348" y="-4902654"/>
                <a:ext cx="4822842" cy="419377"/>
                <a:chOff x="14113671" y="-5079635"/>
                <a:chExt cx="4822842" cy="419377"/>
              </a:xfrm>
              <a:solidFill>
                <a:srgbClr val="999999"/>
              </a:solidFill>
            </p:grpSpPr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14D72D05-721C-A04B-A9EF-DCC910077385}"/>
                    </a:ext>
                  </a:extLst>
                </p:cNvPr>
                <p:cNvSpPr/>
                <p:nvPr/>
              </p:nvSpPr>
              <p:spPr>
                <a:xfrm>
                  <a:off x="14113671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2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91317D04-3BD2-2913-D82C-C13C6A206286}"/>
                    </a:ext>
                  </a:extLst>
                </p:cNvPr>
                <p:cNvSpPr/>
                <p:nvPr/>
              </p:nvSpPr>
              <p:spPr>
                <a:xfrm>
                  <a:off x="14994567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F79D5F4C-8600-8C6D-0D6D-EF9EF1CD7FF0}"/>
                    </a:ext>
                  </a:extLst>
                </p:cNvPr>
                <p:cNvSpPr/>
                <p:nvPr/>
              </p:nvSpPr>
              <p:spPr>
                <a:xfrm>
                  <a:off x="15874956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A1ECE032-E449-08A1-6AE5-F1959F683F61}"/>
                    </a:ext>
                  </a:extLst>
                </p:cNvPr>
                <p:cNvSpPr/>
                <p:nvPr/>
              </p:nvSpPr>
              <p:spPr>
                <a:xfrm>
                  <a:off x="16755852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2C703BEF-0E5D-27D8-1630-70DC0A78F287}"/>
                    </a:ext>
                  </a:extLst>
                </p:cNvPr>
                <p:cNvSpPr/>
                <p:nvPr/>
              </p:nvSpPr>
              <p:spPr>
                <a:xfrm>
                  <a:off x="17636748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10229D0B-59C8-81E2-1E10-927A37F1D41D}"/>
                    </a:ext>
                  </a:extLst>
                </p:cNvPr>
                <p:cNvSpPr/>
                <p:nvPr/>
              </p:nvSpPr>
              <p:spPr>
                <a:xfrm>
                  <a:off x="18517136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1" name="Graphic 10">
                <a:extLst>
                  <a:ext uri="{FF2B5EF4-FFF2-40B4-BE49-F238E27FC236}">
                    <a16:creationId xmlns:a16="http://schemas.microsoft.com/office/drawing/2014/main" id="{3B9AA089-8823-CB63-8F71-E5EF175FA0D3}"/>
                  </a:ext>
                </a:extLst>
              </p:cNvPr>
              <p:cNvGrpSpPr/>
              <p:nvPr/>
            </p:nvGrpSpPr>
            <p:grpSpPr>
              <a:xfrm>
                <a:off x="3062009" y="13753555"/>
                <a:ext cx="5665151" cy="419377"/>
                <a:chOff x="13828332" y="13576574"/>
                <a:chExt cx="5665151" cy="419377"/>
              </a:xfrm>
              <a:solidFill>
                <a:srgbClr val="999999"/>
              </a:solidFill>
            </p:grpSpPr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95BCF6B4-5A41-A393-64BA-39A8833747EA}"/>
                    </a:ext>
                  </a:extLst>
                </p:cNvPr>
                <p:cNvSpPr/>
                <p:nvPr/>
              </p:nvSpPr>
              <p:spPr>
                <a:xfrm>
                  <a:off x="13828332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9737E314-432C-64CD-AE09-1CA92BB96F97}"/>
                    </a:ext>
                  </a:extLst>
                </p:cNvPr>
                <p:cNvSpPr/>
                <p:nvPr/>
              </p:nvSpPr>
              <p:spPr>
                <a:xfrm>
                  <a:off x="1470922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6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E4CC39DE-5DC4-BAE1-B97B-F34A9773C0C4}"/>
                    </a:ext>
                  </a:extLst>
                </p:cNvPr>
                <p:cNvSpPr/>
                <p:nvPr/>
              </p:nvSpPr>
              <p:spPr>
                <a:xfrm>
                  <a:off x="15589616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A3B9732D-6B98-8F10-6D7C-56AE44C3ACC1}"/>
                    </a:ext>
                  </a:extLst>
                </p:cNvPr>
                <p:cNvSpPr/>
                <p:nvPr/>
              </p:nvSpPr>
              <p:spPr>
                <a:xfrm>
                  <a:off x="16470512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621D9B3C-DF44-9741-1B0B-F013EED11205}"/>
                    </a:ext>
                  </a:extLst>
                </p:cNvPr>
                <p:cNvSpPr/>
                <p:nvPr/>
              </p:nvSpPr>
              <p:spPr>
                <a:xfrm>
                  <a:off x="1735140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5A843182-E01E-AC5D-CA67-D7454B5EE048}"/>
                    </a:ext>
                  </a:extLst>
                </p:cNvPr>
                <p:cNvSpPr/>
                <p:nvPr/>
              </p:nvSpPr>
              <p:spPr>
                <a:xfrm>
                  <a:off x="18231797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0349FFD5-0339-4965-3A52-706B34C70C1D}"/>
                    </a:ext>
                  </a:extLst>
                </p:cNvPr>
                <p:cNvSpPr/>
                <p:nvPr/>
              </p:nvSpPr>
              <p:spPr>
                <a:xfrm>
                  <a:off x="19074106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3C9DCA10-4B7A-B059-737B-B53AC1CB9E23}"/>
                  </a:ext>
                </a:extLst>
              </p:cNvPr>
              <p:cNvSpPr/>
              <p:nvPr/>
            </p:nvSpPr>
            <p:spPr>
              <a:xfrm>
                <a:off x="5584875" y="-8817690"/>
                <a:ext cx="5544600" cy="23719205"/>
              </a:xfrm>
              <a:custGeom>
                <a:avLst/>
                <a:gdLst>
                  <a:gd name="connsiteX0" fmla="*/ 2640149 w 5544600"/>
                  <a:gd name="connsiteY0" fmla="*/ 23719204 h 23719204"/>
                  <a:gd name="connsiteX1" fmla="*/ 3008755 w 5544600"/>
                  <a:gd name="connsiteY1" fmla="*/ 23515608 h 23719204"/>
                  <a:gd name="connsiteX2" fmla="*/ 3349944 w 5544600"/>
                  <a:gd name="connsiteY2" fmla="*/ 23028704 h 23719204"/>
                  <a:gd name="connsiteX3" fmla="*/ 3947024 w 5544600"/>
                  <a:gd name="connsiteY3" fmla="*/ 22043724 h 23719204"/>
                  <a:gd name="connsiteX4" fmla="*/ 4873107 w 5544600"/>
                  <a:gd name="connsiteY4" fmla="*/ 19937190 h 23719204"/>
                  <a:gd name="connsiteX5" fmla="*/ 5542791 w 5544600"/>
                  <a:gd name="connsiteY5" fmla="*/ 15129579 h 23719204"/>
                  <a:gd name="connsiteX6" fmla="*/ 5445816 w 5544600"/>
                  <a:gd name="connsiteY6" fmla="*/ 11144984 h 23719204"/>
                  <a:gd name="connsiteX7" fmla="*/ 2636088 w 5544600"/>
                  <a:gd name="connsiteY7" fmla="*/ 3498198 h 23719204"/>
                  <a:gd name="connsiteX8" fmla="*/ 2577700 w 5544600"/>
                  <a:gd name="connsiteY8" fmla="*/ 3404270 h 23719204"/>
                  <a:gd name="connsiteX9" fmla="*/ 1392679 w 5544600"/>
                  <a:gd name="connsiteY9" fmla="*/ 1678018 h 23719204"/>
                  <a:gd name="connsiteX10" fmla="*/ 1256610 w 5544600"/>
                  <a:gd name="connsiteY10" fmla="*/ 1500316 h 23719204"/>
                  <a:gd name="connsiteX11" fmla="*/ 480812 w 5544600"/>
                  <a:gd name="connsiteY11" fmla="*/ 542246 h 23719204"/>
                  <a:gd name="connsiteX12" fmla="*/ 437656 w 5544600"/>
                  <a:gd name="connsiteY12" fmla="*/ 491474 h 23719204"/>
                  <a:gd name="connsiteX13" fmla="*/ 367590 w 5544600"/>
                  <a:gd name="connsiteY13" fmla="*/ 410746 h 23719204"/>
                  <a:gd name="connsiteX14" fmla="*/ 338142 w 5544600"/>
                  <a:gd name="connsiteY14" fmla="*/ 376729 h 23719204"/>
                  <a:gd name="connsiteX15" fmla="*/ 219336 w 5544600"/>
                  <a:gd name="connsiteY15" fmla="*/ 242691 h 23719204"/>
                  <a:gd name="connsiteX16" fmla="*/ 0 w 5544600"/>
                  <a:gd name="connsiteY16" fmla="*/ 0 h 23719204"/>
                  <a:gd name="connsiteX17" fmla="*/ 2641165 w 5544600"/>
                  <a:gd name="connsiteY17" fmla="*/ 23719204 h 2371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44600" h="23719204">
                    <a:moveTo>
                      <a:pt x="2640149" y="23719204"/>
                    </a:moveTo>
                    <a:cubicBezTo>
                      <a:pt x="2858470" y="23719204"/>
                      <a:pt x="2877256" y="23695342"/>
                      <a:pt x="3008755" y="23515608"/>
                    </a:cubicBezTo>
                    <a:cubicBezTo>
                      <a:pt x="3126039" y="23355676"/>
                      <a:pt x="3239769" y="23193712"/>
                      <a:pt x="3349944" y="23028704"/>
                    </a:cubicBezTo>
                    <a:cubicBezTo>
                      <a:pt x="3563187" y="22709346"/>
                      <a:pt x="3762213" y="22380342"/>
                      <a:pt x="3947024" y="22043724"/>
                    </a:cubicBezTo>
                    <a:cubicBezTo>
                      <a:pt x="4316137" y="21369978"/>
                      <a:pt x="4626355" y="20664754"/>
                      <a:pt x="4873107" y="19937190"/>
                    </a:cubicBezTo>
                    <a:cubicBezTo>
                      <a:pt x="5390983" y="18407426"/>
                      <a:pt x="5559546" y="16740070"/>
                      <a:pt x="5542791" y="15129579"/>
                    </a:cubicBezTo>
                    <a:cubicBezTo>
                      <a:pt x="5529083" y="13797827"/>
                      <a:pt x="5591025" y="12476737"/>
                      <a:pt x="5445816" y="11144984"/>
                    </a:cubicBezTo>
                    <a:cubicBezTo>
                      <a:pt x="5128998" y="8241836"/>
                      <a:pt x="3930777" y="5586963"/>
                      <a:pt x="2636088" y="3498198"/>
                    </a:cubicBezTo>
                    <a:cubicBezTo>
                      <a:pt x="2616795" y="3467227"/>
                      <a:pt x="2596994" y="3435748"/>
                      <a:pt x="2577700" y="3404270"/>
                    </a:cubicBezTo>
                    <a:cubicBezTo>
                      <a:pt x="2182693" y="2772665"/>
                      <a:pt x="1780071" y="2194371"/>
                      <a:pt x="1392679" y="1678018"/>
                    </a:cubicBezTo>
                    <a:cubicBezTo>
                      <a:pt x="1347492" y="1617599"/>
                      <a:pt x="1301797" y="1558196"/>
                      <a:pt x="1256610" y="1500316"/>
                    </a:cubicBezTo>
                    <a:cubicBezTo>
                      <a:pt x="987518" y="1148973"/>
                      <a:pt x="726549" y="828601"/>
                      <a:pt x="480812" y="542246"/>
                    </a:cubicBezTo>
                    <a:cubicBezTo>
                      <a:pt x="466596" y="524984"/>
                      <a:pt x="452380" y="508229"/>
                      <a:pt x="437656" y="491474"/>
                    </a:cubicBezTo>
                    <a:cubicBezTo>
                      <a:pt x="414301" y="464057"/>
                      <a:pt x="389930" y="437656"/>
                      <a:pt x="367590" y="410746"/>
                    </a:cubicBezTo>
                    <a:cubicBezTo>
                      <a:pt x="357436" y="398561"/>
                      <a:pt x="348297" y="387899"/>
                      <a:pt x="338142" y="376729"/>
                    </a:cubicBezTo>
                    <a:cubicBezTo>
                      <a:pt x="297525" y="330526"/>
                      <a:pt x="258431" y="286355"/>
                      <a:pt x="219336" y="242691"/>
                    </a:cubicBezTo>
                    <a:cubicBezTo>
                      <a:pt x="143685" y="157394"/>
                      <a:pt x="70066" y="77174"/>
                      <a:pt x="0" y="0"/>
                    </a:cubicBezTo>
                    <a:cubicBezTo>
                      <a:pt x="3655592" y="7528995"/>
                      <a:pt x="4810657" y="15346377"/>
                      <a:pt x="2641165" y="23719204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00" name="Graphic 10">
                <a:extLst>
                  <a:ext uri="{FF2B5EF4-FFF2-40B4-BE49-F238E27FC236}">
                    <a16:creationId xmlns:a16="http://schemas.microsoft.com/office/drawing/2014/main" id="{DD84C842-E3DF-AB8B-CD3A-B25C4F833D14}"/>
                  </a:ext>
                </a:extLst>
              </p:cNvPr>
              <p:cNvGrpSpPr/>
              <p:nvPr/>
            </p:nvGrpSpPr>
            <p:grpSpPr>
              <a:xfrm>
                <a:off x="9859912" y="8305709"/>
                <a:ext cx="2904373" cy="9713636"/>
                <a:chOff x="20626235" y="8128728"/>
                <a:chExt cx="2904373" cy="9713636"/>
              </a:xfrm>
            </p:grpSpPr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97B27E6C-8A79-7FB3-6DD7-0CE4B9BEE981}"/>
                    </a:ext>
                  </a:extLst>
                </p:cNvPr>
                <p:cNvSpPr/>
                <p:nvPr/>
              </p:nvSpPr>
              <p:spPr>
                <a:xfrm>
                  <a:off x="20626235" y="8129743"/>
                  <a:ext cx="2904373" cy="9712621"/>
                </a:xfrm>
                <a:custGeom>
                  <a:avLst/>
                  <a:gdLst>
                    <a:gd name="connsiteX0" fmla="*/ 371119 w 2904373"/>
                    <a:gd name="connsiteY0" fmla="*/ 0 h 9712621"/>
                    <a:gd name="connsiteX1" fmla="*/ 123351 w 2904373"/>
                    <a:gd name="connsiteY1" fmla="*/ 3345375 h 9712621"/>
                    <a:gd name="connsiteX2" fmla="*/ 1078882 w 2904373"/>
                    <a:gd name="connsiteY2" fmla="*/ 4910678 h 9712621"/>
                    <a:gd name="connsiteX3" fmla="*/ 1537861 w 2904373"/>
                    <a:gd name="connsiteY3" fmla="*/ 9709658 h 9712621"/>
                    <a:gd name="connsiteX4" fmla="*/ 2867583 w 2904373"/>
                    <a:gd name="connsiteY4" fmla="*/ 4400419 h 9712621"/>
                    <a:gd name="connsiteX5" fmla="*/ 371626 w 2904373"/>
                    <a:gd name="connsiteY5" fmla="*/ 0 h 97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4373" h="9712621">
                      <a:moveTo>
                        <a:pt x="371119" y="0"/>
                      </a:moveTo>
                      <a:cubicBezTo>
                        <a:pt x="-36074" y="1006303"/>
                        <a:pt x="-91415" y="2139029"/>
                        <a:pt x="123351" y="3345375"/>
                      </a:cubicBezTo>
                      <a:cubicBezTo>
                        <a:pt x="550344" y="3559633"/>
                        <a:pt x="984446" y="3927731"/>
                        <a:pt x="1078882" y="4910678"/>
                      </a:cubicBezTo>
                      <a:cubicBezTo>
                        <a:pt x="1160625" y="5767203"/>
                        <a:pt x="1537861" y="9709658"/>
                        <a:pt x="1537861" y="9709658"/>
                      </a:cubicBezTo>
                      <a:cubicBezTo>
                        <a:pt x="1778014" y="9819325"/>
                        <a:pt x="2642663" y="6863373"/>
                        <a:pt x="2867583" y="4400419"/>
                      </a:cubicBezTo>
                      <a:cubicBezTo>
                        <a:pt x="3066102" y="2226865"/>
                        <a:pt x="2492885" y="1078399"/>
                        <a:pt x="371626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ED72550E-C982-6758-788F-A4DCAE00CAC6}"/>
                    </a:ext>
                  </a:extLst>
                </p:cNvPr>
                <p:cNvSpPr/>
                <p:nvPr/>
              </p:nvSpPr>
              <p:spPr>
                <a:xfrm>
                  <a:off x="20626254" y="8128728"/>
                  <a:ext cx="1568386" cy="5012466"/>
                </a:xfrm>
                <a:custGeom>
                  <a:avLst/>
                  <a:gdLst>
                    <a:gd name="connsiteX0" fmla="*/ 364498 w 1568386"/>
                    <a:gd name="connsiteY0" fmla="*/ 0 h 5012466"/>
                    <a:gd name="connsiteX1" fmla="*/ 127393 w 1568386"/>
                    <a:gd name="connsiteY1" fmla="*/ 3346390 h 5012466"/>
                    <a:gd name="connsiteX2" fmla="*/ 688932 w 1568386"/>
                    <a:gd name="connsiteY2" fmla="*/ 3783029 h 5012466"/>
                    <a:gd name="connsiteX3" fmla="*/ 1087493 w 1568386"/>
                    <a:gd name="connsiteY3" fmla="*/ 4908647 h 5012466"/>
                    <a:gd name="connsiteX4" fmla="*/ 364498 w 1568386"/>
                    <a:gd name="connsiteY4" fmla="*/ 0 h 5012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6">
                      <a:moveTo>
                        <a:pt x="364498" y="0"/>
                      </a:moveTo>
                      <a:cubicBezTo>
                        <a:pt x="-39140" y="1007825"/>
                        <a:pt x="-90928" y="2140552"/>
                        <a:pt x="127393" y="3346390"/>
                      </a:cubicBezTo>
                      <a:cubicBezTo>
                        <a:pt x="324389" y="3444379"/>
                        <a:pt x="522400" y="3574864"/>
                        <a:pt x="688932" y="3783029"/>
                      </a:cubicBezTo>
                      <a:cubicBezTo>
                        <a:pt x="883897" y="4027242"/>
                        <a:pt x="1035198" y="4378078"/>
                        <a:pt x="1087493" y="4908647"/>
                      </a:cubicBezTo>
                      <a:cubicBezTo>
                        <a:pt x="1172283" y="5765172"/>
                        <a:pt x="2489310" y="1071798"/>
                        <a:pt x="364498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FF6622D6-7C63-BBBB-FDAD-9FFD13A9815C}"/>
                  </a:ext>
                </a:extLst>
              </p:cNvPr>
              <p:cNvSpPr/>
              <p:nvPr/>
            </p:nvSpPr>
            <p:spPr>
              <a:xfrm>
                <a:off x="3339732" y="14863433"/>
                <a:ext cx="5077210" cy="519398"/>
              </a:xfrm>
              <a:custGeom>
                <a:avLst/>
                <a:gdLst>
                  <a:gd name="connsiteX0" fmla="*/ 4900016 w 5077210"/>
                  <a:gd name="connsiteY0" fmla="*/ 1 h 519398"/>
                  <a:gd name="connsiteX1" fmla="*/ 5077211 w 5077210"/>
                  <a:gd name="connsiteY1" fmla="*/ 177195 h 519398"/>
                  <a:gd name="connsiteX2" fmla="*/ 5077211 w 5077210"/>
                  <a:gd name="connsiteY2" fmla="*/ 342204 h 519398"/>
                  <a:gd name="connsiteX3" fmla="*/ 4900016 w 5077210"/>
                  <a:gd name="connsiteY3" fmla="*/ 519398 h 519398"/>
                  <a:gd name="connsiteX4" fmla="*/ 177195 w 5077210"/>
                  <a:gd name="connsiteY4" fmla="*/ 519398 h 519398"/>
                  <a:gd name="connsiteX5" fmla="*/ 0 w 5077210"/>
                  <a:gd name="connsiteY5" fmla="*/ 342204 h 519398"/>
                  <a:gd name="connsiteX6" fmla="*/ 0 w 5077210"/>
                  <a:gd name="connsiteY6" fmla="*/ 177195 h 519398"/>
                  <a:gd name="connsiteX7" fmla="*/ 177195 w 5077210"/>
                  <a:gd name="connsiteY7" fmla="*/ 1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77210" h="519398">
                    <a:moveTo>
                      <a:pt x="4900016" y="1"/>
                    </a:moveTo>
                    <a:cubicBezTo>
                      <a:pt x="4997878" y="1"/>
                      <a:pt x="5077211" y="79334"/>
                      <a:pt x="5077211" y="177195"/>
                    </a:cubicBezTo>
                    <a:lnTo>
                      <a:pt x="5077211" y="342204"/>
                    </a:lnTo>
                    <a:cubicBezTo>
                      <a:pt x="5077211" y="440065"/>
                      <a:pt x="4997878" y="519398"/>
                      <a:pt x="4900016" y="519398"/>
                    </a:cubicBezTo>
                    <a:lnTo>
                      <a:pt x="177195" y="519398"/>
                    </a:lnTo>
                    <a:cubicBezTo>
                      <a:pt x="79333" y="519398"/>
                      <a:pt x="0" y="440065"/>
                      <a:pt x="0" y="342204"/>
                    </a:cubicBezTo>
                    <a:lnTo>
                      <a:pt x="0" y="177195"/>
                    </a:lnTo>
                    <a:cubicBezTo>
                      <a:pt x="0" y="79334"/>
                      <a:pt x="79333" y="1"/>
                      <a:pt x="177195" y="1"/>
                    </a:cubicBezTo>
                    <a:close/>
                  </a:path>
                </a:pathLst>
              </a:custGeom>
              <a:solidFill>
                <a:srgbClr val="4D4D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A571FF4F-C2ED-F96D-F2EF-3E8B7C344A05}"/>
                  </a:ext>
                </a:extLst>
              </p:cNvPr>
              <p:cNvSpPr/>
              <p:nvPr/>
            </p:nvSpPr>
            <p:spPr>
              <a:xfrm>
                <a:off x="2914770" y="14526306"/>
                <a:ext cx="5927135" cy="519398"/>
              </a:xfrm>
              <a:custGeom>
                <a:avLst/>
                <a:gdLst>
                  <a:gd name="connsiteX0" fmla="*/ 5749941 w 5927135"/>
                  <a:gd name="connsiteY0" fmla="*/ 0 h 519398"/>
                  <a:gd name="connsiteX1" fmla="*/ 5927136 w 5927135"/>
                  <a:gd name="connsiteY1" fmla="*/ 177194 h 519398"/>
                  <a:gd name="connsiteX2" fmla="*/ 5927136 w 5927135"/>
                  <a:gd name="connsiteY2" fmla="*/ 342203 h 519398"/>
                  <a:gd name="connsiteX3" fmla="*/ 5749941 w 5927135"/>
                  <a:gd name="connsiteY3" fmla="*/ 519398 h 519398"/>
                  <a:gd name="connsiteX4" fmla="*/ 177194 w 5927135"/>
                  <a:gd name="connsiteY4" fmla="*/ 519398 h 519398"/>
                  <a:gd name="connsiteX5" fmla="*/ 0 w 5927135"/>
                  <a:gd name="connsiteY5" fmla="*/ 342203 h 519398"/>
                  <a:gd name="connsiteX6" fmla="*/ 0 w 5927135"/>
                  <a:gd name="connsiteY6" fmla="*/ 177194 h 519398"/>
                  <a:gd name="connsiteX7" fmla="*/ 177194 w 5927135"/>
                  <a:gd name="connsiteY7" fmla="*/ 0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7135" h="519398">
                    <a:moveTo>
                      <a:pt x="5749941" y="0"/>
                    </a:moveTo>
                    <a:cubicBezTo>
                      <a:pt x="5847803" y="0"/>
                      <a:pt x="5927136" y="79333"/>
                      <a:pt x="5927136" y="177194"/>
                    </a:cubicBezTo>
                    <a:lnTo>
                      <a:pt x="5927136" y="342203"/>
                    </a:lnTo>
                    <a:cubicBezTo>
                      <a:pt x="5927136" y="440065"/>
                      <a:pt x="5847803" y="519398"/>
                      <a:pt x="5749941" y="519398"/>
                    </a:cubicBezTo>
                    <a:lnTo>
                      <a:pt x="177194" y="519398"/>
                    </a:lnTo>
                    <a:cubicBezTo>
                      <a:pt x="79332" y="519398"/>
                      <a:pt x="0" y="440065"/>
                      <a:pt x="0" y="342203"/>
                    </a:cubicBezTo>
                    <a:lnTo>
                      <a:pt x="0" y="177194"/>
                    </a:lnTo>
                    <a:cubicBezTo>
                      <a:pt x="0" y="79333"/>
                      <a:pt x="79332" y="0"/>
                      <a:pt x="177194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05" name="Graphic 10">
                <a:extLst>
                  <a:ext uri="{FF2B5EF4-FFF2-40B4-BE49-F238E27FC236}">
                    <a16:creationId xmlns:a16="http://schemas.microsoft.com/office/drawing/2014/main" id="{9E861E3D-EDB4-4CB9-FF89-8A31F715203D}"/>
                  </a:ext>
                </a:extLst>
              </p:cNvPr>
              <p:cNvGrpSpPr/>
              <p:nvPr/>
            </p:nvGrpSpPr>
            <p:grpSpPr>
              <a:xfrm>
                <a:off x="4911637" y="8408776"/>
                <a:ext cx="1998389" cy="10195039"/>
                <a:chOff x="15677960" y="8231795"/>
                <a:chExt cx="1998389" cy="10195039"/>
              </a:xfrm>
            </p:grpSpPr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4041404F-4909-0814-82CC-A4CE34A68114}"/>
                    </a:ext>
                  </a:extLst>
                </p:cNvPr>
                <p:cNvSpPr/>
                <p:nvPr/>
              </p:nvSpPr>
              <p:spPr>
                <a:xfrm>
                  <a:off x="15677960" y="8231795"/>
                  <a:ext cx="1998389" cy="10195039"/>
                </a:xfrm>
                <a:custGeom>
                  <a:avLst/>
                  <a:gdLst>
                    <a:gd name="connsiteX0" fmla="*/ 1998390 w 1998389"/>
                    <a:gd name="connsiteY0" fmla="*/ 5097519 h 10195039"/>
                    <a:gd name="connsiteX1" fmla="*/ 999195 w 1998389"/>
                    <a:gd name="connsiteY1" fmla="*/ 10195039 h 10195039"/>
                    <a:gd name="connsiteX2" fmla="*/ 0 w 1998389"/>
                    <a:gd name="connsiteY2" fmla="*/ 5097519 h 10195039"/>
                    <a:gd name="connsiteX3" fmla="*/ 999195 w 1998389"/>
                    <a:gd name="connsiteY3" fmla="*/ 0 h 10195039"/>
                    <a:gd name="connsiteX4" fmla="*/ 1998390 w 1998389"/>
                    <a:gd name="connsiteY4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8389" h="10195039">
                      <a:moveTo>
                        <a:pt x="1998390" y="5097519"/>
                      </a:moveTo>
                      <a:cubicBezTo>
                        <a:pt x="1998390" y="7912833"/>
                        <a:pt x="999195" y="10195039"/>
                        <a:pt x="999195" y="10195039"/>
                      </a:cubicBezTo>
                      <a:cubicBezTo>
                        <a:pt x="999195" y="10195039"/>
                        <a:pt x="0" y="7912833"/>
                        <a:pt x="0" y="5097519"/>
                      </a:cubicBezTo>
                      <a:cubicBezTo>
                        <a:pt x="0" y="2282205"/>
                        <a:pt x="447302" y="0"/>
                        <a:pt x="999195" y="0"/>
                      </a:cubicBezTo>
                      <a:cubicBezTo>
                        <a:pt x="1551088" y="0"/>
                        <a:pt x="1998390" y="2282205"/>
                        <a:pt x="1998390" y="5097519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D6296083-1DF5-0899-1494-86319BB41ECF}"/>
                    </a:ext>
                  </a:extLst>
                </p:cNvPr>
                <p:cNvSpPr/>
                <p:nvPr/>
              </p:nvSpPr>
              <p:spPr>
                <a:xfrm>
                  <a:off x="16677155" y="8231795"/>
                  <a:ext cx="999194" cy="10195039"/>
                </a:xfrm>
                <a:custGeom>
                  <a:avLst/>
                  <a:gdLst>
                    <a:gd name="connsiteX0" fmla="*/ 999195 w 999194"/>
                    <a:gd name="connsiteY0" fmla="*/ 5097519 h 10195039"/>
                    <a:gd name="connsiteX1" fmla="*/ 0 w 999194"/>
                    <a:gd name="connsiteY1" fmla="*/ 10195039 h 10195039"/>
                    <a:gd name="connsiteX2" fmla="*/ 0 w 999194"/>
                    <a:gd name="connsiteY2" fmla="*/ 0 h 10195039"/>
                    <a:gd name="connsiteX3" fmla="*/ 999195 w 999194"/>
                    <a:gd name="connsiteY3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194" h="10195039">
                      <a:moveTo>
                        <a:pt x="999195" y="5097519"/>
                      </a:moveTo>
                      <a:cubicBezTo>
                        <a:pt x="999195" y="7912833"/>
                        <a:pt x="0" y="10195039"/>
                        <a:pt x="0" y="10195039"/>
                      </a:cubicBezTo>
                      <a:cubicBezTo>
                        <a:pt x="0" y="10195039"/>
                        <a:pt x="373683" y="3056988"/>
                        <a:pt x="0" y="0"/>
                      </a:cubicBezTo>
                      <a:cubicBezTo>
                        <a:pt x="551893" y="0"/>
                        <a:pt x="999195" y="2282205"/>
                        <a:pt x="999195" y="5097519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EB11938-EEDE-1F40-D8A0-EBE33221117C}"/>
                  </a:ext>
                </a:extLst>
              </p:cNvPr>
              <p:cNvSpPr/>
              <p:nvPr/>
            </p:nvSpPr>
            <p:spPr>
              <a:xfrm>
                <a:off x="3053227" y="25136"/>
                <a:ext cx="5761411" cy="5761411"/>
              </a:xfrm>
              <a:custGeom>
                <a:avLst/>
                <a:gdLst>
                  <a:gd name="connsiteX0" fmla="*/ 3623248 w 5761411"/>
                  <a:gd name="connsiteY0" fmla="*/ 98141 h 5761411"/>
                  <a:gd name="connsiteX1" fmla="*/ 98141 w 5761411"/>
                  <a:gd name="connsiteY1" fmla="*/ 2138164 h 5761411"/>
                  <a:gd name="connsiteX2" fmla="*/ 2138164 w 5761411"/>
                  <a:gd name="connsiteY2" fmla="*/ 5663271 h 5761411"/>
                  <a:gd name="connsiteX3" fmla="*/ 5663271 w 5761411"/>
                  <a:gd name="connsiteY3" fmla="*/ 3623248 h 5761411"/>
                  <a:gd name="connsiteX4" fmla="*/ 3623248 w 5761411"/>
                  <a:gd name="connsiteY4" fmla="*/ 98141 h 5761411"/>
                  <a:gd name="connsiteX5" fmla="*/ 5309390 w 5761411"/>
                  <a:gd name="connsiteY5" fmla="*/ 3528812 h 5761411"/>
                  <a:gd name="connsiteX6" fmla="*/ 2232600 w 5761411"/>
                  <a:gd name="connsiteY6" fmla="*/ 5309389 h 5761411"/>
                  <a:gd name="connsiteX7" fmla="*/ 452022 w 5761411"/>
                  <a:gd name="connsiteY7" fmla="*/ 2232600 h 5761411"/>
                  <a:gd name="connsiteX8" fmla="*/ 3528812 w 5761411"/>
                  <a:gd name="connsiteY8" fmla="*/ 452022 h 5761411"/>
                  <a:gd name="connsiteX9" fmla="*/ 5309390 w 5761411"/>
                  <a:gd name="connsiteY9" fmla="*/ 3528812 h 5761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61411" h="5761411">
                    <a:moveTo>
                      <a:pt x="3623248" y="98141"/>
                    </a:moveTo>
                    <a:cubicBezTo>
                      <a:pt x="2086377" y="-312098"/>
                      <a:pt x="508379" y="601292"/>
                      <a:pt x="98141" y="2138164"/>
                    </a:cubicBezTo>
                    <a:cubicBezTo>
                      <a:pt x="-312098" y="3675036"/>
                      <a:pt x="601292" y="5253033"/>
                      <a:pt x="2138164" y="5663271"/>
                    </a:cubicBezTo>
                    <a:cubicBezTo>
                      <a:pt x="3675035" y="6073510"/>
                      <a:pt x="5253033" y="5160119"/>
                      <a:pt x="5663271" y="3623248"/>
                    </a:cubicBezTo>
                    <a:cubicBezTo>
                      <a:pt x="6073510" y="2086376"/>
                      <a:pt x="5160120" y="508379"/>
                      <a:pt x="3623248" y="98141"/>
                    </a:cubicBezTo>
                    <a:close/>
                    <a:moveTo>
                      <a:pt x="5309390" y="3528812"/>
                    </a:moveTo>
                    <a:cubicBezTo>
                      <a:pt x="4951446" y="4870211"/>
                      <a:pt x="3573999" y="5667333"/>
                      <a:pt x="2232600" y="5309389"/>
                    </a:cubicBezTo>
                    <a:cubicBezTo>
                      <a:pt x="891201" y="4951446"/>
                      <a:pt x="94079" y="3573999"/>
                      <a:pt x="452022" y="2232600"/>
                    </a:cubicBezTo>
                    <a:cubicBezTo>
                      <a:pt x="809966" y="891201"/>
                      <a:pt x="2187413" y="94079"/>
                      <a:pt x="3528812" y="452022"/>
                    </a:cubicBezTo>
                    <a:cubicBezTo>
                      <a:pt x="4870211" y="809965"/>
                      <a:pt x="5667333" y="2187413"/>
                      <a:pt x="5309390" y="3528812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2102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4" name="Background mist">
            <a:extLst>
              <a:ext uri="{FF2B5EF4-FFF2-40B4-BE49-F238E27FC236}">
                <a16:creationId xmlns:a16="http://schemas.microsoft.com/office/drawing/2014/main" id="{A5393602-3255-A160-C843-E715B29A75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3071285" y="-9615931"/>
            <a:ext cx="26483115" cy="17238984"/>
            <a:chOff x="-13071285" y="-9615931"/>
            <a:chExt cx="26483115" cy="17238984"/>
          </a:xfrm>
        </p:grpSpPr>
        <p:sp>
          <p:nvSpPr>
            <p:cNvPr id="3465" name="Freeform: Shape 3464">
              <a:extLst>
                <a:ext uri="{FF2B5EF4-FFF2-40B4-BE49-F238E27FC236}">
                  <a16:creationId xmlns:a16="http://schemas.microsoft.com/office/drawing/2014/main" id="{7E5350FB-D686-CF50-DC1C-13F77787C14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6" name="Freeform: Shape 3465">
              <a:extLst>
                <a:ext uri="{FF2B5EF4-FFF2-40B4-BE49-F238E27FC236}">
                  <a16:creationId xmlns:a16="http://schemas.microsoft.com/office/drawing/2014/main" id="{85B073A6-741B-DCF4-5D7A-10AF03050FF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7" name="Freeform: Shape 3466">
              <a:extLst>
                <a:ext uri="{FF2B5EF4-FFF2-40B4-BE49-F238E27FC236}">
                  <a16:creationId xmlns:a16="http://schemas.microsoft.com/office/drawing/2014/main" id="{E01EA6EE-6122-CAE7-B57C-00773F6608A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8" name="Freeform: Shape 3467">
              <a:extLst>
                <a:ext uri="{FF2B5EF4-FFF2-40B4-BE49-F238E27FC236}">
                  <a16:creationId xmlns:a16="http://schemas.microsoft.com/office/drawing/2014/main" id="{627C6FF4-C7B8-738B-FDBB-2222946A9BC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9" name="Freeform: Shape 3468">
              <a:extLst>
                <a:ext uri="{FF2B5EF4-FFF2-40B4-BE49-F238E27FC236}">
                  <a16:creationId xmlns:a16="http://schemas.microsoft.com/office/drawing/2014/main" id="{4EA9B9A7-FAB9-E901-0E03-65D9323AF2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E5A8C60-A206-EFBD-02CA-2B12E99A077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6781800"/>
            <a:ext cx="24249100" cy="13639693"/>
          </a:xfrm>
          <a:prstGeom prst="rect">
            <a:avLst/>
          </a:prstGeom>
        </p:spPr>
      </p:pic>
      <p:grpSp>
        <p:nvGrpSpPr>
          <p:cNvPr id="522" name="North pole">
            <a:extLst>
              <a:ext uri="{FF2B5EF4-FFF2-40B4-BE49-F238E27FC236}">
                <a16:creationId xmlns:a16="http://schemas.microsoft.com/office/drawing/2014/main" id="{4647FD4B-522F-53F6-23F8-DD1D6BBE6D77}"/>
              </a:ext>
            </a:extLst>
          </p:cNvPr>
          <p:cNvGrpSpPr/>
          <p:nvPr/>
        </p:nvGrpSpPr>
        <p:grpSpPr>
          <a:xfrm>
            <a:off x="0" y="5829300"/>
            <a:ext cx="12192000" cy="1029176"/>
            <a:chOff x="0" y="5829300"/>
            <a:chExt cx="12192000" cy="1029176"/>
          </a:xfrm>
        </p:grpSpPr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97E67876-0DED-D5B7-79CF-2CC99A55AAAE}"/>
                </a:ext>
              </a:extLst>
            </p:cNvPr>
            <p:cNvSpPr/>
            <p:nvPr/>
          </p:nvSpPr>
          <p:spPr>
            <a:xfrm>
              <a:off x="0" y="5829300"/>
              <a:ext cx="12192000" cy="1029176"/>
            </a:xfrm>
            <a:custGeom>
              <a:avLst/>
              <a:gdLst>
                <a:gd name="connsiteX0" fmla="*/ 12192000 w 12192000"/>
                <a:gd name="connsiteY0" fmla="*/ 696182 h 1029176"/>
                <a:gd name="connsiteX1" fmla="*/ 6377178 w 12192000"/>
                <a:gd name="connsiteY1" fmla="*/ 0 h 1029176"/>
                <a:gd name="connsiteX2" fmla="*/ 0 w 12192000"/>
                <a:gd name="connsiteY2" fmla="*/ 840677 h 1029176"/>
                <a:gd name="connsiteX3" fmla="*/ 0 w 12192000"/>
                <a:gd name="connsiteY3" fmla="*/ 1029176 h 1029176"/>
                <a:gd name="connsiteX4" fmla="*/ 12192000 w 12192000"/>
                <a:gd name="connsiteY4" fmla="*/ 1029176 h 1029176"/>
                <a:gd name="connsiteX5" fmla="*/ 12192000 w 12192000"/>
                <a:gd name="connsiteY5" fmla="*/ 696278 h 1029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1029176">
                  <a:moveTo>
                    <a:pt x="12192000" y="696182"/>
                  </a:moveTo>
                  <a:cubicBezTo>
                    <a:pt x="10328338" y="241173"/>
                    <a:pt x="8380953" y="0"/>
                    <a:pt x="6377178" y="0"/>
                  </a:cubicBezTo>
                  <a:cubicBezTo>
                    <a:pt x="4170903" y="0"/>
                    <a:pt x="2033016" y="292418"/>
                    <a:pt x="0" y="840677"/>
                  </a:cubicBezTo>
                  <a:lnTo>
                    <a:pt x="0" y="1029176"/>
                  </a:lnTo>
                  <a:lnTo>
                    <a:pt x="12192000" y="1029176"/>
                  </a:lnTo>
                  <a:lnTo>
                    <a:pt x="12192000" y="696278"/>
                  </a:lnTo>
                  <a:close/>
                </a:path>
              </a:pathLst>
            </a:custGeom>
            <a:solidFill>
              <a:srgbClr val="E9E6D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592FB90B-AEB6-C8DF-4842-E1B3145CCE90}"/>
                </a:ext>
              </a:extLst>
            </p:cNvPr>
            <p:cNvSpPr/>
            <p:nvPr/>
          </p:nvSpPr>
          <p:spPr>
            <a:xfrm>
              <a:off x="5083016" y="6002274"/>
              <a:ext cx="2263711" cy="366331"/>
            </a:xfrm>
            <a:custGeom>
              <a:avLst/>
              <a:gdLst>
                <a:gd name="connsiteX0" fmla="*/ 2263712 w 2263711"/>
                <a:gd name="connsiteY0" fmla="*/ 183166 h 366331"/>
                <a:gd name="connsiteX1" fmla="*/ 1131856 w 2263711"/>
                <a:gd name="connsiteY1" fmla="*/ 366332 h 366331"/>
                <a:gd name="connsiteX2" fmla="*/ 0 w 2263711"/>
                <a:gd name="connsiteY2" fmla="*/ 183166 h 366331"/>
                <a:gd name="connsiteX3" fmla="*/ 1131856 w 2263711"/>
                <a:gd name="connsiteY3" fmla="*/ 0 h 366331"/>
                <a:gd name="connsiteX4" fmla="*/ 2263712 w 2263711"/>
                <a:gd name="connsiteY4" fmla="*/ 183166 h 36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3711" h="366331">
                  <a:moveTo>
                    <a:pt x="2263712" y="183166"/>
                  </a:moveTo>
                  <a:cubicBezTo>
                    <a:pt x="2263712" y="284325"/>
                    <a:pt x="1756962" y="366332"/>
                    <a:pt x="1131856" y="366332"/>
                  </a:cubicBezTo>
                  <a:cubicBezTo>
                    <a:pt x="506749" y="366332"/>
                    <a:pt x="0" y="284325"/>
                    <a:pt x="0" y="183166"/>
                  </a:cubicBezTo>
                  <a:cubicBezTo>
                    <a:pt x="0" y="82006"/>
                    <a:pt x="506749" y="0"/>
                    <a:pt x="1131856" y="0"/>
                  </a:cubicBezTo>
                  <a:cubicBezTo>
                    <a:pt x="1756962" y="0"/>
                    <a:pt x="2263712" y="82006"/>
                    <a:pt x="2263712" y="183166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523" name="Flame">
            <a:extLst>
              <a:ext uri="{FF2B5EF4-FFF2-40B4-BE49-F238E27FC236}">
                <a16:creationId xmlns:a16="http://schemas.microsoft.com/office/drawing/2014/main" id="{C4562B6C-191C-BA44-2F14-E5CE5B654A26}"/>
              </a:ext>
            </a:extLst>
          </p:cNvPr>
          <p:cNvGrpSpPr/>
          <p:nvPr/>
        </p:nvGrpSpPr>
        <p:grpSpPr>
          <a:xfrm>
            <a:off x="5804629" y="4747259"/>
            <a:ext cx="931451" cy="1592581"/>
            <a:chOff x="5812249" y="868680"/>
            <a:chExt cx="964120" cy="2753867"/>
          </a:xfrm>
        </p:grpSpPr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DC9F5B1D-2AFB-D090-32AD-4F7746FB1D59}"/>
                </a:ext>
              </a:extLst>
            </p:cNvPr>
            <p:cNvSpPr/>
            <p:nvPr/>
          </p:nvSpPr>
          <p:spPr>
            <a:xfrm>
              <a:off x="5812249" y="868680"/>
              <a:ext cx="964120" cy="2753867"/>
            </a:xfrm>
            <a:custGeom>
              <a:avLst/>
              <a:gdLst>
                <a:gd name="connsiteX0" fmla="*/ 964121 w 964120"/>
                <a:gd name="connsiteY0" fmla="*/ 1376934 h 2753867"/>
                <a:gd name="connsiteX1" fmla="*/ 482060 w 964120"/>
                <a:gd name="connsiteY1" fmla="*/ 2753868 h 2753867"/>
                <a:gd name="connsiteX2" fmla="*/ 0 w 964120"/>
                <a:gd name="connsiteY2" fmla="*/ 1376934 h 2753867"/>
                <a:gd name="connsiteX3" fmla="*/ 481965 w 964120"/>
                <a:gd name="connsiteY3" fmla="*/ 0 h 2753867"/>
                <a:gd name="connsiteX4" fmla="*/ 964025 w 964120"/>
                <a:gd name="connsiteY4" fmla="*/ 1376934 h 275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120" h="2753867">
                  <a:moveTo>
                    <a:pt x="964121" y="1376934"/>
                  </a:moveTo>
                  <a:cubicBezTo>
                    <a:pt x="964121" y="2137410"/>
                    <a:pt x="482060" y="2753868"/>
                    <a:pt x="482060" y="2753868"/>
                  </a:cubicBezTo>
                  <a:cubicBezTo>
                    <a:pt x="482060" y="2753868"/>
                    <a:pt x="0" y="2137410"/>
                    <a:pt x="0" y="1376934"/>
                  </a:cubicBezTo>
                  <a:cubicBezTo>
                    <a:pt x="0" y="616458"/>
                    <a:pt x="215741" y="0"/>
                    <a:pt x="481965" y="0"/>
                  </a:cubicBezTo>
                  <a:cubicBezTo>
                    <a:pt x="748189" y="0"/>
                    <a:pt x="964025" y="616458"/>
                    <a:pt x="964025" y="1376934"/>
                  </a:cubicBezTo>
                  <a:close/>
                </a:path>
              </a:pathLst>
            </a:custGeom>
            <a:solidFill>
              <a:srgbClr val="FF9E3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AD969E8E-3F60-9945-C33F-8E5DC7DECD89}"/>
                </a:ext>
              </a:extLst>
            </p:cNvPr>
            <p:cNvSpPr/>
            <p:nvPr/>
          </p:nvSpPr>
          <p:spPr>
            <a:xfrm>
              <a:off x="5884068" y="868680"/>
              <a:ext cx="811053" cy="2230564"/>
            </a:xfrm>
            <a:custGeom>
              <a:avLst/>
              <a:gdLst>
                <a:gd name="connsiteX0" fmla="*/ 810959 w 811053"/>
                <a:gd name="connsiteY0" fmla="*/ 1115282 h 2230564"/>
                <a:gd name="connsiteX1" fmla="*/ 405479 w 811053"/>
                <a:gd name="connsiteY1" fmla="*/ 2230565 h 2230564"/>
                <a:gd name="connsiteX2" fmla="*/ 0 w 811053"/>
                <a:gd name="connsiteY2" fmla="*/ 1115282 h 2230564"/>
                <a:gd name="connsiteX3" fmla="*/ 405575 w 811053"/>
                <a:gd name="connsiteY3" fmla="*/ 0 h 2230564"/>
                <a:gd name="connsiteX4" fmla="*/ 811054 w 811053"/>
                <a:gd name="connsiteY4" fmla="*/ 1115282 h 223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053" h="2230564">
                  <a:moveTo>
                    <a:pt x="810959" y="1115282"/>
                  </a:moveTo>
                  <a:cubicBezTo>
                    <a:pt x="810959" y="1731264"/>
                    <a:pt x="405479" y="2230565"/>
                    <a:pt x="405479" y="2230565"/>
                  </a:cubicBezTo>
                  <a:cubicBezTo>
                    <a:pt x="405479" y="2230565"/>
                    <a:pt x="0" y="1731264"/>
                    <a:pt x="0" y="1115282"/>
                  </a:cubicBezTo>
                  <a:cubicBezTo>
                    <a:pt x="0" y="499300"/>
                    <a:pt x="181642" y="0"/>
                    <a:pt x="405575" y="0"/>
                  </a:cubicBezTo>
                  <a:cubicBezTo>
                    <a:pt x="629507" y="0"/>
                    <a:pt x="811054" y="499300"/>
                    <a:pt x="811054" y="1115282"/>
                  </a:cubicBezTo>
                  <a:close/>
                </a:path>
              </a:pathLst>
            </a:custGeom>
            <a:solidFill>
              <a:srgbClr val="FFBB6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C64115C7-9A87-99DD-7F62-E7CC7184CAF5}"/>
                </a:ext>
              </a:extLst>
            </p:cNvPr>
            <p:cNvSpPr/>
            <p:nvPr/>
          </p:nvSpPr>
          <p:spPr>
            <a:xfrm>
              <a:off x="5966840" y="868680"/>
              <a:ext cx="653319" cy="1745551"/>
            </a:xfrm>
            <a:custGeom>
              <a:avLst/>
              <a:gdLst>
                <a:gd name="connsiteX0" fmla="*/ 653225 w 653319"/>
                <a:gd name="connsiteY0" fmla="*/ 872776 h 1745551"/>
                <a:gd name="connsiteX1" fmla="*/ 326612 w 653319"/>
                <a:gd name="connsiteY1" fmla="*/ 1745552 h 1745551"/>
                <a:gd name="connsiteX2" fmla="*/ 0 w 653319"/>
                <a:gd name="connsiteY2" fmla="*/ 872776 h 1745551"/>
                <a:gd name="connsiteX3" fmla="*/ 326708 w 653319"/>
                <a:gd name="connsiteY3" fmla="*/ 0 h 1745551"/>
                <a:gd name="connsiteX4" fmla="*/ 653320 w 653319"/>
                <a:gd name="connsiteY4" fmla="*/ 872776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19" h="1745551">
                  <a:moveTo>
                    <a:pt x="653225" y="872776"/>
                  </a:moveTo>
                  <a:cubicBezTo>
                    <a:pt x="653225" y="1354741"/>
                    <a:pt x="326612" y="1745552"/>
                    <a:pt x="326612" y="1745552"/>
                  </a:cubicBezTo>
                  <a:cubicBezTo>
                    <a:pt x="326612" y="1745552"/>
                    <a:pt x="0" y="1354836"/>
                    <a:pt x="0" y="872776"/>
                  </a:cubicBezTo>
                  <a:cubicBezTo>
                    <a:pt x="0" y="390716"/>
                    <a:pt x="146304" y="0"/>
                    <a:pt x="326708" y="0"/>
                  </a:cubicBezTo>
                  <a:cubicBezTo>
                    <a:pt x="507111" y="0"/>
                    <a:pt x="653320" y="390716"/>
                    <a:pt x="653320" y="872776"/>
                  </a:cubicBezTo>
                  <a:close/>
                </a:path>
              </a:pathLst>
            </a:custGeom>
            <a:solidFill>
              <a:srgbClr val="FFCE9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76" name="Rocket interior">
            <a:extLst>
              <a:ext uri="{FF2B5EF4-FFF2-40B4-BE49-F238E27FC236}">
                <a16:creationId xmlns:a16="http://schemas.microsoft.com/office/drawing/2014/main" id="{3B8B0316-5B57-8D60-4F53-14301E2FBE40}"/>
              </a:ext>
            </a:extLst>
          </p:cNvPr>
          <p:cNvSpPr/>
          <p:nvPr/>
        </p:nvSpPr>
        <p:spPr>
          <a:xfrm rot="19796398">
            <a:off x="5799946" y="2936146"/>
            <a:ext cx="947914" cy="947914"/>
          </a:xfrm>
          <a:custGeom>
            <a:avLst/>
            <a:gdLst>
              <a:gd name="connsiteX0" fmla="*/ 5022376 w 5022375"/>
              <a:gd name="connsiteY0" fmla="*/ 2511188 h 5022376"/>
              <a:gd name="connsiteX1" fmla="*/ 2511188 w 5022375"/>
              <a:gd name="connsiteY1" fmla="*/ 5022376 h 5022376"/>
              <a:gd name="connsiteX2" fmla="*/ -1 w 5022375"/>
              <a:gd name="connsiteY2" fmla="*/ 2511188 h 5022376"/>
              <a:gd name="connsiteX3" fmla="*/ 2511188 w 5022375"/>
              <a:gd name="connsiteY3" fmla="*/ -1 h 5022376"/>
              <a:gd name="connsiteX4" fmla="*/ 5022376 w 5022375"/>
              <a:gd name="connsiteY4" fmla="*/ 2511188 h 50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5" h="5022376">
                <a:moveTo>
                  <a:pt x="5022376" y="2511188"/>
                </a:moveTo>
                <a:cubicBezTo>
                  <a:pt x="5022376" y="3898079"/>
                  <a:pt x="3898079" y="5022376"/>
                  <a:pt x="2511188" y="5022376"/>
                </a:cubicBezTo>
                <a:cubicBezTo>
                  <a:pt x="1124297" y="5022376"/>
                  <a:pt x="-1" y="3898079"/>
                  <a:pt x="-1" y="2511188"/>
                </a:cubicBezTo>
                <a:cubicBezTo>
                  <a:pt x="-1" y="1124296"/>
                  <a:pt x="1124297" y="-1"/>
                  <a:pt x="2511188" y="-1"/>
                </a:cubicBezTo>
                <a:cubicBezTo>
                  <a:pt x="3898079" y="-1"/>
                  <a:pt x="5022376" y="1124296"/>
                  <a:pt x="5022376" y="2511188"/>
                </a:cubicBezTo>
                <a:close/>
              </a:path>
            </a:pathLst>
          </a:custGeom>
          <a:solidFill>
            <a:srgbClr val="3D393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77" name="Santa">
            <a:extLst>
              <a:ext uri="{FF2B5EF4-FFF2-40B4-BE49-F238E27FC236}">
                <a16:creationId xmlns:a16="http://schemas.microsoft.com/office/drawing/2014/main" id="{5CEC3F8C-AC65-47BE-C318-D7FEFF749E6A}"/>
              </a:ext>
            </a:extLst>
          </p:cNvPr>
          <p:cNvGrpSpPr/>
          <p:nvPr/>
        </p:nvGrpSpPr>
        <p:grpSpPr>
          <a:xfrm>
            <a:off x="5690224" y="3057720"/>
            <a:ext cx="1202682" cy="1213168"/>
            <a:chOff x="2909887" y="814387"/>
            <a:chExt cx="6372225" cy="6427788"/>
          </a:xfrm>
        </p:grpSpPr>
        <p:pic>
          <p:nvPicPr>
            <p:cNvPr id="510" name="Graphic 509">
              <a:extLst>
                <a:ext uri="{FF2B5EF4-FFF2-40B4-BE49-F238E27FC236}">
                  <a16:creationId xmlns:a16="http://schemas.microsoft.com/office/drawing/2014/main" id="{61C4E361-0945-B348-6E0F-60EE23A19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09887" y="1450975"/>
              <a:ext cx="6372225" cy="5791200"/>
            </a:xfrm>
            <a:prstGeom prst="rect">
              <a:avLst/>
            </a:prstGeom>
          </p:spPr>
        </p:pic>
        <p:grpSp>
          <p:nvGrpSpPr>
            <p:cNvPr id="511" name="Group 510">
              <a:extLst>
                <a:ext uri="{FF2B5EF4-FFF2-40B4-BE49-F238E27FC236}">
                  <a16:creationId xmlns:a16="http://schemas.microsoft.com/office/drawing/2014/main" id="{9DFE2570-C7E4-3C93-8772-113569E3CAA5}"/>
                </a:ext>
              </a:extLst>
            </p:cNvPr>
            <p:cNvGrpSpPr/>
            <p:nvPr/>
          </p:nvGrpSpPr>
          <p:grpSpPr>
            <a:xfrm>
              <a:off x="4182426" y="814387"/>
              <a:ext cx="3549203" cy="3111817"/>
              <a:chOff x="4182426" y="814387"/>
              <a:chExt cx="3549203" cy="3111817"/>
            </a:xfrm>
          </p:grpSpPr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14A6EB66-08FB-3A6D-0353-83864ABEA3E5}"/>
                  </a:ext>
                </a:extLst>
              </p:cNvPr>
              <p:cNvSpPr/>
              <p:nvPr/>
            </p:nvSpPr>
            <p:spPr>
              <a:xfrm>
                <a:off x="4182426" y="814387"/>
                <a:ext cx="3549203" cy="2966181"/>
              </a:xfrm>
              <a:custGeom>
                <a:avLst/>
                <a:gdLst>
                  <a:gd name="connsiteX0" fmla="*/ 456343 w 3549205"/>
                  <a:gd name="connsiteY0" fmla="*/ 2962656 h 2966180"/>
                  <a:gd name="connsiteX1" fmla="*/ 0 w 3549205"/>
                  <a:gd name="connsiteY1" fmla="*/ 1774603 h 2966180"/>
                  <a:gd name="connsiteX2" fmla="*/ 1774603 w 3549205"/>
                  <a:gd name="connsiteY2" fmla="*/ 0 h 2966180"/>
                  <a:gd name="connsiteX3" fmla="*/ 3549206 w 3549205"/>
                  <a:gd name="connsiteY3" fmla="*/ 1774603 h 2966180"/>
                  <a:gd name="connsiteX4" fmla="*/ 3089624 w 3549205"/>
                  <a:gd name="connsiteY4" fmla="*/ 2966180 h 296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9205" h="2966180">
                    <a:moveTo>
                      <a:pt x="456343" y="2962656"/>
                    </a:moveTo>
                    <a:cubicBezTo>
                      <a:pt x="172688" y="2648141"/>
                      <a:pt x="0" y="2231517"/>
                      <a:pt x="0" y="1774603"/>
                    </a:cubicBezTo>
                    <a:cubicBezTo>
                      <a:pt x="0" y="794480"/>
                      <a:pt x="794480" y="0"/>
                      <a:pt x="1774603" y="0"/>
                    </a:cubicBezTo>
                    <a:cubicBezTo>
                      <a:pt x="2754725" y="0"/>
                      <a:pt x="3549206" y="794480"/>
                      <a:pt x="3549206" y="1774603"/>
                    </a:cubicBezTo>
                    <a:cubicBezTo>
                      <a:pt x="3549206" y="2233232"/>
                      <a:pt x="3375184" y="2651189"/>
                      <a:pt x="3089624" y="2966180"/>
                    </a:cubicBezTo>
                  </a:path>
                </a:pathLst>
              </a:custGeom>
              <a:solidFill>
                <a:srgbClr val="65C8D0">
                  <a:alpha val="10196"/>
                </a:srgbClr>
              </a:solidFill>
              <a:ln w="9525" cap="flat">
                <a:solidFill>
                  <a:srgbClr val="76787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F41C8C0B-E579-5868-8A83-7D6D3E235B63}"/>
                  </a:ext>
                </a:extLst>
              </p:cNvPr>
              <p:cNvSpPr/>
              <p:nvPr/>
            </p:nvSpPr>
            <p:spPr>
              <a:xfrm>
                <a:off x="4526946" y="3760565"/>
                <a:ext cx="2852737" cy="165639"/>
              </a:xfrm>
              <a:custGeom>
                <a:avLst/>
                <a:gdLst>
                  <a:gd name="connsiteX0" fmla="*/ 2777776 w 2852737"/>
                  <a:gd name="connsiteY0" fmla="*/ 0 h 165639"/>
                  <a:gd name="connsiteX1" fmla="*/ 2852737 w 2852737"/>
                  <a:gd name="connsiteY1" fmla="*/ 74962 h 165639"/>
                  <a:gd name="connsiteX2" fmla="*/ 2852737 w 2852737"/>
                  <a:gd name="connsiteY2" fmla="*/ 90678 h 165639"/>
                  <a:gd name="connsiteX3" fmla="*/ 2777776 w 2852737"/>
                  <a:gd name="connsiteY3" fmla="*/ 165640 h 165639"/>
                  <a:gd name="connsiteX4" fmla="*/ 74962 w 2852737"/>
                  <a:gd name="connsiteY4" fmla="*/ 165640 h 165639"/>
                  <a:gd name="connsiteX5" fmla="*/ 0 w 2852737"/>
                  <a:gd name="connsiteY5" fmla="*/ 90678 h 165639"/>
                  <a:gd name="connsiteX6" fmla="*/ 0 w 2852737"/>
                  <a:gd name="connsiteY6" fmla="*/ 74962 h 165639"/>
                  <a:gd name="connsiteX7" fmla="*/ 74962 w 2852737"/>
                  <a:gd name="connsiteY7" fmla="*/ 0 h 16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2737" h="165639">
                    <a:moveTo>
                      <a:pt x="2777776" y="0"/>
                    </a:moveTo>
                    <a:cubicBezTo>
                      <a:pt x="2819176" y="0"/>
                      <a:pt x="2852737" y="33562"/>
                      <a:pt x="2852737" y="74962"/>
                    </a:cubicBezTo>
                    <a:lnTo>
                      <a:pt x="2852737" y="90678"/>
                    </a:lnTo>
                    <a:cubicBezTo>
                      <a:pt x="2852737" y="132078"/>
                      <a:pt x="2819176" y="165640"/>
                      <a:pt x="2777776" y="165640"/>
                    </a:cubicBezTo>
                    <a:lnTo>
                      <a:pt x="74962" y="165640"/>
                    </a:lnTo>
                    <a:cubicBezTo>
                      <a:pt x="33561" y="165640"/>
                      <a:pt x="0" y="132078"/>
                      <a:pt x="0" y="90678"/>
                    </a:cubicBezTo>
                    <a:lnTo>
                      <a:pt x="0" y="74962"/>
                    </a:lnTo>
                    <a:cubicBezTo>
                      <a:pt x="0" y="33562"/>
                      <a:pt x="33561" y="0"/>
                      <a:pt x="74962" y="0"/>
                    </a:cubicBez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C8E7BAA5-053D-DEF3-6F41-E5596A822276}"/>
                  </a:ext>
                </a:extLst>
              </p:cNvPr>
              <p:cNvSpPr/>
              <p:nvPr/>
            </p:nvSpPr>
            <p:spPr>
              <a:xfrm>
                <a:off x="6242685" y="953071"/>
                <a:ext cx="1389876" cy="1962340"/>
              </a:xfrm>
              <a:custGeom>
                <a:avLst/>
                <a:gdLst>
                  <a:gd name="connsiteX0" fmla="*/ 1360360 w 1389876"/>
                  <a:gd name="connsiteY0" fmla="*/ 1962341 h 1962340"/>
                  <a:gd name="connsiteX1" fmla="*/ 0 w 1389876"/>
                  <a:gd name="connsiteY1" fmla="*/ 0 h 1962340"/>
                  <a:gd name="connsiteX2" fmla="*/ 1360360 w 1389876"/>
                  <a:gd name="connsiteY2" fmla="*/ 1962341 h 1962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9876" h="1962340">
                    <a:moveTo>
                      <a:pt x="1360360" y="1962341"/>
                    </a:moveTo>
                    <a:cubicBezTo>
                      <a:pt x="1318927" y="1252442"/>
                      <a:pt x="807529" y="384239"/>
                      <a:pt x="0" y="0"/>
                    </a:cubicBezTo>
                    <a:cubicBezTo>
                      <a:pt x="695134" y="109442"/>
                      <a:pt x="1561338" y="950405"/>
                      <a:pt x="1360360" y="19623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16" name="Rocket">
            <a:extLst>
              <a:ext uri="{FF2B5EF4-FFF2-40B4-BE49-F238E27FC236}">
                <a16:creationId xmlns:a16="http://schemas.microsoft.com/office/drawing/2014/main" id="{424B3A1D-8F5B-680B-8D36-373AF4BE575F}"/>
              </a:ext>
            </a:extLst>
          </p:cNvPr>
          <p:cNvGrpSpPr/>
          <p:nvPr/>
        </p:nvGrpSpPr>
        <p:grpSpPr>
          <a:xfrm>
            <a:off x="4874907" y="1217163"/>
            <a:ext cx="2678902" cy="5127358"/>
            <a:chOff x="4732032" y="1191487"/>
            <a:chExt cx="2678902" cy="5127358"/>
          </a:xfrm>
        </p:grpSpPr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FB4573AD-790A-FD92-3B0F-B167307BB03E}"/>
                </a:ext>
              </a:extLst>
            </p:cNvPr>
            <p:cNvSpPr/>
            <p:nvPr/>
          </p:nvSpPr>
          <p:spPr>
            <a:xfrm rot="19796398">
              <a:off x="5663044" y="2915056"/>
              <a:ext cx="947914" cy="947914"/>
            </a:xfrm>
            <a:custGeom>
              <a:avLst/>
              <a:gdLst>
                <a:gd name="connsiteX0" fmla="*/ 5022376 w 5022375"/>
                <a:gd name="connsiteY0" fmla="*/ 2511188 h 5022376"/>
                <a:gd name="connsiteX1" fmla="*/ 2511188 w 5022375"/>
                <a:gd name="connsiteY1" fmla="*/ 5022376 h 5022376"/>
                <a:gd name="connsiteX2" fmla="*/ -1 w 5022375"/>
                <a:gd name="connsiteY2" fmla="*/ 2511188 h 5022376"/>
                <a:gd name="connsiteX3" fmla="*/ 2511188 w 5022375"/>
                <a:gd name="connsiteY3" fmla="*/ -1 h 5022376"/>
                <a:gd name="connsiteX4" fmla="*/ 5022376 w 5022375"/>
                <a:gd name="connsiteY4" fmla="*/ 2511188 h 502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2375" h="5022376">
                  <a:moveTo>
                    <a:pt x="5022376" y="2511188"/>
                  </a:moveTo>
                  <a:cubicBezTo>
                    <a:pt x="5022376" y="3898079"/>
                    <a:pt x="3898079" y="5022376"/>
                    <a:pt x="2511188" y="5022376"/>
                  </a:cubicBezTo>
                  <a:cubicBezTo>
                    <a:pt x="1124297" y="5022376"/>
                    <a:pt x="-1" y="3898079"/>
                    <a:pt x="-1" y="2511188"/>
                  </a:cubicBezTo>
                  <a:cubicBezTo>
                    <a:pt x="-1" y="1124296"/>
                    <a:pt x="1124297" y="-1"/>
                    <a:pt x="2511188" y="-1"/>
                  </a:cubicBezTo>
                  <a:cubicBezTo>
                    <a:pt x="3898079" y="-1"/>
                    <a:pt x="5022376" y="1124296"/>
                    <a:pt x="5022376" y="2511188"/>
                  </a:cubicBezTo>
                  <a:close/>
                </a:path>
              </a:pathLst>
            </a:custGeom>
            <a:solidFill>
              <a:srgbClr val="76C2D3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B5EF8F90-8BF3-405D-DC72-CA703D9B062C}"/>
                </a:ext>
              </a:extLst>
            </p:cNvPr>
            <p:cNvGrpSpPr/>
            <p:nvPr/>
          </p:nvGrpSpPr>
          <p:grpSpPr>
            <a:xfrm>
              <a:off x="4732032" y="1191487"/>
              <a:ext cx="2678902" cy="5127358"/>
              <a:chOff x="-1562687" y="-8817691"/>
              <a:chExt cx="14326972" cy="27421506"/>
            </a:xfrm>
          </p:grpSpPr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DC1CA7E9-CBA5-1D1B-EFED-E9D1869DDB2D}"/>
                  </a:ext>
                </a:extLst>
              </p:cNvPr>
              <p:cNvSpPr/>
              <p:nvPr/>
            </p:nvSpPr>
            <p:spPr>
              <a:xfrm>
                <a:off x="694543" y="-8817690"/>
                <a:ext cx="10434932" cy="23745379"/>
              </a:xfrm>
              <a:custGeom>
                <a:avLst/>
                <a:gdLst>
                  <a:gd name="connsiteX0" fmla="*/ 1442399 w 10434932"/>
                  <a:gd name="connsiteY0" fmla="*/ 21793926 h 23745379"/>
                  <a:gd name="connsiteX1" fmla="*/ 2218704 w 10434932"/>
                  <a:gd name="connsiteY1" fmla="*/ 23112478 h 23745379"/>
                  <a:gd name="connsiteX2" fmla="*/ 2688346 w 10434932"/>
                  <a:gd name="connsiteY2" fmla="*/ 23719204 h 23745379"/>
                  <a:gd name="connsiteX3" fmla="*/ 3260040 w 10434932"/>
                  <a:gd name="connsiteY3" fmla="*/ 23719204 h 23745379"/>
                  <a:gd name="connsiteX4" fmla="*/ 6106832 w 10434932"/>
                  <a:gd name="connsiteY4" fmla="*/ 23719204 h 23745379"/>
                  <a:gd name="connsiteX5" fmla="*/ 7530481 w 10434932"/>
                  <a:gd name="connsiteY5" fmla="*/ 23719204 h 23745379"/>
                  <a:gd name="connsiteX6" fmla="*/ 7899087 w 10434932"/>
                  <a:gd name="connsiteY6" fmla="*/ 23515608 h 23745379"/>
                  <a:gd name="connsiteX7" fmla="*/ 8240276 w 10434932"/>
                  <a:gd name="connsiteY7" fmla="*/ 23028704 h 23745379"/>
                  <a:gd name="connsiteX8" fmla="*/ 8837355 w 10434932"/>
                  <a:gd name="connsiteY8" fmla="*/ 22043724 h 23745379"/>
                  <a:gd name="connsiteX9" fmla="*/ 9763439 w 10434932"/>
                  <a:gd name="connsiteY9" fmla="*/ 19937190 h 23745379"/>
                  <a:gd name="connsiteX10" fmla="*/ 10433123 w 10434932"/>
                  <a:gd name="connsiteY10" fmla="*/ 15129579 h 23745379"/>
                  <a:gd name="connsiteX11" fmla="*/ 10336148 w 10434932"/>
                  <a:gd name="connsiteY11" fmla="*/ 11144984 h 23745379"/>
                  <a:gd name="connsiteX12" fmla="*/ 7526420 w 10434932"/>
                  <a:gd name="connsiteY12" fmla="*/ 3498198 h 23745379"/>
                  <a:gd name="connsiteX13" fmla="*/ 7468032 w 10434932"/>
                  <a:gd name="connsiteY13" fmla="*/ 3404270 h 23745379"/>
                  <a:gd name="connsiteX14" fmla="*/ 6283011 w 10434932"/>
                  <a:gd name="connsiteY14" fmla="*/ 1678018 h 23745379"/>
                  <a:gd name="connsiteX15" fmla="*/ 6146942 w 10434932"/>
                  <a:gd name="connsiteY15" fmla="*/ 1500316 h 23745379"/>
                  <a:gd name="connsiteX16" fmla="*/ 5371144 w 10434932"/>
                  <a:gd name="connsiteY16" fmla="*/ 542246 h 23745379"/>
                  <a:gd name="connsiteX17" fmla="*/ 5327988 w 10434932"/>
                  <a:gd name="connsiteY17" fmla="*/ 491474 h 23745379"/>
                  <a:gd name="connsiteX18" fmla="*/ 5257922 w 10434932"/>
                  <a:gd name="connsiteY18" fmla="*/ 410746 h 23745379"/>
                  <a:gd name="connsiteX19" fmla="*/ 5228474 w 10434932"/>
                  <a:gd name="connsiteY19" fmla="*/ 376729 h 23745379"/>
                  <a:gd name="connsiteX20" fmla="*/ 5109668 w 10434932"/>
                  <a:gd name="connsiteY20" fmla="*/ 242691 h 23745379"/>
                  <a:gd name="connsiteX21" fmla="*/ 4890332 w 10434932"/>
                  <a:gd name="connsiteY21" fmla="*/ 0 h 23745379"/>
                  <a:gd name="connsiteX22" fmla="*/ 4888302 w 10434932"/>
                  <a:gd name="connsiteY22" fmla="*/ 2031 h 23745379"/>
                  <a:gd name="connsiteX23" fmla="*/ 4810620 w 10434932"/>
                  <a:gd name="connsiteY23" fmla="*/ 94436 h 23745379"/>
                  <a:gd name="connsiteX24" fmla="*/ 2356296 w 10434932"/>
                  <a:gd name="connsiteY24" fmla="*/ 3923160 h 23745379"/>
                  <a:gd name="connsiteX25" fmla="*/ 2330910 w 10434932"/>
                  <a:gd name="connsiteY25" fmla="*/ 3973933 h 23745379"/>
                  <a:gd name="connsiteX26" fmla="*/ 76121 w 10434932"/>
                  <a:gd name="connsiteY26" fmla="*/ 11649152 h 23745379"/>
                  <a:gd name="connsiteX27" fmla="*/ 14179 w 10434932"/>
                  <a:gd name="connsiteY27" fmla="*/ 15128056 h 23745379"/>
                  <a:gd name="connsiteX28" fmla="*/ 209144 w 10434932"/>
                  <a:gd name="connsiteY28" fmla="*/ 18201290 h 23745379"/>
                  <a:gd name="connsiteX29" fmla="*/ 1321561 w 10434932"/>
                  <a:gd name="connsiteY29" fmla="*/ 21548696 h 23745379"/>
                  <a:gd name="connsiteX30" fmla="*/ 1443922 w 10434932"/>
                  <a:gd name="connsiteY30" fmla="*/ 21793418 h 23745379"/>
                  <a:gd name="connsiteX31" fmla="*/ 2456825 w 10434932"/>
                  <a:gd name="connsiteY31" fmla="*/ 10980991 h 23745379"/>
                  <a:gd name="connsiteX32" fmla="*/ 5981932 w 10434932"/>
                  <a:gd name="connsiteY32" fmla="*/ 8940968 h 23745379"/>
                  <a:gd name="connsiteX33" fmla="*/ 8021956 w 10434932"/>
                  <a:gd name="connsiteY33" fmla="*/ 12466075 h 23745379"/>
                  <a:gd name="connsiteX34" fmla="*/ 4496848 w 10434932"/>
                  <a:gd name="connsiteY34" fmla="*/ 14506097 h 23745379"/>
                  <a:gd name="connsiteX35" fmla="*/ 2456825 w 10434932"/>
                  <a:gd name="connsiteY35" fmla="*/ 10980991 h 23745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434932" h="23745379">
                    <a:moveTo>
                      <a:pt x="1442399" y="21793926"/>
                    </a:moveTo>
                    <a:cubicBezTo>
                      <a:pt x="1675443" y="22247828"/>
                      <a:pt x="1934380" y="22688530"/>
                      <a:pt x="2218704" y="23112478"/>
                    </a:cubicBezTo>
                    <a:cubicBezTo>
                      <a:pt x="2334464" y="23285102"/>
                      <a:pt x="2494397" y="23632382"/>
                      <a:pt x="2688346" y="23719204"/>
                    </a:cubicBezTo>
                    <a:cubicBezTo>
                      <a:pt x="2819846" y="23778098"/>
                      <a:pt x="3113817" y="23719204"/>
                      <a:pt x="3260040" y="23719204"/>
                    </a:cubicBezTo>
                    <a:cubicBezTo>
                      <a:pt x="4208971" y="23719204"/>
                      <a:pt x="5157901" y="23719204"/>
                      <a:pt x="6106832" y="23719204"/>
                    </a:cubicBezTo>
                    <a:cubicBezTo>
                      <a:pt x="6581551" y="23719204"/>
                      <a:pt x="7055763" y="23719204"/>
                      <a:pt x="7530481" y="23719204"/>
                    </a:cubicBezTo>
                    <a:cubicBezTo>
                      <a:pt x="7748802" y="23719204"/>
                      <a:pt x="7767588" y="23695342"/>
                      <a:pt x="7899087" y="23515608"/>
                    </a:cubicBezTo>
                    <a:cubicBezTo>
                      <a:pt x="8016371" y="23355676"/>
                      <a:pt x="8130101" y="23193712"/>
                      <a:pt x="8240276" y="23028704"/>
                    </a:cubicBezTo>
                    <a:cubicBezTo>
                      <a:pt x="8453518" y="22709346"/>
                      <a:pt x="8652545" y="22380342"/>
                      <a:pt x="8837355" y="22043724"/>
                    </a:cubicBezTo>
                    <a:cubicBezTo>
                      <a:pt x="9206469" y="21369978"/>
                      <a:pt x="9516686" y="20664754"/>
                      <a:pt x="9763439" y="19937190"/>
                    </a:cubicBezTo>
                    <a:cubicBezTo>
                      <a:pt x="10281314" y="18407426"/>
                      <a:pt x="10449877" y="16740070"/>
                      <a:pt x="10433123" y="15129579"/>
                    </a:cubicBezTo>
                    <a:cubicBezTo>
                      <a:pt x="10419414" y="13797827"/>
                      <a:pt x="10481356" y="12476737"/>
                      <a:pt x="10336148" y="11144984"/>
                    </a:cubicBezTo>
                    <a:cubicBezTo>
                      <a:pt x="10019330" y="8241836"/>
                      <a:pt x="8821109" y="5586963"/>
                      <a:pt x="7526420" y="3498198"/>
                    </a:cubicBezTo>
                    <a:cubicBezTo>
                      <a:pt x="7507127" y="3467227"/>
                      <a:pt x="7487326" y="3435748"/>
                      <a:pt x="7468032" y="3404270"/>
                    </a:cubicBezTo>
                    <a:cubicBezTo>
                      <a:pt x="7073025" y="2772665"/>
                      <a:pt x="6670403" y="2194371"/>
                      <a:pt x="6283011" y="1678018"/>
                    </a:cubicBezTo>
                    <a:cubicBezTo>
                      <a:pt x="6237824" y="1617599"/>
                      <a:pt x="6192129" y="1558196"/>
                      <a:pt x="6146942" y="1500316"/>
                    </a:cubicBezTo>
                    <a:cubicBezTo>
                      <a:pt x="5877850" y="1148973"/>
                      <a:pt x="5616881" y="828601"/>
                      <a:pt x="5371144" y="542246"/>
                    </a:cubicBezTo>
                    <a:cubicBezTo>
                      <a:pt x="5356928" y="524984"/>
                      <a:pt x="5342712" y="508229"/>
                      <a:pt x="5327988" y="491474"/>
                    </a:cubicBezTo>
                    <a:cubicBezTo>
                      <a:pt x="5304633" y="464057"/>
                      <a:pt x="5280262" y="437656"/>
                      <a:pt x="5257922" y="410746"/>
                    </a:cubicBezTo>
                    <a:cubicBezTo>
                      <a:pt x="5247768" y="398561"/>
                      <a:pt x="5238629" y="387899"/>
                      <a:pt x="5228474" y="376729"/>
                    </a:cubicBezTo>
                    <a:cubicBezTo>
                      <a:pt x="5187857" y="330526"/>
                      <a:pt x="5148763" y="286355"/>
                      <a:pt x="5109668" y="242691"/>
                    </a:cubicBezTo>
                    <a:cubicBezTo>
                      <a:pt x="5034017" y="157394"/>
                      <a:pt x="4960398" y="77174"/>
                      <a:pt x="4890332" y="0"/>
                    </a:cubicBezTo>
                    <a:lnTo>
                      <a:pt x="4888302" y="2031"/>
                    </a:lnTo>
                    <a:cubicBezTo>
                      <a:pt x="4862408" y="33002"/>
                      <a:pt x="4836514" y="63465"/>
                      <a:pt x="4810620" y="94436"/>
                    </a:cubicBezTo>
                    <a:cubicBezTo>
                      <a:pt x="4084071" y="962639"/>
                      <a:pt x="3180836" y="2296422"/>
                      <a:pt x="2356296" y="3923160"/>
                    </a:cubicBezTo>
                    <a:cubicBezTo>
                      <a:pt x="2347665" y="3939915"/>
                      <a:pt x="2339542" y="3957178"/>
                      <a:pt x="2330910" y="3973933"/>
                    </a:cubicBezTo>
                    <a:cubicBezTo>
                      <a:pt x="1232202" y="6152564"/>
                      <a:pt x="276671" y="8850085"/>
                      <a:pt x="76121" y="11649152"/>
                    </a:cubicBezTo>
                    <a:cubicBezTo>
                      <a:pt x="-7145" y="12806756"/>
                      <a:pt x="-12222" y="13968421"/>
                      <a:pt x="14179" y="15128056"/>
                    </a:cubicBezTo>
                    <a:cubicBezTo>
                      <a:pt x="38042" y="16170407"/>
                      <a:pt x="13164" y="17171126"/>
                      <a:pt x="209144" y="18201290"/>
                    </a:cubicBezTo>
                    <a:cubicBezTo>
                      <a:pt x="429495" y="19359910"/>
                      <a:pt x="805209" y="20488576"/>
                      <a:pt x="1321561" y="21548696"/>
                    </a:cubicBezTo>
                    <a:cubicBezTo>
                      <a:pt x="1361671" y="21630948"/>
                      <a:pt x="1402289" y="21712184"/>
                      <a:pt x="1443922" y="21793418"/>
                    </a:cubicBezTo>
                    <a:close/>
                    <a:moveTo>
                      <a:pt x="2456825" y="10980991"/>
                    </a:moveTo>
                    <a:cubicBezTo>
                      <a:pt x="2867064" y="9444119"/>
                      <a:pt x="4445061" y="8530729"/>
                      <a:pt x="5981932" y="8940968"/>
                    </a:cubicBezTo>
                    <a:cubicBezTo>
                      <a:pt x="7518804" y="9351206"/>
                      <a:pt x="8432194" y="10929203"/>
                      <a:pt x="8021956" y="12466075"/>
                    </a:cubicBezTo>
                    <a:cubicBezTo>
                      <a:pt x="7611717" y="14002946"/>
                      <a:pt x="6033720" y="14916337"/>
                      <a:pt x="4496848" y="14506097"/>
                    </a:cubicBezTo>
                    <a:cubicBezTo>
                      <a:pt x="2959977" y="14095859"/>
                      <a:pt x="2046587" y="12517862"/>
                      <a:pt x="2456825" y="10980991"/>
                    </a:cubicBezTo>
                    <a:close/>
                  </a:path>
                </a:pathLst>
              </a:custGeom>
              <a:solidFill>
                <a:srgbClr val="DFDEE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1" name="Graphic 10">
                <a:extLst>
                  <a:ext uri="{FF2B5EF4-FFF2-40B4-BE49-F238E27FC236}">
                    <a16:creationId xmlns:a16="http://schemas.microsoft.com/office/drawing/2014/main" id="{060CB388-AD57-6F9B-D166-4B417504861F}"/>
                  </a:ext>
                </a:extLst>
              </p:cNvPr>
              <p:cNvGrpSpPr/>
              <p:nvPr/>
            </p:nvGrpSpPr>
            <p:grpSpPr>
              <a:xfrm>
                <a:off x="-1562687" y="8291493"/>
                <a:ext cx="2908553" cy="9709542"/>
                <a:chOff x="9203636" y="8114512"/>
                <a:chExt cx="2908553" cy="9709542"/>
              </a:xfrm>
            </p:grpSpPr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id="{E12763F8-BB18-C15B-702B-A182E7B90E8C}"/>
                    </a:ext>
                  </a:extLst>
                </p:cNvPr>
                <p:cNvSpPr/>
                <p:nvPr/>
              </p:nvSpPr>
              <p:spPr>
                <a:xfrm>
                  <a:off x="9203636" y="8114512"/>
                  <a:ext cx="2908553" cy="9709542"/>
                </a:xfrm>
                <a:custGeom>
                  <a:avLst/>
                  <a:gdLst>
                    <a:gd name="connsiteX0" fmla="*/ 2544055 w 2908553"/>
                    <a:gd name="connsiteY0" fmla="*/ 507 h 9709542"/>
                    <a:gd name="connsiteX1" fmla="*/ 2781161 w 2908553"/>
                    <a:gd name="connsiteY1" fmla="*/ 3346896 h 9709542"/>
                    <a:gd name="connsiteX2" fmla="*/ 1821060 w 2908553"/>
                    <a:gd name="connsiteY2" fmla="*/ 4909155 h 9709542"/>
                    <a:gd name="connsiteX3" fmla="*/ 1346849 w 2908553"/>
                    <a:gd name="connsiteY3" fmla="*/ 9706609 h 9709542"/>
                    <a:gd name="connsiteX4" fmla="*/ 34390 w 2908553"/>
                    <a:gd name="connsiteY4" fmla="*/ 4392802 h 9709542"/>
                    <a:gd name="connsiteX5" fmla="*/ 2544563 w 2908553"/>
                    <a:gd name="connsiteY5" fmla="*/ 0 h 9709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8553" h="9709542">
                      <a:moveTo>
                        <a:pt x="2544055" y="507"/>
                      </a:moveTo>
                      <a:cubicBezTo>
                        <a:pt x="2947693" y="1008333"/>
                        <a:pt x="2999481" y="2141059"/>
                        <a:pt x="2781161" y="3346896"/>
                      </a:cubicBezTo>
                      <a:cubicBezTo>
                        <a:pt x="2353660" y="3559632"/>
                        <a:pt x="1918035" y="3926714"/>
                        <a:pt x="1821060" y="4909155"/>
                      </a:cubicBezTo>
                      <a:cubicBezTo>
                        <a:pt x="1736271" y="5765680"/>
                        <a:pt x="1346849" y="9706609"/>
                        <a:pt x="1346849" y="9706609"/>
                      </a:cubicBezTo>
                      <a:cubicBezTo>
                        <a:pt x="1106189" y="9815770"/>
                        <a:pt x="251187" y="6857280"/>
                        <a:pt x="34390" y="4392802"/>
                      </a:cubicBezTo>
                      <a:cubicBezTo>
                        <a:pt x="-157021" y="2218740"/>
                        <a:pt x="419750" y="1071798"/>
                        <a:pt x="2544563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9" name="Freeform: Shape 508">
                  <a:extLst>
                    <a:ext uri="{FF2B5EF4-FFF2-40B4-BE49-F238E27FC236}">
                      <a16:creationId xmlns:a16="http://schemas.microsoft.com/office/drawing/2014/main" id="{66598F86-0D23-E2D7-23FA-8AF2091EB313}"/>
                    </a:ext>
                  </a:extLst>
                </p:cNvPr>
                <p:cNvSpPr/>
                <p:nvPr/>
              </p:nvSpPr>
              <p:spPr>
                <a:xfrm>
                  <a:off x="10543803" y="8115018"/>
                  <a:ext cx="1568386" cy="5012467"/>
                </a:xfrm>
                <a:custGeom>
                  <a:avLst/>
                  <a:gdLst>
                    <a:gd name="connsiteX0" fmla="*/ 1203889 w 1568386"/>
                    <a:gd name="connsiteY0" fmla="*/ 0 h 5012467"/>
                    <a:gd name="connsiteX1" fmla="*/ 1440994 w 1568386"/>
                    <a:gd name="connsiteY1" fmla="*/ 3346390 h 5012467"/>
                    <a:gd name="connsiteX2" fmla="*/ 879455 w 1568386"/>
                    <a:gd name="connsiteY2" fmla="*/ 3783030 h 5012467"/>
                    <a:gd name="connsiteX3" fmla="*/ 480894 w 1568386"/>
                    <a:gd name="connsiteY3" fmla="*/ 4908648 h 5012467"/>
                    <a:gd name="connsiteX4" fmla="*/ 1203889 w 1568386"/>
                    <a:gd name="connsiteY4" fmla="*/ 0 h 5012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7">
                      <a:moveTo>
                        <a:pt x="1203889" y="0"/>
                      </a:moveTo>
                      <a:cubicBezTo>
                        <a:pt x="1607527" y="1007827"/>
                        <a:pt x="1659314" y="2140552"/>
                        <a:pt x="1440994" y="3346390"/>
                      </a:cubicBezTo>
                      <a:cubicBezTo>
                        <a:pt x="1243999" y="3444379"/>
                        <a:pt x="1045987" y="3574864"/>
                        <a:pt x="879455" y="3783030"/>
                      </a:cubicBezTo>
                      <a:cubicBezTo>
                        <a:pt x="684490" y="4027244"/>
                        <a:pt x="533189" y="4378079"/>
                        <a:pt x="480894" y="4908648"/>
                      </a:cubicBezTo>
                      <a:cubicBezTo>
                        <a:pt x="396104" y="5765174"/>
                        <a:pt x="-920924" y="1071800"/>
                        <a:pt x="120388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E4AD419C-22F5-80D2-2932-5DA6CC34EB92}"/>
                  </a:ext>
                </a:extLst>
              </p:cNvPr>
              <p:cNvSpPr/>
              <p:nvPr/>
            </p:nvSpPr>
            <p:spPr>
              <a:xfrm>
                <a:off x="3183354" y="-8817691"/>
                <a:ext cx="5142198" cy="3666253"/>
              </a:xfrm>
              <a:custGeom>
                <a:avLst/>
                <a:gdLst>
                  <a:gd name="connsiteX0" fmla="*/ 5140676 w 5142198"/>
                  <a:gd name="connsiteY0" fmla="*/ 3666254 h 3666253"/>
                  <a:gd name="connsiteX1" fmla="*/ 5037609 w 5142198"/>
                  <a:gd name="connsiteY1" fmla="*/ 3498198 h 3666253"/>
                  <a:gd name="connsiteX2" fmla="*/ 4979220 w 5142198"/>
                  <a:gd name="connsiteY2" fmla="*/ 3404270 h 3666253"/>
                  <a:gd name="connsiteX3" fmla="*/ 3794200 w 5142198"/>
                  <a:gd name="connsiteY3" fmla="*/ 1678018 h 3666253"/>
                  <a:gd name="connsiteX4" fmla="*/ 3658130 w 5142198"/>
                  <a:gd name="connsiteY4" fmla="*/ 1500316 h 3666253"/>
                  <a:gd name="connsiteX5" fmla="*/ 2882332 w 5142198"/>
                  <a:gd name="connsiteY5" fmla="*/ 542246 h 3666253"/>
                  <a:gd name="connsiteX6" fmla="*/ 2839176 w 5142198"/>
                  <a:gd name="connsiteY6" fmla="*/ 491474 h 3666253"/>
                  <a:gd name="connsiteX7" fmla="*/ 2769111 w 5142198"/>
                  <a:gd name="connsiteY7" fmla="*/ 410746 h 3666253"/>
                  <a:gd name="connsiteX8" fmla="*/ 2739663 w 5142198"/>
                  <a:gd name="connsiteY8" fmla="*/ 376729 h 3666253"/>
                  <a:gd name="connsiteX9" fmla="*/ 2620856 w 5142198"/>
                  <a:gd name="connsiteY9" fmla="*/ 242691 h 3666253"/>
                  <a:gd name="connsiteX10" fmla="*/ 2401520 w 5142198"/>
                  <a:gd name="connsiteY10" fmla="*/ 0 h 3666253"/>
                  <a:gd name="connsiteX11" fmla="*/ 2399490 w 5142198"/>
                  <a:gd name="connsiteY11" fmla="*/ 2031 h 3666253"/>
                  <a:gd name="connsiteX12" fmla="*/ 2321809 w 5142198"/>
                  <a:gd name="connsiteY12" fmla="*/ 94436 h 3666253"/>
                  <a:gd name="connsiteX13" fmla="*/ 0 w 5142198"/>
                  <a:gd name="connsiteY13" fmla="*/ 3666254 h 3666253"/>
                  <a:gd name="connsiteX14" fmla="*/ 5142199 w 5142198"/>
                  <a:gd name="connsiteY14" fmla="*/ 3666254 h 3666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42198" h="3666253">
                    <a:moveTo>
                      <a:pt x="5140676" y="3666254"/>
                    </a:moveTo>
                    <a:cubicBezTo>
                      <a:pt x="5106151" y="3609897"/>
                      <a:pt x="5072133" y="3553540"/>
                      <a:pt x="5037609" y="3498198"/>
                    </a:cubicBezTo>
                    <a:cubicBezTo>
                      <a:pt x="5018315" y="3467227"/>
                      <a:pt x="4998514" y="3435748"/>
                      <a:pt x="4979220" y="3404270"/>
                    </a:cubicBezTo>
                    <a:cubicBezTo>
                      <a:pt x="4584213" y="2772665"/>
                      <a:pt x="4181591" y="2194371"/>
                      <a:pt x="3794200" y="1678018"/>
                    </a:cubicBezTo>
                    <a:cubicBezTo>
                      <a:pt x="3749012" y="1617599"/>
                      <a:pt x="3703317" y="1558196"/>
                      <a:pt x="3658130" y="1500316"/>
                    </a:cubicBezTo>
                    <a:cubicBezTo>
                      <a:pt x="3389038" y="1148973"/>
                      <a:pt x="3128070" y="828601"/>
                      <a:pt x="2882332" y="542246"/>
                    </a:cubicBezTo>
                    <a:cubicBezTo>
                      <a:pt x="2868116" y="524984"/>
                      <a:pt x="2853900" y="508229"/>
                      <a:pt x="2839176" y="491474"/>
                    </a:cubicBezTo>
                    <a:cubicBezTo>
                      <a:pt x="2815821" y="464057"/>
                      <a:pt x="2791451" y="437656"/>
                      <a:pt x="2769111" y="410746"/>
                    </a:cubicBezTo>
                    <a:cubicBezTo>
                      <a:pt x="2758956" y="398561"/>
                      <a:pt x="2749817" y="387899"/>
                      <a:pt x="2739663" y="376729"/>
                    </a:cubicBezTo>
                    <a:cubicBezTo>
                      <a:pt x="2699045" y="330526"/>
                      <a:pt x="2659951" y="286355"/>
                      <a:pt x="2620856" y="242691"/>
                    </a:cubicBezTo>
                    <a:cubicBezTo>
                      <a:pt x="2545206" y="157394"/>
                      <a:pt x="2471586" y="77174"/>
                      <a:pt x="2401520" y="0"/>
                    </a:cubicBezTo>
                    <a:lnTo>
                      <a:pt x="2399490" y="2031"/>
                    </a:lnTo>
                    <a:cubicBezTo>
                      <a:pt x="2373596" y="33002"/>
                      <a:pt x="2347702" y="63465"/>
                      <a:pt x="2321809" y="94436"/>
                    </a:cubicBezTo>
                    <a:cubicBezTo>
                      <a:pt x="1633846" y="916436"/>
                      <a:pt x="787983" y="2156291"/>
                      <a:pt x="0" y="3666254"/>
                    </a:cubicBezTo>
                    <a:lnTo>
                      <a:pt x="5142199" y="366625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3" name="Graphic 10">
                <a:extLst>
                  <a:ext uri="{FF2B5EF4-FFF2-40B4-BE49-F238E27FC236}">
                    <a16:creationId xmlns:a16="http://schemas.microsoft.com/office/drawing/2014/main" id="{51AE6344-2455-BC68-B493-67860114CE6E}"/>
                  </a:ext>
                </a:extLst>
              </p:cNvPr>
              <p:cNvGrpSpPr/>
              <p:nvPr/>
            </p:nvGrpSpPr>
            <p:grpSpPr>
              <a:xfrm>
                <a:off x="3347348" y="-4902654"/>
                <a:ext cx="4822842" cy="419377"/>
                <a:chOff x="14113671" y="-5079635"/>
                <a:chExt cx="4822842" cy="419377"/>
              </a:xfrm>
              <a:solidFill>
                <a:srgbClr val="999999"/>
              </a:solidFill>
            </p:grpSpPr>
            <p:sp>
              <p:nvSpPr>
                <p:cNvPr id="502" name="Freeform: Shape 501">
                  <a:extLst>
                    <a:ext uri="{FF2B5EF4-FFF2-40B4-BE49-F238E27FC236}">
                      <a16:creationId xmlns:a16="http://schemas.microsoft.com/office/drawing/2014/main" id="{8148F116-B85F-E2F6-1473-1012B2545000}"/>
                    </a:ext>
                  </a:extLst>
                </p:cNvPr>
                <p:cNvSpPr/>
                <p:nvPr/>
              </p:nvSpPr>
              <p:spPr>
                <a:xfrm>
                  <a:off x="14113671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2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3" name="Freeform: Shape 502">
                  <a:extLst>
                    <a:ext uri="{FF2B5EF4-FFF2-40B4-BE49-F238E27FC236}">
                      <a16:creationId xmlns:a16="http://schemas.microsoft.com/office/drawing/2014/main" id="{5F2F75C1-A6F4-B26F-16BB-AC72D6583400}"/>
                    </a:ext>
                  </a:extLst>
                </p:cNvPr>
                <p:cNvSpPr/>
                <p:nvPr/>
              </p:nvSpPr>
              <p:spPr>
                <a:xfrm>
                  <a:off x="14994567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4" name="Freeform: Shape 503">
                  <a:extLst>
                    <a:ext uri="{FF2B5EF4-FFF2-40B4-BE49-F238E27FC236}">
                      <a16:creationId xmlns:a16="http://schemas.microsoft.com/office/drawing/2014/main" id="{3C313038-1E95-798B-BCF0-CF7C0A0A0556}"/>
                    </a:ext>
                  </a:extLst>
                </p:cNvPr>
                <p:cNvSpPr/>
                <p:nvPr/>
              </p:nvSpPr>
              <p:spPr>
                <a:xfrm>
                  <a:off x="15874956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5" name="Freeform: Shape 504">
                  <a:extLst>
                    <a:ext uri="{FF2B5EF4-FFF2-40B4-BE49-F238E27FC236}">
                      <a16:creationId xmlns:a16="http://schemas.microsoft.com/office/drawing/2014/main" id="{87FCDB19-54A8-E05E-849C-87F069EFE1FA}"/>
                    </a:ext>
                  </a:extLst>
                </p:cNvPr>
                <p:cNvSpPr/>
                <p:nvPr/>
              </p:nvSpPr>
              <p:spPr>
                <a:xfrm>
                  <a:off x="16755852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6" name="Freeform: Shape 505">
                  <a:extLst>
                    <a:ext uri="{FF2B5EF4-FFF2-40B4-BE49-F238E27FC236}">
                      <a16:creationId xmlns:a16="http://schemas.microsoft.com/office/drawing/2014/main" id="{E84BFDE8-83C0-8CAA-0874-F97451471BCC}"/>
                    </a:ext>
                  </a:extLst>
                </p:cNvPr>
                <p:cNvSpPr/>
                <p:nvPr/>
              </p:nvSpPr>
              <p:spPr>
                <a:xfrm>
                  <a:off x="17636748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7" name="Freeform: Shape 506">
                  <a:extLst>
                    <a:ext uri="{FF2B5EF4-FFF2-40B4-BE49-F238E27FC236}">
                      <a16:creationId xmlns:a16="http://schemas.microsoft.com/office/drawing/2014/main" id="{EE06BCD7-0573-0C4F-5B4C-CA270287DE93}"/>
                    </a:ext>
                  </a:extLst>
                </p:cNvPr>
                <p:cNvSpPr/>
                <p:nvPr/>
              </p:nvSpPr>
              <p:spPr>
                <a:xfrm>
                  <a:off x="18517136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84" name="Graphic 10">
                <a:extLst>
                  <a:ext uri="{FF2B5EF4-FFF2-40B4-BE49-F238E27FC236}">
                    <a16:creationId xmlns:a16="http://schemas.microsoft.com/office/drawing/2014/main" id="{B2BCFEB6-6836-EBCB-238A-FDBAC00D451E}"/>
                  </a:ext>
                </a:extLst>
              </p:cNvPr>
              <p:cNvGrpSpPr/>
              <p:nvPr/>
            </p:nvGrpSpPr>
            <p:grpSpPr>
              <a:xfrm>
                <a:off x="3062009" y="13753555"/>
                <a:ext cx="5665151" cy="419377"/>
                <a:chOff x="13828332" y="13576574"/>
                <a:chExt cx="5665151" cy="419377"/>
              </a:xfrm>
              <a:solidFill>
                <a:srgbClr val="999999"/>
              </a:solidFill>
            </p:grpSpPr>
            <p:sp>
              <p:nvSpPr>
                <p:cNvPr id="495" name="Freeform: Shape 494">
                  <a:extLst>
                    <a:ext uri="{FF2B5EF4-FFF2-40B4-BE49-F238E27FC236}">
                      <a16:creationId xmlns:a16="http://schemas.microsoft.com/office/drawing/2014/main" id="{82CF2BFA-51C4-F8F3-2279-EE8F464321B3}"/>
                    </a:ext>
                  </a:extLst>
                </p:cNvPr>
                <p:cNvSpPr/>
                <p:nvPr/>
              </p:nvSpPr>
              <p:spPr>
                <a:xfrm>
                  <a:off x="13828332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6" name="Freeform: Shape 495">
                  <a:extLst>
                    <a:ext uri="{FF2B5EF4-FFF2-40B4-BE49-F238E27FC236}">
                      <a16:creationId xmlns:a16="http://schemas.microsoft.com/office/drawing/2014/main" id="{5E0A8866-7A62-B93E-9522-15232DD479AD}"/>
                    </a:ext>
                  </a:extLst>
                </p:cNvPr>
                <p:cNvSpPr/>
                <p:nvPr/>
              </p:nvSpPr>
              <p:spPr>
                <a:xfrm>
                  <a:off x="1470922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6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7" name="Freeform: Shape 496">
                  <a:extLst>
                    <a:ext uri="{FF2B5EF4-FFF2-40B4-BE49-F238E27FC236}">
                      <a16:creationId xmlns:a16="http://schemas.microsoft.com/office/drawing/2014/main" id="{B83BE2CC-812D-2803-ECC5-FB92B74A01DE}"/>
                    </a:ext>
                  </a:extLst>
                </p:cNvPr>
                <p:cNvSpPr/>
                <p:nvPr/>
              </p:nvSpPr>
              <p:spPr>
                <a:xfrm>
                  <a:off x="15589616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8" name="Freeform: Shape 497">
                  <a:extLst>
                    <a:ext uri="{FF2B5EF4-FFF2-40B4-BE49-F238E27FC236}">
                      <a16:creationId xmlns:a16="http://schemas.microsoft.com/office/drawing/2014/main" id="{EDFB2B43-44EA-A4A6-B1B3-70151F565E09}"/>
                    </a:ext>
                  </a:extLst>
                </p:cNvPr>
                <p:cNvSpPr/>
                <p:nvPr/>
              </p:nvSpPr>
              <p:spPr>
                <a:xfrm>
                  <a:off x="16470512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9" name="Freeform: Shape 498">
                  <a:extLst>
                    <a:ext uri="{FF2B5EF4-FFF2-40B4-BE49-F238E27FC236}">
                      <a16:creationId xmlns:a16="http://schemas.microsoft.com/office/drawing/2014/main" id="{7A69C6DF-D92C-E143-0F5A-3D9ECA88BA6E}"/>
                    </a:ext>
                  </a:extLst>
                </p:cNvPr>
                <p:cNvSpPr/>
                <p:nvPr/>
              </p:nvSpPr>
              <p:spPr>
                <a:xfrm>
                  <a:off x="1735140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0" name="Freeform: Shape 499">
                  <a:extLst>
                    <a:ext uri="{FF2B5EF4-FFF2-40B4-BE49-F238E27FC236}">
                      <a16:creationId xmlns:a16="http://schemas.microsoft.com/office/drawing/2014/main" id="{DA86D9A2-585E-11CE-E9BD-4709EC71DD05}"/>
                    </a:ext>
                  </a:extLst>
                </p:cNvPr>
                <p:cNvSpPr/>
                <p:nvPr/>
              </p:nvSpPr>
              <p:spPr>
                <a:xfrm>
                  <a:off x="18231797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1" name="Freeform: Shape 500">
                  <a:extLst>
                    <a:ext uri="{FF2B5EF4-FFF2-40B4-BE49-F238E27FC236}">
                      <a16:creationId xmlns:a16="http://schemas.microsoft.com/office/drawing/2014/main" id="{667CB773-F367-4B41-3FFC-688AC4765C43}"/>
                    </a:ext>
                  </a:extLst>
                </p:cNvPr>
                <p:cNvSpPr/>
                <p:nvPr/>
              </p:nvSpPr>
              <p:spPr>
                <a:xfrm>
                  <a:off x="19074106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8F772246-5677-BF53-0EBB-36727E686EB1}"/>
                  </a:ext>
                </a:extLst>
              </p:cNvPr>
              <p:cNvSpPr/>
              <p:nvPr/>
            </p:nvSpPr>
            <p:spPr>
              <a:xfrm>
                <a:off x="5584875" y="-8817690"/>
                <a:ext cx="5544600" cy="23719204"/>
              </a:xfrm>
              <a:custGeom>
                <a:avLst/>
                <a:gdLst>
                  <a:gd name="connsiteX0" fmla="*/ 2640149 w 5544600"/>
                  <a:gd name="connsiteY0" fmla="*/ 23719204 h 23719204"/>
                  <a:gd name="connsiteX1" fmla="*/ 3008755 w 5544600"/>
                  <a:gd name="connsiteY1" fmla="*/ 23515608 h 23719204"/>
                  <a:gd name="connsiteX2" fmla="*/ 3349944 w 5544600"/>
                  <a:gd name="connsiteY2" fmla="*/ 23028704 h 23719204"/>
                  <a:gd name="connsiteX3" fmla="*/ 3947024 w 5544600"/>
                  <a:gd name="connsiteY3" fmla="*/ 22043724 h 23719204"/>
                  <a:gd name="connsiteX4" fmla="*/ 4873107 w 5544600"/>
                  <a:gd name="connsiteY4" fmla="*/ 19937190 h 23719204"/>
                  <a:gd name="connsiteX5" fmla="*/ 5542791 w 5544600"/>
                  <a:gd name="connsiteY5" fmla="*/ 15129579 h 23719204"/>
                  <a:gd name="connsiteX6" fmla="*/ 5445816 w 5544600"/>
                  <a:gd name="connsiteY6" fmla="*/ 11144984 h 23719204"/>
                  <a:gd name="connsiteX7" fmla="*/ 2636088 w 5544600"/>
                  <a:gd name="connsiteY7" fmla="*/ 3498198 h 23719204"/>
                  <a:gd name="connsiteX8" fmla="*/ 2577700 w 5544600"/>
                  <a:gd name="connsiteY8" fmla="*/ 3404270 h 23719204"/>
                  <a:gd name="connsiteX9" fmla="*/ 1392679 w 5544600"/>
                  <a:gd name="connsiteY9" fmla="*/ 1678018 h 23719204"/>
                  <a:gd name="connsiteX10" fmla="*/ 1256610 w 5544600"/>
                  <a:gd name="connsiteY10" fmla="*/ 1500316 h 23719204"/>
                  <a:gd name="connsiteX11" fmla="*/ 480812 w 5544600"/>
                  <a:gd name="connsiteY11" fmla="*/ 542246 h 23719204"/>
                  <a:gd name="connsiteX12" fmla="*/ 437656 w 5544600"/>
                  <a:gd name="connsiteY12" fmla="*/ 491474 h 23719204"/>
                  <a:gd name="connsiteX13" fmla="*/ 367590 w 5544600"/>
                  <a:gd name="connsiteY13" fmla="*/ 410746 h 23719204"/>
                  <a:gd name="connsiteX14" fmla="*/ 338142 w 5544600"/>
                  <a:gd name="connsiteY14" fmla="*/ 376729 h 23719204"/>
                  <a:gd name="connsiteX15" fmla="*/ 219336 w 5544600"/>
                  <a:gd name="connsiteY15" fmla="*/ 242691 h 23719204"/>
                  <a:gd name="connsiteX16" fmla="*/ 0 w 5544600"/>
                  <a:gd name="connsiteY16" fmla="*/ 0 h 23719204"/>
                  <a:gd name="connsiteX17" fmla="*/ 2641165 w 5544600"/>
                  <a:gd name="connsiteY17" fmla="*/ 23719204 h 2371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44600" h="23719204">
                    <a:moveTo>
                      <a:pt x="2640149" y="23719204"/>
                    </a:moveTo>
                    <a:cubicBezTo>
                      <a:pt x="2858470" y="23719204"/>
                      <a:pt x="2877256" y="23695342"/>
                      <a:pt x="3008755" y="23515608"/>
                    </a:cubicBezTo>
                    <a:cubicBezTo>
                      <a:pt x="3126039" y="23355676"/>
                      <a:pt x="3239769" y="23193712"/>
                      <a:pt x="3349944" y="23028704"/>
                    </a:cubicBezTo>
                    <a:cubicBezTo>
                      <a:pt x="3563187" y="22709346"/>
                      <a:pt x="3762213" y="22380342"/>
                      <a:pt x="3947024" y="22043724"/>
                    </a:cubicBezTo>
                    <a:cubicBezTo>
                      <a:pt x="4316137" y="21369978"/>
                      <a:pt x="4626355" y="20664754"/>
                      <a:pt x="4873107" y="19937190"/>
                    </a:cubicBezTo>
                    <a:cubicBezTo>
                      <a:pt x="5390983" y="18407426"/>
                      <a:pt x="5559546" y="16740070"/>
                      <a:pt x="5542791" y="15129579"/>
                    </a:cubicBezTo>
                    <a:cubicBezTo>
                      <a:pt x="5529083" y="13797827"/>
                      <a:pt x="5591025" y="12476737"/>
                      <a:pt x="5445816" y="11144984"/>
                    </a:cubicBezTo>
                    <a:cubicBezTo>
                      <a:pt x="5128998" y="8241836"/>
                      <a:pt x="3930777" y="5586963"/>
                      <a:pt x="2636088" y="3498198"/>
                    </a:cubicBezTo>
                    <a:cubicBezTo>
                      <a:pt x="2616795" y="3467227"/>
                      <a:pt x="2596994" y="3435748"/>
                      <a:pt x="2577700" y="3404270"/>
                    </a:cubicBezTo>
                    <a:cubicBezTo>
                      <a:pt x="2182693" y="2772665"/>
                      <a:pt x="1780071" y="2194371"/>
                      <a:pt x="1392679" y="1678018"/>
                    </a:cubicBezTo>
                    <a:cubicBezTo>
                      <a:pt x="1347492" y="1617599"/>
                      <a:pt x="1301797" y="1558196"/>
                      <a:pt x="1256610" y="1500316"/>
                    </a:cubicBezTo>
                    <a:cubicBezTo>
                      <a:pt x="987518" y="1148973"/>
                      <a:pt x="726549" y="828601"/>
                      <a:pt x="480812" y="542246"/>
                    </a:cubicBezTo>
                    <a:cubicBezTo>
                      <a:pt x="466596" y="524984"/>
                      <a:pt x="452380" y="508229"/>
                      <a:pt x="437656" y="491474"/>
                    </a:cubicBezTo>
                    <a:cubicBezTo>
                      <a:pt x="414301" y="464057"/>
                      <a:pt x="389930" y="437656"/>
                      <a:pt x="367590" y="410746"/>
                    </a:cubicBezTo>
                    <a:cubicBezTo>
                      <a:pt x="357436" y="398561"/>
                      <a:pt x="348297" y="387899"/>
                      <a:pt x="338142" y="376729"/>
                    </a:cubicBezTo>
                    <a:cubicBezTo>
                      <a:pt x="297525" y="330526"/>
                      <a:pt x="258431" y="286355"/>
                      <a:pt x="219336" y="242691"/>
                    </a:cubicBezTo>
                    <a:cubicBezTo>
                      <a:pt x="143685" y="157394"/>
                      <a:pt x="70066" y="77174"/>
                      <a:pt x="0" y="0"/>
                    </a:cubicBezTo>
                    <a:cubicBezTo>
                      <a:pt x="3655592" y="7528995"/>
                      <a:pt x="4810657" y="15346377"/>
                      <a:pt x="2641165" y="23719204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6" name="Graphic 10">
                <a:extLst>
                  <a:ext uri="{FF2B5EF4-FFF2-40B4-BE49-F238E27FC236}">
                    <a16:creationId xmlns:a16="http://schemas.microsoft.com/office/drawing/2014/main" id="{B9DCBA43-4EC1-5D87-FD88-64EB6C2277D0}"/>
                  </a:ext>
                </a:extLst>
              </p:cNvPr>
              <p:cNvGrpSpPr/>
              <p:nvPr/>
            </p:nvGrpSpPr>
            <p:grpSpPr>
              <a:xfrm>
                <a:off x="9859912" y="8305709"/>
                <a:ext cx="2904373" cy="9713636"/>
                <a:chOff x="20626235" y="8128728"/>
                <a:chExt cx="2904373" cy="9713636"/>
              </a:xfrm>
            </p:grpSpPr>
            <p:sp>
              <p:nvSpPr>
                <p:cNvPr id="493" name="Freeform: Shape 492">
                  <a:extLst>
                    <a:ext uri="{FF2B5EF4-FFF2-40B4-BE49-F238E27FC236}">
                      <a16:creationId xmlns:a16="http://schemas.microsoft.com/office/drawing/2014/main" id="{06D9289B-4518-CC61-7162-6F29BD23CA1F}"/>
                    </a:ext>
                  </a:extLst>
                </p:cNvPr>
                <p:cNvSpPr/>
                <p:nvPr/>
              </p:nvSpPr>
              <p:spPr>
                <a:xfrm>
                  <a:off x="20626235" y="8129743"/>
                  <a:ext cx="2904373" cy="9712621"/>
                </a:xfrm>
                <a:custGeom>
                  <a:avLst/>
                  <a:gdLst>
                    <a:gd name="connsiteX0" fmla="*/ 371119 w 2904373"/>
                    <a:gd name="connsiteY0" fmla="*/ 0 h 9712621"/>
                    <a:gd name="connsiteX1" fmla="*/ 123351 w 2904373"/>
                    <a:gd name="connsiteY1" fmla="*/ 3345375 h 9712621"/>
                    <a:gd name="connsiteX2" fmla="*/ 1078882 w 2904373"/>
                    <a:gd name="connsiteY2" fmla="*/ 4910678 h 9712621"/>
                    <a:gd name="connsiteX3" fmla="*/ 1537861 w 2904373"/>
                    <a:gd name="connsiteY3" fmla="*/ 9709658 h 9712621"/>
                    <a:gd name="connsiteX4" fmla="*/ 2867583 w 2904373"/>
                    <a:gd name="connsiteY4" fmla="*/ 4400419 h 9712621"/>
                    <a:gd name="connsiteX5" fmla="*/ 371626 w 2904373"/>
                    <a:gd name="connsiteY5" fmla="*/ 0 h 97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4373" h="9712621">
                      <a:moveTo>
                        <a:pt x="371119" y="0"/>
                      </a:moveTo>
                      <a:cubicBezTo>
                        <a:pt x="-36074" y="1006303"/>
                        <a:pt x="-91415" y="2139029"/>
                        <a:pt x="123351" y="3345375"/>
                      </a:cubicBezTo>
                      <a:cubicBezTo>
                        <a:pt x="550344" y="3559633"/>
                        <a:pt x="984446" y="3927731"/>
                        <a:pt x="1078882" y="4910678"/>
                      </a:cubicBezTo>
                      <a:cubicBezTo>
                        <a:pt x="1160625" y="5767203"/>
                        <a:pt x="1537861" y="9709658"/>
                        <a:pt x="1537861" y="9709658"/>
                      </a:cubicBezTo>
                      <a:cubicBezTo>
                        <a:pt x="1778014" y="9819325"/>
                        <a:pt x="2642663" y="6863373"/>
                        <a:pt x="2867583" y="4400419"/>
                      </a:cubicBezTo>
                      <a:cubicBezTo>
                        <a:pt x="3066102" y="2226865"/>
                        <a:pt x="2492885" y="1078399"/>
                        <a:pt x="371626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4" name="Freeform: Shape 493">
                  <a:extLst>
                    <a:ext uri="{FF2B5EF4-FFF2-40B4-BE49-F238E27FC236}">
                      <a16:creationId xmlns:a16="http://schemas.microsoft.com/office/drawing/2014/main" id="{35FB6F6C-1AE8-2E5F-2F47-B9573B553ACA}"/>
                    </a:ext>
                  </a:extLst>
                </p:cNvPr>
                <p:cNvSpPr/>
                <p:nvPr/>
              </p:nvSpPr>
              <p:spPr>
                <a:xfrm>
                  <a:off x="20626254" y="8128728"/>
                  <a:ext cx="1568386" cy="5012466"/>
                </a:xfrm>
                <a:custGeom>
                  <a:avLst/>
                  <a:gdLst>
                    <a:gd name="connsiteX0" fmla="*/ 364498 w 1568386"/>
                    <a:gd name="connsiteY0" fmla="*/ 0 h 5012466"/>
                    <a:gd name="connsiteX1" fmla="*/ 127393 w 1568386"/>
                    <a:gd name="connsiteY1" fmla="*/ 3346390 h 5012466"/>
                    <a:gd name="connsiteX2" fmla="*/ 688932 w 1568386"/>
                    <a:gd name="connsiteY2" fmla="*/ 3783029 h 5012466"/>
                    <a:gd name="connsiteX3" fmla="*/ 1087493 w 1568386"/>
                    <a:gd name="connsiteY3" fmla="*/ 4908647 h 5012466"/>
                    <a:gd name="connsiteX4" fmla="*/ 364498 w 1568386"/>
                    <a:gd name="connsiteY4" fmla="*/ 0 h 5012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6">
                      <a:moveTo>
                        <a:pt x="364498" y="0"/>
                      </a:moveTo>
                      <a:cubicBezTo>
                        <a:pt x="-39140" y="1007825"/>
                        <a:pt x="-90928" y="2140552"/>
                        <a:pt x="127393" y="3346390"/>
                      </a:cubicBezTo>
                      <a:cubicBezTo>
                        <a:pt x="324389" y="3444379"/>
                        <a:pt x="522400" y="3574864"/>
                        <a:pt x="688932" y="3783029"/>
                      </a:cubicBezTo>
                      <a:cubicBezTo>
                        <a:pt x="883897" y="4027242"/>
                        <a:pt x="1035198" y="4378078"/>
                        <a:pt x="1087493" y="4908647"/>
                      </a:cubicBezTo>
                      <a:cubicBezTo>
                        <a:pt x="1172283" y="5765172"/>
                        <a:pt x="2489310" y="1071798"/>
                        <a:pt x="364498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43B3432F-9A33-3169-E10D-0575F7C358E0}"/>
                  </a:ext>
                </a:extLst>
              </p:cNvPr>
              <p:cNvSpPr/>
              <p:nvPr/>
            </p:nvSpPr>
            <p:spPr>
              <a:xfrm>
                <a:off x="3339732" y="14863433"/>
                <a:ext cx="5077210" cy="519398"/>
              </a:xfrm>
              <a:custGeom>
                <a:avLst/>
                <a:gdLst>
                  <a:gd name="connsiteX0" fmla="*/ 4900016 w 5077210"/>
                  <a:gd name="connsiteY0" fmla="*/ 1 h 519398"/>
                  <a:gd name="connsiteX1" fmla="*/ 5077211 w 5077210"/>
                  <a:gd name="connsiteY1" fmla="*/ 177195 h 519398"/>
                  <a:gd name="connsiteX2" fmla="*/ 5077211 w 5077210"/>
                  <a:gd name="connsiteY2" fmla="*/ 342204 h 519398"/>
                  <a:gd name="connsiteX3" fmla="*/ 4900016 w 5077210"/>
                  <a:gd name="connsiteY3" fmla="*/ 519398 h 519398"/>
                  <a:gd name="connsiteX4" fmla="*/ 177195 w 5077210"/>
                  <a:gd name="connsiteY4" fmla="*/ 519398 h 519398"/>
                  <a:gd name="connsiteX5" fmla="*/ 0 w 5077210"/>
                  <a:gd name="connsiteY5" fmla="*/ 342204 h 519398"/>
                  <a:gd name="connsiteX6" fmla="*/ 0 w 5077210"/>
                  <a:gd name="connsiteY6" fmla="*/ 177195 h 519398"/>
                  <a:gd name="connsiteX7" fmla="*/ 177195 w 5077210"/>
                  <a:gd name="connsiteY7" fmla="*/ 1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77210" h="519398">
                    <a:moveTo>
                      <a:pt x="4900016" y="1"/>
                    </a:moveTo>
                    <a:cubicBezTo>
                      <a:pt x="4997878" y="1"/>
                      <a:pt x="5077211" y="79334"/>
                      <a:pt x="5077211" y="177195"/>
                    </a:cubicBezTo>
                    <a:lnTo>
                      <a:pt x="5077211" y="342204"/>
                    </a:lnTo>
                    <a:cubicBezTo>
                      <a:pt x="5077211" y="440065"/>
                      <a:pt x="4997878" y="519398"/>
                      <a:pt x="4900016" y="519398"/>
                    </a:cubicBezTo>
                    <a:lnTo>
                      <a:pt x="177195" y="519398"/>
                    </a:lnTo>
                    <a:cubicBezTo>
                      <a:pt x="79333" y="519398"/>
                      <a:pt x="0" y="440065"/>
                      <a:pt x="0" y="342204"/>
                    </a:cubicBezTo>
                    <a:lnTo>
                      <a:pt x="0" y="177195"/>
                    </a:lnTo>
                    <a:cubicBezTo>
                      <a:pt x="0" y="79334"/>
                      <a:pt x="79333" y="1"/>
                      <a:pt x="177195" y="1"/>
                    </a:cubicBezTo>
                    <a:close/>
                  </a:path>
                </a:pathLst>
              </a:custGeom>
              <a:solidFill>
                <a:srgbClr val="4D4D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0DCC3B92-6863-5CB4-7F5A-0DD45EFFD59D}"/>
                  </a:ext>
                </a:extLst>
              </p:cNvPr>
              <p:cNvSpPr/>
              <p:nvPr/>
            </p:nvSpPr>
            <p:spPr>
              <a:xfrm>
                <a:off x="2914770" y="14526306"/>
                <a:ext cx="5927135" cy="519398"/>
              </a:xfrm>
              <a:custGeom>
                <a:avLst/>
                <a:gdLst>
                  <a:gd name="connsiteX0" fmla="*/ 5749941 w 5927135"/>
                  <a:gd name="connsiteY0" fmla="*/ 0 h 519398"/>
                  <a:gd name="connsiteX1" fmla="*/ 5927136 w 5927135"/>
                  <a:gd name="connsiteY1" fmla="*/ 177194 h 519398"/>
                  <a:gd name="connsiteX2" fmla="*/ 5927136 w 5927135"/>
                  <a:gd name="connsiteY2" fmla="*/ 342203 h 519398"/>
                  <a:gd name="connsiteX3" fmla="*/ 5749941 w 5927135"/>
                  <a:gd name="connsiteY3" fmla="*/ 519398 h 519398"/>
                  <a:gd name="connsiteX4" fmla="*/ 177194 w 5927135"/>
                  <a:gd name="connsiteY4" fmla="*/ 519398 h 519398"/>
                  <a:gd name="connsiteX5" fmla="*/ 0 w 5927135"/>
                  <a:gd name="connsiteY5" fmla="*/ 342203 h 519398"/>
                  <a:gd name="connsiteX6" fmla="*/ 0 w 5927135"/>
                  <a:gd name="connsiteY6" fmla="*/ 177194 h 519398"/>
                  <a:gd name="connsiteX7" fmla="*/ 177194 w 5927135"/>
                  <a:gd name="connsiteY7" fmla="*/ 0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7135" h="519398">
                    <a:moveTo>
                      <a:pt x="5749941" y="0"/>
                    </a:moveTo>
                    <a:cubicBezTo>
                      <a:pt x="5847803" y="0"/>
                      <a:pt x="5927136" y="79333"/>
                      <a:pt x="5927136" y="177194"/>
                    </a:cubicBezTo>
                    <a:lnTo>
                      <a:pt x="5927136" y="342203"/>
                    </a:lnTo>
                    <a:cubicBezTo>
                      <a:pt x="5927136" y="440065"/>
                      <a:pt x="5847803" y="519398"/>
                      <a:pt x="5749941" y="519398"/>
                    </a:cubicBezTo>
                    <a:lnTo>
                      <a:pt x="177194" y="519398"/>
                    </a:lnTo>
                    <a:cubicBezTo>
                      <a:pt x="79332" y="519398"/>
                      <a:pt x="0" y="440065"/>
                      <a:pt x="0" y="342203"/>
                    </a:cubicBezTo>
                    <a:lnTo>
                      <a:pt x="0" y="177194"/>
                    </a:lnTo>
                    <a:cubicBezTo>
                      <a:pt x="0" y="79333"/>
                      <a:pt x="79332" y="0"/>
                      <a:pt x="177194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9" name="Graphic 10">
                <a:extLst>
                  <a:ext uri="{FF2B5EF4-FFF2-40B4-BE49-F238E27FC236}">
                    <a16:creationId xmlns:a16="http://schemas.microsoft.com/office/drawing/2014/main" id="{2EC04ADD-3752-1214-3B8B-1BFB6FC19978}"/>
                  </a:ext>
                </a:extLst>
              </p:cNvPr>
              <p:cNvGrpSpPr/>
              <p:nvPr/>
            </p:nvGrpSpPr>
            <p:grpSpPr>
              <a:xfrm>
                <a:off x="4911637" y="8408776"/>
                <a:ext cx="1998389" cy="10195039"/>
                <a:chOff x="15677960" y="8231795"/>
                <a:chExt cx="1998389" cy="10195039"/>
              </a:xfrm>
            </p:grpSpPr>
            <p:sp>
              <p:nvSpPr>
                <p:cNvPr id="491" name="Freeform: Shape 490">
                  <a:extLst>
                    <a:ext uri="{FF2B5EF4-FFF2-40B4-BE49-F238E27FC236}">
                      <a16:creationId xmlns:a16="http://schemas.microsoft.com/office/drawing/2014/main" id="{8757A34D-5693-72A8-7A9F-C432B9E4FFED}"/>
                    </a:ext>
                  </a:extLst>
                </p:cNvPr>
                <p:cNvSpPr/>
                <p:nvPr/>
              </p:nvSpPr>
              <p:spPr>
                <a:xfrm>
                  <a:off x="15677960" y="8231795"/>
                  <a:ext cx="1998389" cy="10195039"/>
                </a:xfrm>
                <a:custGeom>
                  <a:avLst/>
                  <a:gdLst>
                    <a:gd name="connsiteX0" fmla="*/ 1998390 w 1998389"/>
                    <a:gd name="connsiteY0" fmla="*/ 5097519 h 10195039"/>
                    <a:gd name="connsiteX1" fmla="*/ 999195 w 1998389"/>
                    <a:gd name="connsiteY1" fmla="*/ 10195039 h 10195039"/>
                    <a:gd name="connsiteX2" fmla="*/ 0 w 1998389"/>
                    <a:gd name="connsiteY2" fmla="*/ 5097519 h 10195039"/>
                    <a:gd name="connsiteX3" fmla="*/ 999195 w 1998389"/>
                    <a:gd name="connsiteY3" fmla="*/ 0 h 10195039"/>
                    <a:gd name="connsiteX4" fmla="*/ 1998390 w 1998389"/>
                    <a:gd name="connsiteY4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8389" h="10195039">
                      <a:moveTo>
                        <a:pt x="1998390" y="5097519"/>
                      </a:moveTo>
                      <a:cubicBezTo>
                        <a:pt x="1998390" y="7912833"/>
                        <a:pt x="999195" y="10195039"/>
                        <a:pt x="999195" y="10195039"/>
                      </a:cubicBezTo>
                      <a:cubicBezTo>
                        <a:pt x="999195" y="10195039"/>
                        <a:pt x="0" y="7912833"/>
                        <a:pt x="0" y="5097519"/>
                      </a:cubicBezTo>
                      <a:cubicBezTo>
                        <a:pt x="0" y="2282205"/>
                        <a:pt x="447302" y="0"/>
                        <a:pt x="999195" y="0"/>
                      </a:cubicBezTo>
                      <a:cubicBezTo>
                        <a:pt x="1551088" y="0"/>
                        <a:pt x="1998390" y="2282205"/>
                        <a:pt x="1998390" y="5097519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2" name="Freeform: Shape 491">
                  <a:extLst>
                    <a:ext uri="{FF2B5EF4-FFF2-40B4-BE49-F238E27FC236}">
                      <a16:creationId xmlns:a16="http://schemas.microsoft.com/office/drawing/2014/main" id="{ED9E61A6-9A20-B492-6676-FC3E0C0B5655}"/>
                    </a:ext>
                  </a:extLst>
                </p:cNvPr>
                <p:cNvSpPr/>
                <p:nvPr/>
              </p:nvSpPr>
              <p:spPr>
                <a:xfrm>
                  <a:off x="16677155" y="8231795"/>
                  <a:ext cx="999194" cy="10195039"/>
                </a:xfrm>
                <a:custGeom>
                  <a:avLst/>
                  <a:gdLst>
                    <a:gd name="connsiteX0" fmla="*/ 999195 w 999194"/>
                    <a:gd name="connsiteY0" fmla="*/ 5097519 h 10195039"/>
                    <a:gd name="connsiteX1" fmla="*/ 0 w 999194"/>
                    <a:gd name="connsiteY1" fmla="*/ 10195039 h 10195039"/>
                    <a:gd name="connsiteX2" fmla="*/ 0 w 999194"/>
                    <a:gd name="connsiteY2" fmla="*/ 0 h 10195039"/>
                    <a:gd name="connsiteX3" fmla="*/ 999195 w 999194"/>
                    <a:gd name="connsiteY3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194" h="10195039">
                      <a:moveTo>
                        <a:pt x="999195" y="5097519"/>
                      </a:moveTo>
                      <a:cubicBezTo>
                        <a:pt x="999195" y="7912833"/>
                        <a:pt x="0" y="10195039"/>
                        <a:pt x="0" y="10195039"/>
                      </a:cubicBezTo>
                      <a:cubicBezTo>
                        <a:pt x="0" y="10195039"/>
                        <a:pt x="373683" y="3056988"/>
                        <a:pt x="0" y="0"/>
                      </a:cubicBezTo>
                      <a:cubicBezTo>
                        <a:pt x="551893" y="0"/>
                        <a:pt x="999195" y="2282205"/>
                        <a:pt x="999195" y="5097519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965E152C-82EE-05E8-0312-E54C09CAC2C1}"/>
                  </a:ext>
                </a:extLst>
              </p:cNvPr>
              <p:cNvSpPr/>
              <p:nvPr/>
            </p:nvSpPr>
            <p:spPr>
              <a:xfrm>
                <a:off x="3053227" y="25136"/>
                <a:ext cx="5761411" cy="5761411"/>
              </a:xfrm>
              <a:custGeom>
                <a:avLst/>
                <a:gdLst>
                  <a:gd name="connsiteX0" fmla="*/ 3623248 w 5761411"/>
                  <a:gd name="connsiteY0" fmla="*/ 98141 h 5761411"/>
                  <a:gd name="connsiteX1" fmla="*/ 98141 w 5761411"/>
                  <a:gd name="connsiteY1" fmla="*/ 2138164 h 5761411"/>
                  <a:gd name="connsiteX2" fmla="*/ 2138164 w 5761411"/>
                  <a:gd name="connsiteY2" fmla="*/ 5663271 h 5761411"/>
                  <a:gd name="connsiteX3" fmla="*/ 5663271 w 5761411"/>
                  <a:gd name="connsiteY3" fmla="*/ 3623248 h 5761411"/>
                  <a:gd name="connsiteX4" fmla="*/ 3623248 w 5761411"/>
                  <a:gd name="connsiteY4" fmla="*/ 98141 h 5761411"/>
                  <a:gd name="connsiteX5" fmla="*/ 5309390 w 5761411"/>
                  <a:gd name="connsiteY5" fmla="*/ 3528812 h 5761411"/>
                  <a:gd name="connsiteX6" fmla="*/ 2232600 w 5761411"/>
                  <a:gd name="connsiteY6" fmla="*/ 5309389 h 5761411"/>
                  <a:gd name="connsiteX7" fmla="*/ 452022 w 5761411"/>
                  <a:gd name="connsiteY7" fmla="*/ 2232600 h 5761411"/>
                  <a:gd name="connsiteX8" fmla="*/ 3528812 w 5761411"/>
                  <a:gd name="connsiteY8" fmla="*/ 452022 h 5761411"/>
                  <a:gd name="connsiteX9" fmla="*/ 5309390 w 5761411"/>
                  <a:gd name="connsiteY9" fmla="*/ 3528812 h 5761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61411" h="5761411">
                    <a:moveTo>
                      <a:pt x="3623248" y="98141"/>
                    </a:moveTo>
                    <a:cubicBezTo>
                      <a:pt x="2086377" y="-312098"/>
                      <a:pt x="508379" y="601292"/>
                      <a:pt x="98141" y="2138164"/>
                    </a:cubicBezTo>
                    <a:cubicBezTo>
                      <a:pt x="-312098" y="3675036"/>
                      <a:pt x="601292" y="5253033"/>
                      <a:pt x="2138164" y="5663271"/>
                    </a:cubicBezTo>
                    <a:cubicBezTo>
                      <a:pt x="3675035" y="6073510"/>
                      <a:pt x="5253033" y="5160119"/>
                      <a:pt x="5663271" y="3623248"/>
                    </a:cubicBezTo>
                    <a:cubicBezTo>
                      <a:pt x="6073510" y="2086376"/>
                      <a:pt x="5160120" y="508379"/>
                      <a:pt x="3623248" y="98141"/>
                    </a:cubicBezTo>
                    <a:close/>
                    <a:moveTo>
                      <a:pt x="5309390" y="3528812"/>
                    </a:moveTo>
                    <a:cubicBezTo>
                      <a:pt x="4951446" y="4870211"/>
                      <a:pt x="3573999" y="5667333"/>
                      <a:pt x="2232600" y="5309389"/>
                    </a:cubicBezTo>
                    <a:cubicBezTo>
                      <a:pt x="891201" y="4951446"/>
                      <a:pt x="94079" y="3573999"/>
                      <a:pt x="452022" y="2232600"/>
                    </a:cubicBezTo>
                    <a:cubicBezTo>
                      <a:pt x="809966" y="891201"/>
                      <a:pt x="2187413" y="94079"/>
                      <a:pt x="3528812" y="452022"/>
                    </a:cubicBezTo>
                    <a:cubicBezTo>
                      <a:pt x="4870211" y="809965"/>
                      <a:pt x="5667333" y="2187413"/>
                      <a:pt x="5309390" y="3528812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C18A4BDF-4F5D-6702-7FC4-954FEEC424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79072" y="4766854"/>
            <a:ext cx="1143000" cy="175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0653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2500">
        <p159:morph option="byObject"/>
      </p:transition>
    </mc:Choice>
    <mc:Fallback xmlns="">
      <p:transition spd="slow" advClick="0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91" name="Background mist">
            <a:extLst>
              <a:ext uri="{FF2B5EF4-FFF2-40B4-BE49-F238E27FC236}">
                <a16:creationId xmlns:a16="http://schemas.microsoft.com/office/drawing/2014/main" id="{83027485-EB5A-8C63-30D7-AA5C8C23794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3071285" y="-9615931"/>
            <a:ext cx="26483115" cy="17238985"/>
            <a:chOff x="-13071285" y="-9615931"/>
            <a:chExt cx="26483115" cy="17238985"/>
          </a:xfrm>
        </p:grpSpPr>
        <p:sp>
          <p:nvSpPr>
            <p:cNvPr id="4692" name="Freeform: Shape 4691">
              <a:extLst>
                <a:ext uri="{FF2B5EF4-FFF2-40B4-BE49-F238E27FC236}">
                  <a16:creationId xmlns:a16="http://schemas.microsoft.com/office/drawing/2014/main" id="{F6B0E372-CC18-6610-6F45-B277916017B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3" name="Freeform: Shape 4692">
              <a:extLst>
                <a:ext uri="{FF2B5EF4-FFF2-40B4-BE49-F238E27FC236}">
                  <a16:creationId xmlns:a16="http://schemas.microsoft.com/office/drawing/2014/main" id="{DDCB84B7-4146-0B46-C9D8-ECB68E6EF02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4" name="Freeform: Shape 4693">
              <a:extLst>
                <a:ext uri="{FF2B5EF4-FFF2-40B4-BE49-F238E27FC236}">
                  <a16:creationId xmlns:a16="http://schemas.microsoft.com/office/drawing/2014/main" id="{8C596D09-8874-90E3-65A8-4D91D7284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5" name="Freeform: Shape 4694">
              <a:extLst>
                <a:ext uri="{FF2B5EF4-FFF2-40B4-BE49-F238E27FC236}">
                  <a16:creationId xmlns:a16="http://schemas.microsoft.com/office/drawing/2014/main" id="{2CD4004D-E3AC-9A46-43F9-9A605E47657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6" name="Freeform: Shape 4695">
              <a:extLst>
                <a:ext uri="{FF2B5EF4-FFF2-40B4-BE49-F238E27FC236}">
                  <a16:creationId xmlns:a16="http://schemas.microsoft.com/office/drawing/2014/main" id="{68ABA3A4-8F0E-2164-B0D7-CC2C6CAD001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53462659-7812-8796-91F8-A2F097E4907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6781800"/>
            <a:ext cx="24249100" cy="13639693"/>
          </a:xfrm>
          <a:prstGeom prst="rect">
            <a:avLst/>
          </a:prstGeom>
        </p:spPr>
      </p:pic>
      <p:grpSp>
        <p:nvGrpSpPr>
          <p:cNvPr id="522" name="North pole">
            <a:extLst>
              <a:ext uri="{FF2B5EF4-FFF2-40B4-BE49-F238E27FC236}">
                <a16:creationId xmlns:a16="http://schemas.microsoft.com/office/drawing/2014/main" id="{4647FD4B-522F-53F6-23F8-DD1D6BBE6D77}"/>
              </a:ext>
            </a:extLst>
          </p:cNvPr>
          <p:cNvGrpSpPr/>
          <p:nvPr/>
        </p:nvGrpSpPr>
        <p:grpSpPr>
          <a:xfrm>
            <a:off x="0" y="5829300"/>
            <a:ext cx="12192000" cy="1029176"/>
            <a:chOff x="0" y="5829300"/>
            <a:chExt cx="12192000" cy="1029176"/>
          </a:xfrm>
        </p:grpSpPr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97E67876-0DED-D5B7-79CF-2CC99A55AAAE}"/>
                </a:ext>
              </a:extLst>
            </p:cNvPr>
            <p:cNvSpPr/>
            <p:nvPr/>
          </p:nvSpPr>
          <p:spPr>
            <a:xfrm>
              <a:off x="0" y="5829300"/>
              <a:ext cx="12192000" cy="1029176"/>
            </a:xfrm>
            <a:custGeom>
              <a:avLst/>
              <a:gdLst>
                <a:gd name="connsiteX0" fmla="*/ 12192000 w 12192000"/>
                <a:gd name="connsiteY0" fmla="*/ 696182 h 1029176"/>
                <a:gd name="connsiteX1" fmla="*/ 6377178 w 12192000"/>
                <a:gd name="connsiteY1" fmla="*/ 0 h 1029176"/>
                <a:gd name="connsiteX2" fmla="*/ 0 w 12192000"/>
                <a:gd name="connsiteY2" fmla="*/ 840677 h 1029176"/>
                <a:gd name="connsiteX3" fmla="*/ 0 w 12192000"/>
                <a:gd name="connsiteY3" fmla="*/ 1029176 h 1029176"/>
                <a:gd name="connsiteX4" fmla="*/ 12192000 w 12192000"/>
                <a:gd name="connsiteY4" fmla="*/ 1029176 h 1029176"/>
                <a:gd name="connsiteX5" fmla="*/ 12192000 w 12192000"/>
                <a:gd name="connsiteY5" fmla="*/ 696278 h 1029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1029176">
                  <a:moveTo>
                    <a:pt x="12192000" y="696182"/>
                  </a:moveTo>
                  <a:cubicBezTo>
                    <a:pt x="10328338" y="241173"/>
                    <a:pt x="8380953" y="0"/>
                    <a:pt x="6377178" y="0"/>
                  </a:cubicBezTo>
                  <a:cubicBezTo>
                    <a:pt x="4170903" y="0"/>
                    <a:pt x="2033016" y="292418"/>
                    <a:pt x="0" y="840677"/>
                  </a:cubicBezTo>
                  <a:lnTo>
                    <a:pt x="0" y="1029176"/>
                  </a:lnTo>
                  <a:lnTo>
                    <a:pt x="12192000" y="1029176"/>
                  </a:lnTo>
                  <a:lnTo>
                    <a:pt x="12192000" y="696278"/>
                  </a:lnTo>
                  <a:close/>
                </a:path>
              </a:pathLst>
            </a:custGeom>
            <a:solidFill>
              <a:srgbClr val="E9E6D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592FB90B-AEB6-C8DF-4842-E1B3145CCE90}"/>
                </a:ext>
              </a:extLst>
            </p:cNvPr>
            <p:cNvSpPr/>
            <p:nvPr/>
          </p:nvSpPr>
          <p:spPr>
            <a:xfrm>
              <a:off x="5083016" y="6002274"/>
              <a:ext cx="2263711" cy="366331"/>
            </a:xfrm>
            <a:custGeom>
              <a:avLst/>
              <a:gdLst>
                <a:gd name="connsiteX0" fmla="*/ 2263712 w 2263711"/>
                <a:gd name="connsiteY0" fmla="*/ 183166 h 366331"/>
                <a:gd name="connsiteX1" fmla="*/ 1131856 w 2263711"/>
                <a:gd name="connsiteY1" fmla="*/ 366332 h 366331"/>
                <a:gd name="connsiteX2" fmla="*/ 0 w 2263711"/>
                <a:gd name="connsiteY2" fmla="*/ 183166 h 366331"/>
                <a:gd name="connsiteX3" fmla="*/ 1131856 w 2263711"/>
                <a:gd name="connsiteY3" fmla="*/ 0 h 366331"/>
                <a:gd name="connsiteX4" fmla="*/ 2263712 w 2263711"/>
                <a:gd name="connsiteY4" fmla="*/ 183166 h 36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3711" h="366331">
                  <a:moveTo>
                    <a:pt x="2263712" y="183166"/>
                  </a:moveTo>
                  <a:cubicBezTo>
                    <a:pt x="2263712" y="284325"/>
                    <a:pt x="1756962" y="366332"/>
                    <a:pt x="1131856" y="366332"/>
                  </a:cubicBezTo>
                  <a:cubicBezTo>
                    <a:pt x="506749" y="366332"/>
                    <a:pt x="0" y="284325"/>
                    <a:pt x="0" y="183166"/>
                  </a:cubicBezTo>
                  <a:cubicBezTo>
                    <a:pt x="0" y="82006"/>
                    <a:pt x="506749" y="0"/>
                    <a:pt x="1131856" y="0"/>
                  </a:cubicBezTo>
                  <a:cubicBezTo>
                    <a:pt x="1756962" y="0"/>
                    <a:pt x="2263712" y="82006"/>
                    <a:pt x="2263712" y="183166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" name="Smoke">
            <a:extLst>
              <a:ext uri="{FF2B5EF4-FFF2-40B4-BE49-F238E27FC236}">
                <a16:creationId xmlns:a16="http://schemas.microsoft.com/office/drawing/2014/main" id="{02A20326-5593-69C1-CA26-A1D5636DC444}"/>
              </a:ext>
            </a:extLst>
          </p:cNvPr>
          <p:cNvGrpSpPr/>
          <p:nvPr/>
        </p:nvGrpSpPr>
        <p:grpSpPr>
          <a:xfrm>
            <a:off x="2690050" y="1757457"/>
            <a:ext cx="7522654" cy="5279421"/>
            <a:chOff x="2690050" y="1757457"/>
            <a:chExt cx="7522654" cy="5279421"/>
          </a:xfrm>
        </p:grpSpPr>
        <p:grpSp>
          <p:nvGrpSpPr>
            <p:cNvPr id="7" name="Graphic 2">
              <a:extLst>
                <a:ext uri="{FF2B5EF4-FFF2-40B4-BE49-F238E27FC236}">
                  <a16:creationId xmlns:a16="http://schemas.microsoft.com/office/drawing/2014/main" id="{85CF41FC-55FA-196D-A8DC-EC3BB0B0974E}"/>
                </a:ext>
              </a:extLst>
            </p:cNvPr>
            <p:cNvGrpSpPr/>
            <p:nvPr/>
          </p:nvGrpSpPr>
          <p:grpSpPr>
            <a:xfrm>
              <a:off x="8665082" y="5340000"/>
              <a:ext cx="1034033" cy="1034033"/>
              <a:chOff x="8665082" y="5340000"/>
              <a:chExt cx="1034033" cy="1034033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2B72110-3254-8529-8262-81BF9BBE619A}"/>
                  </a:ext>
                </a:extLst>
              </p:cNvPr>
              <p:cNvSpPr/>
              <p:nvPr/>
            </p:nvSpPr>
            <p:spPr>
              <a:xfrm>
                <a:off x="8665082" y="5340000"/>
                <a:ext cx="1034033" cy="1034033"/>
              </a:xfrm>
              <a:custGeom>
                <a:avLst/>
                <a:gdLst>
                  <a:gd name="connsiteX0" fmla="*/ 1034034 w 1034033"/>
                  <a:gd name="connsiteY0" fmla="*/ 517017 h 1034033"/>
                  <a:gd name="connsiteX1" fmla="*/ 517017 w 1034033"/>
                  <a:gd name="connsiteY1" fmla="*/ 1034035 h 1034033"/>
                  <a:gd name="connsiteX2" fmla="*/ -1 w 1034033"/>
                  <a:gd name="connsiteY2" fmla="*/ 517017 h 1034033"/>
                  <a:gd name="connsiteX3" fmla="*/ 517017 w 1034033"/>
                  <a:gd name="connsiteY3" fmla="*/ 0 h 1034033"/>
                  <a:gd name="connsiteX4" fmla="*/ 1034034 w 1034033"/>
                  <a:gd name="connsiteY4" fmla="*/ 517017 h 1034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4033" h="1034033">
                    <a:moveTo>
                      <a:pt x="1034034" y="517017"/>
                    </a:moveTo>
                    <a:cubicBezTo>
                      <a:pt x="1034034" y="802558"/>
                      <a:pt x="802557" y="1034035"/>
                      <a:pt x="517017" y="1034035"/>
                    </a:cubicBezTo>
                    <a:cubicBezTo>
                      <a:pt x="231476" y="1034035"/>
                      <a:pt x="-1" y="802558"/>
                      <a:pt x="-1" y="517017"/>
                    </a:cubicBezTo>
                    <a:cubicBezTo>
                      <a:pt x="-1" y="231477"/>
                      <a:pt x="231476" y="0"/>
                      <a:pt x="517017" y="0"/>
                    </a:cubicBezTo>
                    <a:cubicBezTo>
                      <a:pt x="802557" y="0"/>
                      <a:pt x="1034034" y="231477"/>
                      <a:pt x="1034034" y="5170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ECF72A3-2888-C6C5-A78E-405B0C869995}"/>
                  </a:ext>
                </a:extLst>
              </p:cNvPr>
              <p:cNvSpPr/>
              <p:nvPr/>
            </p:nvSpPr>
            <p:spPr>
              <a:xfrm>
                <a:off x="9182004" y="5340096"/>
                <a:ext cx="517016" cy="1033938"/>
              </a:xfrm>
              <a:custGeom>
                <a:avLst/>
                <a:gdLst>
                  <a:gd name="connsiteX0" fmla="*/ 517017 w 517016"/>
                  <a:gd name="connsiteY0" fmla="*/ 516922 h 1033938"/>
                  <a:gd name="connsiteX1" fmla="*/ 0 w 517016"/>
                  <a:gd name="connsiteY1" fmla="*/ 1033939 h 1033938"/>
                  <a:gd name="connsiteX2" fmla="*/ 0 w 517016"/>
                  <a:gd name="connsiteY2" fmla="*/ 0 h 1033938"/>
                  <a:gd name="connsiteX3" fmla="*/ 517017 w 517016"/>
                  <a:gd name="connsiteY3" fmla="*/ 517017 h 1033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7016" h="1033938">
                    <a:moveTo>
                      <a:pt x="517017" y="516922"/>
                    </a:moveTo>
                    <a:cubicBezTo>
                      <a:pt x="517017" y="802481"/>
                      <a:pt x="285559" y="1033939"/>
                      <a:pt x="0" y="1033939"/>
                    </a:cubicBezTo>
                    <a:cubicBezTo>
                      <a:pt x="637318" y="440341"/>
                      <a:pt x="125159" y="134969"/>
                      <a:pt x="0" y="0"/>
                    </a:cubicBezTo>
                    <a:cubicBezTo>
                      <a:pt x="285559" y="0"/>
                      <a:pt x="517017" y="231457"/>
                      <a:pt x="517017" y="517017"/>
                    </a:cubicBezTo>
                    <a:close/>
                  </a:path>
                </a:pathLst>
              </a:custGeom>
              <a:solidFill>
                <a:srgbClr val="65C8D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FF5A91C0-0676-9F3F-8ACA-497E227B450F}"/>
                </a:ext>
              </a:extLst>
            </p:cNvPr>
            <p:cNvGrpSpPr/>
            <p:nvPr/>
          </p:nvGrpSpPr>
          <p:grpSpPr>
            <a:xfrm>
              <a:off x="2690050" y="1757457"/>
              <a:ext cx="7522654" cy="5279421"/>
              <a:chOff x="2690050" y="1757457"/>
              <a:chExt cx="7522654" cy="5279421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ED7A94FA-F63F-C32B-31D1-20A5C12AF3E1}"/>
                  </a:ext>
                </a:extLst>
              </p:cNvPr>
              <p:cNvSpPr/>
              <p:nvPr/>
            </p:nvSpPr>
            <p:spPr>
              <a:xfrm>
                <a:off x="3050174" y="1757457"/>
                <a:ext cx="6678233" cy="5228177"/>
              </a:xfrm>
              <a:custGeom>
                <a:avLst/>
                <a:gdLst>
                  <a:gd name="connsiteX0" fmla="*/ 371395 w 6678233"/>
                  <a:gd name="connsiteY0" fmla="*/ 5225986 h 5228177"/>
                  <a:gd name="connsiteX1" fmla="*/ 542845 w 6678233"/>
                  <a:gd name="connsiteY1" fmla="*/ 5227606 h 5228177"/>
                  <a:gd name="connsiteX2" fmla="*/ 3660568 w 6678233"/>
                  <a:gd name="connsiteY2" fmla="*/ 5146834 h 5228177"/>
                  <a:gd name="connsiteX3" fmla="*/ 5218382 w 6678233"/>
                  <a:gd name="connsiteY3" fmla="*/ 5119497 h 5228177"/>
                  <a:gd name="connsiteX4" fmla="*/ 5996575 w 6678233"/>
                  <a:gd name="connsiteY4" fmla="*/ 5134928 h 5228177"/>
                  <a:gd name="connsiteX5" fmla="*/ 6385481 w 6678233"/>
                  <a:gd name="connsiteY5" fmla="*/ 5153121 h 5228177"/>
                  <a:gd name="connsiteX6" fmla="*/ 6581315 w 6678233"/>
                  <a:gd name="connsiteY6" fmla="*/ 5165694 h 5228177"/>
                  <a:gd name="connsiteX7" fmla="*/ 6675516 w 6678233"/>
                  <a:gd name="connsiteY7" fmla="*/ 5121021 h 5228177"/>
                  <a:gd name="connsiteX8" fmla="*/ 4966446 w 6678233"/>
                  <a:gd name="connsiteY8" fmla="*/ 3683032 h 5228177"/>
                  <a:gd name="connsiteX9" fmla="*/ 4099099 w 6678233"/>
                  <a:gd name="connsiteY9" fmla="*/ 2902172 h 5228177"/>
                  <a:gd name="connsiteX10" fmla="*/ 3940222 w 6678233"/>
                  <a:gd name="connsiteY10" fmla="*/ 2658332 h 5228177"/>
                  <a:gd name="connsiteX11" fmla="*/ 3876691 w 6678233"/>
                  <a:gd name="connsiteY11" fmla="*/ 2377250 h 5228177"/>
                  <a:gd name="connsiteX12" fmla="*/ 3765534 w 6678233"/>
                  <a:gd name="connsiteY12" fmla="*/ 1691640 h 5228177"/>
                  <a:gd name="connsiteX13" fmla="*/ 3699811 w 6678233"/>
                  <a:gd name="connsiteY13" fmla="*/ 0 h 5228177"/>
                  <a:gd name="connsiteX14" fmla="*/ 2801033 w 6678233"/>
                  <a:gd name="connsiteY14" fmla="*/ 0 h 5228177"/>
                  <a:gd name="connsiteX15" fmla="*/ 2656824 w 6678233"/>
                  <a:gd name="connsiteY15" fmla="*/ 2128266 h 5228177"/>
                  <a:gd name="connsiteX16" fmla="*/ 2420223 w 6678233"/>
                  <a:gd name="connsiteY16" fmla="*/ 3241929 h 5228177"/>
                  <a:gd name="connsiteX17" fmla="*/ 2214388 w 6678233"/>
                  <a:gd name="connsiteY17" fmla="*/ 3657029 h 5228177"/>
                  <a:gd name="connsiteX18" fmla="*/ 1787572 w 6678233"/>
                  <a:gd name="connsiteY18" fmla="*/ 3986308 h 5228177"/>
                  <a:gd name="connsiteX19" fmla="*/ 89074 w 6678233"/>
                  <a:gd name="connsiteY19" fmla="*/ 5048346 h 5228177"/>
                  <a:gd name="connsiteX20" fmla="*/ 14208 w 6678233"/>
                  <a:gd name="connsiteY20" fmla="*/ 5187886 h 5228177"/>
                  <a:gd name="connsiteX21" fmla="*/ 73644 w 6678233"/>
                  <a:gd name="connsiteY21" fmla="*/ 5210175 h 5228177"/>
                  <a:gd name="connsiteX22" fmla="*/ 371300 w 6678233"/>
                  <a:gd name="connsiteY22" fmla="*/ 5225892 h 522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678233" h="5228177">
                    <a:moveTo>
                      <a:pt x="371395" y="5225986"/>
                    </a:moveTo>
                    <a:cubicBezTo>
                      <a:pt x="428545" y="5226749"/>
                      <a:pt x="485695" y="5227320"/>
                      <a:pt x="542845" y="5227606"/>
                    </a:cubicBezTo>
                    <a:cubicBezTo>
                      <a:pt x="1582690" y="5234274"/>
                      <a:pt x="2621581" y="5181124"/>
                      <a:pt x="3660568" y="5146834"/>
                    </a:cubicBezTo>
                    <a:cubicBezTo>
                      <a:pt x="4179681" y="5129689"/>
                      <a:pt x="4698984" y="5117306"/>
                      <a:pt x="5218382" y="5119497"/>
                    </a:cubicBezTo>
                    <a:cubicBezTo>
                      <a:pt x="5477843" y="5120640"/>
                      <a:pt x="5737304" y="5125308"/>
                      <a:pt x="5996575" y="5134928"/>
                    </a:cubicBezTo>
                    <a:cubicBezTo>
                      <a:pt x="6126305" y="5139690"/>
                      <a:pt x="6255940" y="5145786"/>
                      <a:pt x="6385481" y="5153121"/>
                    </a:cubicBezTo>
                    <a:cubicBezTo>
                      <a:pt x="6448726" y="5156740"/>
                      <a:pt x="6518354" y="5170170"/>
                      <a:pt x="6581315" y="5165694"/>
                    </a:cubicBezTo>
                    <a:cubicBezTo>
                      <a:pt x="6588649" y="5165218"/>
                      <a:pt x="6696567" y="5140357"/>
                      <a:pt x="6675516" y="5121021"/>
                    </a:cubicBezTo>
                    <a:cubicBezTo>
                      <a:pt x="6128401" y="4615720"/>
                      <a:pt x="5557853" y="4135755"/>
                      <a:pt x="4966446" y="3683032"/>
                    </a:cubicBezTo>
                    <a:cubicBezTo>
                      <a:pt x="4658122" y="3447003"/>
                      <a:pt x="4338082" y="3212402"/>
                      <a:pt x="4099099" y="2902172"/>
                    </a:cubicBezTo>
                    <a:cubicBezTo>
                      <a:pt x="4040235" y="2825782"/>
                      <a:pt x="3983847" y="2744534"/>
                      <a:pt x="3940222" y="2658332"/>
                    </a:cubicBezTo>
                    <a:cubicBezTo>
                      <a:pt x="3897741" y="2574512"/>
                      <a:pt x="3894693" y="2470023"/>
                      <a:pt x="3876691" y="2377250"/>
                    </a:cubicBezTo>
                    <a:cubicBezTo>
                      <a:pt x="3832590" y="2149888"/>
                      <a:pt x="3795252" y="1921288"/>
                      <a:pt x="3765534" y="1691640"/>
                    </a:cubicBezTo>
                    <a:cubicBezTo>
                      <a:pt x="3747722" y="1554289"/>
                      <a:pt x="3625326" y="0"/>
                      <a:pt x="3699811" y="0"/>
                    </a:cubicBezTo>
                    <a:lnTo>
                      <a:pt x="2801033" y="0"/>
                    </a:lnTo>
                    <a:cubicBezTo>
                      <a:pt x="2897521" y="0"/>
                      <a:pt x="2685399" y="1957864"/>
                      <a:pt x="2656824" y="2128266"/>
                    </a:cubicBezTo>
                    <a:cubicBezTo>
                      <a:pt x="2594149" y="2502694"/>
                      <a:pt x="2514139" y="2874074"/>
                      <a:pt x="2420223" y="3241929"/>
                    </a:cubicBezTo>
                    <a:cubicBezTo>
                      <a:pt x="2373836" y="3423857"/>
                      <a:pt x="2360406" y="3540157"/>
                      <a:pt x="2214388" y="3657029"/>
                    </a:cubicBezTo>
                    <a:cubicBezTo>
                      <a:pt x="2074084" y="3769328"/>
                      <a:pt x="1932162" y="3879533"/>
                      <a:pt x="1787572" y="3986308"/>
                    </a:cubicBezTo>
                    <a:cubicBezTo>
                      <a:pt x="1249981" y="4383501"/>
                      <a:pt x="681529" y="4738974"/>
                      <a:pt x="89074" y="5048346"/>
                    </a:cubicBezTo>
                    <a:cubicBezTo>
                      <a:pt x="34306" y="5076921"/>
                      <a:pt x="-28750" y="5143500"/>
                      <a:pt x="14208" y="5187886"/>
                    </a:cubicBezTo>
                    <a:cubicBezTo>
                      <a:pt x="29257" y="5203412"/>
                      <a:pt x="52213" y="5207413"/>
                      <a:pt x="73644" y="5210175"/>
                    </a:cubicBezTo>
                    <a:cubicBezTo>
                      <a:pt x="172228" y="5222653"/>
                      <a:pt x="271859" y="5224558"/>
                      <a:pt x="371300" y="5225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grpSp>
            <p:nvGrpSpPr>
              <p:cNvPr id="12" name="Graphic 2">
                <a:extLst>
                  <a:ext uri="{FF2B5EF4-FFF2-40B4-BE49-F238E27FC236}">
                    <a16:creationId xmlns:a16="http://schemas.microsoft.com/office/drawing/2014/main" id="{DBAA8D6E-6411-090C-C27A-1F637A348BC3}"/>
                  </a:ext>
                </a:extLst>
              </p:cNvPr>
              <p:cNvGrpSpPr/>
              <p:nvPr/>
            </p:nvGrpSpPr>
            <p:grpSpPr>
              <a:xfrm>
                <a:off x="2690050" y="4350734"/>
                <a:ext cx="7522654" cy="2686145"/>
                <a:chOff x="2690050" y="4350734"/>
                <a:chExt cx="7522654" cy="2686145"/>
              </a:xfrm>
            </p:grpSpPr>
            <p:grpSp>
              <p:nvGrpSpPr>
                <p:cNvPr id="13" name="Graphic 2">
                  <a:extLst>
                    <a:ext uri="{FF2B5EF4-FFF2-40B4-BE49-F238E27FC236}">
                      <a16:creationId xmlns:a16="http://schemas.microsoft.com/office/drawing/2014/main" id="{4A364036-F408-8BCA-9461-9365214CE254}"/>
                    </a:ext>
                  </a:extLst>
                </p:cNvPr>
                <p:cNvGrpSpPr/>
                <p:nvPr/>
              </p:nvGrpSpPr>
              <p:grpSpPr>
                <a:xfrm>
                  <a:off x="9178670" y="5837301"/>
                  <a:ext cx="1034033" cy="1034034"/>
                  <a:chOff x="9178670" y="5837301"/>
                  <a:chExt cx="1034033" cy="1034034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21E8C8F6-6403-0333-12B5-1BE27833994C}"/>
                      </a:ext>
                    </a:extLst>
                  </p:cNvPr>
                  <p:cNvSpPr/>
                  <p:nvPr/>
                </p:nvSpPr>
                <p:spPr>
                  <a:xfrm>
                    <a:off x="9178670" y="5837301"/>
                    <a:ext cx="1034033" cy="1034033"/>
                  </a:xfrm>
                  <a:custGeom>
                    <a:avLst/>
                    <a:gdLst>
                      <a:gd name="connsiteX0" fmla="*/ 1034034 w 1034033"/>
                      <a:gd name="connsiteY0" fmla="*/ 517017 h 1034033"/>
                      <a:gd name="connsiteX1" fmla="*/ 517017 w 1034033"/>
                      <a:gd name="connsiteY1" fmla="*/ 1034034 h 1034033"/>
                      <a:gd name="connsiteX2" fmla="*/ -1 w 1034033"/>
                      <a:gd name="connsiteY2" fmla="*/ 517017 h 1034033"/>
                      <a:gd name="connsiteX3" fmla="*/ 517017 w 1034033"/>
                      <a:gd name="connsiteY3" fmla="*/ 0 h 1034033"/>
                      <a:gd name="connsiteX4" fmla="*/ 1034034 w 1034033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3">
                        <a:moveTo>
                          <a:pt x="1034034" y="517017"/>
                        </a:moveTo>
                        <a:cubicBezTo>
                          <a:pt x="1034034" y="802558"/>
                          <a:pt x="802557" y="1034034"/>
                          <a:pt x="517017" y="1034034"/>
                        </a:cubicBezTo>
                        <a:cubicBezTo>
                          <a:pt x="231476" y="1034034"/>
                          <a:pt x="-1" y="802558"/>
                          <a:pt x="-1" y="517017"/>
                        </a:cubicBezTo>
                        <a:cubicBezTo>
                          <a:pt x="-1" y="231476"/>
                          <a:pt x="231476" y="0"/>
                          <a:pt x="517017" y="0"/>
                        </a:cubicBezTo>
                        <a:cubicBezTo>
                          <a:pt x="802557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C6C229AF-79B7-08B5-5918-94B55FADE953}"/>
                      </a:ext>
                    </a:extLst>
                  </p:cNvPr>
                  <p:cNvSpPr/>
                  <p:nvPr/>
                </p:nvSpPr>
                <p:spPr>
                  <a:xfrm>
                    <a:off x="9695592" y="5837396"/>
                    <a:ext cx="517017" cy="1033938"/>
                  </a:xfrm>
                  <a:custGeom>
                    <a:avLst/>
                    <a:gdLst>
                      <a:gd name="connsiteX0" fmla="*/ 517017 w 517017"/>
                      <a:gd name="connsiteY0" fmla="*/ 516921 h 1033938"/>
                      <a:gd name="connsiteX1" fmla="*/ 0 w 517017"/>
                      <a:gd name="connsiteY1" fmla="*/ 1033939 h 1033938"/>
                      <a:gd name="connsiteX2" fmla="*/ 0 w 517017"/>
                      <a:gd name="connsiteY2" fmla="*/ 0 h 1033938"/>
                      <a:gd name="connsiteX3" fmla="*/ 517017 w 517017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7" h="1033938">
                        <a:moveTo>
                          <a:pt x="517017" y="516921"/>
                        </a:moveTo>
                        <a:cubicBezTo>
                          <a:pt x="517017" y="802481"/>
                          <a:pt x="285559" y="1033939"/>
                          <a:pt x="0" y="1033939"/>
                        </a:cubicBezTo>
                        <a:cubicBezTo>
                          <a:pt x="637318" y="440341"/>
                          <a:pt x="125159" y="134969"/>
                          <a:pt x="0" y="0"/>
                        </a:cubicBezTo>
                        <a:cubicBezTo>
                          <a:pt x="285559" y="0"/>
                          <a:pt x="517017" y="231457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6" name="Graphic 2">
                  <a:extLst>
                    <a:ext uri="{FF2B5EF4-FFF2-40B4-BE49-F238E27FC236}">
                      <a16:creationId xmlns:a16="http://schemas.microsoft.com/office/drawing/2014/main" id="{FA0538B9-9F8E-0634-7F9A-2EFA6B71E003}"/>
                    </a:ext>
                  </a:extLst>
                </p:cNvPr>
                <p:cNvGrpSpPr/>
                <p:nvPr/>
              </p:nvGrpSpPr>
              <p:grpSpPr>
                <a:xfrm>
                  <a:off x="7889557" y="5184171"/>
                  <a:ext cx="1034033" cy="1034034"/>
                  <a:chOff x="7889557" y="5184171"/>
                  <a:chExt cx="1034033" cy="1034034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A7741993-A04E-C89E-A1A5-EB38974C8538}"/>
                      </a:ext>
                    </a:extLst>
                  </p:cNvPr>
                  <p:cNvSpPr/>
                  <p:nvPr/>
                </p:nvSpPr>
                <p:spPr>
                  <a:xfrm>
                    <a:off x="7889557" y="5184171"/>
                    <a:ext cx="1034033" cy="1034033"/>
                  </a:xfrm>
                  <a:custGeom>
                    <a:avLst/>
                    <a:gdLst>
                      <a:gd name="connsiteX0" fmla="*/ 1034034 w 1034033"/>
                      <a:gd name="connsiteY0" fmla="*/ 517017 h 1034033"/>
                      <a:gd name="connsiteX1" fmla="*/ 517017 w 1034033"/>
                      <a:gd name="connsiteY1" fmla="*/ 1034034 h 1034033"/>
                      <a:gd name="connsiteX2" fmla="*/ 0 w 1034033"/>
                      <a:gd name="connsiteY2" fmla="*/ 517017 h 1034033"/>
                      <a:gd name="connsiteX3" fmla="*/ 517017 w 1034033"/>
                      <a:gd name="connsiteY3" fmla="*/ 0 h 1034033"/>
                      <a:gd name="connsiteX4" fmla="*/ 1034034 w 1034033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16B17A48-23B4-3987-A105-BBE79897A8DA}"/>
                      </a:ext>
                    </a:extLst>
                  </p:cNvPr>
                  <p:cNvSpPr/>
                  <p:nvPr/>
                </p:nvSpPr>
                <p:spPr>
                  <a:xfrm>
                    <a:off x="8406478" y="5184266"/>
                    <a:ext cx="517017" cy="1033938"/>
                  </a:xfrm>
                  <a:custGeom>
                    <a:avLst/>
                    <a:gdLst>
                      <a:gd name="connsiteX0" fmla="*/ 517017 w 517017"/>
                      <a:gd name="connsiteY0" fmla="*/ 516922 h 1033938"/>
                      <a:gd name="connsiteX1" fmla="*/ 0 w 517017"/>
                      <a:gd name="connsiteY1" fmla="*/ 1033939 h 1033938"/>
                      <a:gd name="connsiteX2" fmla="*/ 0 w 517017"/>
                      <a:gd name="connsiteY2" fmla="*/ 0 h 1033938"/>
                      <a:gd name="connsiteX3" fmla="*/ 517017 w 517017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7" h="1033938">
                        <a:moveTo>
                          <a:pt x="517017" y="516922"/>
                        </a:moveTo>
                        <a:cubicBezTo>
                          <a:pt x="517017" y="802482"/>
                          <a:pt x="285560" y="1033939"/>
                          <a:pt x="0" y="1033939"/>
                        </a:cubicBezTo>
                        <a:cubicBezTo>
                          <a:pt x="637318" y="440341"/>
                          <a:pt x="125159" y="134969"/>
                          <a:pt x="0" y="0"/>
                        </a:cubicBezTo>
                        <a:cubicBezTo>
                          <a:pt x="285560" y="0"/>
                          <a:pt x="517017" y="231458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9" name="Graphic 2">
                  <a:extLst>
                    <a:ext uri="{FF2B5EF4-FFF2-40B4-BE49-F238E27FC236}">
                      <a16:creationId xmlns:a16="http://schemas.microsoft.com/office/drawing/2014/main" id="{36FD1EB4-644E-58C8-F7C6-1681AC2CF196}"/>
                    </a:ext>
                  </a:extLst>
                </p:cNvPr>
                <p:cNvGrpSpPr/>
                <p:nvPr/>
              </p:nvGrpSpPr>
              <p:grpSpPr>
                <a:xfrm>
                  <a:off x="7254715" y="4675346"/>
                  <a:ext cx="1034033" cy="1034034"/>
                  <a:chOff x="7254715" y="4675346"/>
                  <a:chExt cx="1034033" cy="1034034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D5FD606B-2355-BD3B-C19D-DF531C5E5C9E}"/>
                      </a:ext>
                    </a:extLst>
                  </p:cNvPr>
                  <p:cNvSpPr/>
                  <p:nvPr/>
                </p:nvSpPr>
                <p:spPr>
                  <a:xfrm>
                    <a:off x="7254715" y="4675346"/>
                    <a:ext cx="1034033" cy="1034034"/>
                  </a:xfrm>
                  <a:custGeom>
                    <a:avLst/>
                    <a:gdLst>
                      <a:gd name="connsiteX0" fmla="*/ 1034034 w 1034033"/>
                      <a:gd name="connsiteY0" fmla="*/ 517017 h 1034034"/>
                      <a:gd name="connsiteX1" fmla="*/ 517017 w 1034033"/>
                      <a:gd name="connsiteY1" fmla="*/ 1034034 h 1034034"/>
                      <a:gd name="connsiteX2" fmla="*/ 0 w 1034033"/>
                      <a:gd name="connsiteY2" fmla="*/ 517017 h 1034034"/>
                      <a:gd name="connsiteX3" fmla="*/ 517017 w 1034033"/>
                      <a:gd name="connsiteY3" fmla="*/ 0 h 1034034"/>
                      <a:gd name="connsiteX4" fmla="*/ 1034034 w 1034033"/>
                      <a:gd name="connsiteY4" fmla="*/ 517017 h 1034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4">
                        <a:moveTo>
                          <a:pt x="1034034" y="517017"/>
                        </a:moveTo>
                        <a:cubicBezTo>
                          <a:pt x="1034034" y="802558"/>
                          <a:pt x="802557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7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8FBB5344-60C8-3D85-ED0A-3D1C2C7BCE8B}"/>
                      </a:ext>
                    </a:extLst>
                  </p:cNvPr>
                  <p:cNvSpPr/>
                  <p:nvPr/>
                </p:nvSpPr>
                <p:spPr>
                  <a:xfrm>
                    <a:off x="7771732" y="4675441"/>
                    <a:ext cx="517016" cy="1033938"/>
                  </a:xfrm>
                  <a:custGeom>
                    <a:avLst/>
                    <a:gdLst>
                      <a:gd name="connsiteX0" fmla="*/ 517017 w 517016"/>
                      <a:gd name="connsiteY0" fmla="*/ 516922 h 1033938"/>
                      <a:gd name="connsiteX1" fmla="*/ 0 w 517016"/>
                      <a:gd name="connsiteY1" fmla="*/ 1033939 h 1033938"/>
                      <a:gd name="connsiteX2" fmla="*/ 0 w 517016"/>
                      <a:gd name="connsiteY2" fmla="*/ 0 h 1033938"/>
                      <a:gd name="connsiteX3" fmla="*/ 517017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517017" y="516922"/>
                        </a:moveTo>
                        <a:cubicBezTo>
                          <a:pt x="517017" y="802481"/>
                          <a:pt x="285559" y="1033939"/>
                          <a:pt x="0" y="1033939"/>
                        </a:cubicBezTo>
                        <a:cubicBezTo>
                          <a:pt x="637318" y="440341"/>
                          <a:pt x="125158" y="134969"/>
                          <a:pt x="0" y="0"/>
                        </a:cubicBezTo>
                        <a:cubicBezTo>
                          <a:pt x="285559" y="0"/>
                          <a:pt x="517017" y="231457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2" name="Graphic 2">
                  <a:extLst>
                    <a:ext uri="{FF2B5EF4-FFF2-40B4-BE49-F238E27FC236}">
                      <a16:creationId xmlns:a16="http://schemas.microsoft.com/office/drawing/2014/main" id="{1D15223C-9AEA-3E45-A866-BFE092745793}"/>
                    </a:ext>
                  </a:extLst>
                </p:cNvPr>
                <p:cNvGrpSpPr/>
                <p:nvPr/>
              </p:nvGrpSpPr>
              <p:grpSpPr>
                <a:xfrm>
                  <a:off x="6540912" y="4478655"/>
                  <a:ext cx="1034033" cy="1034033"/>
                  <a:chOff x="6540912" y="4478655"/>
                  <a:chExt cx="1034033" cy="1034033"/>
                </a:xfrm>
              </p:grpSpPr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3208218F-DC5A-1BBD-E4B7-3C6FCC781558}"/>
                      </a:ext>
                    </a:extLst>
                  </p:cNvPr>
                  <p:cNvSpPr/>
                  <p:nvPr/>
                </p:nvSpPr>
                <p:spPr>
                  <a:xfrm>
                    <a:off x="6540912" y="4478655"/>
                    <a:ext cx="1034033" cy="1034033"/>
                  </a:xfrm>
                  <a:custGeom>
                    <a:avLst/>
                    <a:gdLst>
                      <a:gd name="connsiteX0" fmla="*/ 1034034 w 1034033"/>
                      <a:gd name="connsiteY0" fmla="*/ 517017 h 1034033"/>
                      <a:gd name="connsiteX1" fmla="*/ 517017 w 1034033"/>
                      <a:gd name="connsiteY1" fmla="*/ 1034034 h 1034033"/>
                      <a:gd name="connsiteX2" fmla="*/ 0 w 1034033"/>
                      <a:gd name="connsiteY2" fmla="*/ 517017 h 1034033"/>
                      <a:gd name="connsiteX3" fmla="*/ 517017 w 1034033"/>
                      <a:gd name="connsiteY3" fmla="*/ 0 h 1034033"/>
                      <a:gd name="connsiteX4" fmla="*/ 1034034 w 1034033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D36D8FD8-4D96-E5D1-1A4C-C1E71DE3F56C}"/>
                      </a:ext>
                    </a:extLst>
                  </p:cNvPr>
                  <p:cNvSpPr/>
                  <p:nvPr/>
                </p:nvSpPr>
                <p:spPr>
                  <a:xfrm>
                    <a:off x="7057929" y="4478750"/>
                    <a:ext cx="517016" cy="1033938"/>
                  </a:xfrm>
                  <a:custGeom>
                    <a:avLst/>
                    <a:gdLst>
                      <a:gd name="connsiteX0" fmla="*/ 517017 w 517016"/>
                      <a:gd name="connsiteY0" fmla="*/ 516922 h 1033938"/>
                      <a:gd name="connsiteX1" fmla="*/ 0 w 517016"/>
                      <a:gd name="connsiteY1" fmla="*/ 1033939 h 1033938"/>
                      <a:gd name="connsiteX2" fmla="*/ 0 w 517016"/>
                      <a:gd name="connsiteY2" fmla="*/ 0 h 1033938"/>
                      <a:gd name="connsiteX3" fmla="*/ 517017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517017" y="516922"/>
                        </a:moveTo>
                        <a:cubicBezTo>
                          <a:pt x="517017" y="802481"/>
                          <a:pt x="285559" y="1033939"/>
                          <a:pt x="0" y="1033939"/>
                        </a:cubicBezTo>
                        <a:cubicBezTo>
                          <a:pt x="637318" y="440341"/>
                          <a:pt x="125158" y="134969"/>
                          <a:pt x="0" y="0"/>
                        </a:cubicBezTo>
                        <a:cubicBezTo>
                          <a:pt x="285559" y="0"/>
                          <a:pt x="517017" y="231457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5" name="Graphic 2">
                  <a:extLst>
                    <a:ext uri="{FF2B5EF4-FFF2-40B4-BE49-F238E27FC236}">
                      <a16:creationId xmlns:a16="http://schemas.microsoft.com/office/drawing/2014/main" id="{F797BB70-AACD-F198-88A8-6468472EF753}"/>
                    </a:ext>
                  </a:extLst>
                </p:cNvPr>
                <p:cNvGrpSpPr/>
                <p:nvPr/>
              </p:nvGrpSpPr>
              <p:grpSpPr>
                <a:xfrm>
                  <a:off x="2690050" y="5837301"/>
                  <a:ext cx="1034034" cy="1034034"/>
                  <a:chOff x="2690050" y="5837301"/>
                  <a:chExt cx="1034034" cy="1034034"/>
                </a:xfrm>
              </p:grpSpPr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F04E809D-1740-4D22-3C75-77F597D1EB03}"/>
                      </a:ext>
                    </a:extLst>
                  </p:cNvPr>
                  <p:cNvSpPr/>
                  <p:nvPr/>
                </p:nvSpPr>
                <p:spPr>
                  <a:xfrm>
                    <a:off x="2690050" y="5837301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4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8F8F316B-99FC-C377-50AF-862C6CD63CFB}"/>
                      </a:ext>
                    </a:extLst>
                  </p:cNvPr>
                  <p:cNvSpPr/>
                  <p:nvPr/>
                </p:nvSpPr>
                <p:spPr>
                  <a:xfrm>
                    <a:off x="2690145" y="5837396"/>
                    <a:ext cx="517017" cy="1033938"/>
                  </a:xfrm>
                  <a:custGeom>
                    <a:avLst/>
                    <a:gdLst>
                      <a:gd name="connsiteX0" fmla="*/ 0 w 517017"/>
                      <a:gd name="connsiteY0" fmla="*/ 516921 h 1033938"/>
                      <a:gd name="connsiteX1" fmla="*/ 517017 w 517017"/>
                      <a:gd name="connsiteY1" fmla="*/ 1033939 h 1033938"/>
                      <a:gd name="connsiteX2" fmla="*/ 517017 w 517017"/>
                      <a:gd name="connsiteY2" fmla="*/ 0 h 1033938"/>
                      <a:gd name="connsiteX3" fmla="*/ 0 w 517017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7" h="1033938">
                        <a:moveTo>
                          <a:pt x="0" y="516921"/>
                        </a:moveTo>
                        <a:cubicBezTo>
                          <a:pt x="0" y="802481"/>
                          <a:pt x="231458" y="1033939"/>
                          <a:pt x="517017" y="1033939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8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" name="Graphic 2">
                  <a:extLst>
                    <a:ext uri="{FF2B5EF4-FFF2-40B4-BE49-F238E27FC236}">
                      <a16:creationId xmlns:a16="http://schemas.microsoft.com/office/drawing/2014/main" id="{335B147A-B4F9-EBB0-3D81-0096208D8C31}"/>
                    </a:ext>
                  </a:extLst>
                </p:cNvPr>
                <p:cNvGrpSpPr/>
                <p:nvPr/>
              </p:nvGrpSpPr>
              <p:grpSpPr>
                <a:xfrm>
                  <a:off x="3271837" y="5612511"/>
                  <a:ext cx="1034034" cy="1034033"/>
                  <a:chOff x="3271837" y="5612511"/>
                  <a:chExt cx="1034034" cy="1034033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47242022-6D27-1540-F038-D9B5D9243B36}"/>
                      </a:ext>
                    </a:extLst>
                  </p:cNvPr>
                  <p:cNvSpPr/>
                  <p:nvPr/>
                </p:nvSpPr>
                <p:spPr>
                  <a:xfrm>
                    <a:off x="3271837" y="5612511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4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7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A565195D-99A0-AA0C-A170-385BF501F363}"/>
                      </a:ext>
                    </a:extLst>
                  </p:cNvPr>
                  <p:cNvSpPr/>
                  <p:nvPr/>
                </p:nvSpPr>
                <p:spPr>
                  <a:xfrm>
                    <a:off x="3271837" y="5612606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9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7" y="1033939"/>
                          <a:pt x="517017" y="1033939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7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1" name="Graphic 2">
                  <a:extLst>
                    <a:ext uri="{FF2B5EF4-FFF2-40B4-BE49-F238E27FC236}">
                      <a16:creationId xmlns:a16="http://schemas.microsoft.com/office/drawing/2014/main" id="{8B910237-0381-1B8C-6BD8-5ADECA8F956F}"/>
                    </a:ext>
                  </a:extLst>
                </p:cNvPr>
                <p:cNvGrpSpPr/>
                <p:nvPr/>
              </p:nvGrpSpPr>
              <p:grpSpPr>
                <a:xfrm>
                  <a:off x="4025645" y="5374005"/>
                  <a:ext cx="1034034" cy="1034033"/>
                  <a:chOff x="4025645" y="5374005"/>
                  <a:chExt cx="1034034" cy="1034033"/>
                </a:xfrm>
              </p:grpSpPr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DA5511E2-2E8D-7174-BD2E-7E7B072E0A54}"/>
                      </a:ext>
                    </a:extLst>
                  </p:cNvPr>
                  <p:cNvSpPr/>
                  <p:nvPr/>
                </p:nvSpPr>
                <p:spPr>
                  <a:xfrm>
                    <a:off x="4025645" y="5374005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5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5"/>
                          <a:pt x="517017" y="1034035"/>
                        </a:cubicBezTo>
                        <a:cubicBezTo>
                          <a:pt x="231477" y="1034035"/>
                          <a:pt x="0" y="802558"/>
                          <a:pt x="0" y="517017"/>
                        </a:cubicBezTo>
                        <a:cubicBezTo>
                          <a:pt x="0" y="231477"/>
                          <a:pt x="231477" y="0"/>
                          <a:pt x="517017" y="0"/>
                        </a:cubicBezTo>
                        <a:cubicBezTo>
                          <a:pt x="802558" y="0"/>
                          <a:pt x="1034034" y="231477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6BD12A8C-7621-16B6-1297-A21FEF883D5D}"/>
                      </a:ext>
                    </a:extLst>
                  </p:cNvPr>
                  <p:cNvSpPr/>
                  <p:nvPr/>
                </p:nvSpPr>
                <p:spPr>
                  <a:xfrm>
                    <a:off x="4025740" y="5374100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9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8" y="1033939"/>
                          <a:pt x="517017" y="1033939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8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4" name="Graphic 2">
                  <a:extLst>
                    <a:ext uri="{FF2B5EF4-FFF2-40B4-BE49-F238E27FC236}">
                      <a16:creationId xmlns:a16="http://schemas.microsoft.com/office/drawing/2014/main" id="{71173B93-7134-F70E-3814-D5C2E49C9236}"/>
                    </a:ext>
                  </a:extLst>
                </p:cNvPr>
                <p:cNvGrpSpPr/>
                <p:nvPr/>
              </p:nvGrpSpPr>
              <p:grpSpPr>
                <a:xfrm>
                  <a:off x="4633340" y="4932616"/>
                  <a:ext cx="1034034" cy="1034034"/>
                  <a:chOff x="4633340" y="4932616"/>
                  <a:chExt cx="1034034" cy="1034034"/>
                </a:xfrm>
              </p:grpSpPr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2E41D49A-2028-2212-8725-6C886C85F12C}"/>
                      </a:ext>
                    </a:extLst>
                  </p:cNvPr>
                  <p:cNvSpPr/>
                  <p:nvPr/>
                </p:nvSpPr>
                <p:spPr>
                  <a:xfrm>
                    <a:off x="4633340" y="4932616"/>
                    <a:ext cx="1034033" cy="1034034"/>
                  </a:xfrm>
                  <a:custGeom>
                    <a:avLst/>
                    <a:gdLst>
                      <a:gd name="connsiteX0" fmla="*/ 1034034 w 1034033"/>
                      <a:gd name="connsiteY0" fmla="*/ 517017 h 1034034"/>
                      <a:gd name="connsiteX1" fmla="*/ 517017 w 1034033"/>
                      <a:gd name="connsiteY1" fmla="*/ 1034034 h 1034034"/>
                      <a:gd name="connsiteX2" fmla="*/ 0 w 1034033"/>
                      <a:gd name="connsiteY2" fmla="*/ 517017 h 1034034"/>
                      <a:gd name="connsiteX3" fmla="*/ 517017 w 1034033"/>
                      <a:gd name="connsiteY3" fmla="*/ 0 h 1034034"/>
                      <a:gd name="connsiteX4" fmla="*/ 1034034 w 1034033"/>
                      <a:gd name="connsiteY4" fmla="*/ 517017 h 1034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4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7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7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4D417FFB-C746-8510-9CF8-65006F63EB9E}"/>
                      </a:ext>
                    </a:extLst>
                  </p:cNvPr>
                  <p:cNvSpPr/>
                  <p:nvPr/>
                </p:nvSpPr>
                <p:spPr>
                  <a:xfrm>
                    <a:off x="4633340" y="4932711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8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8" y="1033938"/>
                          <a:pt x="517017" y="1033938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8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7" name="Graphic 2">
                  <a:extLst>
                    <a:ext uri="{FF2B5EF4-FFF2-40B4-BE49-F238E27FC236}">
                      <a16:creationId xmlns:a16="http://schemas.microsoft.com/office/drawing/2014/main" id="{22167F1A-B3F8-DD8F-C5F3-619C79887BB8}"/>
                    </a:ext>
                  </a:extLst>
                </p:cNvPr>
                <p:cNvGrpSpPr/>
                <p:nvPr/>
              </p:nvGrpSpPr>
              <p:grpSpPr>
                <a:xfrm>
                  <a:off x="5229224" y="4350734"/>
                  <a:ext cx="1034034" cy="1034034"/>
                  <a:chOff x="5229224" y="4350734"/>
                  <a:chExt cx="1034034" cy="1034034"/>
                </a:xfrm>
              </p:grpSpPr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5895EDF5-19D0-1027-3C34-9068570B5B6A}"/>
                      </a:ext>
                    </a:extLst>
                  </p:cNvPr>
                  <p:cNvSpPr/>
                  <p:nvPr/>
                </p:nvSpPr>
                <p:spPr>
                  <a:xfrm>
                    <a:off x="5229224" y="4350734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4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69B82B45-F7C0-C9E3-8DBF-DB3D4D79DCE8}"/>
                      </a:ext>
                    </a:extLst>
                  </p:cNvPr>
                  <p:cNvSpPr/>
                  <p:nvPr/>
                </p:nvSpPr>
                <p:spPr>
                  <a:xfrm>
                    <a:off x="5229224" y="4350829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9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8" y="1033939"/>
                          <a:pt x="517017" y="1033939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8" y="0"/>
                          <a:pt x="0" y="231458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0" name="Graphic 2">
                  <a:extLst>
                    <a:ext uri="{FF2B5EF4-FFF2-40B4-BE49-F238E27FC236}">
                      <a16:creationId xmlns:a16="http://schemas.microsoft.com/office/drawing/2014/main" id="{32F04C3D-83CB-2A45-2F26-5652C3D5E7F4}"/>
                    </a:ext>
                  </a:extLst>
                </p:cNvPr>
                <p:cNvGrpSpPr/>
                <p:nvPr/>
              </p:nvGrpSpPr>
              <p:grpSpPr>
                <a:xfrm>
                  <a:off x="5738335" y="5612511"/>
                  <a:ext cx="1034033" cy="1034033"/>
                  <a:chOff x="5738335" y="5612511"/>
                  <a:chExt cx="1034033" cy="1034033"/>
                </a:xfrm>
              </p:grpSpPr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CE523129-8D2C-0112-276D-EB83B9EECEAC}"/>
                      </a:ext>
                    </a:extLst>
                  </p:cNvPr>
                  <p:cNvSpPr/>
                  <p:nvPr/>
                </p:nvSpPr>
                <p:spPr>
                  <a:xfrm>
                    <a:off x="5738335" y="5612511"/>
                    <a:ext cx="1034033" cy="1034033"/>
                  </a:xfrm>
                  <a:custGeom>
                    <a:avLst/>
                    <a:gdLst>
                      <a:gd name="connsiteX0" fmla="*/ 1034034 w 1034033"/>
                      <a:gd name="connsiteY0" fmla="*/ 517017 h 1034033"/>
                      <a:gd name="connsiteX1" fmla="*/ 517017 w 1034033"/>
                      <a:gd name="connsiteY1" fmla="*/ 1034034 h 1034033"/>
                      <a:gd name="connsiteX2" fmla="*/ 0 w 1034033"/>
                      <a:gd name="connsiteY2" fmla="*/ 517017 h 1034033"/>
                      <a:gd name="connsiteX3" fmla="*/ 517017 w 1034033"/>
                      <a:gd name="connsiteY3" fmla="*/ 0 h 1034033"/>
                      <a:gd name="connsiteX4" fmla="*/ 1034034 w 1034033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B3773CE3-2A35-10E7-118E-01E505570750}"/>
                      </a:ext>
                    </a:extLst>
                  </p:cNvPr>
                  <p:cNvSpPr/>
                  <p:nvPr/>
                </p:nvSpPr>
                <p:spPr>
                  <a:xfrm>
                    <a:off x="5738335" y="5612606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9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7" y="1033939"/>
                          <a:pt x="517017" y="1033939"/>
                        </a:cubicBezTo>
                        <a:cubicBezTo>
                          <a:pt x="-120301" y="440341"/>
                          <a:pt x="391858" y="134969"/>
                          <a:pt x="517017" y="0"/>
                        </a:cubicBezTo>
                        <a:cubicBezTo>
                          <a:pt x="231457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3" name="Graphic 2">
                  <a:extLst>
                    <a:ext uri="{FF2B5EF4-FFF2-40B4-BE49-F238E27FC236}">
                      <a16:creationId xmlns:a16="http://schemas.microsoft.com/office/drawing/2014/main" id="{A5ED2091-3C5F-9EA2-3682-FD571C940D47}"/>
                    </a:ext>
                  </a:extLst>
                </p:cNvPr>
                <p:cNvGrpSpPr/>
                <p:nvPr/>
              </p:nvGrpSpPr>
              <p:grpSpPr>
                <a:xfrm>
                  <a:off x="6654545" y="6002845"/>
                  <a:ext cx="1034034" cy="1034034"/>
                  <a:chOff x="6654545" y="6002845"/>
                  <a:chExt cx="1034034" cy="1034034"/>
                </a:xfrm>
              </p:grpSpPr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2747DA62-259C-CD65-3949-8EB760F269FC}"/>
                      </a:ext>
                    </a:extLst>
                  </p:cNvPr>
                  <p:cNvSpPr/>
                  <p:nvPr/>
                </p:nvSpPr>
                <p:spPr>
                  <a:xfrm>
                    <a:off x="6654545" y="6002845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4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2388E694-CC9B-D1A5-8977-5229BEF894C5}"/>
                      </a:ext>
                    </a:extLst>
                  </p:cNvPr>
                  <p:cNvSpPr/>
                  <p:nvPr/>
                </p:nvSpPr>
                <p:spPr>
                  <a:xfrm>
                    <a:off x="7171562" y="6002941"/>
                    <a:ext cx="517016" cy="1033938"/>
                  </a:xfrm>
                  <a:custGeom>
                    <a:avLst/>
                    <a:gdLst>
                      <a:gd name="connsiteX0" fmla="*/ 517017 w 517016"/>
                      <a:gd name="connsiteY0" fmla="*/ 516921 h 1033938"/>
                      <a:gd name="connsiteX1" fmla="*/ 0 w 517016"/>
                      <a:gd name="connsiteY1" fmla="*/ 1033939 h 1033938"/>
                      <a:gd name="connsiteX2" fmla="*/ 0 w 517016"/>
                      <a:gd name="connsiteY2" fmla="*/ 0 h 1033938"/>
                      <a:gd name="connsiteX3" fmla="*/ 517017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517017" y="516921"/>
                        </a:moveTo>
                        <a:cubicBezTo>
                          <a:pt x="517017" y="802481"/>
                          <a:pt x="285559" y="1033939"/>
                          <a:pt x="0" y="1033939"/>
                        </a:cubicBezTo>
                        <a:cubicBezTo>
                          <a:pt x="637318" y="440341"/>
                          <a:pt x="125158" y="134969"/>
                          <a:pt x="0" y="0"/>
                        </a:cubicBezTo>
                        <a:cubicBezTo>
                          <a:pt x="285559" y="0"/>
                          <a:pt x="517017" y="231457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</p:grpSp>
      <p:grpSp>
        <p:nvGrpSpPr>
          <p:cNvPr id="46" name="Flame">
            <a:extLst>
              <a:ext uri="{FF2B5EF4-FFF2-40B4-BE49-F238E27FC236}">
                <a16:creationId xmlns:a16="http://schemas.microsoft.com/office/drawing/2014/main" id="{E03B90CA-75EC-AA12-0BF9-F81A3DF8176C}"/>
              </a:ext>
            </a:extLst>
          </p:cNvPr>
          <p:cNvGrpSpPr/>
          <p:nvPr/>
        </p:nvGrpSpPr>
        <p:grpSpPr>
          <a:xfrm>
            <a:off x="5812249" y="868680"/>
            <a:ext cx="964120" cy="2753867"/>
            <a:chOff x="5812249" y="868680"/>
            <a:chExt cx="964120" cy="2753867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6FC67C0-1EC1-D8A1-D21F-EBBDFFE7A310}"/>
                </a:ext>
              </a:extLst>
            </p:cNvPr>
            <p:cNvSpPr/>
            <p:nvPr/>
          </p:nvSpPr>
          <p:spPr>
            <a:xfrm>
              <a:off x="5812249" y="868680"/>
              <a:ext cx="964120" cy="2753867"/>
            </a:xfrm>
            <a:custGeom>
              <a:avLst/>
              <a:gdLst>
                <a:gd name="connsiteX0" fmla="*/ 964121 w 964120"/>
                <a:gd name="connsiteY0" fmla="*/ 1376934 h 2753867"/>
                <a:gd name="connsiteX1" fmla="*/ 482060 w 964120"/>
                <a:gd name="connsiteY1" fmla="*/ 2753868 h 2753867"/>
                <a:gd name="connsiteX2" fmla="*/ 0 w 964120"/>
                <a:gd name="connsiteY2" fmla="*/ 1376934 h 2753867"/>
                <a:gd name="connsiteX3" fmla="*/ 481965 w 964120"/>
                <a:gd name="connsiteY3" fmla="*/ 0 h 2753867"/>
                <a:gd name="connsiteX4" fmla="*/ 964025 w 964120"/>
                <a:gd name="connsiteY4" fmla="*/ 1376934 h 275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120" h="2753867">
                  <a:moveTo>
                    <a:pt x="964121" y="1376934"/>
                  </a:moveTo>
                  <a:cubicBezTo>
                    <a:pt x="964121" y="2137410"/>
                    <a:pt x="482060" y="2753868"/>
                    <a:pt x="482060" y="2753868"/>
                  </a:cubicBezTo>
                  <a:cubicBezTo>
                    <a:pt x="482060" y="2753868"/>
                    <a:pt x="0" y="2137410"/>
                    <a:pt x="0" y="1376934"/>
                  </a:cubicBezTo>
                  <a:cubicBezTo>
                    <a:pt x="0" y="616458"/>
                    <a:pt x="215741" y="0"/>
                    <a:pt x="481965" y="0"/>
                  </a:cubicBezTo>
                  <a:cubicBezTo>
                    <a:pt x="748189" y="0"/>
                    <a:pt x="964025" y="616458"/>
                    <a:pt x="964025" y="1376934"/>
                  </a:cubicBezTo>
                  <a:close/>
                </a:path>
              </a:pathLst>
            </a:custGeom>
            <a:solidFill>
              <a:srgbClr val="FF9E3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6E1864-4042-47F0-F538-E46971C21A28}"/>
                </a:ext>
              </a:extLst>
            </p:cNvPr>
            <p:cNvSpPr/>
            <p:nvPr/>
          </p:nvSpPr>
          <p:spPr>
            <a:xfrm>
              <a:off x="5884068" y="868680"/>
              <a:ext cx="811053" cy="2230564"/>
            </a:xfrm>
            <a:custGeom>
              <a:avLst/>
              <a:gdLst>
                <a:gd name="connsiteX0" fmla="*/ 810959 w 811053"/>
                <a:gd name="connsiteY0" fmla="*/ 1115282 h 2230564"/>
                <a:gd name="connsiteX1" fmla="*/ 405479 w 811053"/>
                <a:gd name="connsiteY1" fmla="*/ 2230565 h 2230564"/>
                <a:gd name="connsiteX2" fmla="*/ 0 w 811053"/>
                <a:gd name="connsiteY2" fmla="*/ 1115282 h 2230564"/>
                <a:gd name="connsiteX3" fmla="*/ 405575 w 811053"/>
                <a:gd name="connsiteY3" fmla="*/ 0 h 2230564"/>
                <a:gd name="connsiteX4" fmla="*/ 811054 w 811053"/>
                <a:gd name="connsiteY4" fmla="*/ 1115282 h 223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053" h="2230564">
                  <a:moveTo>
                    <a:pt x="810959" y="1115282"/>
                  </a:moveTo>
                  <a:cubicBezTo>
                    <a:pt x="810959" y="1731264"/>
                    <a:pt x="405479" y="2230565"/>
                    <a:pt x="405479" y="2230565"/>
                  </a:cubicBezTo>
                  <a:cubicBezTo>
                    <a:pt x="405479" y="2230565"/>
                    <a:pt x="0" y="1731264"/>
                    <a:pt x="0" y="1115282"/>
                  </a:cubicBezTo>
                  <a:cubicBezTo>
                    <a:pt x="0" y="499300"/>
                    <a:pt x="181642" y="0"/>
                    <a:pt x="405575" y="0"/>
                  </a:cubicBezTo>
                  <a:cubicBezTo>
                    <a:pt x="629507" y="0"/>
                    <a:pt x="811054" y="499300"/>
                    <a:pt x="811054" y="1115282"/>
                  </a:cubicBezTo>
                  <a:close/>
                </a:path>
              </a:pathLst>
            </a:custGeom>
            <a:solidFill>
              <a:srgbClr val="FFBB6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E04577D-31C1-320B-8523-E93CD6735642}"/>
                </a:ext>
              </a:extLst>
            </p:cNvPr>
            <p:cNvSpPr/>
            <p:nvPr/>
          </p:nvSpPr>
          <p:spPr>
            <a:xfrm>
              <a:off x="5966840" y="868680"/>
              <a:ext cx="653319" cy="1745551"/>
            </a:xfrm>
            <a:custGeom>
              <a:avLst/>
              <a:gdLst>
                <a:gd name="connsiteX0" fmla="*/ 653225 w 653319"/>
                <a:gd name="connsiteY0" fmla="*/ 872776 h 1745551"/>
                <a:gd name="connsiteX1" fmla="*/ 326612 w 653319"/>
                <a:gd name="connsiteY1" fmla="*/ 1745552 h 1745551"/>
                <a:gd name="connsiteX2" fmla="*/ 0 w 653319"/>
                <a:gd name="connsiteY2" fmla="*/ 872776 h 1745551"/>
                <a:gd name="connsiteX3" fmla="*/ 326708 w 653319"/>
                <a:gd name="connsiteY3" fmla="*/ 0 h 1745551"/>
                <a:gd name="connsiteX4" fmla="*/ 653320 w 653319"/>
                <a:gd name="connsiteY4" fmla="*/ 872776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19" h="1745551">
                  <a:moveTo>
                    <a:pt x="653225" y="872776"/>
                  </a:moveTo>
                  <a:cubicBezTo>
                    <a:pt x="653225" y="1354741"/>
                    <a:pt x="326612" y="1745552"/>
                    <a:pt x="326612" y="1745552"/>
                  </a:cubicBezTo>
                  <a:cubicBezTo>
                    <a:pt x="326612" y="1745552"/>
                    <a:pt x="0" y="1354836"/>
                    <a:pt x="0" y="872776"/>
                  </a:cubicBezTo>
                  <a:cubicBezTo>
                    <a:pt x="0" y="390716"/>
                    <a:pt x="146304" y="0"/>
                    <a:pt x="326708" y="0"/>
                  </a:cubicBezTo>
                  <a:cubicBezTo>
                    <a:pt x="507111" y="0"/>
                    <a:pt x="653320" y="390716"/>
                    <a:pt x="653320" y="872776"/>
                  </a:cubicBezTo>
                  <a:close/>
                </a:path>
              </a:pathLst>
            </a:custGeom>
            <a:solidFill>
              <a:srgbClr val="FFCE9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76" name="Rocket interior">
            <a:extLst>
              <a:ext uri="{FF2B5EF4-FFF2-40B4-BE49-F238E27FC236}">
                <a16:creationId xmlns:a16="http://schemas.microsoft.com/office/drawing/2014/main" id="{3B8B0316-5B57-8D60-4F53-14301E2FBE40}"/>
              </a:ext>
            </a:extLst>
          </p:cNvPr>
          <p:cNvSpPr/>
          <p:nvPr/>
        </p:nvSpPr>
        <p:spPr>
          <a:xfrm rot="19796398">
            <a:off x="5799946" y="-1121576"/>
            <a:ext cx="947914" cy="947914"/>
          </a:xfrm>
          <a:custGeom>
            <a:avLst/>
            <a:gdLst>
              <a:gd name="connsiteX0" fmla="*/ 5022376 w 5022375"/>
              <a:gd name="connsiteY0" fmla="*/ 2511188 h 5022376"/>
              <a:gd name="connsiteX1" fmla="*/ 2511188 w 5022375"/>
              <a:gd name="connsiteY1" fmla="*/ 5022376 h 5022376"/>
              <a:gd name="connsiteX2" fmla="*/ -1 w 5022375"/>
              <a:gd name="connsiteY2" fmla="*/ 2511188 h 5022376"/>
              <a:gd name="connsiteX3" fmla="*/ 2511188 w 5022375"/>
              <a:gd name="connsiteY3" fmla="*/ -1 h 5022376"/>
              <a:gd name="connsiteX4" fmla="*/ 5022376 w 5022375"/>
              <a:gd name="connsiteY4" fmla="*/ 2511188 h 50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5" h="5022376">
                <a:moveTo>
                  <a:pt x="5022376" y="2511188"/>
                </a:moveTo>
                <a:cubicBezTo>
                  <a:pt x="5022376" y="3898079"/>
                  <a:pt x="3898079" y="5022376"/>
                  <a:pt x="2511188" y="5022376"/>
                </a:cubicBezTo>
                <a:cubicBezTo>
                  <a:pt x="1124297" y="5022376"/>
                  <a:pt x="-1" y="3898079"/>
                  <a:pt x="-1" y="2511188"/>
                </a:cubicBezTo>
                <a:cubicBezTo>
                  <a:pt x="-1" y="1124296"/>
                  <a:pt x="1124297" y="-1"/>
                  <a:pt x="2511188" y="-1"/>
                </a:cubicBezTo>
                <a:cubicBezTo>
                  <a:pt x="3898079" y="-1"/>
                  <a:pt x="5022376" y="1124296"/>
                  <a:pt x="5022376" y="2511188"/>
                </a:cubicBezTo>
                <a:close/>
              </a:path>
            </a:pathLst>
          </a:custGeom>
          <a:solidFill>
            <a:srgbClr val="3D393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77" name="Santa">
            <a:extLst>
              <a:ext uri="{FF2B5EF4-FFF2-40B4-BE49-F238E27FC236}">
                <a16:creationId xmlns:a16="http://schemas.microsoft.com/office/drawing/2014/main" id="{5CEC3F8C-AC65-47BE-C318-D7FEFF749E6A}"/>
              </a:ext>
            </a:extLst>
          </p:cNvPr>
          <p:cNvGrpSpPr/>
          <p:nvPr/>
        </p:nvGrpSpPr>
        <p:grpSpPr>
          <a:xfrm>
            <a:off x="5690224" y="-1000002"/>
            <a:ext cx="1202682" cy="1213168"/>
            <a:chOff x="2909887" y="814387"/>
            <a:chExt cx="6372225" cy="6427788"/>
          </a:xfrm>
        </p:grpSpPr>
        <p:pic>
          <p:nvPicPr>
            <p:cNvPr id="510" name="Graphic 509">
              <a:extLst>
                <a:ext uri="{FF2B5EF4-FFF2-40B4-BE49-F238E27FC236}">
                  <a16:creationId xmlns:a16="http://schemas.microsoft.com/office/drawing/2014/main" id="{61C4E361-0945-B348-6E0F-60EE23A19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09887" y="1450975"/>
              <a:ext cx="6372225" cy="5791200"/>
            </a:xfrm>
            <a:prstGeom prst="rect">
              <a:avLst/>
            </a:prstGeom>
          </p:spPr>
        </p:pic>
        <p:grpSp>
          <p:nvGrpSpPr>
            <p:cNvPr id="511" name="Group 510">
              <a:extLst>
                <a:ext uri="{FF2B5EF4-FFF2-40B4-BE49-F238E27FC236}">
                  <a16:creationId xmlns:a16="http://schemas.microsoft.com/office/drawing/2014/main" id="{9DFE2570-C7E4-3C93-8772-113569E3CAA5}"/>
                </a:ext>
              </a:extLst>
            </p:cNvPr>
            <p:cNvGrpSpPr/>
            <p:nvPr/>
          </p:nvGrpSpPr>
          <p:grpSpPr>
            <a:xfrm>
              <a:off x="4182426" y="814387"/>
              <a:ext cx="3549203" cy="3111817"/>
              <a:chOff x="4182426" y="814387"/>
              <a:chExt cx="3549203" cy="3111817"/>
            </a:xfrm>
          </p:grpSpPr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14A6EB66-08FB-3A6D-0353-83864ABEA3E5}"/>
                  </a:ext>
                </a:extLst>
              </p:cNvPr>
              <p:cNvSpPr/>
              <p:nvPr/>
            </p:nvSpPr>
            <p:spPr>
              <a:xfrm>
                <a:off x="4182426" y="814387"/>
                <a:ext cx="3549203" cy="2966181"/>
              </a:xfrm>
              <a:custGeom>
                <a:avLst/>
                <a:gdLst>
                  <a:gd name="connsiteX0" fmla="*/ 456343 w 3549205"/>
                  <a:gd name="connsiteY0" fmla="*/ 2962656 h 2966180"/>
                  <a:gd name="connsiteX1" fmla="*/ 0 w 3549205"/>
                  <a:gd name="connsiteY1" fmla="*/ 1774603 h 2966180"/>
                  <a:gd name="connsiteX2" fmla="*/ 1774603 w 3549205"/>
                  <a:gd name="connsiteY2" fmla="*/ 0 h 2966180"/>
                  <a:gd name="connsiteX3" fmla="*/ 3549206 w 3549205"/>
                  <a:gd name="connsiteY3" fmla="*/ 1774603 h 2966180"/>
                  <a:gd name="connsiteX4" fmla="*/ 3089624 w 3549205"/>
                  <a:gd name="connsiteY4" fmla="*/ 2966180 h 296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9205" h="2966180">
                    <a:moveTo>
                      <a:pt x="456343" y="2962656"/>
                    </a:moveTo>
                    <a:cubicBezTo>
                      <a:pt x="172688" y="2648141"/>
                      <a:pt x="0" y="2231517"/>
                      <a:pt x="0" y="1774603"/>
                    </a:cubicBezTo>
                    <a:cubicBezTo>
                      <a:pt x="0" y="794480"/>
                      <a:pt x="794480" y="0"/>
                      <a:pt x="1774603" y="0"/>
                    </a:cubicBezTo>
                    <a:cubicBezTo>
                      <a:pt x="2754725" y="0"/>
                      <a:pt x="3549206" y="794480"/>
                      <a:pt x="3549206" y="1774603"/>
                    </a:cubicBezTo>
                    <a:cubicBezTo>
                      <a:pt x="3549206" y="2233232"/>
                      <a:pt x="3375184" y="2651189"/>
                      <a:pt x="3089624" y="2966180"/>
                    </a:cubicBezTo>
                  </a:path>
                </a:pathLst>
              </a:custGeom>
              <a:solidFill>
                <a:srgbClr val="65C8D0">
                  <a:alpha val="10196"/>
                </a:srgbClr>
              </a:solidFill>
              <a:ln w="9525" cap="flat">
                <a:solidFill>
                  <a:srgbClr val="76787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F41C8C0B-E579-5868-8A83-7D6D3E235B63}"/>
                  </a:ext>
                </a:extLst>
              </p:cNvPr>
              <p:cNvSpPr/>
              <p:nvPr/>
            </p:nvSpPr>
            <p:spPr>
              <a:xfrm>
                <a:off x="4526946" y="3760565"/>
                <a:ext cx="2852737" cy="165639"/>
              </a:xfrm>
              <a:custGeom>
                <a:avLst/>
                <a:gdLst>
                  <a:gd name="connsiteX0" fmla="*/ 2777776 w 2852737"/>
                  <a:gd name="connsiteY0" fmla="*/ 0 h 165639"/>
                  <a:gd name="connsiteX1" fmla="*/ 2852737 w 2852737"/>
                  <a:gd name="connsiteY1" fmla="*/ 74962 h 165639"/>
                  <a:gd name="connsiteX2" fmla="*/ 2852737 w 2852737"/>
                  <a:gd name="connsiteY2" fmla="*/ 90678 h 165639"/>
                  <a:gd name="connsiteX3" fmla="*/ 2777776 w 2852737"/>
                  <a:gd name="connsiteY3" fmla="*/ 165640 h 165639"/>
                  <a:gd name="connsiteX4" fmla="*/ 74962 w 2852737"/>
                  <a:gd name="connsiteY4" fmla="*/ 165640 h 165639"/>
                  <a:gd name="connsiteX5" fmla="*/ 0 w 2852737"/>
                  <a:gd name="connsiteY5" fmla="*/ 90678 h 165639"/>
                  <a:gd name="connsiteX6" fmla="*/ 0 w 2852737"/>
                  <a:gd name="connsiteY6" fmla="*/ 74962 h 165639"/>
                  <a:gd name="connsiteX7" fmla="*/ 74962 w 2852737"/>
                  <a:gd name="connsiteY7" fmla="*/ 0 h 16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2737" h="165639">
                    <a:moveTo>
                      <a:pt x="2777776" y="0"/>
                    </a:moveTo>
                    <a:cubicBezTo>
                      <a:pt x="2819176" y="0"/>
                      <a:pt x="2852737" y="33562"/>
                      <a:pt x="2852737" y="74962"/>
                    </a:cubicBezTo>
                    <a:lnTo>
                      <a:pt x="2852737" y="90678"/>
                    </a:lnTo>
                    <a:cubicBezTo>
                      <a:pt x="2852737" y="132078"/>
                      <a:pt x="2819176" y="165640"/>
                      <a:pt x="2777776" y="165640"/>
                    </a:cubicBezTo>
                    <a:lnTo>
                      <a:pt x="74962" y="165640"/>
                    </a:lnTo>
                    <a:cubicBezTo>
                      <a:pt x="33561" y="165640"/>
                      <a:pt x="0" y="132078"/>
                      <a:pt x="0" y="90678"/>
                    </a:cubicBezTo>
                    <a:lnTo>
                      <a:pt x="0" y="74962"/>
                    </a:lnTo>
                    <a:cubicBezTo>
                      <a:pt x="0" y="33562"/>
                      <a:pt x="33561" y="0"/>
                      <a:pt x="74962" y="0"/>
                    </a:cubicBez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C8E7BAA5-053D-DEF3-6F41-E5596A822276}"/>
                  </a:ext>
                </a:extLst>
              </p:cNvPr>
              <p:cNvSpPr/>
              <p:nvPr/>
            </p:nvSpPr>
            <p:spPr>
              <a:xfrm>
                <a:off x="6242685" y="953071"/>
                <a:ext cx="1389876" cy="1962340"/>
              </a:xfrm>
              <a:custGeom>
                <a:avLst/>
                <a:gdLst>
                  <a:gd name="connsiteX0" fmla="*/ 1360360 w 1389876"/>
                  <a:gd name="connsiteY0" fmla="*/ 1962341 h 1962340"/>
                  <a:gd name="connsiteX1" fmla="*/ 0 w 1389876"/>
                  <a:gd name="connsiteY1" fmla="*/ 0 h 1962340"/>
                  <a:gd name="connsiteX2" fmla="*/ 1360360 w 1389876"/>
                  <a:gd name="connsiteY2" fmla="*/ 1962341 h 1962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9876" h="1962340">
                    <a:moveTo>
                      <a:pt x="1360360" y="1962341"/>
                    </a:moveTo>
                    <a:cubicBezTo>
                      <a:pt x="1318927" y="1252442"/>
                      <a:pt x="807529" y="384239"/>
                      <a:pt x="0" y="0"/>
                    </a:cubicBezTo>
                    <a:cubicBezTo>
                      <a:pt x="695134" y="109442"/>
                      <a:pt x="1561338" y="950405"/>
                      <a:pt x="1360360" y="19623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16" name="Rocket">
            <a:extLst>
              <a:ext uri="{FF2B5EF4-FFF2-40B4-BE49-F238E27FC236}">
                <a16:creationId xmlns:a16="http://schemas.microsoft.com/office/drawing/2014/main" id="{424B3A1D-8F5B-680B-8D36-373AF4BE575F}"/>
              </a:ext>
            </a:extLst>
          </p:cNvPr>
          <p:cNvGrpSpPr/>
          <p:nvPr/>
        </p:nvGrpSpPr>
        <p:grpSpPr>
          <a:xfrm>
            <a:off x="4874907" y="-2840559"/>
            <a:ext cx="2678902" cy="5127358"/>
            <a:chOff x="4732032" y="1191487"/>
            <a:chExt cx="2678902" cy="5127358"/>
          </a:xfrm>
        </p:grpSpPr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FB4573AD-790A-FD92-3B0F-B167307BB03E}"/>
                </a:ext>
              </a:extLst>
            </p:cNvPr>
            <p:cNvSpPr/>
            <p:nvPr/>
          </p:nvSpPr>
          <p:spPr>
            <a:xfrm rot="19796398">
              <a:off x="5663044" y="2915056"/>
              <a:ext cx="947914" cy="947914"/>
            </a:xfrm>
            <a:custGeom>
              <a:avLst/>
              <a:gdLst>
                <a:gd name="connsiteX0" fmla="*/ 5022376 w 5022375"/>
                <a:gd name="connsiteY0" fmla="*/ 2511188 h 5022376"/>
                <a:gd name="connsiteX1" fmla="*/ 2511188 w 5022375"/>
                <a:gd name="connsiteY1" fmla="*/ 5022376 h 5022376"/>
                <a:gd name="connsiteX2" fmla="*/ -1 w 5022375"/>
                <a:gd name="connsiteY2" fmla="*/ 2511188 h 5022376"/>
                <a:gd name="connsiteX3" fmla="*/ 2511188 w 5022375"/>
                <a:gd name="connsiteY3" fmla="*/ -1 h 5022376"/>
                <a:gd name="connsiteX4" fmla="*/ 5022376 w 5022375"/>
                <a:gd name="connsiteY4" fmla="*/ 2511188 h 502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2375" h="5022376">
                  <a:moveTo>
                    <a:pt x="5022376" y="2511188"/>
                  </a:moveTo>
                  <a:cubicBezTo>
                    <a:pt x="5022376" y="3898079"/>
                    <a:pt x="3898079" y="5022376"/>
                    <a:pt x="2511188" y="5022376"/>
                  </a:cubicBezTo>
                  <a:cubicBezTo>
                    <a:pt x="1124297" y="5022376"/>
                    <a:pt x="-1" y="3898079"/>
                    <a:pt x="-1" y="2511188"/>
                  </a:cubicBezTo>
                  <a:cubicBezTo>
                    <a:pt x="-1" y="1124296"/>
                    <a:pt x="1124297" y="-1"/>
                    <a:pt x="2511188" y="-1"/>
                  </a:cubicBezTo>
                  <a:cubicBezTo>
                    <a:pt x="3898079" y="-1"/>
                    <a:pt x="5022376" y="1124296"/>
                    <a:pt x="5022376" y="2511188"/>
                  </a:cubicBezTo>
                  <a:close/>
                </a:path>
              </a:pathLst>
            </a:custGeom>
            <a:solidFill>
              <a:srgbClr val="76C2D3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B5EF8F90-8BF3-405D-DC72-CA703D9B062C}"/>
                </a:ext>
              </a:extLst>
            </p:cNvPr>
            <p:cNvGrpSpPr/>
            <p:nvPr/>
          </p:nvGrpSpPr>
          <p:grpSpPr>
            <a:xfrm>
              <a:off x="4732032" y="1191487"/>
              <a:ext cx="2678902" cy="5127358"/>
              <a:chOff x="-1562687" y="-8817691"/>
              <a:chExt cx="14326972" cy="27421506"/>
            </a:xfrm>
          </p:grpSpPr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DC1CA7E9-CBA5-1D1B-EFED-E9D1869DDB2D}"/>
                  </a:ext>
                </a:extLst>
              </p:cNvPr>
              <p:cNvSpPr/>
              <p:nvPr/>
            </p:nvSpPr>
            <p:spPr>
              <a:xfrm>
                <a:off x="694543" y="-8817690"/>
                <a:ext cx="10434932" cy="23745379"/>
              </a:xfrm>
              <a:custGeom>
                <a:avLst/>
                <a:gdLst>
                  <a:gd name="connsiteX0" fmla="*/ 1442399 w 10434932"/>
                  <a:gd name="connsiteY0" fmla="*/ 21793926 h 23745379"/>
                  <a:gd name="connsiteX1" fmla="*/ 2218704 w 10434932"/>
                  <a:gd name="connsiteY1" fmla="*/ 23112478 h 23745379"/>
                  <a:gd name="connsiteX2" fmla="*/ 2688346 w 10434932"/>
                  <a:gd name="connsiteY2" fmla="*/ 23719204 h 23745379"/>
                  <a:gd name="connsiteX3" fmla="*/ 3260040 w 10434932"/>
                  <a:gd name="connsiteY3" fmla="*/ 23719204 h 23745379"/>
                  <a:gd name="connsiteX4" fmla="*/ 6106832 w 10434932"/>
                  <a:gd name="connsiteY4" fmla="*/ 23719204 h 23745379"/>
                  <a:gd name="connsiteX5" fmla="*/ 7530481 w 10434932"/>
                  <a:gd name="connsiteY5" fmla="*/ 23719204 h 23745379"/>
                  <a:gd name="connsiteX6" fmla="*/ 7899087 w 10434932"/>
                  <a:gd name="connsiteY6" fmla="*/ 23515608 h 23745379"/>
                  <a:gd name="connsiteX7" fmla="*/ 8240276 w 10434932"/>
                  <a:gd name="connsiteY7" fmla="*/ 23028704 h 23745379"/>
                  <a:gd name="connsiteX8" fmla="*/ 8837355 w 10434932"/>
                  <a:gd name="connsiteY8" fmla="*/ 22043724 h 23745379"/>
                  <a:gd name="connsiteX9" fmla="*/ 9763439 w 10434932"/>
                  <a:gd name="connsiteY9" fmla="*/ 19937190 h 23745379"/>
                  <a:gd name="connsiteX10" fmla="*/ 10433123 w 10434932"/>
                  <a:gd name="connsiteY10" fmla="*/ 15129579 h 23745379"/>
                  <a:gd name="connsiteX11" fmla="*/ 10336148 w 10434932"/>
                  <a:gd name="connsiteY11" fmla="*/ 11144984 h 23745379"/>
                  <a:gd name="connsiteX12" fmla="*/ 7526420 w 10434932"/>
                  <a:gd name="connsiteY12" fmla="*/ 3498198 h 23745379"/>
                  <a:gd name="connsiteX13" fmla="*/ 7468032 w 10434932"/>
                  <a:gd name="connsiteY13" fmla="*/ 3404270 h 23745379"/>
                  <a:gd name="connsiteX14" fmla="*/ 6283011 w 10434932"/>
                  <a:gd name="connsiteY14" fmla="*/ 1678018 h 23745379"/>
                  <a:gd name="connsiteX15" fmla="*/ 6146942 w 10434932"/>
                  <a:gd name="connsiteY15" fmla="*/ 1500316 h 23745379"/>
                  <a:gd name="connsiteX16" fmla="*/ 5371144 w 10434932"/>
                  <a:gd name="connsiteY16" fmla="*/ 542246 h 23745379"/>
                  <a:gd name="connsiteX17" fmla="*/ 5327988 w 10434932"/>
                  <a:gd name="connsiteY17" fmla="*/ 491474 h 23745379"/>
                  <a:gd name="connsiteX18" fmla="*/ 5257922 w 10434932"/>
                  <a:gd name="connsiteY18" fmla="*/ 410746 h 23745379"/>
                  <a:gd name="connsiteX19" fmla="*/ 5228474 w 10434932"/>
                  <a:gd name="connsiteY19" fmla="*/ 376729 h 23745379"/>
                  <a:gd name="connsiteX20" fmla="*/ 5109668 w 10434932"/>
                  <a:gd name="connsiteY20" fmla="*/ 242691 h 23745379"/>
                  <a:gd name="connsiteX21" fmla="*/ 4890332 w 10434932"/>
                  <a:gd name="connsiteY21" fmla="*/ 0 h 23745379"/>
                  <a:gd name="connsiteX22" fmla="*/ 4888302 w 10434932"/>
                  <a:gd name="connsiteY22" fmla="*/ 2031 h 23745379"/>
                  <a:gd name="connsiteX23" fmla="*/ 4810620 w 10434932"/>
                  <a:gd name="connsiteY23" fmla="*/ 94436 h 23745379"/>
                  <a:gd name="connsiteX24" fmla="*/ 2356296 w 10434932"/>
                  <a:gd name="connsiteY24" fmla="*/ 3923160 h 23745379"/>
                  <a:gd name="connsiteX25" fmla="*/ 2330910 w 10434932"/>
                  <a:gd name="connsiteY25" fmla="*/ 3973933 h 23745379"/>
                  <a:gd name="connsiteX26" fmla="*/ 76121 w 10434932"/>
                  <a:gd name="connsiteY26" fmla="*/ 11649152 h 23745379"/>
                  <a:gd name="connsiteX27" fmla="*/ 14179 w 10434932"/>
                  <a:gd name="connsiteY27" fmla="*/ 15128056 h 23745379"/>
                  <a:gd name="connsiteX28" fmla="*/ 209144 w 10434932"/>
                  <a:gd name="connsiteY28" fmla="*/ 18201290 h 23745379"/>
                  <a:gd name="connsiteX29" fmla="*/ 1321561 w 10434932"/>
                  <a:gd name="connsiteY29" fmla="*/ 21548696 h 23745379"/>
                  <a:gd name="connsiteX30" fmla="*/ 1443922 w 10434932"/>
                  <a:gd name="connsiteY30" fmla="*/ 21793418 h 23745379"/>
                  <a:gd name="connsiteX31" fmla="*/ 2456825 w 10434932"/>
                  <a:gd name="connsiteY31" fmla="*/ 10980991 h 23745379"/>
                  <a:gd name="connsiteX32" fmla="*/ 5981932 w 10434932"/>
                  <a:gd name="connsiteY32" fmla="*/ 8940968 h 23745379"/>
                  <a:gd name="connsiteX33" fmla="*/ 8021956 w 10434932"/>
                  <a:gd name="connsiteY33" fmla="*/ 12466075 h 23745379"/>
                  <a:gd name="connsiteX34" fmla="*/ 4496848 w 10434932"/>
                  <a:gd name="connsiteY34" fmla="*/ 14506097 h 23745379"/>
                  <a:gd name="connsiteX35" fmla="*/ 2456825 w 10434932"/>
                  <a:gd name="connsiteY35" fmla="*/ 10980991 h 23745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434932" h="23745379">
                    <a:moveTo>
                      <a:pt x="1442399" y="21793926"/>
                    </a:moveTo>
                    <a:cubicBezTo>
                      <a:pt x="1675443" y="22247828"/>
                      <a:pt x="1934380" y="22688530"/>
                      <a:pt x="2218704" y="23112478"/>
                    </a:cubicBezTo>
                    <a:cubicBezTo>
                      <a:pt x="2334464" y="23285102"/>
                      <a:pt x="2494397" y="23632382"/>
                      <a:pt x="2688346" y="23719204"/>
                    </a:cubicBezTo>
                    <a:cubicBezTo>
                      <a:pt x="2819846" y="23778098"/>
                      <a:pt x="3113817" y="23719204"/>
                      <a:pt x="3260040" y="23719204"/>
                    </a:cubicBezTo>
                    <a:cubicBezTo>
                      <a:pt x="4208971" y="23719204"/>
                      <a:pt x="5157901" y="23719204"/>
                      <a:pt x="6106832" y="23719204"/>
                    </a:cubicBezTo>
                    <a:cubicBezTo>
                      <a:pt x="6581551" y="23719204"/>
                      <a:pt x="7055763" y="23719204"/>
                      <a:pt x="7530481" y="23719204"/>
                    </a:cubicBezTo>
                    <a:cubicBezTo>
                      <a:pt x="7748802" y="23719204"/>
                      <a:pt x="7767588" y="23695342"/>
                      <a:pt x="7899087" y="23515608"/>
                    </a:cubicBezTo>
                    <a:cubicBezTo>
                      <a:pt x="8016371" y="23355676"/>
                      <a:pt x="8130101" y="23193712"/>
                      <a:pt x="8240276" y="23028704"/>
                    </a:cubicBezTo>
                    <a:cubicBezTo>
                      <a:pt x="8453518" y="22709346"/>
                      <a:pt x="8652545" y="22380342"/>
                      <a:pt x="8837355" y="22043724"/>
                    </a:cubicBezTo>
                    <a:cubicBezTo>
                      <a:pt x="9206469" y="21369978"/>
                      <a:pt x="9516686" y="20664754"/>
                      <a:pt x="9763439" y="19937190"/>
                    </a:cubicBezTo>
                    <a:cubicBezTo>
                      <a:pt x="10281314" y="18407426"/>
                      <a:pt x="10449877" y="16740070"/>
                      <a:pt x="10433123" y="15129579"/>
                    </a:cubicBezTo>
                    <a:cubicBezTo>
                      <a:pt x="10419414" y="13797827"/>
                      <a:pt x="10481356" y="12476737"/>
                      <a:pt x="10336148" y="11144984"/>
                    </a:cubicBezTo>
                    <a:cubicBezTo>
                      <a:pt x="10019330" y="8241836"/>
                      <a:pt x="8821109" y="5586963"/>
                      <a:pt x="7526420" y="3498198"/>
                    </a:cubicBezTo>
                    <a:cubicBezTo>
                      <a:pt x="7507127" y="3467227"/>
                      <a:pt x="7487326" y="3435748"/>
                      <a:pt x="7468032" y="3404270"/>
                    </a:cubicBezTo>
                    <a:cubicBezTo>
                      <a:pt x="7073025" y="2772665"/>
                      <a:pt x="6670403" y="2194371"/>
                      <a:pt x="6283011" y="1678018"/>
                    </a:cubicBezTo>
                    <a:cubicBezTo>
                      <a:pt x="6237824" y="1617599"/>
                      <a:pt x="6192129" y="1558196"/>
                      <a:pt x="6146942" y="1500316"/>
                    </a:cubicBezTo>
                    <a:cubicBezTo>
                      <a:pt x="5877850" y="1148973"/>
                      <a:pt x="5616881" y="828601"/>
                      <a:pt x="5371144" y="542246"/>
                    </a:cubicBezTo>
                    <a:cubicBezTo>
                      <a:pt x="5356928" y="524984"/>
                      <a:pt x="5342712" y="508229"/>
                      <a:pt x="5327988" y="491474"/>
                    </a:cubicBezTo>
                    <a:cubicBezTo>
                      <a:pt x="5304633" y="464057"/>
                      <a:pt x="5280262" y="437656"/>
                      <a:pt x="5257922" y="410746"/>
                    </a:cubicBezTo>
                    <a:cubicBezTo>
                      <a:pt x="5247768" y="398561"/>
                      <a:pt x="5238629" y="387899"/>
                      <a:pt x="5228474" y="376729"/>
                    </a:cubicBezTo>
                    <a:cubicBezTo>
                      <a:pt x="5187857" y="330526"/>
                      <a:pt x="5148763" y="286355"/>
                      <a:pt x="5109668" y="242691"/>
                    </a:cubicBezTo>
                    <a:cubicBezTo>
                      <a:pt x="5034017" y="157394"/>
                      <a:pt x="4960398" y="77174"/>
                      <a:pt x="4890332" y="0"/>
                    </a:cubicBezTo>
                    <a:lnTo>
                      <a:pt x="4888302" y="2031"/>
                    </a:lnTo>
                    <a:cubicBezTo>
                      <a:pt x="4862408" y="33002"/>
                      <a:pt x="4836514" y="63465"/>
                      <a:pt x="4810620" y="94436"/>
                    </a:cubicBezTo>
                    <a:cubicBezTo>
                      <a:pt x="4084071" y="962639"/>
                      <a:pt x="3180836" y="2296422"/>
                      <a:pt x="2356296" y="3923160"/>
                    </a:cubicBezTo>
                    <a:cubicBezTo>
                      <a:pt x="2347665" y="3939915"/>
                      <a:pt x="2339542" y="3957178"/>
                      <a:pt x="2330910" y="3973933"/>
                    </a:cubicBezTo>
                    <a:cubicBezTo>
                      <a:pt x="1232202" y="6152564"/>
                      <a:pt x="276671" y="8850085"/>
                      <a:pt x="76121" y="11649152"/>
                    </a:cubicBezTo>
                    <a:cubicBezTo>
                      <a:pt x="-7145" y="12806756"/>
                      <a:pt x="-12222" y="13968421"/>
                      <a:pt x="14179" y="15128056"/>
                    </a:cubicBezTo>
                    <a:cubicBezTo>
                      <a:pt x="38042" y="16170407"/>
                      <a:pt x="13164" y="17171126"/>
                      <a:pt x="209144" y="18201290"/>
                    </a:cubicBezTo>
                    <a:cubicBezTo>
                      <a:pt x="429495" y="19359910"/>
                      <a:pt x="805209" y="20488576"/>
                      <a:pt x="1321561" y="21548696"/>
                    </a:cubicBezTo>
                    <a:cubicBezTo>
                      <a:pt x="1361671" y="21630948"/>
                      <a:pt x="1402289" y="21712184"/>
                      <a:pt x="1443922" y="21793418"/>
                    </a:cubicBezTo>
                    <a:close/>
                    <a:moveTo>
                      <a:pt x="2456825" y="10980991"/>
                    </a:moveTo>
                    <a:cubicBezTo>
                      <a:pt x="2867064" y="9444119"/>
                      <a:pt x="4445061" y="8530729"/>
                      <a:pt x="5981932" y="8940968"/>
                    </a:cubicBezTo>
                    <a:cubicBezTo>
                      <a:pt x="7518804" y="9351206"/>
                      <a:pt x="8432194" y="10929203"/>
                      <a:pt x="8021956" y="12466075"/>
                    </a:cubicBezTo>
                    <a:cubicBezTo>
                      <a:pt x="7611717" y="14002946"/>
                      <a:pt x="6033720" y="14916337"/>
                      <a:pt x="4496848" y="14506097"/>
                    </a:cubicBezTo>
                    <a:cubicBezTo>
                      <a:pt x="2959977" y="14095859"/>
                      <a:pt x="2046587" y="12517862"/>
                      <a:pt x="2456825" y="10980991"/>
                    </a:cubicBezTo>
                    <a:close/>
                  </a:path>
                </a:pathLst>
              </a:custGeom>
              <a:solidFill>
                <a:srgbClr val="DFDEE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1" name="Graphic 10">
                <a:extLst>
                  <a:ext uri="{FF2B5EF4-FFF2-40B4-BE49-F238E27FC236}">
                    <a16:creationId xmlns:a16="http://schemas.microsoft.com/office/drawing/2014/main" id="{060CB388-AD57-6F9B-D166-4B417504861F}"/>
                  </a:ext>
                </a:extLst>
              </p:cNvPr>
              <p:cNvGrpSpPr/>
              <p:nvPr/>
            </p:nvGrpSpPr>
            <p:grpSpPr>
              <a:xfrm>
                <a:off x="-1562687" y="8291493"/>
                <a:ext cx="2908553" cy="9709542"/>
                <a:chOff x="9203636" y="8114512"/>
                <a:chExt cx="2908553" cy="9709542"/>
              </a:xfrm>
            </p:grpSpPr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id="{E12763F8-BB18-C15B-702B-A182E7B90E8C}"/>
                    </a:ext>
                  </a:extLst>
                </p:cNvPr>
                <p:cNvSpPr/>
                <p:nvPr/>
              </p:nvSpPr>
              <p:spPr>
                <a:xfrm>
                  <a:off x="9203636" y="8114512"/>
                  <a:ext cx="2908553" cy="9709542"/>
                </a:xfrm>
                <a:custGeom>
                  <a:avLst/>
                  <a:gdLst>
                    <a:gd name="connsiteX0" fmla="*/ 2544055 w 2908553"/>
                    <a:gd name="connsiteY0" fmla="*/ 507 h 9709542"/>
                    <a:gd name="connsiteX1" fmla="*/ 2781161 w 2908553"/>
                    <a:gd name="connsiteY1" fmla="*/ 3346896 h 9709542"/>
                    <a:gd name="connsiteX2" fmla="*/ 1821060 w 2908553"/>
                    <a:gd name="connsiteY2" fmla="*/ 4909155 h 9709542"/>
                    <a:gd name="connsiteX3" fmla="*/ 1346849 w 2908553"/>
                    <a:gd name="connsiteY3" fmla="*/ 9706609 h 9709542"/>
                    <a:gd name="connsiteX4" fmla="*/ 34390 w 2908553"/>
                    <a:gd name="connsiteY4" fmla="*/ 4392802 h 9709542"/>
                    <a:gd name="connsiteX5" fmla="*/ 2544563 w 2908553"/>
                    <a:gd name="connsiteY5" fmla="*/ 0 h 9709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8553" h="9709542">
                      <a:moveTo>
                        <a:pt x="2544055" y="507"/>
                      </a:moveTo>
                      <a:cubicBezTo>
                        <a:pt x="2947693" y="1008333"/>
                        <a:pt x="2999481" y="2141059"/>
                        <a:pt x="2781161" y="3346896"/>
                      </a:cubicBezTo>
                      <a:cubicBezTo>
                        <a:pt x="2353660" y="3559632"/>
                        <a:pt x="1918035" y="3926714"/>
                        <a:pt x="1821060" y="4909155"/>
                      </a:cubicBezTo>
                      <a:cubicBezTo>
                        <a:pt x="1736271" y="5765680"/>
                        <a:pt x="1346849" y="9706609"/>
                        <a:pt x="1346849" y="9706609"/>
                      </a:cubicBezTo>
                      <a:cubicBezTo>
                        <a:pt x="1106189" y="9815770"/>
                        <a:pt x="251187" y="6857280"/>
                        <a:pt x="34390" y="4392802"/>
                      </a:cubicBezTo>
                      <a:cubicBezTo>
                        <a:pt x="-157021" y="2218740"/>
                        <a:pt x="419750" y="1071798"/>
                        <a:pt x="2544563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9" name="Freeform: Shape 508">
                  <a:extLst>
                    <a:ext uri="{FF2B5EF4-FFF2-40B4-BE49-F238E27FC236}">
                      <a16:creationId xmlns:a16="http://schemas.microsoft.com/office/drawing/2014/main" id="{66598F86-0D23-E2D7-23FA-8AF2091EB313}"/>
                    </a:ext>
                  </a:extLst>
                </p:cNvPr>
                <p:cNvSpPr/>
                <p:nvPr/>
              </p:nvSpPr>
              <p:spPr>
                <a:xfrm>
                  <a:off x="10543803" y="8115018"/>
                  <a:ext cx="1568386" cy="5012467"/>
                </a:xfrm>
                <a:custGeom>
                  <a:avLst/>
                  <a:gdLst>
                    <a:gd name="connsiteX0" fmla="*/ 1203889 w 1568386"/>
                    <a:gd name="connsiteY0" fmla="*/ 0 h 5012467"/>
                    <a:gd name="connsiteX1" fmla="*/ 1440994 w 1568386"/>
                    <a:gd name="connsiteY1" fmla="*/ 3346390 h 5012467"/>
                    <a:gd name="connsiteX2" fmla="*/ 879455 w 1568386"/>
                    <a:gd name="connsiteY2" fmla="*/ 3783030 h 5012467"/>
                    <a:gd name="connsiteX3" fmla="*/ 480894 w 1568386"/>
                    <a:gd name="connsiteY3" fmla="*/ 4908648 h 5012467"/>
                    <a:gd name="connsiteX4" fmla="*/ 1203889 w 1568386"/>
                    <a:gd name="connsiteY4" fmla="*/ 0 h 5012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7">
                      <a:moveTo>
                        <a:pt x="1203889" y="0"/>
                      </a:moveTo>
                      <a:cubicBezTo>
                        <a:pt x="1607527" y="1007827"/>
                        <a:pt x="1659314" y="2140552"/>
                        <a:pt x="1440994" y="3346390"/>
                      </a:cubicBezTo>
                      <a:cubicBezTo>
                        <a:pt x="1243999" y="3444379"/>
                        <a:pt x="1045987" y="3574864"/>
                        <a:pt x="879455" y="3783030"/>
                      </a:cubicBezTo>
                      <a:cubicBezTo>
                        <a:pt x="684490" y="4027244"/>
                        <a:pt x="533189" y="4378079"/>
                        <a:pt x="480894" y="4908648"/>
                      </a:cubicBezTo>
                      <a:cubicBezTo>
                        <a:pt x="396104" y="5765174"/>
                        <a:pt x="-920924" y="1071800"/>
                        <a:pt x="120388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E4AD419C-22F5-80D2-2932-5DA6CC34EB92}"/>
                  </a:ext>
                </a:extLst>
              </p:cNvPr>
              <p:cNvSpPr/>
              <p:nvPr/>
            </p:nvSpPr>
            <p:spPr>
              <a:xfrm>
                <a:off x="3183354" y="-8817691"/>
                <a:ext cx="5142198" cy="3666253"/>
              </a:xfrm>
              <a:custGeom>
                <a:avLst/>
                <a:gdLst>
                  <a:gd name="connsiteX0" fmla="*/ 5140676 w 5142198"/>
                  <a:gd name="connsiteY0" fmla="*/ 3666254 h 3666253"/>
                  <a:gd name="connsiteX1" fmla="*/ 5037609 w 5142198"/>
                  <a:gd name="connsiteY1" fmla="*/ 3498198 h 3666253"/>
                  <a:gd name="connsiteX2" fmla="*/ 4979220 w 5142198"/>
                  <a:gd name="connsiteY2" fmla="*/ 3404270 h 3666253"/>
                  <a:gd name="connsiteX3" fmla="*/ 3794200 w 5142198"/>
                  <a:gd name="connsiteY3" fmla="*/ 1678018 h 3666253"/>
                  <a:gd name="connsiteX4" fmla="*/ 3658130 w 5142198"/>
                  <a:gd name="connsiteY4" fmla="*/ 1500316 h 3666253"/>
                  <a:gd name="connsiteX5" fmla="*/ 2882332 w 5142198"/>
                  <a:gd name="connsiteY5" fmla="*/ 542246 h 3666253"/>
                  <a:gd name="connsiteX6" fmla="*/ 2839176 w 5142198"/>
                  <a:gd name="connsiteY6" fmla="*/ 491474 h 3666253"/>
                  <a:gd name="connsiteX7" fmla="*/ 2769111 w 5142198"/>
                  <a:gd name="connsiteY7" fmla="*/ 410746 h 3666253"/>
                  <a:gd name="connsiteX8" fmla="*/ 2739663 w 5142198"/>
                  <a:gd name="connsiteY8" fmla="*/ 376729 h 3666253"/>
                  <a:gd name="connsiteX9" fmla="*/ 2620856 w 5142198"/>
                  <a:gd name="connsiteY9" fmla="*/ 242691 h 3666253"/>
                  <a:gd name="connsiteX10" fmla="*/ 2401520 w 5142198"/>
                  <a:gd name="connsiteY10" fmla="*/ 0 h 3666253"/>
                  <a:gd name="connsiteX11" fmla="*/ 2399490 w 5142198"/>
                  <a:gd name="connsiteY11" fmla="*/ 2031 h 3666253"/>
                  <a:gd name="connsiteX12" fmla="*/ 2321809 w 5142198"/>
                  <a:gd name="connsiteY12" fmla="*/ 94436 h 3666253"/>
                  <a:gd name="connsiteX13" fmla="*/ 0 w 5142198"/>
                  <a:gd name="connsiteY13" fmla="*/ 3666254 h 3666253"/>
                  <a:gd name="connsiteX14" fmla="*/ 5142199 w 5142198"/>
                  <a:gd name="connsiteY14" fmla="*/ 3666254 h 3666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42198" h="3666253">
                    <a:moveTo>
                      <a:pt x="5140676" y="3666254"/>
                    </a:moveTo>
                    <a:cubicBezTo>
                      <a:pt x="5106151" y="3609897"/>
                      <a:pt x="5072133" y="3553540"/>
                      <a:pt x="5037609" y="3498198"/>
                    </a:cubicBezTo>
                    <a:cubicBezTo>
                      <a:pt x="5018315" y="3467227"/>
                      <a:pt x="4998514" y="3435748"/>
                      <a:pt x="4979220" y="3404270"/>
                    </a:cubicBezTo>
                    <a:cubicBezTo>
                      <a:pt x="4584213" y="2772665"/>
                      <a:pt x="4181591" y="2194371"/>
                      <a:pt x="3794200" y="1678018"/>
                    </a:cubicBezTo>
                    <a:cubicBezTo>
                      <a:pt x="3749012" y="1617599"/>
                      <a:pt x="3703317" y="1558196"/>
                      <a:pt x="3658130" y="1500316"/>
                    </a:cubicBezTo>
                    <a:cubicBezTo>
                      <a:pt x="3389038" y="1148973"/>
                      <a:pt x="3128070" y="828601"/>
                      <a:pt x="2882332" y="542246"/>
                    </a:cubicBezTo>
                    <a:cubicBezTo>
                      <a:pt x="2868116" y="524984"/>
                      <a:pt x="2853900" y="508229"/>
                      <a:pt x="2839176" y="491474"/>
                    </a:cubicBezTo>
                    <a:cubicBezTo>
                      <a:pt x="2815821" y="464057"/>
                      <a:pt x="2791451" y="437656"/>
                      <a:pt x="2769111" y="410746"/>
                    </a:cubicBezTo>
                    <a:cubicBezTo>
                      <a:pt x="2758956" y="398561"/>
                      <a:pt x="2749817" y="387899"/>
                      <a:pt x="2739663" y="376729"/>
                    </a:cubicBezTo>
                    <a:cubicBezTo>
                      <a:pt x="2699045" y="330526"/>
                      <a:pt x="2659951" y="286355"/>
                      <a:pt x="2620856" y="242691"/>
                    </a:cubicBezTo>
                    <a:cubicBezTo>
                      <a:pt x="2545206" y="157394"/>
                      <a:pt x="2471586" y="77174"/>
                      <a:pt x="2401520" y="0"/>
                    </a:cubicBezTo>
                    <a:lnTo>
                      <a:pt x="2399490" y="2031"/>
                    </a:lnTo>
                    <a:cubicBezTo>
                      <a:pt x="2373596" y="33002"/>
                      <a:pt x="2347702" y="63465"/>
                      <a:pt x="2321809" y="94436"/>
                    </a:cubicBezTo>
                    <a:cubicBezTo>
                      <a:pt x="1633846" y="916436"/>
                      <a:pt x="787983" y="2156291"/>
                      <a:pt x="0" y="3666254"/>
                    </a:cubicBezTo>
                    <a:lnTo>
                      <a:pt x="5142199" y="366625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3" name="Graphic 10">
                <a:extLst>
                  <a:ext uri="{FF2B5EF4-FFF2-40B4-BE49-F238E27FC236}">
                    <a16:creationId xmlns:a16="http://schemas.microsoft.com/office/drawing/2014/main" id="{51AE6344-2455-BC68-B493-67860114CE6E}"/>
                  </a:ext>
                </a:extLst>
              </p:cNvPr>
              <p:cNvGrpSpPr/>
              <p:nvPr/>
            </p:nvGrpSpPr>
            <p:grpSpPr>
              <a:xfrm>
                <a:off x="3347348" y="-4902654"/>
                <a:ext cx="4822842" cy="419377"/>
                <a:chOff x="14113671" y="-5079635"/>
                <a:chExt cx="4822842" cy="419377"/>
              </a:xfrm>
              <a:solidFill>
                <a:srgbClr val="999999"/>
              </a:solidFill>
            </p:grpSpPr>
            <p:sp>
              <p:nvSpPr>
                <p:cNvPr id="502" name="Freeform: Shape 501">
                  <a:extLst>
                    <a:ext uri="{FF2B5EF4-FFF2-40B4-BE49-F238E27FC236}">
                      <a16:creationId xmlns:a16="http://schemas.microsoft.com/office/drawing/2014/main" id="{8148F116-B85F-E2F6-1473-1012B2545000}"/>
                    </a:ext>
                  </a:extLst>
                </p:cNvPr>
                <p:cNvSpPr/>
                <p:nvPr/>
              </p:nvSpPr>
              <p:spPr>
                <a:xfrm>
                  <a:off x="14113671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2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3" name="Freeform: Shape 502">
                  <a:extLst>
                    <a:ext uri="{FF2B5EF4-FFF2-40B4-BE49-F238E27FC236}">
                      <a16:creationId xmlns:a16="http://schemas.microsoft.com/office/drawing/2014/main" id="{5F2F75C1-A6F4-B26F-16BB-AC72D6583400}"/>
                    </a:ext>
                  </a:extLst>
                </p:cNvPr>
                <p:cNvSpPr/>
                <p:nvPr/>
              </p:nvSpPr>
              <p:spPr>
                <a:xfrm>
                  <a:off x="14994567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4" name="Freeform: Shape 503">
                  <a:extLst>
                    <a:ext uri="{FF2B5EF4-FFF2-40B4-BE49-F238E27FC236}">
                      <a16:creationId xmlns:a16="http://schemas.microsoft.com/office/drawing/2014/main" id="{3C313038-1E95-798B-BCF0-CF7C0A0A0556}"/>
                    </a:ext>
                  </a:extLst>
                </p:cNvPr>
                <p:cNvSpPr/>
                <p:nvPr/>
              </p:nvSpPr>
              <p:spPr>
                <a:xfrm>
                  <a:off x="15874956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5" name="Freeform: Shape 504">
                  <a:extLst>
                    <a:ext uri="{FF2B5EF4-FFF2-40B4-BE49-F238E27FC236}">
                      <a16:creationId xmlns:a16="http://schemas.microsoft.com/office/drawing/2014/main" id="{87FCDB19-54A8-E05E-849C-87F069EFE1FA}"/>
                    </a:ext>
                  </a:extLst>
                </p:cNvPr>
                <p:cNvSpPr/>
                <p:nvPr/>
              </p:nvSpPr>
              <p:spPr>
                <a:xfrm>
                  <a:off x="16755852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6" name="Freeform: Shape 505">
                  <a:extLst>
                    <a:ext uri="{FF2B5EF4-FFF2-40B4-BE49-F238E27FC236}">
                      <a16:creationId xmlns:a16="http://schemas.microsoft.com/office/drawing/2014/main" id="{E84BFDE8-83C0-8CAA-0874-F97451471BCC}"/>
                    </a:ext>
                  </a:extLst>
                </p:cNvPr>
                <p:cNvSpPr/>
                <p:nvPr/>
              </p:nvSpPr>
              <p:spPr>
                <a:xfrm>
                  <a:off x="17636748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7" name="Freeform: Shape 506">
                  <a:extLst>
                    <a:ext uri="{FF2B5EF4-FFF2-40B4-BE49-F238E27FC236}">
                      <a16:creationId xmlns:a16="http://schemas.microsoft.com/office/drawing/2014/main" id="{EE06BCD7-0573-0C4F-5B4C-CA270287DE93}"/>
                    </a:ext>
                  </a:extLst>
                </p:cNvPr>
                <p:cNvSpPr/>
                <p:nvPr/>
              </p:nvSpPr>
              <p:spPr>
                <a:xfrm>
                  <a:off x="18517136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84" name="Graphic 10">
                <a:extLst>
                  <a:ext uri="{FF2B5EF4-FFF2-40B4-BE49-F238E27FC236}">
                    <a16:creationId xmlns:a16="http://schemas.microsoft.com/office/drawing/2014/main" id="{B2BCFEB6-6836-EBCB-238A-FDBAC00D451E}"/>
                  </a:ext>
                </a:extLst>
              </p:cNvPr>
              <p:cNvGrpSpPr/>
              <p:nvPr/>
            </p:nvGrpSpPr>
            <p:grpSpPr>
              <a:xfrm>
                <a:off x="3062009" y="13753555"/>
                <a:ext cx="5665151" cy="419377"/>
                <a:chOff x="13828332" y="13576574"/>
                <a:chExt cx="5665151" cy="419377"/>
              </a:xfrm>
              <a:solidFill>
                <a:srgbClr val="999999"/>
              </a:solidFill>
            </p:grpSpPr>
            <p:sp>
              <p:nvSpPr>
                <p:cNvPr id="495" name="Freeform: Shape 494">
                  <a:extLst>
                    <a:ext uri="{FF2B5EF4-FFF2-40B4-BE49-F238E27FC236}">
                      <a16:creationId xmlns:a16="http://schemas.microsoft.com/office/drawing/2014/main" id="{82CF2BFA-51C4-F8F3-2279-EE8F464321B3}"/>
                    </a:ext>
                  </a:extLst>
                </p:cNvPr>
                <p:cNvSpPr/>
                <p:nvPr/>
              </p:nvSpPr>
              <p:spPr>
                <a:xfrm>
                  <a:off x="13828332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6" name="Freeform: Shape 495">
                  <a:extLst>
                    <a:ext uri="{FF2B5EF4-FFF2-40B4-BE49-F238E27FC236}">
                      <a16:creationId xmlns:a16="http://schemas.microsoft.com/office/drawing/2014/main" id="{5E0A8866-7A62-B93E-9522-15232DD479AD}"/>
                    </a:ext>
                  </a:extLst>
                </p:cNvPr>
                <p:cNvSpPr/>
                <p:nvPr/>
              </p:nvSpPr>
              <p:spPr>
                <a:xfrm>
                  <a:off x="1470922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6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7" name="Freeform: Shape 496">
                  <a:extLst>
                    <a:ext uri="{FF2B5EF4-FFF2-40B4-BE49-F238E27FC236}">
                      <a16:creationId xmlns:a16="http://schemas.microsoft.com/office/drawing/2014/main" id="{B83BE2CC-812D-2803-ECC5-FB92B74A01DE}"/>
                    </a:ext>
                  </a:extLst>
                </p:cNvPr>
                <p:cNvSpPr/>
                <p:nvPr/>
              </p:nvSpPr>
              <p:spPr>
                <a:xfrm>
                  <a:off x="15589616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8" name="Freeform: Shape 497">
                  <a:extLst>
                    <a:ext uri="{FF2B5EF4-FFF2-40B4-BE49-F238E27FC236}">
                      <a16:creationId xmlns:a16="http://schemas.microsoft.com/office/drawing/2014/main" id="{EDFB2B43-44EA-A4A6-B1B3-70151F565E09}"/>
                    </a:ext>
                  </a:extLst>
                </p:cNvPr>
                <p:cNvSpPr/>
                <p:nvPr/>
              </p:nvSpPr>
              <p:spPr>
                <a:xfrm>
                  <a:off x="16470512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9" name="Freeform: Shape 498">
                  <a:extLst>
                    <a:ext uri="{FF2B5EF4-FFF2-40B4-BE49-F238E27FC236}">
                      <a16:creationId xmlns:a16="http://schemas.microsoft.com/office/drawing/2014/main" id="{7A69C6DF-D92C-E143-0F5A-3D9ECA88BA6E}"/>
                    </a:ext>
                  </a:extLst>
                </p:cNvPr>
                <p:cNvSpPr/>
                <p:nvPr/>
              </p:nvSpPr>
              <p:spPr>
                <a:xfrm>
                  <a:off x="1735140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0" name="Freeform: Shape 499">
                  <a:extLst>
                    <a:ext uri="{FF2B5EF4-FFF2-40B4-BE49-F238E27FC236}">
                      <a16:creationId xmlns:a16="http://schemas.microsoft.com/office/drawing/2014/main" id="{DA86D9A2-585E-11CE-E9BD-4709EC71DD05}"/>
                    </a:ext>
                  </a:extLst>
                </p:cNvPr>
                <p:cNvSpPr/>
                <p:nvPr/>
              </p:nvSpPr>
              <p:spPr>
                <a:xfrm>
                  <a:off x="18231797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1" name="Freeform: Shape 500">
                  <a:extLst>
                    <a:ext uri="{FF2B5EF4-FFF2-40B4-BE49-F238E27FC236}">
                      <a16:creationId xmlns:a16="http://schemas.microsoft.com/office/drawing/2014/main" id="{667CB773-F367-4B41-3FFC-688AC4765C43}"/>
                    </a:ext>
                  </a:extLst>
                </p:cNvPr>
                <p:cNvSpPr/>
                <p:nvPr/>
              </p:nvSpPr>
              <p:spPr>
                <a:xfrm>
                  <a:off x="19074106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8F772246-5677-BF53-0EBB-36727E686EB1}"/>
                  </a:ext>
                </a:extLst>
              </p:cNvPr>
              <p:cNvSpPr/>
              <p:nvPr/>
            </p:nvSpPr>
            <p:spPr>
              <a:xfrm>
                <a:off x="5584875" y="-8817690"/>
                <a:ext cx="5544600" cy="23719204"/>
              </a:xfrm>
              <a:custGeom>
                <a:avLst/>
                <a:gdLst>
                  <a:gd name="connsiteX0" fmla="*/ 2640149 w 5544600"/>
                  <a:gd name="connsiteY0" fmla="*/ 23719204 h 23719204"/>
                  <a:gd name="connsiteX1" fmla="*/ 3008755 w 5544600"/>
                  <a:gd name="connsiteY1" fmla="*/ 23515608 h 23719204"/>
                  <a:gd name="connsiteX2" fmla="*/ 3349944 w 5544600"/>
                  <a:gd name="connsiteY2" fmla="*/ 23028704 h 23719204"/>
                  <a:gd name="connsiteX3" fmla="*/ 3947024 w 5544600"/>
                  <a:gd name="connsiteY3" fmla="*/ 22043724 h 23719204"/>
                  <a:gd name="connsiteX4" fmla="*/ 4873107 w 5544600"/>
                  <a:gd name="connsiteY4" fmla="*/ 19937190 h 23719204"/>
                  <a:gd name="connsiteX5" fmla="*/ 5542791 w 5544600"/>
                  <a:gd name="connsiteY5" fmla="*/ 15129579 h 23719204"/>
                  <a:gd name="connsiteX6" fmla="*/ 5445816 w 5544600"/>
                  <a:gd name="connsiteY6" fmla="*/ 11144984 h 23719204"/>
                  <a:gd name="connsiteX7" fmla="*/ 2636088 w 5544600"/>
                  <a:gd name="connsiteY7" fmla="*/ 3498198 h 23719204"/>
                  <a:gd name="connsiteX8" fmla="*/ 2577700 w 5544600"/>
                  <a:gd name="connsiteY8" fmla="*/ 3404270 h 23719204"/>
                  <a:gd name="connsiteX9" fmla="*/ 1392679 w 5544600"/>
                  <a:gd name="connsiteY9" fmla="*/ 1678018 h 23719204"/>
                  <a:gd name="connsiteX10" fmla="*/ 1256610 w 5544600"/>
                  <a:gd name="connsiteY10" fmla="*/ 1500316 h 23719204"/>
                  <a:gd name="connsiteX11" fmla="*/ 480812 w 5544600"/>
                  <a:gd name="connsiteY11" fmla="*/ 542246 h 23719204"/>
                  <a:gd name="connsiteX12" fmla="*/ 437656 w 5544600"/>
                  <a:gd name="connsiteY12" fmla="*/ 491474 h 23719204"/>
                  <a:gd name="connsiteX13" fmla="*/ 367590 w 5544600"/>
                  <a:gd name="connsiteY13" fmla="*/ 410746 h 23719204"/>
                  <a:gd name="connsiteX14" fmla="*/ 338142 w 5544600"/>
                  <a:gd name="connsiteY14" fmla="*/ 376729 h 23719204"/>
                  <a:gd name="connsiteX15" fmla="*/ 219336 w 5544600"/>
                  <a:gd name="connsiteY15" fmla="*/ 242691 h 23719204"/>
                  <a:gd name="connsiteX16" fmla="*/ 0 w 5544600"/>
                  <a:gd name="connsiteY16" fmla="*/ 0 h 23719204"/>
                  <a:gd name="connsiteX17" fmla="*/ 2641165 w 5544600"/>
                  <a:gd name="connsiteY17" fmla="*/ 23719204 h 2371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44600" h="23719204">
                    <a:moveTo>
                      <a:pt x="2640149" y="23719204"/>
                    </a:moveTo>
                    <a:cubicBezTo>
                      <a:pt x="2858470" y="23719204"/>
                      <a:pt x="2877256" y="23695342"/>
                      <a:pt x="3008755" y="23515608"/>
                    </a:cubicBezTo>
                    <a:cubicBezTo>
                      <a:pt x="3126039" y="23355676"/>
                      <a:pt x="3239769" y="23193712"/>
                      <a:pt x="3349944" y="23028704"/>
                    </a:cubicBezTo>
                    <a:cubicBezTo>
                      <a:pt x="3563187" y="22709346"/>
                      <a:pt x="3762213" y="22380342"/>
                      <a:pt x="3947024" y="22043724"/>
                    </a:cubicBezTo>
                    <a:cubicBezTo>
                      <a:pt x="4316137" y="21369978"/>
                      <a:pt x="4626355" y="20664754"/>
                      <a:pt x="4873107" y="19937190"/>
                    </a:cubicBezTo>
                    <a:cubicBezTo>
                      <a:pt x="5390983" y="18407426"/>
                      <a:pt x="5559546" y="16740070"/>
                      <a:pt x="5542791" y="15129579"/>
                    </a:cubicBezTo>
                    <a:cubicBezTo>
                      <a:pt x="5529083" y="13797827"/>
                      <a:pt x="5591025" y="12476737"/>
                      <a:pt x="5445816" y="11144984"/>
                    </a:cubicBezTo>
                    <a:cubicBezTo>
                      <a:pt x="5128998" y="8241836"/>
                      <a:pt x="3930777" y="5586963"/>
                      <a:pt x="2636088" y="3498198"/>
                    </a:cubicBezTo>
                    <a:cubicBezTo>
                      <a:pt x="2616795" y="3467227"/>
                      <a:pt x="2596994" y="3435748"/>
                      <a:pt x="2577700" y="3404270"/>
                    </a:cubicBezTo>
                    <a:cubicBezTo>
                      <a:pt x="2182693" y="2772665"/>
                      <a:pt x="1780071" y="2194371"/>
                      <a:pt x="1392679" y="1678018"/>
                    </a:cubicBezTo>
                    <a:cubicBezTo>
                      <a:pt x="1347492" y="1617599"/>
                      <a:pt x="1301797" y="1558196"/>
                      <a:pt x="1256610" y="1500316"/>
                    </a:cubicBezTo>
                    <a:cubicBezTo>
                      <a:pt x="987518" y="1148973"/>
                      <a:pt x="726549" y="828601"/>
                      <a:pt x="480812" y="542246"/>
                    </a:cubicBezTo>
                    <a:cubicBezTo>
                      <a:pt x="466596" y="524984"/>
                      <a:pt x="452380" y="508229"/>
                      <a:pt x="437656" y="491474"/>
                    </a:cubicBezTo>
                    <a:cubicBezTo>
                      <a:pt x="414301" y="464057"/>
                      <a:pt x="389930" y="437656"/>
                      <a:pt x="367590" y="410746"/>
                    </a:cubicBezTo>
                    <a:cubicBezTo>
                      <a:pt x="357436" y="398561"/>
                      <a:pt x="348297" y="387899"/>
                      <a:pt x="338142" y="376729"/>
                    </a:cubicBezTo>
                    <a:cubicBezTo>
                      <a:pt x="297525" y="330526"/>
                      <a:pt x="258431" y="286355"/>
                      <a:pt x="219336" y="242691"/>
                    </a:cubicBezTo>
                    <a:cubicBezTo>
                      <a:pt x="143685" y="157394"/>
                      <a:pt x="70066" y="77174"/>
                      <a:pt x="0" y="0"/>
                    </a:cubicBezTo>
                    <a:cubicBezTo>
                      <a:pt x="3655592" y="7528995"/>
                      <a:pt x="4810657" y="15346377"/>
                      <a:pt x="2641165" y="23719204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6" name="Graphic 10">
                <a:extLst>
                  <a:ext uri="{FF2B5EF4-FFF2-40B4-BE49-F238E27FC236}">
                    <a16:creationId xmlns:a16="http://schemas.microsoft.com/office/drawing/2014/main" id="{B9DCBA43-4EC1-5D87-FD88-64EB6C2277D0}"/>
                  </a:ext>
                </a:extLst>
              </p:cNvPr>
              <p:cNvGrpSpPr/>
              <p:nvPr/>
            </p:nvGrpSpPr>
            <p:grpSpPr>
              <a:xfrm>
                <a:off x="9859912" y="8305709"/>
                <a:ext cx="2904373" cy="9713636"/>
                <a:chOff x="20626235" y="8128728"/>
                <a:chExt cx="2904373" cy="9713636"/>
              </a:xfrm>
            </p:grpSpPr>
            <p:sp>
              <p:nvSpPr>
                <p:cNvPr id="493" name="Freeform: Shape 492">
                  <a:extLst>
                    <a:ext uri="{FF2B5EF4-FFF2-40B4-BE49-F238E27FC236}">
                      <a16:creationId xmlns:a16="http://schemas.microsoft.com/office/drawing/2014/main" id="{06D9289B-4518-CC61-7162-6F29BD23CA1F}"/>
                    </a:ext>
                  </a:extLst>
                </p:cNvPr>
                <p:cNvSpPr/>
                <p:nvPr/>
              </p:nvSpPr>
              <p:spPr>
                <a:xfrm>
                  <a:off x="20626235" y="8129743"/>
                  <a:ext cx="2904373" cy="9712621"/>
                </a:xfrm>
                <a:custGeom>
                  <a:avLst/>
                  <a:gdLst>
                    <a:gd name="connsiteX0" fmla="*/ 371119 w 2904373"/>
                    <a:gd name="connsiteY0" fmla="*/ 0 h 9712621"/>
                    <a:gd name="connsiteX1" fmla="*/ 123351 w 2904373"/>
                    <a:gd name="connsiteY1" fmla="*/ 3345375 h 9712621"/>
                    <a:gd name="connsiteX2" fmla="*/ 1078882 w 2904373"/>
                    <a:gd name="connsiteY2" fmla="*/ 4910678 h 9712621"/>
                    <a:gd name="connsiteX3" fmla="*/ 1537861 w 2904373"/>
                    <a:gd name="connsiteY3" fmla="*/ 9709658 h 9712621"/>
                    <a:gd name="connsiteX4" fmla="*/ 2867583 w 2904373"/>
                    <a:gd name="connsiteY4" fmla="*/ 4400419 h 9712621"/>
                    <a:gd name="connsiteX5" fmla="*/ 371626 w 2904373"/>
                    <a:gd name="connsiteY5" fmla="*/ 0 h 97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4373" h="9712621">
                      <a:moveTo>
                        <a:pt x="371119" y="0"/>
                      </a:moveTo>
                      <a:cubicBezTo>
                        <a:pt x="-36074" y="1006303"/>
                        <a:pt x="-91415" y="2139029"/>
                        <a:pt x="123351" y="3345375"/>
                      </a:cubicBezTo>
                      <a:cubicBezTo>
                        <a:pt x="550344" y="3559633"/>
                        <a:pt x="984446" y="3927731"/>
                        <a:pt x="1078882" y="4910678"/>
                      </a:cubicBezTo>
                      <a:cubicBezTo>
                        <a:pt x="1160625" y="5767203"/>
                        <a:pt x="1537861" y="9709658"/>
                        <a:pt x="1537861" y="9709658"/>
                      </a:cubicBezTo>
                      <a:cubicBezTo>
                        <a:pt x="1778014" y="9819325"/>
                        <a:pt x="2642663" y="6863373"/>
                        <a:pt x="2867583" y="4400419"/>
                      </a:cubicBezTo>
                      <a:cubicBezTo>
                        <a:pt x="3066102" y="2226865"/>
                        <a:pt x="2492885" y="1078399"/>
                        <a:pt x="371626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4" name="Freeform: Shape 493">
                  <a:extLst>
                    <a:ext uri="{FF2B5EF4-FFF2-40B4-BE49-F238E27FC236}">
                      <a16:creationId xmlns:a16="http://schemas.microsoft.com/office/drawing/2014/main" id="{35FB6F6C-1AE8-2E5F-2F47-B9573B553ACA}"/>
                    </a:ext>
                  </a:extLst>
                </p:cNvPr>
                <p:cNvSpPr/>
                <p:nvPr/>
              </p:nvSpPr>
              <p:spPr>
                <a:xfrm>
                  <a:off x="20626254" y="8128728"/>
                  <a:ext cx="1568386" cy="5012466"/>
                </a:xfrm>
                <a:custGeom>
                  <a:avLst/>
                  <a:gdLst>
                    <a:gd name="connsiteX0" fmla="*/ 364498 w 1568386"/>
                    <a:gd name="connsiteY0" fmla="*/ 0 h 5012466"/>
                    <a:gd name="connsiteX1" fmla="*/ 127393 w 1568386"/>
                    <a:gd name="connsiteY1" fmla="*/ 3346390 h 5012466"/>
                    <a:gd name="connsiteX2" fmla="*/ 688932 w 1568386"/>
                    <a:gd name="connsiteY2" fmla="*/ 3783029 h 5012466"/>
                    <a:gd name="connsiteX3" fmla="*/ 1087493 w 1568386"/>
                    <a:gd name="connsiteY3" fmla="*/ 4908647 h 5012466"/>
                    <a:gd name="connsiteX4" fmla="*/ 364498 w 1568386"/>
                    <a:gd name="connsiteY4" fmla="*/ 0 h 5012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6">
                      <a:moveTo>
                        <a:pt x="364498" y="0"/>
                      </a:moveTo>
                      <a:cubicBezTo>
                        <a:pt x="-39140" y="1007825"/>
                        <a:pt x="-90928" y="2140552"/>
                        <a:pt x="127393" y="3346390"/>
                      </a:cubicBezTo>
                      <a:cubicBezTo>
                        <a:pt x="324389" y="3444379"/>
                        <a:pt x="522400" y="3574864"/>
                        <a:pt x="688932" y="3783029"/>
                      </a:cubicBezTo>
                      <a:cubicBezTo>
                        <a:pt x="883897" y="4027242"/>
                        <a:pt x="1035198" y="4378078"/>
                        <a:pt x="1087493" y="4908647"/>
                      </a:cubicBezTo>
                      <a:cubicBezTo>
                        <a:pt x="1172283" y="5765172"/>
                        <a:pt x="2489310" y="1071798"/>
                        <a:pt x="364498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43B3432F-9A33-3169-E10D-0575F7C358E0}"/>
                  </a:ext>
                </a:extLst>
              </p:cNvPr>
              <p:cNvSpPr/>
              <p:nvPr/>
            </p:nvSpPr>
            <p:spPr>
              <a:xfrm>
                <a:off x="3339732" y="14863433"/>
                <a:ext cx="5077210" cy="519398"/>
              </a:xfrm>
              <a:custGeom>
                <a:avLst/>
                <a:gdLst>
                  <a:gd name="connsiteX0" fmla="*/ 4900016 w 5077210"/>
                  <a:gd name="connsiteY0" fmla="*/ 1 h 519398"/>
                  <a:gd name="connsiteX1" fmla="*/ 5077211 w 5077210"/>
                  <a:gd name="connsiteY1" fmla="*/ 177195 h 519398"/>
                  <a:gd name="connsiteX2" fmla="*/ 5077211 w 5077210"/>
                  <a:gd name="connsiteY2" fmla="*/ 342204 h 519398"/>
                  <a:gd name="connsiteX3" fmla="*/ 4900016 w 5077210"/>
                  <a:gd name="connsiteY3" fmla="*/ 519398 h 519398"/>
                  <a:gd name="connsiteX4" fmla="*/ 177195 w 5077210"/>
                  <a:gd name="connsiteY4" fmla="*/ 519398 h 519398"/>
                  <a:gd name="connsiteX5" fmla="*/ 0 w 5077210"/>
                  <a:gd name="connsiteY5" fmla="*/ 342204 h 519398"/>
                  <a:gd name="connsiteX6" fmla="*/ 0 w 5077210"/>
                  <a:gd name="connsiteY6" fmla="*/ 177195 h 519398"/>
                  <a:gd name="connsiteX7" fmla="*/ 177195 w 5077210"/>
                  <a:gd name="connsiteY7" fmla="*/ 1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77210" h="519398">
                    <a:moveTo>
                      <a:pt x="4900016" y="1"/>
                    </a:moveTo>
                    <a:cubicBezTo>
                      <a:pt x="4997878" y="1"/>
                      <a:pt x="5077211" y="79334"/>
                      <a:pt x="5077211" y="177195"/>
                    </a:cubicBezTo>
                    <a:lnTo>
                      <a:pt x="5077211" y="342204"/>
                    </a:lnTo>
                    <a:cubicBezTo>
                      <a:pt x="5077211" y="440065"/>
                      <a:pt x="4997878" y="519398"/>
                      <a:pt x="4900016" y="519398"/>
                    </a:cubicBezTo>
                    <a:lnTo>
                      <a:pt x="177195" y="519398"/>
                    </a:lnTo>
                    <a:cubicBezTo>
                      <a:pt x="79333" y="519398"/>
                      <a:pt x="0" y="440065"/>
                      <a:pt x="0" y="342204"/>
                    </a:cubicBezTo>
                    <a:lnTo>
                      <a:pt x="0" y="177195"/>
                    </a:lnTo>
                    <a:cubicBezTo>
                      <a:pt x="0" y="79334"/>
                      <a:pt x="79333" y="1"/>
                      <a:pt x="177195" y="1"/>
                    </a:cubicBezTo>
                    <a:close/>
                  </a:path>
                </a:pathLst>
              </a:custGeom>
              <a:solidFill>
                <a:srgbClr val="4D4D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0DCC3B92-6863-5CB4-7F5A-0DD45EFFD59D}"/>
                  </a:ext>
                </a:extLst>
              </p:cNvPr>
              <p:cNvSpPr/>
              <p:nvPr/>
            </p:nvSpPr>
            <p:spPr>
              <a:xfrm>
                <a:off x="2914770" y="14526306"/>
                <a:ext cx="5927135" cy="519398"/>
              </a:xfrm>
              <a:custGeom>
                <a:avLst/>
                <a:gdLst>
                  <a:gd name="connsiteX0" fmla="*/ 5749941 w 5927135"/>
                  <a:gd name="connsiteY0" fmla="*/ 0 h 519398"/>
                  <a:gd name="connsiteX1" fmla="*/ 5927136 w 5927135"/>
                  <a:gd name="connsiteY1" fmla="*/ 177194 h 519398"/>
                  <a:gd name="connsiteX2" fmla="*/ 5927136 w 5927135"/>
                  <a:gd name="connsiteY2" fmla="*/ 342203 h 519398"/>
                  <a:gd name="connsiteX3" fmla="*/ 5749941 w 5927135"/>
                  <a:gd name="connsiteY3" fmla="*/ 519398 h 519398"/>
                  <a:gd name="connsiteX4" fmla="*/ 177194 w 5927135"/>
                  <a:gd name="connsiteY4" fmla="*/ 519398 h 519398"/>
                  <a:gd name="connsiteX5" fmla="*/ 0 w 5927135"/>
                  <a:gd name="connsiteY5" fmla="*/ 342203 h 519398"/>
                  <a:gd name="connsiteX6" fmla="*/ 0 w 5927135"/>
                  <a:gd name="connsiteY6" fmla="*/ 177194 h 519398"/>
                  <a:gd name="connsiteX7" fmla="*/ 177194 w 5927135"/>
                  <a:gd name="connsiteY7" fmla="*/ 0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7135" h="519398">
                    <a:moveTo>
                      <a:pt x="5749941" y="0"/>
                    </a:moveTo>
                    <a:cubicBezTo>
                      <a:pt x="5847803" y="0"/>
                      <a:pt x="5927136" y="79333"/>
                      <a:pt x="5927136" y="177194"/>
                    </a:cubicBezTo>
                    <a:lnTo>
                      <a:pt x="5927136" y="342203"/>
                    </a:lnTo>
                    <a:cubicBezTo>
                      <a:pt x="5927136" y="440065"/>
                      <a:pt x="5847803" y="519398"/>
                      <a:pt x="5749941" y="519398"/>
                    </a:cubicBezTo>
                    <a:lnTo>
                      <a:pt x="177194" y="519398"/>
                    </a:lnTo>
                    <a:cubicBezTo>
                      <a:pt x="79332" y="519398"/>
                      <a:pt x="0" y="440065"/>
                      <a:pt x="0" y="342203"/>
                    </a:cubicBezTo>
                    <a:lnTo>
                      <a:pt x="0" y="177194"/>
                    </a:lnTo>
                    <a:cubicBezTo>
                      <a:pt x="0" y="79333"/>
                      <a:pt x="79332" y="0"/>
                      <a:pt x="177194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9" name="Graphic 10">
                <a:extLst>
                  <a:ext uri="{FF2B5EF4-FFF2-40B4-BE49-F238E27FC236}">
                    <a16:creationId xmlns:a16="http://schemas.microsoft.com/office/drawing/2014/main" id="{2EC04ADD-3752-1214-3B8B-1BFB6FC19978}"/>
                  </a:ext>
                </a:extLst>
              </p:cNvPr>
              <p:cNvGrpSpPr/>
              <p:nvPr/>
            </p:nvGrpSpPr>
            <p:grpSpPr>
              <a:xfrm>
                <a:off x="4911637" y="8408776"/>
                <a:ext cx="1998389" cy="10195039"/>
                <a:chOff x="15677960" y="8231795"/>
                <a:chExt cx="1998389" cy="10195039"/>
              </a:xfrm>
            </p:grpSpPr>
            <p:sp>
              <p:nvSpPr>
                <p:cNvPr id="491" name="Freeform: Shape 490">
                  <a:extLst>
                    <a:ext uri="{FF2B5EF4-FFF2-40B4-BE49-F238E27FC236}">
                      <a16:creationId xmlns:a16="http://schemas.microsoft.com/office/drawing/2014/main" id="{8757A34D-5693-72A8-7A9F-C432B9E4FFED}"/>
                    </a:ext>
                  </a:extLst>
                </p:cNvPr>
                <p:cNvSpPr/>
                <p:nvPr/>
              </p:nvSpPr>
              <p:spPr>
                <a:xfrm>
                  <a:off x="15677960" y="8231795"/>
                  <a:ext cx="1998389" cy="10195039"/>
                </a:xfrm>
                <a:custGeom>
                  <a:avLst/>
                  <a:gdLst>
                    <a:gd name="connsiteX0" fmla="*/ 1998390 w 1998389"/>
                    <a:gd name="connsiteY0" fmla="*/ 5097519 h 10195039"/>
                    <a:gd name="connsiteX1" fmla="*/ 999195 w 1998389"/>
                    <a:gd name="connsiteY1" fmla="*/ 10195039 h 10195039"/>
                    <a:gd name="connsiteX2" fmla="*/ 0 w 1998389"/>
                    <a:gd name="connsiteY2" fmla="*/ 5097519 h 10195039"/>
                    <a:gd name="connsiteX3" fmla="*/ 999195 w 1998389"/>
                    <a:gd name="connsiteY3" fmla="*/ 0 h 10195039"/>
                    <a:gd name="connsiteX4" fmla="*/ 1998390 w 1998389"/>
                    <a:gd name="connsiteY4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8389" h="10195039">
                      <a:moveTo>
                        <a:pt x="1998390" y="5097519"/>
                      </a:moveTo>
                      <a:cubicBezTo>
                        <a:pt x="1998390" y="7912833"/>
                        <a:pt x="999195" y="10195039"/>
                        <a:pt x="999195" y="10195039"/>
                      </a:cubicBezTo>
                      <a:cubicBezTo>
                        <a:pt x="999195" y="10195039"/>
                        <a:pt x="0" y="7912833"/>
                        <a:pt x="0" y="5097519"/>
                      </a:cubicBezTo>
                      <a:cubicBezTo>
                        <a:pt x="0" y="2282205"/>
                        <a:pt x="447302" y="0"/>
                        <a:pt x="999195" y="0"/>
                      </a:cubicBezTo>
                      <a:cubicBezTo>
                        <a:pt x="1551088" y="0"/>
                        <a:pt x="1998390" y="2282205"/>
                        <a:pt x="1998390" y="5097519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2" name="Freeform: Shape 491">
                  <a:extLst>
                    <a:ext uri="{FF2B5EF4-FFF2-40B4-BE49-F238E27FC236}">
                      <a16:creationId xmlns:a16="http://schemas.microsoft.com/office/drawing/2014/main" id="{ED9E61A6-9A20-B492-6676-FC3E0C0B5655}"/>
                    </a:ext>
                  </a:extLst>
                </p:cNvPr>
                <p:cNvSpPr/>
                <p:nvPr/>
              </p:nvSpPr>
              <p:spPr>
                <a:xfrm>
                  <a:off x="16677155" y="8231795"/>
                  <a:ext cx="999194" cy="10195039"/>
                </a:xfrm>
                <a:custGeom>
                  <a:avLst/>
                  <a:gdLst>
                    <a:gd name="connsiteX0" fmla="*/ 999195 w 999194"/>
                    <a:gd name="connsiteY0" fmla="*/ 5097519 h 10195039"/>
                    <a:gd name="connsiteX1" fmla="*/ 0 w 999194"/>
                    <a:gd name="connsiteY1" fmla="*/ 10195039 h 10195039"/>
                    <a:gd name="connsiteX2" fmla="*/ 0 w 999194"/>
                    <a:gd name="connsiteY2" fmla="*/ 0 h 10195039"/>
                    <a:gd name="connsiteX3" fmla="*/ 999195 w 999194"/>
                    <a:gd name="connsiteY3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194" h="10195039">
                      <a:moveTo>
                        <a:pt x="999195" y="5097519"/>
                      </a:moveTo>
                      <a:cubicBezTo>
                        <a:pt x="999195" y="7912833"/>
                        <a:pt x="0" y="10195039"/>
                        <a:pt x="0" y="10195039"/>
                      </a:cubicBezTo>
                      <a:cubicBezTo>
                        <a:pt x="0" y="10195039"/>
                        <a:pt x="373683" y="3056988"/>
                        <a:pt x="0" y="0"/>
                      </a:cubicBezTo>
                      <a:cubicBezTo>
                        <a:pt x="551893" y="0"/>
                        <a:pt x="999195" y="2282205"/>
                        <a:pt x="999195" y="5097519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965E152C-82EE-05E8-0312-E54C09CAC2C1}"/>
                  </a:ext>
                </a:extLst>
              </p:cNvPr>
              <p:cNvSpPr/>
              <p:nvPr/>
            </p:nvSpPr>
            <p:spPr>
              <a:xfrm>
                <a:off x="3053227" y="25136"/>
                <a:ext cx="5761411" cy="5761411"/>
              </a:xfrm>
              <a:custGeom>
                <a:avLst/>
                <a:gdLst>
                  <a:gd name="connsiteX0" fmla="*/ 3623248 w 5761411"/>
                  <a:gd name="connsiteY0" fmla="*/ 98141 h 5761411"/>
                  <a:gd name="connsiteX1" fmla="*/ 98141 w 5761411"/>
                  <a:gd name="connsiteY1" fmla="*/ 2138164 h 5761411"/>
                  <a:gd name="connsiteX2" fmla="*/ 2138164 w 5761411"/>
                  <a:gd name="connsiteY2" fmla="*/ 5663271 h 5761411"/>
                  <a:gd name="connsiteX3" fmla="*/ 5663271 w 5761411"/>
                  <a:gd name="connsiteY3" fmla="*/ 3623248 h 5761411"/>
                  <a:gd name="connsiteX4" fmla="*/ 3623248 w 5761411"/>
                  <a:gd name="connsiteY4" fmla="*/ 98141 h 5761411"/>
                  <a:gd name="connsiteX5" fmla="*/ 5309390 w 5761411"/>
                  <a:gd name="connsiteY5" fmla="*/ 3528812 h 5761411"/>
                  <a:gd name="connsiteX6" fmla="*/ 2232600 w 5761411"/>
                  <a:gd name="connsiteY6" fmla="*/ 5309389 h 5761411"/>
                  <a:gd name="connsiteX7" fmla="*/ 452022 w 5761411"/>
                  <a:gd name="connsiteY7" fmla="*/ 2232600 h 5761411"/>
                  <a:gd name="connsiteX8" fmla="*/ 3528812 w 5761411"/>
                  <a:gd name="connsiteY8" fmla="*/ 452022 h 5761411"/>
                  <a:gd name="connsiteX9" fmla="*/ 5309390 w 5761411"/>
                  <a:gd name="connsiteY9" fmla="*/ 3528812 h 5761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61411" h="5761411">
                    <a:moveTo>
                      <a:pt x="3623248" y="98141"/>
                    </a:moveTo>
                    <a:cubicBezTo>
                      <a:pt x="2086377" y="-312098"/>
                      <a:pt x="508379" y="601292"/>
                      <a:pt x="98141" y="2138164"/>
                    </a:cubicBezTo>
                    <a:cubicBezTo>
                      <a:pt x="-312098" y="3675036"/>
                      <a:pt x="601292" y="5253033"/>
                      <a:pt x="2138164" y="5663271"/>
                    </a:cubicBezTo>
                    <a:cubicBezTo>
                      <a:pt x="3675035" y="6073510"/>
                      <a:pt x="5253033" y="5160119"/>
                      <a:pt x="5663271" y="3623248"/>
                    </a:cubicBezTo>
                    <a:cubicBezTo>
                      <a:pt x="6073510" y="2086376"/>
                      <a:pt x="5160120" y="508379"/>
                      <a:pt x="3623248" y="98141"/>
                    </a:cubicBezTo>
                    <a:close/>
                    <a:moveTo>
                      <a:pt x="5309390" y="3528812"/>
                    </a:moveTo>
                    <a:cubicBezTo>
                      <a:pt x="4951446" y="4870211"/>
                      <a:pt x="3573999" y="5667333"/>
                      <a:pt x="2232600" y="5309389"/>
                    </a:cubicBezTo>
                    <a:cubicBezTo>
                      <a:pt x="891201" y="4951446"/>
                      <a:pt x="94079" y="3573999"/>
                      <a:pt x="452022" y="2232600"/>
                    </a:cubicBezTo>
                    <a:cubicBezTo>
                      <a:pt x="809966" y="891201"/>
                      <a:pt x="2187413" y="94079"/>
                      <a:pt x="3528812" y="452022"/>
                    </a:cubicBezTo>
                    <a:cubicBezTo>
                      <a:pt x="4870211" y="809965"/>
                      <a:pt x="5667333" y="2187413"/>
                      <a:pt x="5309390" y="3528812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68626786-4670-B6C8-5C2D-30DC321BC4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79072" y="4766854"/>
            <a:ext cx="1143000" cy="175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1631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2" name="Background mist">
            <a:extLst>
              <a:ext uri="{FF2B5EF4-FFF2-40B4-BE49-F238E27FC236}">
                <a16:creationId xmlns:a16="http://schemas.microsoft.com/office/drawing/2014/main" id="{E6567535-BE12-712D-C369-FCC492D79BB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3071285" y="-5174559"/>
            <a:ext cx="26483115" cy="17238985"/>
            <a:chOff x="-13071285" y="-9615931"/>
            <a:chExt cx="26483115" cy="17238985"/>
          </a:xfrm>
        </p:grpSpPr>
        <p:sp>
          <p:nvSpPr>
            <p:cNvPr id="7603" name="Freeform: Shape 7602">
              <a:extLst>
                <a:ext uri="{FF2B5EF4-FFF2-40B4-BE49-F238E27FC236}">
                  <a16:creationId xmlns:a16="http://schemas.microsoft.com/office/drawing/2014/main" id="{844321B0-FFE2-D154-9B53-00EBBFFC6EE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04" name="Freeform: Shape 7603">
              <a:extLst>
                <a:ext uri="{FF2B5EF4-FFF2-40B4-BE49-F238E27FC236}">
                  <a16:creationId xmlns:a16="http://schemas.microsoft.com/office/drawing/2014/main" id="{9F71CD36-BD9A-B13D-282D-AF3CDE0EF39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05" name="Freeform: Shape 7604">
              <a:extLst>
                <a:ext uri="{FF2B5EF4-FFF2-40B4-BE49-F238E27FC236}">
                  <a16:creationId xmlns:a16="http://schemas.microsoft.com/office/drawing/2014/main" id="{72ABB460-6B56-C07E-F9E1-7C7D4F55AE0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06" name="Freeform: Shape 7605">
              <a:extLst>
                <a:ext uri="{FF2B5EF4-FFF2-40B4-BE49-F238E27FC236}">
                  <a16:creationId xmlns:a16="http://schemas.microsoft.com/office/drawing/2014/main" id="{53793AF3-4598-91D7-E7EA-EF90C6A51D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50000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7" name="Freeform: Shape 7606">
              <a:extLst>
                <a:ext uri="{FF2B5EF4-FFF2-40B4-BE49-F238E27FC236}">
                  <a16:creationId xmlns:a16="http://schemas.microsoft.com/office/drawing/2014/main" id="{032A5099-94E1-8311-8A73-AAD9A713F2B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0071D03-BA56-32F2-8CDE-0D50CCF233F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2305050"/>
            <a:ext cx="24249100" cy="13639693"/>
          </a:xfrm>
          <a:prstGeom prst="rect">
            <a:avLst/>
          </a:prstGeom>
        </p:spPr>
      </p:pic>
      <p:grpSp>
        <p:nvGrpSpPr>
          <p:cNvPr id="7598" name="North pole">
            <a:extLst>
              <a:ext uri="{FF2B5EF4-FFF2-40B4-BE49-F238E27FC236}">
                <a16:creationId xmlns:a16="http://schemas.microsoft.com/office/drawing/2014/main" id="{70026E1E-1580-C408-CA37-F4FCE2B960DA}"/>
              </a:ext>
            </a:extLst>
          </p:cNvPr>
          <p:cNvGrpSpPr/>
          <p:nvPr/>
        </p:nvGrpSpPr>
        <p:grpSpPr>
          <a:xfrm>
            <a:off x="0" y="11252200"/>
            <a:ext cx="12192000" cy="1029176"/>
            <a:chOff x="0" y="5829300"/>
            <a:chExt cx="12192000" cy="1029176"/>
          </a:xfrm>
        </p:grpSpPr>
        <p:sp>
          <p:nvSpPr>
            <p:cNvPr id="7599" name="Freeform: Shape 7598">
              <a:extLst>
                <a:ext uri="{FF2B5EF4-FFF2-40B4-BE49-F238E27FC236}">
                  <a16:creationId xmlns:a16="http://schemas.microsoft.com/office/drawing/2014/main" id="{138F4F18-9981-E771-05B3-20F646B4F39D}"/>
                </a:ext>
              </a:extLst>
            </p:cNvPr>
            <p:cNvSpPr/>
            <p:nvPr/>
          </p:nvSpPr>
          <p:spPr>
            <a:xfrm>
              <a:off x="0" y="5829300"/>
              <a:ext cx="12192000" cy="1029176"/>
            </a:xfrm>
            <a:custGeom>
              <a:avLst/>
              <a:gdLst>
                <a:gd name="connsiteX0" fmla="*/ 12192000 w 12192000"/>
                <a:gd name="connsiteY0" fmla="*/ 696182 h 1029176"/>
                <a:gd name="connsiteX1" fmla="*/ 6377178 w 12192000"/>
                <a:gd name="connsiteY1" fmla="*/ 0 h 1029176"/>
                <a:gd name="connsiteX2" fmla="*/ 0 w 12192000"/>
                <a:gd name="connsiteY2" fmla="*/ 840677 h 1029176"/>
                <a:gd name="connsiteX3" fmla="*/ 0 w 12192000"/>
                <a:gd name="connsiteY3" fmla="*/ 1029176 h 1029176"/>
                <a:gd name="connsiteX4" fmla="*/ 12192000 w 12192000"/>
                <a:gd name="connsiteY4" fmla="*/ 1029176 h 1029176"/>
                <a:gd name="connsiteX5" fmla="*/ 12192000 w 12192000"/>
                <a:gd name="connsiteY5" fmla="*/ 696278 h 1029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1029176">
                  <a:moveTo>
                    <a:pt x="12192000" y="696182"/>
                  </a:moveTo>
                  <a:cubicBezTo>
                    <a:pt x="10328338" y="241173"/>
                    <a:pt x="8380953" y="0"/>
                    <a:pt x="6377178" y="0"/>
                  </a:cubicBezTo>
                  <a:cubicBezTo>
                    <a:pt x="4170903" y="0"/>
                    <a:pt x="2033016" y="292418"/>
                    <a:pt x="0" y="840677"/>
                  </a:cubicBezTo>
                  <a:lnTo>
                    <a:pt x="0" y="1029176"/>
                  </a:lnTo>
                  <a:lnTo>
                    <a:pt x="12192000" y="1029176"/>
                  </a:lnTo>
                  <a:lnTo>
                    <a:pt x="12192000" y="696278"/>
                  </a:lnTo>
                  <a:close/>
                </a:path>
              </a:pathLst>
            </a:custGeom>
            <a:solidFill>
              <a:srgbClr val="E9E6D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00" name="Freeform: Shape 7599">
              <a:extLst>
                <a:ext uri="{FF2B5EF4-FFF2-40B4-BE49-F238E27FC236}">
                  <a16:creationId xmlns:a16="http://schemas.microsoft.com/office/drawing/2014/main" id="{B94B0A7E-452E-6A5D-C4BF-717D97E4341F}"/>
                </a:ext>
              </a:extLst>
            </p:cNvPr>
            <p:cNvSpPr/>
            <p:nvPr/>
          </p:nvSpPr>
          <p:spPr>
            <a:xfrm>
              <a:off x="5083016" y="6002274"/>
              <a:ext cx="2263711" cy="366331"/>
            </a:xfrm>
            <a:custGeom>
              <a:avLst/>
              <a:gdLst>
                <a:gd name="connsiteX0" fmla="*/ 2263712 w 2263711"/>
                <a:gd name="connsiteY0" fmla="*/ 183166 h 366331"/>
                <a:gd name="connsiteX1" fmla="*/ 1131856 w 2263711"/>
                <a:gd name="connsiteY1" fmla="*/ 366332 h 366331"/>
                <a:gd name="connsiteX2" fmla="*/ 0 w 2263711"/>
                <a:gd name="connsiteY2" fmla="*/ 183166 h 366331"/>
                <a:gd name="connsiteX3" fmla="*/ 1131856 w 2263711"/>
                <a:gd name="connsiteY3" fmla="*/ 0 h 366331"/>
                <a:gd name="connsiteX4" fmla="*/ 2263712 w 2263711"/>
                <a:gd name="connsiteY4" fmla="*/ 183166 h 36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3711" h="366331">
                  <a:moveTo>
                    <a:pt x="2263712" y="183166"/>
                  </a:moveTo>
                  <a:cubicBezTo>
                    <a:pt x="2263712" y="284325"/>
                    <a:pt x="1756962" y="366332"/>
                    <a:pt x="1131856" y="366332"/>
                  </a:cubicBezTo>
                  <a:cubicBezTo>
                    <a:pt x="506749" y="366332"/>
                    <a:pt x="0" y="284325"/>
                    <a:pt x="0" y="183166"/>
                  </a:cubicBezTo>
                  <a:cubicBezTo>
                    <a:pt x="0" y="82006"/>
                    <a:pt x="506749" y="0"/>
                    <a:pt x="1131856" y="0"/>
                  </a:cubicBezTo>
                  <a:cubicBezTo>
                    <a:pt x="1756962" y="0"/>
                    <a:pt x="2263712" y="82006"/>
                    <a:pt x="2263712" y="183166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594" name="Earth">
            <a:extLst>
              <a:ext uri="{FF2B5EF4-FFF2-40B4-BE49-F238E27FC236}">
                <a16:creationId xmlns:a16="http://schemas.microsoft.com/office/drawing/2014/main" id="{5229DF78-E962-42DE-C1A4-8B826D91026B}"/>
              </a:ext>
            </a:extLst>
          </p:cNvPr>
          <p:cNvGrpSpPr/>
          <p:nvPr/>
        </p:nvGrpSpPr>
        <p:grpSpPr>
          <a:xfrm>
            <a:off x="-1876321" y="10692171"/>
            <a:ext cx="16534085" cy="16534179"/>
            <a:chOff x="-1698521" y="3923071"/>
            <a:chExt cx="16534085" cy="16534179"/>
          </a:xfrm>
        </p:grpSpPr>
        <p:sp>
          <p:nvSpPr>
            <p:cNvPr id="7595" name="Freeform: Shape 7594">
              <a:extLst>
                <a:ext uri="{FF2B5EF4-FFF2-40B4-BE49-F238E27FC236}">
                  <a16:creationId xmlns:a16="http://schemas.microsoft.com/office/drawing/2014/main" id="{74837D7C-F9FF-ED9D-2067-A34D385D5AD0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96" name="Freeform: Shape 7595">
              <a:extLst>
                <a:ext uri="{FF2B5EF4-FFF2-40B4-BE49-F238E27FC236}">
                  <a16:creationId xmlns:a16="http://schemas.microsoft.com/office/drawing/2014/main" id="{5FE55395-FF85-327E-7DB7-4A873E32CD82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97" name="Freeform: Shape 7596">
              <a:extLst>
                <a:ext uri="{FF2B5EF4-FFF2-40B4-BE49-F238E27FC236}">
                  <a16:creationId xmlns:a16="http://schemas.microsoft.com/office/drawing/2014/main" id="{52DC3C7C-8984-6473-81E4-2A0E9F463E2D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827" name="Smoke">
            <a:extLst>
              <a:ext uri="{FF2B5EF4-FFF2-40B4-BE49-F238E27FC236}">
                <a16:creationId xmlns:a16="http://schemas.microsoft.com/office/drawing/2014/main" id="{3AA8D44A-2DBE-74BB-E64D-03DB5B53CB3E}"/>
              </a:ext>
            </a:extLst>
          </p:cNvPr>
          <p:cNvGrpSpPr/>
          <p:nvPr/>
        </p:nvGrpSpPr>
        <p:grpSpPr>
          <a:xfrm>
            <a:off x="2690050" y="7092628"/>
            <a:ext cx="7522654" cy="5279421"/>
            <a:chOff x="2690050" y="1757457"/>
            <a:chExt cx="7522654" cy="5279421"/>
          </a:xfrm>
        </p:grpSpPr>
        <p:grpSp>
          <p:nvGrpSpPr>
            <p:cNvPr id="5828" name="Graphic 2">
              <a:extLst>
                <a:ext uri="{FF2B5EF4-FFF2-40B4-BE49-F238E27FC236}">
                  <a16:creationId xmlns:a16="http://schemas.microsoft.com/office/drawing/2014/main" id="{6211D1FA-68EF-B28B-566C-4F456AD609E4}"/>
                </a:ext>
              </a:extLst>
            </p:cNvPr>
            <p:cNvGrpSpPr/>
            <p:nvPr/>
          </p:nvGrpSpPr>
          <p:grpSpPr>
            <a:xfrm>
              <a:off x="8665082" y="5340000"/>
              <a:ext cx="1034033" cy="1034033"/>
              <a:chOff x="8665082" y="5340000"/>
              <a:chExt cx="1034033" cy="1034033"/>
            </a:xfrm>
          </p:grpSpPr>
          <p:sp>
            <p:nvSpPr>
              <p:cNvPr id="5865" name="Freeform: Shape 5864">
                <a:extLst>
                  <a:ext uri="{FF2B5EF4-FFF2-40B4-BE49-F238E27FC236}">
                    <a16:creationId xmlns:a16="http://schemas.microsoft.com/office/drawing/2014/main" id="{FEF1A357-BB62-E48B-C2BA-8B1D92DB911C}"/>
                  </a:ext>
                </a:extLst>
              </p:cNvPr>
              <p:cNvSpPr/>
              <p:nvPr/>
            </p:nvSpPr>
            <p:spPr>
              <a:xfrm>
                <a:off x="8665082" y="5340000"/>
                <a:ext cx="1034033" cy="1034033"/>
              </a:xfrm>
              <a:custGeom>
                <a:avLst/>
                <a:gdLst>
                  <a:gd name="connsiteX0" fmla="*/ 1034034 w 1034033"/>
                  <a:gd name="connsiteY0" fmla="*/ 517017 h 1034033"/>
                  <a:gd name="connsiteX1" fmla="*/ 517017 w 1034033"/>
                  <a:gd name="connsiteY1" fmla="*/ 1034035 h 1034033"/>
                  <a:gd name="connsiteX2" fmla="*/ -1 w 1034033"/>
                  <a:gd name="connsiteY2" fmla="*/ 517017 h 1034033"/>
                  <a:gd name="connsiteX3" fmla="*/ 517017 w 1034033"/>
                  <a:gd name="connsiteY3" fmla="*/ 0 h 1034033"/>
                  <a:gd name="connsiteX4" fmla="*/ 1034034 w 1034033"/>
                  <a:gd name="connsiteY4" fmla="*/ 517017 h 1034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4033" h="1034033">
                    <a:moveTo>
                      <a:pt x="1034034" y="517017"/>
                    </a:moveTo>
                    <a:cubicBezTo>
                      <a:pt x="1034034" y="802558"/>
                      <a:pt x="802557" y="1034035"/>
                      <a:pt x="517017" y="1034035"/>
                    </a:cubicBezTo>
                    <a:cubicBezTo>
                      <a:pt x="231476" y="1034035"/>
                      <a:pt x="-1" y="802558"/>
                      <a:pt x="-1" y="517017"/>
                    </a:cubicBezTo>
                    <a:cubicBezTo>
                      <a:pt x="-1" y="231477"/>
                      <a:pt x="231476" y="0"/>
                      <a:pt x="517017" y="0"/>
                    </a:cubicBezTo>
                    <a:cubicBezTo>
                      <a:pt x="802557" y="0"/>
                      <a:pt x="1034034" y="231477"/>
                      <a:pt x="1034034" y="5170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66" name="Freeform: Shape 5865">
                <a:extLst>
                  <a:ext uri="{FF2B5EF4-FFF2-40B4-BE49-F238E27FC236}">
                    <a16:creationId xmlns:a16="http://schemas.microsoft.com/office/drawing/2014/main" id="{466A6A69-A241-76F7-08A3-CF9E99B0EA8D}"/>
                  </a:ext>
                </a:extLst>
              </p:cNvPr>
              <p:cNvSpPr/>
              <p:nvPr/>
            </p:nvSpPr>
            <p:spPr>
              <a:xfrm>
                <a:off x="9182004" y="5340096"/>
                <a:ext cx="517016" cy="1033938"/>
              </a:xfrm>
              <a:custGeom>
                <a:avLst/>
                <a:gdLst>
                  <a:gd name="connsiteX0" fmla="*/ 517017 w 517016"/>
                  <a:gd name="connsiteY0" fmla="*/ 516922 h 1033938"/>
                  <a:gd name="connsiteX1" fmla="*/ 0 w 517016"/>
                  <a:gd name="connsiteY1" fmla="*/ 1033939 h 1033938"/>
                  <a:gd name="connsiteX2" fmla="*/ 0 w 517016"/>
                  <a:gd name="connsiteY2" fmla="*/ 0 h 1033938"/>
                  <a:gd name="connsiteX3" fmla="*/ 517017 w 517016"/>
                  <a:gd name="connsiteY3" fmla="*/ 517017 h 1033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7016" h="1033938">
                    <a:moveTo>
                      <a:pt x="517017" y="516922"/>
                    </a:moveTo>
                    <a:cubicBezTo>
                      <a:pt x="517017" y="802481"/>
                      <a:pt x="285559" y="1033939"/>
                      <a:pt x="0" y="1033939"/>
                    </a:cubicBezTo>
                    <a:cubicBezTo>
                      <a:pt x="637318" y="440341"/>
                      <a:pt x="125159" y="134969"/>
                      <a:pt x="0" y="0"/>
                    </a:cubicBezTo>
                    <a:cubicBezTo>
                      <a:pt x="285559" y="0"/>
                      <a:pt x="517017" y="231457"/>
                      <a:pt x="517017" y="517017"/>
                    </a:cubicBezTo>
                    <a:close/>
                  </a:path>
                </a:pathLst>
              </a:custGeom>
              <a:solidFill>
                <a:srgbClr val="65C8D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829" name="Graphic 2">
              <a:extLst>
                <a:ext uri="{FF2B5EF4-FFF2-40B4-BE49-F238E27FC236}">
                  <a16:creationId xmlns:a16="http://schemas.microsoft.com/office/drawing/2014/main" id="{D9A89DE9-B527-CDFC-DE70-649ECC00C91A}"/>
                </a:ext>
              </a:extLst>
            </p:cNvPr>
            <p:cNvGrpSpPr/>
            <p:nvPr/>
          </p:nvGrpSpPr>
          <p:grpSpPr>
            <a:xfrm>
              <a:off x="2690050" y="1757457"/>
              <a:ext cx="7522654" cy="5279421"/>
              <a:chOff x="2690050" y="1757457"/>
              <a:chExt cx="7522654" cy="5279421"/>
            </a:xfrm>
          </p:grpSpPr>
          <p:sp>
            <p:nvSpPr>
              <p:cNvPr id="5830" name="Freeform: Shape 5829">
                <a:extLst>
                  <a:ext uri="{FF2B5EF4-FFF2-40B4-BE49-F238E27FC236}">
                    <a16:creationId xmlns:a16="http://schemas.microsoft.com/office/drawing/2014/main" id="{3BB9E444-4D89-87FB-6B40-B717909B9E9B}"/>
                  </a:ext>
                </a:extLst>
              </p:cNvPr>
              <p:cNvSpPr/>
              <p:nvPr/>
            </p:nvSpPr>
            <p:spPr>
              <a:xfrm>
                <a:off x="3050174" y="1757457"/>
                <a:ext cx="6678233" cy="5228177"/>
              </a:xfrm>
              <a:custGeom>
                <a:avLst/>
                <a:gdLst>
                  <a:gd name="connsiteX0" fmla="*/ 371395 w 6678233"/>
                  <a:gd name="connsiteY0" fmla="*/ 5225986 h 5228177"/>
                  <a:gd name="connsiteX1" fmla="*/ 542845 w 6678233"/>
                  <a:gd name="connsiteY1" fmla="*/ 5227606 h 5228177"/>
                  <a:gd name="connsiteX2" fmla="*/ 3660568 w 6678233"/>
                  <a:gd name="connsiteY2" fmla="*/ 5146834 h 5228177"/>
                  <a:gd name="connsiteX3" fmla="*/ 5218382 w 6678233"/>
                  <a:gd name="connsiteY3" fmla="*/ 5119497 h 5228177"/>
                  <a:gd name="connsiteX4" fmla="*/ 5996575 w 6678233"/>
                  <a:gd name="connsiteY4" fmla="*/ 5134928 h 5228177"/>
                  <a:gd name="connsiteX5" fmla="*/ 6385481 w 6678233"/>
                  <a:gd name="connsiteY5" fmla="*/ 5153121 h 5228177"/>
                  <a:gd name="connsiteX6" fmla="*/ 6581315 w 6678233"/>
                  <a:gd name="connsiteY6" fmla="*/ 5165694 h 5228177"/>
                  <a:gd name="connsiteX7" fmla="*/ 6675516 w 6678233"/>
                  <a:gd name="connsiteY7" fmla="*/ 5121021 h 5228177"/>
                  <a:gd name="connsiteX8" fmla="*/ 4966446 w 6678233"/>
                  <a:gd name="connsiteY8" fmla="*/ 3683032 h 5228177"/>
                  <a:gd name="connsiteX9" fmla="*/ 4099099 w 6678233"/>
                  <a:gd name="connsiteY9" fmla="*/ 2902172 h 5228177"/>
                  <a:gd name="connsiteX10" fmla="*/ 3940222 w 6678233"/>
                  <a:gd name="connsiteY10" fmla="*/ 2658332 h 5228177"/>
                  <a:gd name="connsiteX11" fmla="*/ 3876691 w 6678233"/>
                  <a:gd name="connsiteY11" fmla="*/ 2377250 h 5228177"/>
                  <a:gd name="connsiteX12" fmla="*/ 3765534 w 6678233"/>
                  <a:gd name="connsiteY12" fmla="*/ 1691640 h 5228177"/>
                  <a:gd name="connsiteX13" fmla="*/ 3699811 w 6678233"/>
                  <a:gd name="connsiteY13" fmla="*/ 0 h 5228177"/>
                  <a:gd name="connsiteX14" fmla="*/ 2801033 w 6678233"/>
                  <a:gd name="connsiteY14" fmla="*/ 0 h 5228177"/>
                  <a:gd name="connsiteX15" fmla="*/ 2656824 w 6678233"/>
                  <a:gd name="connsiteY15" fmla="*/ 2128266 h 5228177"/>
                  <a:gd name="connsiteX16" fmla="*/ 2420223 w 6678233"/>
                  <a:gd name="connsiteY16" fmla="*/ 3241929 h 5228177"/>
                  <a:gd name="connsiteX17" fmla="*/ 2214388 w 6678233"/>
                  <a:gd name="connsiteY17" fmla="*/ 3657029 h 5228177"/>
                  <a:gd name="connsiteX18" fmla="*/ 1787572 w 6678233"/>
                  <a:gd name="connsiteY18" fmla="*/ 3986308 h 5228177"/>
                  <a:gd name="connsiteX19" fmla="*/ 89074 w 6678233"/>
                  <a:gd name="connsiteY19" fmla="*/ 5048346 h 5228177"/>
                  <a:gd name="connsiteX20" fmla="*/ 14208 w 6678233"/>
                  <a:gd name="connsiteY20" fmla="*/ 5187886 h 5228177"/>
                  <a:gd name="connsiteX21" fmla="*/ 73644 w 6678233"/>
                  <a:gd name="connsiteY21" fmla="*/ 5210175 h 5228177"/>
                  <a:gd name="connsiteX22" fmla="*/ 371300 w 6678233"/>
                  <a:gd name="connsiteY22" fmla="*/ 5225892 h 522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678233" h="5228177">
                    <a:moveTo>
                      <a:pt x="371395" y="5225986"/>
                    </a:moveTo>
                    <a:cubicBezTo>
                      <a:pt x="428545" y="5226749"/>
                      <a:pt x="485695" y="5227320"/>
                      <a:pt x="542845" y="5227606"/>
                    </a:cubicBezTo>
                    <a:cubicBezTo>
                      <a:pt x="1582690" y="5234274"/>
                      <a:pt x="2621581" y="5181124"/>
                      <a:pt x="3660568" y="5146834"/>
                    </a:cubicBezTo>
                    <a:cubicBezTo>
                      <a:pt x="4179681" y="5129689"/>
                      <a:pt x="4698984" y="5117306"/>
                      <a:pt x="5218382" y="5119497"/>
                    </a:cubicBezTo>
                    <a:cubicBezTo>
                      <a:pt x="5477843" y="5120640"/>
                      <a:pt x="5737304" y="5125308"/>
                      <a:pt x="5996575" y="5134928"/>
                    </a:cubicBezTo>
                    <a:cubicBezTo>
                      <a:pt x="6126305" y="5139690"/>
                      <a:pt x="6255940" y="5145786"/>
                      <a:pt x="6385481" y="5153121"/>
                    </a:cubicBezTo>
                    <a:cubicBezTo>
                      <a:pt x="6448726" y="5156740"/>
                      <a:pt x="6518354" y="5170170"/>
                      <a:pt x="6581315" y="5165694"/>
                    </a:cubicBezTo>
                    <a:cubicBezTo>
                      <a:pt x="6588649" y="5165218"/>
                      <a:pt x="6696567" y="5140357"/>
                      <a:pt x="6675516" y="5121021"/>
                    </a:cubicBezTo>
                    <a:cubicBezTo>
                      <a:pt x="6128401" y="4615720"/>
                      <a:pt x="5557853" y="4135755"/>
                      <a:pt x="4966446" y="3683032"/>
                    </a:cubicBezTo>
                    <a:cubicBezTo>
                      <a:pt x="4658122" y="3447003"/>
                      <a:pt x="4338082" y="3212402"/>
                      <a:pt x="4099099" y="2902172"/>
                    </a:cubicBezTo>
                    <a:cubicBezTo>
                      <a:pt x="4040235" y="2825782"/>
                      <a:pt x="3983847" y="2744534"/>
                      <a:pt x="3940222" y="2658332"/>
                    </a:cubicBezTo>
                    <a:cubicBezTo>
                      <a:pt x="3897741" y="2574512"/>
                      <a:pt x="3894693" y="2470023"/>
                      <a:pt x="3876691" y="2377250"/>
                    </a:cubicBezTo>
                    <a:cubicBezTo>
                      <a:pt x="3832590" y="2149888"/>
                      <a:pt x="3795252" y="1921288"/>
                      <a:pt x="3765534" y="1691640"/>
                    </a:cubicBezTo>
                    <a:cubicBezTo>
                      <a:pt x="3747722" y="1554289"/>
                      <a:pt x="3625326" y="0"/>
                      <a:pt x="3699811" y="0"/>
                    </a:cubicBezTo>
                    <a:lnTo>
                      <a:pt x="2801033" y="0"/>
                    </a:lnTo>
                    <a:cubicBezTo>
                      <a:pt x="2897521" y="0"/>
                      <a:pt x="2685399" y="1957864"/>
                      <a:pt x="2656824" y="2128266"/>
                    </a:cubicBezTo>
                    <a:cubicBezTo>
                      <a:pt x="2594149" y="2502694"/>
                      <a:pt x="2514139" y="2874074"/>
                      <a:pt x="2420223" y="3241929"/>
                    </a:cubicBezTo>
                    <a:cubicBezTo>
                      <a:pt x="2373836" y="3423857"/>
                      <a:pt x="2360406" y="3540157"/>
                      <a:pt x="2214388" y="3657029"/>
                    </a:cubicBezTo>
                    <a:cubicBezTo>
                      <a:pt x="2074084" y="3769328"/>
                      <a:pt x="1932162" y="3879533"/>
                      <a:pt x="1787572" y="3986308"/>
                    </a:cubicBezTo>
                    <a:cubicBezTo>
                      <a:pt x="1249981" y="4383501"/>
                      <a:pt x="681529" y="4738974"/>
                      <a:pt x="89074" y="5048346"/>
                    </a:cubicBezTo>
                    <a:cubicBezTo>
                      <a:pt x="34306" y="5076921"/>
                      <a:pt x="-28750" y="5143500"/>
                      <a:pt x="14208" y="5187886"/>
                    </a:cubicBezTo>
                    <a:cubicBezTo>
                      <a:pt x="29257" y="5203412"/>
                      <a:pt x="52213" y="5207413"/>
                      <a:pt x="73644" y="5210175"/>
                    </a:cubicBezTo>
                    <a:cubicBezTo>
                      <a:pt x="172228" y="5222653"/>
                      <a:pt x="271859" y="5224558"/>
                      <a:pt x="371300" y="5225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831" name="Graphic 2">
                <a:extLst>
                  <a:ext uri="{FF2B5EF4-FFF2-40B4-BE49-F238E27FC236}">
                    <a16:creationId xmlns:a16="http://schemas.microsoft.com/office/drawing/2014/main" id="{E6780C17-DE17-48C6-A4B1-87B693A285E1}"/>
                  </a:ext>
                </a:extLst>
              </p:cNvPr>
              <p:cNvGrpSpPr/>
              <p:nvPr/>
            </p:nvGrpSpPr>
            <p:grpSpPr>
              <a:xfrm>
                <a:off x="2690050" y="4350734"/>
                <a:ext cx="7522654" cy="2686145"/>
                <a:chOff x="2690050" y="4350734"/>
                <a:chExt cx="7522654" cy="2686145"/>
              </a:xfrm>
            </p:grpSpPr>
            <p:grpSp>
              <p:nvGrpSpPr>
                <p:cNvPr id="5832" name="Graphic 2">
                  <a:extLst>
                    <a:ext uri="{FF2B5EF4-FFF2-40B4-BE49-F238E27FC236}">
                      <a16:creationId xmlns:a16="http://schemas.microsoft.com/office/drawing/2014/main" id="{B7CA56A1-4BFF-9DA7-C254-A25BF93F208A}"/>
                    </a:ext>
                  </a:extLst>
                </p:cNvPr>
                <p:cNvGrpSpPr/>
                <p:nvPr/>
              </p:nvGrpSpPr>
              <p:grpSpPr>
                <a:xfrm>
                  <a:off x="9178670" y="5837301"/>
                  <a:ext cx="1034033" cy="1034034"/>
                  <a:chOff x="9178670" y="5837301"/>
                  <a:chExt cx="1034033" cy="1034034"/>
                </a:xfrm>
              </p:grpSpPr>
              <p:sp>
                <p:nvSpPr>
                  <p:cNvPr id="5863" name="Freeform: Shape 5862">
                    <a:extLst>
                      <a:ext uri="{FF2B5EF4-FFF2-40B4-BE49-F238E27FC236}">
                        <a16:creationId xmlns:a16="http://schemas.microsoft.com/office/drawing/2014/main" id="{FDAA4A38-0F97-3990-AB85-A3CDE6BF5176}"/>
                      </a:ext>
                    </a:extLst>
                  </p:cNvPr>
                  <p:cNvSpPr/>
                  <p:nvPr/>
                </p:nvSpPr>
                <p:spPr>
                  <a:xfrm>
                    <a:off x="9178670" y="5837301"/>
                    <a:ext cx="1034033" cy="1034033"/>
                  </a:xfrm>
                  <a:custGeom>
                    <a:avLst/>
                    <a:gdLst>
                      <a:gd name="connsiteX0" fmla="*/ 1034034 w 1034033"/>
                      <a:gd name="connsiteY0" fmla="*/ 517017 h 1034033"/>
                      <a:gd name="connsiteX1" fmla="*/ 517017 w 1034033"/>
                      <a:gd name="connsiteY1" fmla="*/ 1034034 h 1034033"/>
                      <a:gd name="connsiteX2" fmla="*/ -1 w 1034033"/>
                      <a:gd name="connsiteY2" fmla="*/ 517017 h 1034033"/>
                      <a:gd name="connsiteX3" fmla="*/ 517017 w 1034033"/>
                      <a:gd name="connsiteY3" fmla="*/ 0 h 1034033"/>
                      <a:gd name="connsiteX4" fmla="*/ 1034034 w 1034033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3">
                        <a:moveTo>
                          <a:pt x="1034034" y="517017"/>
                        </a:moveTo>
                        <a:cubicBezTo>
                          <a:pt x="1034034" y="802558"/>
                          <a:pt x="802557" y="1034034"/>
                          <a:pt x="517017" y="1034034"/>
                        </a:cubicBezTo>
                        <a:cubicBezTo>
                          <a:pt x="231476" y="1034034"/>
                          <a:pt x="-1" y="802558"/>
                          <a:pt x="-1" y="517017"/>
                        </a:cubicBezTo>
                        <a:cubicBezTo>
                          <a:pt x="-1" y="231476"/>
                          <a:pt x="231476" y="0"/>
                          <a:pt x="517017" y="0"/>
                        </a:cubicBezTo>
                        <a:cubicBezTo>
                          <a:pt x="802557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64" name="Freeform: Shape 5863">
                    <a:extLst>
                      <a:ext uri="{FF2B5EF4-FFF2-40B4-BE49-F238E27FC236}">
                        <a16:creationId xmlns:a16="http://schemas.microsoft.com/office/drawing/2014/main" id="{8803E467-79A6-8980-5E00-3A9C5BD05ABA}"/>
                      </a:ext>
                    </a:extLst>
                  </p:cNvPr>
                  <p:cNvSpPr/>
                  <p:nvPr/>
                </p:nvSpPr>
                <p:spPr>
                  <a:xfrm>
                    <a:off x="9695592" y="5837396"/>
                    <a:ext cx="517017" cy="1033938"/>
                  </a:xfrm>
                  <a:custGeom>
                    <a:avLst/>
                    <a:gdLst>
                      <a:gd name="connsiteX0" fmla="*/ 517017 w 517017"/>
                      <a:gd name="connsiteY0" fmla="*/ 516921 h 1033938"/>
                      <a:gd name="connsiteX1" fmla="*/ 0 w 517017"/>
                      <a:gd name="connsiteY1" fmla="*/ 1033939 h 1033938"/>
                      <a:gd name="connsiteX2" fmla="*/ 0 w 517017"/>
                      <a:gd name="connsiteY2" fmla="*/ 0 h 1033938"/>
                      <a:gd name="connsiteX3" fmla="*/ 517017 w 517017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7" h="1033938">
                        <a:moveTo>
                          <a:pt x="517017" y="516921"/>
                        </a:moveTo>
                        <a:cubicBezTo>
                          <a:pt x="517017" y="802481"/>
                          <a:pt x="285559" y="1033939"/>
                          <a:pt x="0" y="1033939"/>
                        </a:cubicBezTo>
                        <a:cubicBezTo>
                          <a:pt x="637318" y="440341"/>
                          <a:pt x="125159" y="134969"/>
                          <a:pt x="0" y="0"/>
                        </a:cubicBezTo>
                        <a:cubicBezTo>
                          <a:pt x="285559" y="0"/>
                          <a:pt x="517017" y="231457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33" name="Graphic 2">
                  <a:extLst>
                    <a:ext uri="{FF2B5EF4-FFF2-40B4-BE49-F238E27FC236}">
                      <a16:creationId xmlns:a16="http://schemas.microsoft.com/office/drawing/2014/main" id="{BA9926AD-DF08-1C5D-6926-F52E5EC47870}"/>
                    </a:ext>
                  </a:extLst>
                </p:cNvPr>
                <p:cNvGrpSpPr/>
                <p:nvPr/>
              </p:nvGrpSpPr>
              <p:grpSpPr>
                <a:xfrm>
                  <a:off x="7889557" y="5184171"/>
                  <a:ext cx="1034033" cy="1034034"/>
                  <a:chOff x="7889557" y="5184171"/>
                  <a:chExt cx="1034033" cy="1034034"/>
                </a:xfrm>
              </p:grpSpPr>
              <p:sp>
                <p:nvSpPr>
                  <p:cNvPr id="5861" name="Freeform: Shape 5860">
                    <a:extLst>
                      <a:ext uri="{FF2B5EF4-FFF2-40B4-BE49-F238E27FC236}">
                        <a16:creationId xmlns:a16="http://schemas.microsoft.com/office/drawing/2014/main" id="{A82EDD30-26B7-A410-3408-D10351DD50B9}"/>
                      </a:ext>
                    </a:extLst>
                  </p:cNvPr>
                  <p:cNvSpPr/>
                  <p:nvPr/>
                </p:nvSpPr>
                <p:spPr>
                  <a:xfrm>
                    <a:off x="7889557" y="5184171"/>
                    <a:ext cx="1034033" cy="1034033"/>
                  </a:xfrm>
                  <a:custGeom>
                    <a:avLst/>
                    <a:gdLst>
                      <a:gd name="connsiteX0" fmla="*/ 1034034 w 1034033"/>
                      <a:gd name="connsiteY0" fmla="*/ 517017 h 1034033"/>
                      <a:gd name="connsiteX1" fmla="*/ 517017 w 1034033"/>
                      <a:gd name="connsiteY1" fmla="*/ 1034034 h 1034033"/>
                      <a:gd name="connsiteX2" fmla="*/ 0 w 1034033"/>
                      <a:gd name="connsiteY2" fmla="*/ 517017 h 1034033"/>
                      <a:gd name="connsiteX3" fmla="*/ 517017 w 1034033"/>
                      <a:gd name="connsiteY3" fmla="*/ 0 h 1034033"/>
                      <a:gd name="connsiteX4" fmla="*/ 1034034 w 1034033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62" name="Freeform: Shape 5861">
                    <a:extLst>
                      <a:ext uri="{FF2B5EF4-FFF2-40B4-BE49-F238E27FC236}">
                        <a16:creationId xmlns:a16="http://schemas.microsoft.com/office/drawing/2014/main" id="{1162C897-06F9-23F0-EB2B-B85569E520F6}"/>
                      </a:ext>
                    </a:extLst>
                  </p:cNvPr>
                  <p:cNvSpPr/>
                  <p:nvPr/>
                </p:nvSpPr>
                <p:spPr>
                  <a:xfrm>
                    <a:off x="8406478" y="5184266"/>
                    <a:ext cx="517017" cy="1033938"/>
                  </a:xfrm>
                  <a:custGeom>
                    <a:avLst/>
                    <a:gdLst>
                      <a:gd name="connsiteX0" fmla="*/ 517017 w 517017"/>
                      <a:gd name="connsiteY0" fmla="*/ 516922 h 1033938"/>
                      <a:gd name="connsiteX1" fmla="*/ 0 w 517017"/>
                      <a:gd name="connsiteY1" fmla="*/ 1033939 h 1033938"/>
                      <a:gd name="connsiteX2" fmla="*/ 0 w 517017"/>
                      <a:gd name="connsiteY2" fmla="*/ 0 h 1033938"/>
                      <a:gd name="connsiteX3" fmla="*/ 517017 w 517017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7" h="1033938">
                        <a:moveTo>
                          <a:pt x="517017" y="516922"/>
                        </a:moveTo>
                        <a:cubicBezTo>
                          <a:pt x="517017" y="802482"/>
                          <a:pt x="285560" y="1033939"/>
                          <a:pt x="0" y="1033939"/>
                        </a:cubicBezTo>
                        <a:cubicBezTo>
                          <a:pt x="637318" y="440341"/>
                          <a:pt x="125159" y="134969"/>
                          <a:pt x="0" y="0"/>
                        </a:cubicBezTo>
                        <a:cubicBezTo>
                          <a:pt x="285560" y="0"/>
                          <a:pt x="517017" y="231458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34" name="Graphic 2">
                  <a:extLst>
                    <a:ext uri="{FF2B5EF4-FFF2-40B4-BE49-F238E27FC236}">
                      <a16:creationId xmlns:a16="http://schemas.microsoft.com/office/drawing/2014/main" id="{AC24C04B-5B4F-1B17-D2D2-F599A16EE59C}"/>
                    </a:ext>
                  </a:extLst>
                </p:cNvPr>
                <p:cNvGrpSpPr/>
                <p:nvPr/>
              </p:nvGrpSpPr>
              <p:grpSpPr>
                <a:xfrm>
                  <a:off x="7254715" y="4675346"/>
                  <a:ext cx="1034033" cy="1034034"/>
                  <a:chOff x="7254715" y="4675346"/>
                  <a:chExt cx="1034033" cy="1034034"/>
                </a:xfrm>
              </p:grpSpPr>
              <p:sp>
                <p:nvSpPr>
                  <p:cNvPr id="5859" name="Freeform: Shape 5858">
                    <a:extLst>
                      <a:ext uri="{FF2B5EF4-FFF2-40B4-BE49-F238E27FC236}">
                        <a16:creationId xmlns:a16="http://schemas.microsoft.com/office/drawing/2014/main" id="{16CCC6B7-B9A8-DCFF-1BAB-406DD30548AB}"/>
                      </a:ext>
                    </a:extLst>
                  </p:cNvPr>
                  <p:cNvSpPr/>
                  <p:nvPr/>
                </p:nvSpPr>
                <p:spPr>
                  <a:xfrm>
                    <a:off x="7254715" y="4675346"/>
                    <a:ext cx="1034033" cy="1034034"/>
                  </a:xfrm>
                  <a:custGeom>
                    <a:avLst/>
                    <a:gdLst>
                      <a:gd name="connsiteX0" fmla="*/ 1034034 w 1034033"/>
                      <a:gd name="connsiteY0" fmla="*/ 517017 h 1034034"/>
                      <a:gd name="connsiteX1" fmla="*/ 517017 w 1034033"/>
                      <a:gd name="connsiteY1" fmla="*/ 1034034 h 1034034"/>
                      <a:gd name="connsiteX2" fmla="*/ 0 w 1034033"/>
                      <a:gd name="connsiteY2" fmla="*/ 517017 h 1034034"/>
                      <a:gd name="connsiteX3" fmla="*/ 517017 w 1034033"/>
                      <a:gd name="connsiteY3" fmla="*/ 0 h 1034034"/>
                      <a:gd name="connsiteX4" fmla="*/ 1034034 w 1034033"/>
                      <a:gd name="connsiteY4" fmla="*/ 517017 h 1034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4">
                        <a:moveTo>
                          <a:pt x="1034034" y="517017"/>
                        </a:moveTo>
                        <a:cubicBezTo>
                          <a:pt x="1034034" y="802558"/>
                          <a:pt x="802557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7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60" name="Freeform: Shape 5859">
                    <a:extLst>
                      <a:ext uri="{FF2B5EF4-FFF2-40B4-BE49-F238E27FC236}">
                        <a16:creationId xmlns:a16="http://schemas.microsoft.com/office/drawing/2014/main" id="{8E6C71A6-E9D8-FAD3-9854-29217B9934CF}"/>
                      </a:ext>
                    </a:extLst>
                  </p:cNvPr>
                  <p:cNvSpPr/>
                  <p:nvPr/>
                </p:nvSpPr>
                <p:spPr>
                  <a:xfrm>
                    <a:off x="7771732" y="4675441"/>
                    <a:ext cx="517016" cy="1033938"/>
                  </a:xfrm>
                  <a:custGeom>
                    <a:avLst/>
                    <a:gdLst>
                      <a:gd name="connsiteX0" fmla="*/ 517017 w 517016"/>
                      <a:gd name="connsiteY0" fmla="*/ 516922 h 1033938"/>
                      <a:gd name="connsiteX1" fmla="*/ 0 w 517016"/>
                      <a:gd name="connsiteY1" fmla="*/ 1033939 h 1033938"/>
                      <a:gd name="connsiteX2" fmla="*/ 0 w 517016"/>
                      <a:gd name="connsiteY2" fmla="*/ 0 h 1033938"/>
                      <a:gd name="connsiteX3" fmla="*/ 517017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517017" y="516922"/>
                        </a:moveTo>
                        <a:cubicBezTo>
                          <a:pt x="517017" y="802481"/>
                          <a:pt x="285559" y="1033939"/>
                          <a:pt x="0" y="1033939"/>
                        </a:cubicBezTo>
                        <a:cubicBezTo>
                          <a:pt x="637318" y="440341"/>
                          <a:pt x="125158" y="134969"/>
                          <a:pt x="0" y="0"/>
                        </a:cubicBezTo>
                        <a:cubicBezTo>
                          <a:pt x="285559" y="0"/>
                          <a:pt x="517017" y="231457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35" name="Graphic 2">
                  <a:extLst>
                    <a:ext uri="{FF2B5EF4-FFF2-40B4-BE49-F238E27FC236}">
                      <a16:creationId xmlns:a16="http://schemas.microsoft.com/office/drawing/2014/main" id="{77E36399-5F3D-33E5-F4B5-1127B4E79C0D}"/>
                    </a:ext>
                  </a:extLst>
                </p:cNvPr>
                <p:cNvGrpSpPr/>
                <p:nvPr/>
              </p:nvGrpSpPr>
              <p:grpSpPr>
                <a:xfrm>
                  <a:off x="6540912" y="4478655"/>
                  <a:ext cx="1034033" cy="1034033"/>
                  <a:chOff x="6540912" y="4478655"/>
                  <a:chExt cx="1034033" cy="1034033"/>
                </a:xfrm>
              </p:grpSpPr>
              <p:sp>
                <p:nvSpPr>
                  <p:cNvPr id="5857" name="Freeform: Shape 5856">
                    <a:extLst>
                      <a:ext uri="{FF2B5EF4-FFF2-40B4-BE49-F238E27FC236}">
                        <a16:creationId xmlns:a16="http://schemas.microsoft.com/office/drawing/2014/main" id="{E929E263-B8AB-1009-37D5-1AD82A4BA38D}"/>
                      </a:ext>
                    </a:extLst>
                  </p:cNvPr>
                  <p:cNvSpPr/>
                  <p:nvPr/>
                </p:nvSpPr>
                <p:spPr>
                  <a:xfrm>
                    <a:off x="6540912" y="4478655"/>
                    <a:ext cx="1034033" cy="1034033"/>
                  </a:xfrm>
                  <a:custGeom>
                    <a:avLst/>
                    <a:gdLst>
                      <a:gd name="connsiteX0" fmla="*/ 1034034 w 1034033"/>
                      <a:gd name="connsiteY0" fmla="*/ 517017 h 1034033"/>
                      <a:gd name="connsiteX1" fmla="*/ 517017 w 1034033"/>
                      <a:gd name="connsiteY1" fmla="*/ 1034034 h 1034033"/>
                      <a:gd name="connsiteX2" fmla="*/ 0 w 1034033"/>
                      <a:gd name="connsiteY2" fmla="*/ 517017 h 1034033"/>
                      <a:gd name="connsiteX3" fmla="*/ 517017 w 1034033"/>
                      <a:gd name="connsiteY3" fmla="*/ 0 h 1034033"/>
                      <a:gd name="connsiteX4" fmla="*/ 1034034 w 1034033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58" name="Freeform: Shape 5857">
                    <a:extLst>
                      <a:ext uri="{FF2B5EF4-FFF2-40B4-BE49-F238E27FC236}">
                        <a16:creationId xmlns:a16="http://schemas.microsoft.com/office/drawing/2014/main" id="{353AA10C-1CE2-8795-3902-BE9F9E2BA40A}"/>
                      </a:ext>
                    </a:extLst>
                  </p:cNvPr>
                  <p:cNvSpPr/>
                  <p:nvPr/>
                </p:nvSpPr>
                <p:spPr>
                  <a:xfrm>
                    <a:off x="7057929" y="4478750"/>
                    <a:ext cx="517016" cy="1033938"/>
                  </a:xfrm>
                  <a:custGeom>
                    <a:avLst/>
                    <a:gdLst>
                      <a:gd name="connsiteX0" fmla="*/ 517017 w 517016"/>
                      <a:gd name="connsiteY0" fmla="*/ 516922 h 1033938"/>
                      <a:gd name="connsiteX1" fmla="*/ 0 w 517016"/>
                      <a:gd name="connsiteY1" fmla="*/ 1033939 h 1033938"/>
                      <a:gd name="connsiteX2" fmla="*/ 0 w 517016"/>
                      <a:gd name="connsiteY2" fmla="*/ 0 h 1033938"/>
                      <a:gd name="connsiteX3" fmla="*/ 517017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517017" y="516922"/>
                        </a:moveTo>
                        <a:cubicBezTo>
                          <a:pt x="517017" y="802481"/>
                          <a:pt x="285559" y="1033939"/>
                          <a:pt x="0" y="1033939"/>
                        </a:cubicBezTo>
                        <a:cubicBezTo>
                          <a:pt x="637318" y="440341"/>
                          <a:pt x="125158" y="134969"/>
                          <a:pt x="0" y="0"/>
                        </a:cubicBezTo>
                        <a:cubicBezTo>
                          <a:pt x="285559" y="0"/>
                          <a:pt x="517017" y="231457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36" name="Graphic 2">
                  <a:extLst>
                    <a:ext uri="{FF2B5EF4-FFF2-40B4-BE49-F238E27FC236}">
                      <a16:creationId xmlns:a16="http://schemas.microsoft.com/office/drawing/2014/main" id="{39653471-B228-DBD2-9E4D-ACDC1E6EA389}"/>
                    </a:ext>
                  </a:extLst>
                </p:cNvPr>
                <p:cNvGrpSpPr/>
                <p:nvPr/>
              </p:nvGrpSpPr>
              <p:grpSpPr>
                <a:xfrm>
                  <a:off x="2690050" y="5837301"/>
                  <a:ext cx="1034034" cy="1034034"/>
                  <a:chOff x="2690050" y="5837301"/>
                  <a:chExt cx="1034034" cy="1034034"/>
                </a:xfrm>
              </p:grpSpPr>
              <p:sp>
                <p:nvSpPr>
                  <p:cNvPr id="5855" name="Freeform: Shape 5854">
                    <a:extLst>
                      <a:ext uri="{FF2B5EF4-FFF2-40B4-BE49-F238E27FC236}">
                        <a16:creationId xmlns:a16="http://schemas.microsoft.com/office/drawing/2014/main" id="{687F8DFB-2652-B785-FE4E-B37A3A3FEA9A}"/>
                      </a:ext>
                    </a:extLst>
                  </p:cNvPr>
                  <p:cNvSpPr/>
                  <p:nvPr/>
                </p:nvSpPr>
                <p:spPr>
                  <a:xfrm>
                    <a:off x="2690050" y="5837301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4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56" name="Freeform: Shape 5855">
                    <a:extLst>
                      <a:ext uri="{FF2B5EF4-FFF2-40B4-BE49-F238E27FC236}">
                        <a16:creationId xmlns:a16="http://schemas.microsoft.com/office/drawing/2014/main" id="{43547081-520A-CAC4-9345-3F744D0F02F5}"/>
                      </a:ext>
                    </a:extLst>
                  </p:cNvPr>
                  <p:cNvSpPr/>
                  <p:nvPr/>
                </p:nvSpPr>
                <p:spPr>
                  <a:xfrm>
                    <a:off x="2690145" y="5837396"/>
                    <a:ext cx="517017" cy="1033938"/>
                  </a:xfrm>
                  <a:custGeom>
                    <a:avLst/>
                    <a:gdLst>
                      <a:gd name="connsiteX0" fmla="*/ 0 w 517017"/>
                      <a:gd name="connsiteY0" fmla="*/ 516921 h 1033938"/>
                      <a:gd name="connsiteX1" fmla="*/ 517017 w 517017"/>
                      <a:gd name="connsiteY1" fmla="*/ 1033939 h 1033938"/>
                      <a:gd name="connsiteX2" fmla="*/ 517017 w 517017"/>
                      <a:gd name="connsiteY2" fmla="*/ 0 h 1033938"/>
                      <a:gd name="connsiteX3" fmla="*/ 0 w 517017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7" h="1033938">
                        <a:moveTo>
                          <a:pt x="0" y="516921"/>
                        </a:moveTo>
                        <a:cubicBezTo>
                          <a:pt x="0" y="802481"/>
                          <a:pt x="231458" y="1033939"/>
                          <a:pt x="517017" y="1033939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8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37" name="Graphic 2">
                  <a:extLst>
                    <a:ext uri="{FF2B5EF4-FFF2-40B4-BE49-F238E27FC236}">
                      <a16:creationId xmlns:a16="http://schemas.microsoft.com/office/drawing/2014/main" id="{46A4BCC9-6245-3D32-F671-6A7CE01947D4}"/>
                    </a:ext>
                  </a:extLst>
                </p:cNvPr>
                <p:cNvGrpSpPr/>
                <p:nvPr/>
              </p:nvGrpSpPr>
              <p:grpSpPr>
                <a:xfrm>
                  <a:off x="3271837" y="5612511"/>
                  <a:ext cx="1034034" cy="1034033"/>
                  <a:chOff x="3271837" y="5612511"/>
                  <a:chExt cx="1034034" cy="1034033"/>
                </a:xfrm>
              </p:grpSpPr>
              <p:sp>
                <p:nvSpPr>
                  <p:cNvPr id="5853" name="Freeform: Shape 5852">
                    <a:extLst>
                      <a:ext uri="{FF2B5EF4-FFF2-40B4-BE49-F238E27FC236}">
                        <a16:creationId xmlns:a16="http://schemas.microsoft.com/office/drawing/2014/main" id="{8DDC45AE-CE15-342F-F3FB-89BE92D87A79}"/>
                      </a:ext>
                    </a:extLst>
                  </p:cNvPr>
                  <p:cNvSpPr/>
                  <p:nvPr/>
                </p:nvSpPr>
                <p:spPr>
                  <a:xfrm>
                    <a:off x="3271837" y="5612511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4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7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54" name="Freeform: Shape 5853">
                    <a:extLst>
                      <a:ext uri="{FF2B5EF4-FFF2-40B4-BE49-F238E27FC236}">
                        <a16:creationId xmlns:a16="http://schemas.microsoft.com/office/drawing/2014/main" id="{570B2C07-26FB-788A-8FA8-AEF4B6EADFDE}"/>
                      </a:ext>
                    </a:extLst>
                  </p:cNvPr>
                  <p:cNvSpPr/>
                  <p:nvPr/>
                </p:nvSpPr>
                <p:spPr>
                  <a:xfrm>
                    <a:off x="3271837" y="5612606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9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7" y="1033939"/>
                          <a:pt x="517017" y="1033939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7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38" name="Graphic 2">
                  <a:extLst>
                    <a:ext uri="{FF2B5EF4-FFF2-40B4-BE49-F238E27FC236}">
                      <a16:creationId xmlns:a16="http://schemas.microsoft.com/office/drawing/2014/main" id="{204F087F-7783-5F4D-9F63-B7AF0B20D997}"/>
                    </a:ext>
                  </a:extLst>
                </p:cNvPr>
                <p:cNvGrpSpPr/>
                <p:nvPr/>
              </p:nvGrpSpPr>
              <p:grpSpPr>
                <a:xfrm>
                  <a:off x="4025645" y="5374005"/>
                  <a:ext cx="1034034" cy="1034033"/>
                  <a:chOff x="4025645" y="5374005"/>
                  <a:chExt cx="1034034" cy="1034033"/>
                </a:xfrm>
              </p:grpSpPr>
              <p:sp>
                <p:nvSpPr>
                  <p:cNvPr id="5851" name="Freeform: Shape 5850">
                    <a:extLst>
                      <a:ext uri="{FF2B5EF4-FFF2-40B4-BE49-F238E27FC236}">
                        <a16:creationId xmlns:a16="http://schemas.microsoft.com/office/drawing/2014/main" id="{16A75FE9-6DB7-BDDF-5C2D-38C68F1D6AE2}"/>
                      </a:ext>
                    </a:extLst>
                  </p:cNvPr>
                  <p:cNvSpPr/>
                  <p:nvPr/>
                </p:nvSpPr>
                <p:spPr>
                  <a:xfrm>
                    <a:off x="4025645" y="5374005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5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5"/>
                          <a:pt x="517017" y="1034035"/>
                        </a:cubicBezTo>
                        <a:cubicBezTo>
                          <a:pt x="231477" y="1034035"/>
                          <a:pt x="0" y="802558"/>
                          <a:pt x="0" y="517017"/>
                        </a:cubicBezTo>
                        <a:cubicBezTo>
                          <a:pt x="0" y="231477"/>
                          <a:pt x="231477" y="0"/>
                          <a:pt x="517017" y="0"/>
                        </a:cubicBezTo>
                        <a:cubicBezTo>
                          <a:pt x="802558" y="0"/>
                          <a:pt x="1034034" y="231477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52" name="Freeform: Shape 5851">
                    <a:extLst>
                      <a:ext uri="{FF2B5EF4-FFF2-40B4-BE49-F238E27FC236}">
                        <a16:creationId xmlns:a16="http://schemas.microsoft.com/office/drawing/2014/main" id="{737F50DF-2CB2-A73A-19ED-7C1F5F019B0A}"/>
                      </a:ext>
                    </a:extLst>
                  </p:cNvPr>
                  <p:cNvSpPr/>
                  <p:nvPr/>
                </p:nvSpPr>
                <p:spPr>
                  <a:xfrm>
                    <a:off x="4025740" y="5374100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9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8" y="1033939"/>
                          <a:pt x="517017" y="1033939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8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39" name="Graphic 2">
                  <a:extLst>
                    <a:ext uri="{FF2B5EF4-FFF2-40B4-BE49-F238E27FC236}">
                      <a16:creationId xmlns:a16="http://schemas.microsoft.com/office/drawing/2014/main" id="{A8445506-39BB-7EF2-D427-4D5020E723D4}"/>
                    </a:ext>
                  </a:extLst>
                </p:cNvPr>
                <p:cNvGrpSpPr/>
                <p:nvPr/>
              </p:nvGrpSpPr>
              <p:grpSpPr>
                <a:xfrm>
                  <a:off x="4633340" y="4932616"/>
                  <a:ext cx="1034034" cy="1034034"/>
                  <a:chOff x="4633340" y="4932616"/>
                  <a:chExt cx="1034034" cy="1034034"/>
                </a:xfrm>
              </p:grpSpPr>
              <p:sp>
                <p:nvSpPr>
                  <p:cNvPr id="5849" name="Freeform: Shape 5848">
                    <a:extLst>
                      <a:ext uri="{FF2B5EF4-FFF2-40B4-BE49-F238E27FC236}">
                        <a16:creationId xmlns:a16="http://schemas.microsoft.com/office/drawing/2014/main" id="{1AF05B43-7A13-3848-CCAE-6235F9B75450}"/>
                      </a:ext>
                    </a:extLst>
                  </p:cNvPr>
                  <p:cNvSpPr/>
                  <p:nvPr/>
                </p:nvSpPr>
                <p:spPr>
                  <a:xfrm>
                    <a:off x="4633340" y="4932616"/>
                    <a:ext cx="1034033" cy="1034034"/>
                  </a:xfrm>
                  <a:custGeom>
                    <a:avLst/>
                    <a:gdLst>
                      <a:gd name="connsiteX0" fmla="*/ 1034034 w 1034033"/>
                      <a:gd name="connsiteY0" fmla="*/ 517017 h 1034034"/>
                      <a:gd name="connsiteX1" fmla="*/ 517017 w 1034033"/>
                      <a:gd name="connsiteY1" fmla="*/ 1034034 h 1034034"/>
                      <a:gd name="connsiteX2" fmla="*/ 0 w 1034033"/>
                      <a:gd name="connsiteY2" fmla="*/ 517017 h 1034034"/>
                      <a:gd name="connsiteX3" fmla="*/ 517017 w 1034033"/>
                      <a:gd name="connsiteY3" fmla="*/ 0 h 1034034"/>
                      <a:gd name="connsiteX4" fmla="*/ 1034034 w 1034033"/>
                      <a:gd name="connsiteY4" fmla="*/ 517017 h 1034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4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7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7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50" name="Freeform: Shape 5849">
                    <a:extLst>
                      <a:ext uri="{FF2B5EF4-FFF2-40B4-BE49-F238E27FC236}">
                        <a16:creationId xmlns:a16="http://schemas.microsoft.com/office/drawing/2014/main" id="{FCC27E4C-4451-18FC-1137-B299C5421B07}"/>
                      </a:ext>
                    </a:extLst>
                  </p:cNvPr>
                  <p:cNvSpPr/>
                  <p:nvPr/>
                </p:nvSpPr>
                <p:spPr>
                  <a:xfrm>
                    <a:off x="4633340" y="4932711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8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8" y="1033938"/>
                          <a:pt x="517017" y="1033938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8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40" name="Graphic 2">
                  <a:extLst>
                    <a:ext uri="{FF2B5EF4-FFF2-40B4-BE49-F238E27FC236}">
                      <a16:creationId xmlns:a16="http://schemas.microsoft.com/office/drawing/2014/main" id="{F0CC2D67-431D-E04C-082A-F40E17629154}"/>
                    </a:ext>
                  </a:extLst>
                </p:cNvPr>
                <p:cNvGrpSpPr/>
                <p:nvPr/>
              </p:nvGrpSpPr>
              <p:grpSpPr>
                <a:xfrm>
                  <a:off x="5229224" y="4350734"/>
                  <a:ext cx="1034034" cy="1034034"/>
                  <a:chOff x="5229224" y="4350734"/>
                  <a:chExt cx="1034034" cy="1034034"/>
                </a:xfrm>
              </p:grpSpPr>
              <p:sp>
                <p:nvSpPr>
                  <p:cNvPr id="5847" name="Freeform: Shape 5846">
                    <a:extLst>
                      <a:ext uri="{FF2B5EF4-FFF2-40B4-BE49-F238E27FC236}">
                        <a16:creationId xmlns:a16="http://schemas.microsoft.com/office/drawing/2014/main" id="{3A261152-6EB5-1836-1E96-6F6B5B5A002D}"/>
                      </a:ext>
                    </a:extLst>
                  </p:cNvPr>
                  <p:cNvSpPr/>
                  <p:nvPr/>
                </p:nvSpPr>
                <p:spPr>
                  <a:xfrm>
                    <a:off x="5229224" y="4350734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4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48" name="Freeform: Shape 5847">
                    <a:extLst>
                      <a:ext uri="{FF2B5EF4-FFF2-40B4-BE49-F238E27FC236}">
                        <a16:creationId xmlns:a16="http://schemas.microsoft.com/office/drawing/2014/main" id="{7394F3D6-C967-3ABC-A7F1-A0C20E912EA4}"/>
                      </a:ext>
                    </a:extLst>
                  </p:cNvPr>
                  <p:cNvSpPr/>
                  <p:nvPr/>
                </p:nvSpPr>
                <p:spPr>
                  <a:xfrm>
                    <a:off x="5229224" y="4350829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9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8" y="1033939"/>
                          <a:pt x="517017" y="1033939"/>
                        </a:cubicBezTo>
                        <a:cubicBezTo>
                          <a:pt x="-120301" y="440341"/>
                          <a:pt x="391859" y="134969"/>
                          <a:pt x="517017" y="0"/>
                        </a:cubicBezTo>
                        <a:cubicBezTo>
                          <a:pt x="231458" y="0"/>
                          <a:pt x="0" y="231458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41" name="Graphic 2">
                  <a:extLst>
                    <a:ext uri="{FF2B5EF4-FFF2-40B4-BE49-F238E27FC236}">
                      <a16:creationId xmlns:a16="http://schemas.microsoft.com/office/drawing/2014/main" id="{63029C32-7261-2AA0-526C-FAFEDB2B77BF}"/>
                    </a:ext>
                  </a:extLst>
                </p:cNvPr>
                <p:cNvGrpSpPr/>
                <p:nvPr/>
              </p:nvGrpSpPr>
              <p:grpSpPr>
                <a:xfrm>
                  <a:off x="5738335" y="5612511"/>
                  <a:ext cx="1034033" cy="1034033"/>
                  <a:chOff x="5738335" y="5612511"/>
                  <a:chExt cx="1034033" cy="1034033"/>
                </a:xfrm>
              </p:grpSpPr>
              <p:sp>
                <p:nvSpPr>
                  <p:cNvPr id="5845" name="Freeform: Shape 5844">
                    <a:extLst>
                      <a:ext uri="{FF2B5EF4-FFF2-40B4-BE49-F238E27FC236}">
                        <a16:creationId xmlns:a16="http://schemas.microsoft.com/office/drawing/2014/main" id="{75D242D6-7048-B8CB-0269-564EA2C859CF}"/>
                      </a:ext>
                    </a:extLst>
                  </p:cNvPr>
                  <p:cNvSpPr/>
                  <p:nvPr/>
                </p:nvSpPr>
                <p:spPr>
                  <a:xfrm>
                    <a:off x="5738335" y="5612511"/>
                    <a:ext cx="1034033" cy="1034033"/>
                  </a:xfrm>
                  <a:custGeom>
                    <a:avLst/>
                    <a:gdLst>
                      <a:gd name="connsiteX0" fmla="*/ 1034034 w 1034033"/>
                      <a:gd name="connsiteY0" fmla="*/ 517017 h 1034033"/>
                      <a:gd name="connsiteX1" fmla="*/ 517017 w 1034033"/>
                      <a:gd name="connsiteY1" fmla="*/ 1034034 h 1034033"/>
                      <a:gd name="connsiteX2" fmla="*/ 0 w 1034033"/>
                      <a:gd name="connsiteY2" fmla="*/ 517017 h 1034033"/>
                      <a:gd name="connsiteX3" fmla="*/ 517017 w 1034033"/>
                      <a:gd name="connsiteY3" fmla="*/ 0 h 1034033"/>
                      <a:gd name="connsiteX4" fmla="*/ 1034034 w 1034033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3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46" name="Freeform: Shape 5845">
                    <a:extLst>
                      <a:ext uri="{FF2B5EF4-FFF2-40B4-BE49-F238E27FC236}">
                        <a16:creationId xmlns:a16="http://schemas.microsoft.com/office/drawing/2014/main" id="{AC61500D-A67A-6F0B-27E1-6380156761FB}"/>
                      </a:ext>
                    </a:extLst>
                  </p:cNvPr>
                  <p:cNvSpPr/>
                  <p:nvPr/>
                </p:nvSpPr>
                <p:spPr>
                  <a:xfrm>
                    <a:off x="5738335" y="5612606"/>
                    <a:ext cx="517016" cy="1033938"/>
                  </a:xfrm>
                  <a:custGeom>
                    <a:avLst/>
                    <a:gdLst>
                      <a:gd name="connsiteX0" fmla="*/ 0 w 517016"/>
                      <a:gd name="connsiteY0" fmla="*/ 516922 h 1033938"/>
                      <a:gd name="connsiteX1" fmla="*/ 517017 w 517016"/>
                      <a:gd name="connsiteY1" fmla="*/ 1033939 h 1033938"/>
                      <a:gd name="connsiteX2" fmla="*/ 517017 w 517016"/>
                      <a:gd name="connsiteY2" fmla="*/ 0 h 1033938"/>
                      <a:gd name="connsiteX3" fmla="*/ 0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0" y="516922"/>
                        </a:moveTo>
                        <a:cubicBezTo>
                          <a:pt x="0" y="802481"/>
                          <a:pt x="231457" y="1033939"/>
                          <a:pt x="517017" y="1033939"/>
                        </a:cubicBezTo>
                        <a:cubicBezTo>
                          <a:pt x="-120301" y="440341"/>
                          <a:pt x="391858" y="134969"/>
                          <a:pt x="517017" y="0"/>
                        </a:cubicBezTo>
                        <a:cubicBezTo>
                          <a:pt x="231457" y="0"/>
                          <a:pt x="0" y="231457"/>
                          <a:pt x="0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42" name="Graphic 2">
                  <a:extLst>
                    <a:ext uri="{FF2B5EF4-FFF2-40B4-BE49-F238E27FC236}">
                      <a16:creationId xmlns:a16="http://schemas.microsoft.com/office/drawing/2014/main" id="{77FD14EB-1244-B678-CE88-697FAD0991D1}"/>
                    </a:ext>
                  </a:extLst>
                </p:cNvPr>
                <p:cNvGrpSpPr/>
                <p:nvPr/>
              </p:nvGrpSpPr>
              <p:grpSpPr>
                <a:xfrm>
                  <a:off x="6654545" y="6002845"/>
                  <a:ext cx="1034034" cy="1034034"/>
                  <a:chOff x="6654545" y="6002845"/>
                  <a:chExt cx="1034034" cy="1034034"/>
                </a:xfrm>
              </p:grpSpPr>
              <p:sp>
                <p:nvSpPr>
                  <p:cNvPr id="5843" name="Freeform: Shape 5842">
                    <a:extLst>
                      <a:ext uri="{FF2B5EF4-FFF2-40B4-BE49-F238E27FC236}">
                        <a16:creationId xmlns:a16="http://schemas.microsoft.com/office/drawing/2014/main" id="{E94302D0-A868-B339-D5D7-6BAEEC672AA9}"/>
                      </a:ext>
                    </a:extLst>
                  </p:cNvPr>
                  <p:cNvSpPr/>
                  <p:nvPr/>
                </p:nvSpPr>
                <p:spPr>
                  <a:xfrm>
                    <a:off x="6654545" y="6002845"/>
                    <a:ext cx="1034034" cy="1034033"/>
                  </a:xfrm>
                  <a:custGeom>
                    <a:avLst/>
                    <a:gdLst>
                      <a:gd name="connsiteX0" fmla="*/ 1034034 w 1034034"/>
                      <a:gd name="connsiteY0" fmla="*/ 517017 h 1034033"/>
                      <a:gd name="connsiteX1" fmla="*/ 517017 w 1034034"/>
                      <a:gd name="connsiteY1" fmla="*/ 1034034 h 1034033"/>
                      <a:gd name="connsiteX2" fmla="*/ 0 w 1034034"/>
                      <a:gd name="connsiteY2" fmla="*/ 517017 h 1034033"/>
                      <a:gd name="connsiteX3" fmla="*/ 517017 w 1034034"/>
                      <a:gd name="connsiteY3" fmla="*/ 0 h 1034033"/>
                      <a:gd name="connsiteX4" fmla="*/ 1034034 w 1034034"/>
                      <a:gd name="connsiteY4" fmla="*/ 517017 h 103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034" h="1034033">
                        <a:moveTo>
                          <a:pt x="1034034" y="517017"/>
                        </a:moveTo>
                        <a:cubicBezTo>
                          <a:pt x="1034034" y="802558"/>
                          <a:pt x="802558" y="1034034"/>
                          <a:pt x="517017" y="1034034"/>
                        </a:cubicBezTo>
                        <a:cubicBezTo>
                          <a:pt x="231476" y="1034034"/>
                          <a:pt x="0" y="802558"/>
                          <a:pt x="0" y="517017"/>
                        </a:cubicBezTo>
                        <a:cubicBezTo>
                          <a:pt x="0" y="231476"/>
                          <a:pt x="231476" y="0"/>
                          <a:pt x="517017" y="0"/>
                        </a:cubicBezTo>
                        <a:cubicBezTo>
                          <a:pt x="802558" y="0"/>
                          <a:pt x="1034034" y="231476"/>
                          <a:pt x="1034034" y="517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44" name="Freeform: Shape 5843">
                    <a:extLst>
                      <a:ext uri="{FF2B5EF4-FFF2-40B4-BE49-F238E27FC236}">
                        <a16:creationId xmlns:a16="http://schemas.microsoft.com/office/drawing/2014/main" id="{D73ABDF6-2E7B-D8CC-B4CB-2479FBC35166}"/>
                      </a:ext>
                    </a:extLst>
                  </p:cNvPr>
                  <p:cNvSpPr/>
                  <p:nvPr/>
                </p:nvSpPr>
                <p:spPr>
                  <a:xfrm>
                    <a:off x="7171562" y="6002941"/>
                    <a:ext cx="517016" cy="1033938"/>
                  </a:xfrm>
                  <a:custGeom>
                    <a:avLst/>
                    <a:gdLst>
                      <a:gd name="connsiteX0" fmla="*/ 517017 w 517016"/>
                      <a:gd name="connsiteY0" fmla="*/ 516921 h 1033938"/>
                      <a:gd name="connsiteX1" fmla="*/ 0 w 517016"/>
                      <a:gd name="connsiteY1" fmla="*/ 1033939 h 1033938"/>
                      <a:gd name="connsiteX2" fmla="*/ 0 w 517016"/>
                      <a:gd name="connsiteY2" fmla="*/ 0 h 1033938"/>
                      <a:gd name="connsiteX3" fmla="*/ 517017 w 517016"/>
                      <a:gd name="connsiteY3" fmla="*/ 517017 h 10339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7016" h="1033938">
                        <a:moveTo>
                          <a:pt x="517017" y="516921"/>
                        </a:moveTo>
                        <a:cubicBezTo>
                          <a:pt x="517017" y="802481"/>
                          <a:pt x="285559" y="1033939"/>
                          <a:pt x="0" y="1033939"/>
                        </a:cubicBezTo>
                        <a:cubicBezTo>
                          <a:pt x="637318" y="440341"/>
                          <a:pt x="125158" y="134969"/>
                          <a:pt x="0" y="0"/>
                        </a:cubicBezTo>
                        <a:cubicBezTo>
                          <a:pt x="285559" y="0"/>
                          <a:pt x="517017" y="231457"/>
                          <a:pt x="517017" y="517017"/>
                        </a:cubicBezTo>
                        <a:close/>
                      </a:path>
                    </a:pathLst>
                  </a:custGeom>
                  <a:solidFill>
                    <a:srgbClr val="65C8D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</p:grpSp>
      <p:grpSp>
        <p:nvGrpSpPr>
          <p:cNvPr id="5867" name="Flame">
            <a:extLst>
              <a:ext uri="{FF2B5EF4-FFF2-40B4-BE49-F238E27FC236}">
                <a16:creationId xmlns:a16="http://schemas.microsoft.com/office/drawing/2014/main" id="{A5C22FC1-913E-8735-B875-DF1A8D6E65AB}"/>
              </a:ext>
            </a:extLst>
          </p:cNvPr>
          <p:cNvGrpSpPr/>
          <p:nvPr/>
        </p:nvGrpSpPr>
        <p:grpSpPr>
          <a:xfrm>
            <a:off x="5812249" y="6203851"/>
            <a:ext cx="964120" cy="2753867"/>
            <a:chOff x="5812249" y="868680"/>
            <a:chExt cx="964120" cy="2753867"/>
          </a:xfrm>
        </p:grpSpPr>
        <p:sp>
          <p:nvSpPr>
            <p:cNvPr id="5868" name="Freeform: Shape 5867">
              <a:extLst>
                <a:ext uri="{FF2B5EF4-FFF2-40B4-BE49-F238E27FC236}">
                  <a16:creationId xmlns:a16="http://schemas.microsoft.com/office/drawing/2014/main" id="{F1E44E7F-CF7C-DDD0-6AC1-9CA7A38C4B96}"/>
                </a:ext>
              </a:extLst>
            </p:cNvPr>
            <p:cNvSpPr/>
            <p:nvPr/>
          </p:nvSpPr>
          <p:spPr>
            <a:xfrm>
              <a:off x="5812249" y="868680"/>
              <a:ext cx="964120" cy="2753867"/>
            </a:xfrm>
            <a:custGeom>
              <a:avLst/>
              <a:gdLst>
                <a:gd name="connsiteX0" fmla="*/ 964121 w 964120"/>
                <a:gd name="connsiteY0" fmla="*/ 1376934 h 2753867"/>
                <a:gd name="connsiteX1" fmla="*/ 482060 w 964120"/>
                <a:gd name="connsiteY1" fmla="*/ 2753868 h 2753867"/>
                <a:gd name="connsiteX2" fmla="*/ 0 w 964120"/>
                <a:gd name="connsiteY2" fmla="*/ 1376934 h 2753867"/>
                <a:gd name="connsiteX3" fmla="*/ 481965 w 964120"/>
                <a:gd name="connsiteY3" fmla="*/ 0 h 2753867"/>
                <a:gd name="connsiteX4" fmla="*/ 964025 w 964120"/>
                <a:gd name="connsiteY4" fmla="*/ 1376934 h 275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120" h="2753867">
                  <a:moveTo>
                    <a:pt x="964121" y="1376934"/>
                  </a:moveTo>
                  <a:cubicBezTo>
                    <a:pt x="964121" y="2137410"/>
                    <a:pt x="482060" y="2753868"/>
                    <a:pt x="482060" y="2753868"/>
                  </a:cubicBezTo>
                  <a:cubicBezTo>
                    <a:pt x="482060" y="2753868"/>
                    <a:pt x="0" y="2137410"/>
                    <a:pt x="0" y="1376934"/>
                  </a:cubicBezTo>
                  <a:cubicBezTo>
                    <a:pt x="0" y="616458"/>
                    <a:pt x="215741" y="0"/>
                    <a:pt x="481965" y="0"/>
                  </a:cubicBezTo>
                  <a:cubicBezTo>
                    <a:pt x="748189" y="0"/>
                    <a:pt x="964025" y="616458"/>
                    <a:pt x="964025" y="1376934"/>
                  </a:cubicBezTo>
                  <a:close/>
                </a:path>
              </a:pathLst>
            </a:custGeom>
            <a:solidFill>
              <a:srgbClr val="FF9E3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69" name="Freeform: Shape 5868">
              <a:extLst>
                <a:ext uri="{FF2B5EF4-FFF2-40B4-BE49-F238E27FC236}">
                  <a16:creationId xmlns:a16="http://schemas.microsoft.com/office/drawing/2014/main" id="{0ECF8378-AFC6-14E8-3779-8C3BEB47CFAA}"/>
                </a:ext>
              </a:extLst>
            </p:cNvPr>
            <p:cNvSpPr/>
            <p:nvPr/>
          </p:nvSpPr>
          <p:spPr>
            <a:xfrm>
              <a:off x="5884068" y="868680"/>
              <a:ext cx="811053" cy="2230564"/>
            </a:xfrm>
            <a:custGeom>
              <a:avLst/>
              <a:gdLst>
                <a:gd name="connsiteX0" fmla="*/ 810959 w 811053"/>
                <a:gd name="connsiteY0" fmla="*/ 1115282 h 2230564"/>
                <a:gd name="connsiteX1" fmla="*/ 405479 w 811053"/>
                <a:gd name="connsiteY1" fmla="*/ 2230565 h 2230564"/>
                <a:gd name="connsiteX2" fmla="*/ 0 w 811053"/>
                <a:gd name="connsiteY2" fmla="*/ 1115282 h 2230564"/>
                <a:gd name="connsiteX3" fmla="*/ 405575 w 811053"/>
                <a:gd name="connsiteY3" fmla="*/ 0 h 2230564"/>
                <a:gd name="connsiteX4" fmla="*/ 811054 w 811053"/>
                <a:gd name="connsiteY4" fmla="*/ 1115282 h 223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053" h="2230564">
                  <a:moveTo>
                    <a:pt x="810959" y="1115282"/>
                  </a:moveTo>
                  <a:cubicBezTo>
                    <a:pt x="810959" y="1731264"/>
                    <a:pt x="405479" y="2230565"/>
                    <a:pt x="405479" y="2230565"/>
                  </a:cubicBezTo>
                  <a:cubicBezTo>
                    <a:pt x="405479" y="2230565"/>
                    <a:pt x="0" y="1731264"/>
                    <a:pt x="0" y="1115282"/>
                  </a:cubicBezTo>
                  <a:cubicBezTo>
                    <a:pt x="0" y="499300"/>
                    <a:pt x="181642" y="0"/>
                    <a:pt x="405575" y="0"/>
                  </a:cubicBezTo>
                  <a:cubicBezTo>
                    <a:pt x="629507" y="0"/>
                    <a:pt x="811054" y="499300"/>
                    <a:pt x="811054" y="1115282"/>
                  </a:cubicBezTo>
                  <a:close/>
                </a:path>
              </a:pathLst>
            </a:custGeom>
            <a:solidFill>
              <a:srgbClr val="FFBB6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70" name="Freeform: Shape 5869">
              <a:extLst>
                <a:ext uri="{FF2B5EF4-FFF2-40B4-BE49-F238E27FC236}">
                  <a16:creationId xmlns:a16="http://schemas.microsoft.com/office/drawing/2014/main" id="{583C90C5-AE12-1D8A-B720-BF75C1BA787D}"/>
                </a:ext>
              </a:extLst>
            </p:cNvPr>
            <p:cNvSpPr/>
            <p:nvPr/>
          </p:nvSpPr>
          <p:spPr>
            <a:xfrm>
              <a:off x="5966840" y="868680"/>
              <a:ext cx="653319" cy="1745551"/>
            </a:xfrm>
            <a:custGeom>
              <a:avLst/>
              <a:gdLst>
                <a:gd name="connsiteX0" fmla="*/ 653225 w 653319"/>
                <a:gd name="connsiteY0" fmla="*/ 872776 h 1745551"/>
                <a:gd name="connsiteX1" fmla="*/ 326612 w 653319"/>
                <a:gd name="connsiteY1" fmla="*/ 1745552 h 1745551"/>
                <a:gd name="connsiteX2" fmla="*/ 0 w 653319"/>
                <a:gd name="connsiteY2" fmla="*/ 872776 h 1745551"/>
                <a:gd name="connsiteX3" fmla="*/ 326708 w 653319"/>
                <a:gd name="connsiteY3" fmla="*/ 0 h 1745551"/>
                <a:gd name="connsiteX4" fmla="*/ 653320 w 653319"/>
                <a:gd name="connsiteY4" fmla="*/ 872776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19" h="1745551">
                  <a:moveTo>
                    <a:pt x="653225" y="872776"/>
                  </a:moveTo>
                  <a:cubicBezTo>
                    <a:pt x="653225" y="1354741"/>
                    <a:pt x="326612" y="1745552"/>
                    <a:pt x="326612" y="1745552"/>
                  </a:cubicBezTo>
                  <a:cubicBezTo>
                    <a:pt x="326612" y="1745552"/>
                    <a:pt x="0" y="1354836"/>
                    <a:pt x="0" y="872776"/>
                  </a:cubicBezTo>
                  <a:cubicBezTo>
                    <a:pt x="0" y="390716"/>
                    <a:pt x="146304" y="0"/>
                    <a:pt x="326708" y="0"/>
                  </a:cubicBezTo>
                  <a:cubicBezTo>
                    <a:pt x="507111" y="0"/>
                    <a:pt x="653320" y="390716"/>
                    <a:pt x="653320" y="872776"/>
                  </a:cubicBezTo>
                  <a:close/>
                </a:path>
              </a:pathLst>
            </a:custGeom>
            <a:solidFill>
              <a:srgbClr val="FFCE9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871" name="Rocket interior">
            <a:extLst>
              <a:ext uri="{FF2B5EF4-FFF2-40B4-BE49-F238E27FC236}">
                <a16:creationId xmlns:a16="http://schemas.microsoft.com/office/drawing/2014/main" id="{DC70DD30-BAA3-A460-0D29-35176AF69868}"/>
              </a:ext>
            </a:extLst>
          </p:cNvPr>
          <p:cNvSpPr/>
          <p:nvPr/>
        </p:nvSpPr>
        <p:spPr>
          <a:xfrm rot="19796398">
            <a:off x="5799946" y="4213595"/>
            <a:ext cx="947914" cy="947914"/>
          </a:xfrm>
          <a:custGeom>
            <a:avLst/>
            <a:gdLst>
              <a:gd name="connsiteX0" fmla="*/ 5022376 w 5022375"/>
              <a:gd name="connsiteY0" fmla="*/ 2511188 h 5022376"/>
              <a:gd name="connsiteX1" fmla="*/ 2511188 w 5022375"/>
              <a:gd name="connsiteY1" fmla="*/ 5022376 h 5022376"/>
              <a:gd name="connsiteX2" fmla="*/ -1 w 5022375"/>
              <a:gd name="connsiteY2" fmla="*/ 2511188 h 5022376"/>
              <a:gd name="connsiteX3" fmla="*/ 2511188 w 5022375"/>
              <a:gd name="connsiteY3" fmla="*/ -1 h 5022376"/>
              <a:gd name="connsiteX4" fmla="*/ 5022376 w 5022375"/>
              <a:gd name="connsiteY4" fmla="*/ 2511188 h 50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5" h="5022376">
                <a:moveTo>
                  <a:pt x="5022376" y="2511188"/>
                </a:moveTo>
                <a:cubicBezTo>
                  <a:pt x="5022376" y="3898079"/>
                  <a:pt x="3898079" y="5022376"/>
                  <a:pt x="2511188" y="5022376"/>
                </a:cubicBezTo>
                <a:cubicBezTo>
                  <a:pt x="1124297" y="5022376"/>
                  <a:pt x="-1" y="3898079"/>
                  <a:pt x="-1" y="2511188"/>
                </a:cubicBezTo>
                <a:cubicBezTo>
                  <a:pt x="-1" y="1124296"/>
                  <a:pt x="1124297" y="-1"/>
                  <a:pt x="2511188" y="-1"/>
                </a:cubicBezTo>
                <a:cubicBezTo>
                  <a:pt x="3898079" y="-1"/>
                  <a:pt x="5022376" y="1124296"/>
                  <a:pt x="5022376" y="2511188"/>
                </a:cubicBezTo>
                <a:close/>
              </a:path>
            </a:pathLst>
          </a:custGeom>
          <a:solidFill>
            <a:srgbClr val="3D393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872" name="Santa">
            <a:extLst>
              <a:ext uri="{FF2B5EF4-FFF2-40B4-BE49-F238E27FC236}">
                <a16:creationId xmlns:a16="http://schemas.microsoft.com/office/drawing/2014/main" id="{0055C675-34DE-4B76-4D4D-C4E7A48F11E1}"/>
              </a:ext>
            </a:extLst>
          </p:cNvPr>
          <p:cNvGrpSpPr/>
          <p:nvPr/>
        </p:nvGrpSpPr>
        <p:grpSpPr>
          <a:xfrm>
            <a:off x="5690224" y="4335169"/>
            <a:ext cx="1202682" cy="1213168"/>
            <a:chOff x="2909887" y="814387"/>
            <a:chExt cx="6372225" cy="6427788"/>
          </a:xfrm>
        </p:grpSpPr>
        <p:pic>
          <p:nvPicPr>
            <p:cNvPr id="5873" name="Graphic 5872">
              <a:extLst>
                <a:ext uri="{FF2B5EF4-FFF2-40B4-BE49-F238E27FC236}">
                  <a16:creationId xmlns:a16="http://schemas.microsoft.com/office/drawing/2014/main" id="{1466E367-31FB-986E-49E4-F27A80783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09887" y="1450975"/>
              <a:ext cx="6372225" cy="5791200"/>
            </a:xfrm>
            <a:prstGeom prst="rect">
              <a:avLst/>
            </a:prstGeom>
          </p:spPr>
        </p:pic>
        <p:grpSp>
          <p:nvGrpSpPr>
            <p:cNvPr id="5874" name="Group 5873">
              <a:extLst>
                <a:ext uri="{FF2B5EF4-FFF2-40B4-BE49-F238E27FC236}">
                  <a16:creationId xmlns:a16="http://schemas.microsoft.com/office/drawing/2014/main" id="{3D2F1BAA-38D6-7F55-1C6D-C09B73AE7FC5}"/>
                </a:ext>
              </a:extLst>
            </p:cNvPr>
            <p:cNvGrpSpPr/>
            <p:nvPr/>
          </p:nvGrpSpPr>
          <p:grpSpPr>
            <a:xfrm>
              <a:off x="4182426" y="814387"/>
              <a:ext cx="3549203" cy="3111817"/>
              <a:chOff x="4182426" y="814387"/>
              <a:chExt cx="3549203" cy="3111817"/>
            </a:xfrm>
          </p:grpSpPr>
          <p:sp>
            <p:nvSpPr>
              <p:cNvPr id="5875" name="Freeform: Shape 5874">
                <a:extLst>
                  <a:ext uri="{FF2B5EF4-FFF2-40B4-BE49-F238E27FC236}">
                    <a16:creationId xmlns:a16="http://schemas.microsoft.com/office/drawing/2014/main" id="{13A6CD9C-DAAC-325B-5876-1F97C4252A27}"/>
                  </a:ext>
                </a:extLst>
              </p:cNvPr>
              <p:cNvSpPr/>
              <p:nvPr/>
            </p:nvSpPr>
            <p:spPr>
              <a:xfrm>
                <a:off x="4182426" y="814387"/>
                <a:ext cx="3549203" cy="2966181"/>
              </a:xfrm>
              <a:custGeom>
                <a:avLst/>
                <a:gdLst>
                  <a:gd name="connsiteX0" fmla="*/ 456343 w 3549205"/>
                  <a:gd name="connsiteY0" fmla="*/ 2962656 h 2966180"/>
                  <a:gd name="connsiteX1" fmla="*/ 0 w 3549205"/>
                  <a:gd name="connsiteY1" fmla="*/ 1774603 h 2966180"/>
                  <a:gd name="connsiteX2" fmla="*/ 1774603 w 3549205"/>
                  <a:gd name="connsiteY2" fmla="*/ 0 h 2966180"/>
                  <a:gd name="connsiteX3" fmla="*/ 3549206 w 3549205"/>
                  <a:gd name="connsiteY3" fmla="*/ 1774603 h 2966180"/>
                  <a:gd name="connsiteX4" fmla="*/ 3089624 w 3549205"/>
                  <a:gd name="connsiteY4" fmla="*/ 2966180 h 296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9205" h="2966180">
                    <a:moveTo>
                      <a:pt x="456343" y="2962656"/>
                    </a:moveTo>
                    <a:cubicBezTo>
                      <a:pt x="172688" y="2648141"/>
                      <a:pt x="0" y="2231517"/>
                      <a:pt x="0" y="1774603"/>
                    </a:cubicBezTo>
                    <a:cubicBezTo>
                      <a:pt x="0" y="794480"/>
                      <a:pt x="794480" y="0"/>
                      <a:pt x="1774603" y="0"/>
                    </a:cubicBezTo>
                    <a:cubicBezTo>
                      <a:pt x="2754725" y="0"/>
                      <a:pt x="3549206" y="794480"/>
                      <a:pt x="3549206" y="1774603"/>
                    </a:cubicBezTo>
                    <a:cubicBezTo>
                      <a:pt x="3549206" y="2233232"/>
                      <a:pt x="3375184" y="2651189"/>
                      <a:pt x="3089624" y="2966180"/>
                    </a:cubicBezTo>
                  </a:path>
                </a:pathLst>
              </a:custGeom>
              <a:solidFill>
                <a:srgbClr val="65C8D0">
                  <a:alpha val="10196"/>
                </a:srgbClr>
              </a:solidFill>
              <a:ln w="9525" cap="flat">
                <a:solidFill>
                  <a:srgbClr val="76787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876" name="Freeform: Shape 5875">
                <a:extLst>
                  <a:ext uri="{FF2B5EF4-FFF2-40B4-BE49-F238E27FC236}">
                    <a16:creationId xmlns:a16="http://schemas.microsoft.com/office/drawing/2014/main" id="{C3FF575D-2B6B-8A7F-E86B-B9A2C45CD638}"/>
                  </a:ext>
                </a:extLst>
              </p:cNvPr>
              <p:cNvSpPr/>
              <p:nvPr/>
            </p:nvSpPr>
            <p:spPr>
              <a:xfrm>
                <a:off x="4526946" y="3760565"/>
                <a:ext cx="2852737" cy="165639"/>
              </a:xfrm>
              <a:custGeom>
                <a:avLst/>
                <a:gdLst>
                  <a:gd name="connsiteX0" fmla="*/ 2777776 w 2852737"/>
                  <a:gd name="connsiteY0" fmla="*/ 0 h 165639"/>
                  <a:gd name="connsiteX1" fmla="*/ 2852737 w 2852737"/>
                  <a:gd name="connsiteY1" fmla="*/ 74962 h 165639"/>
                  <a:gd name="connsiteX2" fmla="*/ 2852737 w 2852737"/>
                  <a:gd name="connsiteY2" fmla="*/ 90678 h 165639"/>
                  <a:gd name="connsiteX3" fmla="*/ 2777776 w 2852737"/>
                  <a:gd name="connsiteY3" fmla="*/ 165640 h 165639"/>
                  <a:gd name="connsiteX4" fmla="*/ 74962 w 2852737"/>
                  <a:gd name="connsiteY4" fmla="*/ 165640 h 165639"/>
                  <a:gd name="connsiteX5" fmla="*/ 0 w 2852737"/>
                  <a:gd name="connsiteY5" fmla="*/ 90678 h 165639"/>
                  <a:gd name="connsiteX6" fmla="*/ 0 w 2852737"/>
                  <a:gd name="connsiteY6" fmla="*/ 74962 h 165639"/>
                  <a:gd name="connsiteX7" fmla="*/ 74962 w 2852737"/>
                  <a:gd name="connsiteY7" fmla="*/ 0 h 16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2737" h="165639">
                    <a:moveTo>
                      <a:pt x="2777776" y="0"/>
                    </a:moveTo>
                    <a:cubicBezTo>
                      <a:pt x="2819176" y="0"/>
                      <a:pt x="2852737" y="33562"/>
                      <a:pt x="2852737" y="74962"/>
                    </a:cubicBezTo>
                    <a:lnTo>
                      <a:pt x="2852737" y="90678"/>
                    </a:lnTo>
                    <a:cubicBezTo>
                      <a:pt x="2852737" y="132078"/>
                      <a:pt x="2819176" y="165640"/>
                      <a:pt x="2777776" y="165640"/>
                    </a:cubicBezTo>
                    <a:lnTo>
                      <a:pt x="74962" y="165640"/>
                    </a:lnTo>
                    <a:cubicBezTo>
                      <a:pt x="33561" y="165640"/>
                      <a:pt x="0" y="132078"/>
                      <a:pt x="0" y="90678"/>
                    </a:cubicBezTo>
                    <a:lnTo>
                      <a:pt x="0" y="74962"/>
                    </a:lnTo>
                    <a:cubicBezTo>
                      <a:pt x="0" y="33562"/>
                      <a:pt x="33561" y="0"/>
                      <a:pt x="74962" y="0"/>
                    </a:cubicBez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77" name="Freeform: Shape 5876">
                <a:extLst>
                  <a:ext uri="{FF2B5EF4-FFF2-40B4-BE49-F238E27FC236}">
                    <a16:creationId xmlns:a16="http://schemas.microsoft.com/office/drawing/2014/main" id="{5AF656EE-CE38-0030-F034-51ED38B40102}"/>
                  </a:ext>
                </a:extLst>
              </p:cNvPr>
              <p:cNvSpPr/>
              <p:nvPr/>
            </p:nvSpPr>
            <p:spPr>
              <a:xfrm>
                <a:off x="6242685" y="953071"/>
                <a:ext cx="1389876" cy="1962340"/>
              </a:xfrm>
              <a:custGeom>
                <a:avLst/>
                <a:gdLst>
                  <a:gd name="connsiteX0" fmla="*/ 1360360 w 1389876"/>
                  <a:gd name="connsiteY0" fmla="*/ 1962341 h 1962340"/>
                  <a:gd name="connsiteX1" fmla="*/ 0 w 1389876"/>
                  <a:gd name="connsiteY1" fmla="*/ 0 h 1962340"/>
                  <a:gd name="connsiteX2" fmla="*/ 1360360 w 1389876"/>
                  <a:gd name="connsiteY2" fmla="*/ 1962341 h 1962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9876" h="1962340">
                    <a:moveTo>
                      <a:pt x="1360360" y="1962341"/>
                    </a:moveTo>
                    <a:cubicBezTo>
                      <a:pt x="1318927" y="1252442"/>
                      <a:pt x="807529" y="384239"/>
                      <a:pt x="0" y="0"/>
                    </a:cubicBezTo>
                    <a:cubicBezTo>
                      <a:pt x="695134" y="109442"/>
                      <a:pt x="1561338" y="950405"/>
                      <a:pt x="1360360" y="19623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878" name="Rocket">
            <a:extLst>
              <a:ext uri="{FF2B5EF4-FFF2-40B4-BE49-F238E27FC236}">
                <a16:creationId xmlns:a16="http://schemas.microsoft.com/office/drawing/2014/main" id="{EEA76D0D-636D-09FC-BF2D-4C0C7D0180B3}"/>
              </a:ext>
            </a:extLst>
          </p:cNvPr>
          <p:cNvGrpSpPr/>
          <p:nvPr/>
        </p:nvGrpSpPr>
        <p:grpSpPr>
          <a:xfrm>
            <a:off x="4874907" y="2494612"/>
            <a:ext cx="2678902" cy="5127358"/>
            <a:chOff x="4732032" y="1191487"/>
            <a:chExt cx="2678902" cy="5127358"/>
          </a:xfrm>
        </p:grpSpPr>
        <p:sp>
          <p:nvSpPr>
            <p:cNvPr id="5879" name="Freeform: Shape 5878">
              <a:extLst>
                <a:ext uri="{FF2B5EF4-FFF2-40B4-BE49-F238E27FC236}">
                  <a16:creationId xmlns:a16="http://schemas.microsoft.com/office/drawing/2014/main" id="{EDC41F32-A82F-6C83-8832-B0715897272F}"/>
                </a:ext>
              </a:extLst>
            </p:cNvPr>
            <p:cNvSpPr/>
            <p:nvPr/>
          </p:nvSpPr>
          <p:spPr>
            <a:xfrm rot="19796398">
              <a:off x="5663044" y="2915056"/>
              <a:ext cx="947914" cy="947914"/>
            </a:xfrm>
            <a:custGeom>
              <a:avLst/>
              <a:gdLst>
                <a:gd name="connsiteX0" fmla="*/ 5022376 w 5022375"/>
                <a:gd name="connsiteY0" fmla="*/ 2511188 h 5022376"/>
                <a:gd name="connsiteX1" fmla="*/ 2511188 w 5022375"/>
                <a:gd name="connsiteY1" fmla="*/ 5022376 h 5022376"/>
                <a:gd name="connsiteX2" fmla="*/ -1 w 5022375"/>
                <a:gd name="connsiteY2" fmla="*/ 2511188 h 5022376"/>
                <a:gd name="connsiteX3" fmla="*/ 2511188 w 5022375"/>
                <a:gd name="connsiteY3" fmla="*/ -1 h 5022376"/>
                <a:gd name="connsiteX4" fmla="*/ 5022376 w 5022375"/>
                <a:gd name="connsiteY4" fmla="*/ 2511188 h 502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2375" h="5022376">
                  <a:moveTo>
                    <a:pt x="5022376" y="2511188"/>
                  </a:moveTo>
                  <a:cubicBezTo>
                    <a:pt x="5022376" y="3898079"/>
                    <a:pt x="3898079" y="5022376"/>
                    <a:pt x="2511188" y="5022376"/>
                  </a:cubicBezTo>
                  <a:cubicBezTo>
                    <a:pt x="1124297" y="5022376"/>
                    <a:pt x="-1" y="3898079"/>
                    <a:pt x="-1" y="2511188"/>
                  </a:cubicBezTo>
                  <a:cubicBezTo>
                    <a:pt x="-1" y="1124296"/>
                    <a:pt x="1124297" y="-1"/>
                    <a:pt x="2511188" y="-1"/>
                  </a:cubicBezTo>
                  <a:cubicBezTo>
                    <a:pt x="3898079" y="-1"/>
                    <a:pt x="5022376" y="1124296"/>
                    <a:pt x="5022376" y="2511188"/>
                  </a:cubicBezTo>
                  <a:close/>
                </a:path>
              </a:pathLst>
            </a:custGeom>
            <a:solidFill>
              <a:srgbClr val="76C2D3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5880" name="Group 5879">
              <a:extLst>
                <a:ext uri="{FF2B5EF4-FFF2-40B4-BE49-F238E27FC236}">
                  <a16:creationId xmlns:a16="http://schemas.microsoft.com/office/drawing/2014/main" id="{0F7C8968-5287-DC63-1EBE-68CC72322F83}"/>
                </a:ext>
              </a:extLst>
            </p:cNvPr>
            <p:cNvGrpSpPr/>
            <p:nvPr/>
          </p:nvGrpSpPr>
          <p:grpSpPr>
            <a:xfrm>
              <a:off x="4732032" y="1191487"/>
              <a:ext cx="2678902" cy="5127358"/>
              <a:chOff x="-1562687" y="-8817691"/>
              <a:chExt cx="14326972" cy="27421506"/>
            </a:xfrm>
          </p:grpSpPr>
          <p:sp>
            <p:nvSpPr>
              <p:cNvPr id="5881" name="Freeform: Shape 5880">
                <a:extLst>
                  <a:ext uri="{FF2B5EF4-FFF2-40B4-BE49-F238E27FC236}">
                    <a16:creationId xmlns:a16="http://schemas.microsoft.com/office/drawing/2014/main" id="{ADD44C35-58CD-E868-90C2-7B35605083BA}"/>
                  </a:ext>
                </a:extLst>
              </p:cNvPr>
              <p:cNvSpPr/>
              <p:nvPr/>
            </p:nvSpPr>
            <p:spPr>
              <a:xfrm>
                <a:off x="694543" y="-8817690"/>
                <a:ext cx="10434932" cy="23745379"/>
              </a:xfrm>
              <a:custGeom>
                <a:avLst/>
                <a:gdLst>
                  <a:gd name="connsiteX0" fmla="*/ 1442399 w 10434932"/>
                  <a:gd name="connsiteY0" fmla="*/ 21793926 h 23745379"/>
                  <a:gd name="connsiteX1" fmla="*/ 2218704 w 10434932"/>
                  <a:gd name="connsiteY1" fmla="*/ 23112478 h 23745379"/>
                  <a:gd name="connsiteX2" fmla="*/ 2688346 w 10434932"/>
                  <a:gd name="connsiteY2" fmla="*/ 23719204 h 23745379"/>
                  <a:gd name="connsiteX3" fmla="*/ 3260040 w 10434932"/>
                  <a:gd name="connsiteY3" fmla="*/ 23719204 h 23745379"/>
                  <a:gd name="connsiteX4" fmla="*/ 6106832 w 10434932"/>
                  <a:gd name="connsiteY4" fmla="*/ 23719204 h 23745379"/>
                  <a:gd name="connsiteX5" fmla="*/ 7530481 w 10434932"/>
                  <a:gd name="connsiteY5" fmla="*/ 23719204 h 23745379"/>
                  <a:gd name="connsiteX6" fmla="*/ 7899087 w 10434932"/>
                  <a:gd name="connsiteY6" fmla="*/ 23515608 h 23745379"/>
                  <a:gd name="connsiteX7" fmla="*/ 8240276 w 10434932"/>
                  <a:gd name="connsiteY7" fmla="*/ 23028704 h 23745379"/>
                  <a:gd name="connsiteX8" fmla="*/ 8837355 w 10434932"/>
                  <a:gd name="connsiteY8" fmla="*/ 22043724 h 23745379"/>
                  <a:gd name="connsiteX9" fmla="*/ 9763439 w 10434932"/>
                  <a:gd name="connsiteY9" fmla="*/ 19937190 h 23745379"/>
                  <a:gd name="connsiteX10" fmla="*/ 10433123 w 10434932"/>
                  <a:gd name="connsiteY10" fmla="*/ 15129579 h 23745379"/>
                  <a:gd name="connsiteX11" fmla="*/ 10336148 w 10434932"/>
                  <a:gd name="connsiteY11" fmla="*/ 11144984 h 23745379"/>
                  <a:gd name="connsiteX12" fmla="*/ 7526420 w 10434932"/>
                  <a:gd name="connsiteY12" fmla="*/ 3498198 h 23745379"/>
                  <a:gd name="connsiteX13" fmla="*/ 7468032 w 10434932"/>
                  <a:gd name="connsiteY13" fmla="*/ 3404270 h 23745379"/>
                  <a:gd name="connsiteX14" fmla="*/ 6283011 w 10434932"/>
                  <a:gd name="connsiteY14" fmla="*/ 1678018 h 23745379"/>
                  <a:gd name="connsiteX15" fmla="*/ 6146942 w 10434932"/>
                  <a:gd name="connsiteY15" fmla="*/ 1500316 h 23745379"/>
                  <a:gd name="connsiteX16" fmla="*/ 5371144 w 10434932"/>
                  <a:gd name="connsiteY16" fmla="*/ 542246 h 23745379"/>
                  <a:gd name="connsiteX17" fmla="*/ 5327988 w 10434932"/>
                  <a:gd name="connsiteY17" fmla="*/ 491474 h 23745379"/>
                  <a:gd name="connsiteX18" fmla="*/ 5257922 w 10434932"/>
                  <a:gd name="connsiteY18" fmla="*/ 410746 h 23745379"/>
                  <a:gd name="connsiteX19" fmla="*/ 5228474 w 10434932"/>
                  <a:gd name="connsiteY19" fmla="*/ 376729 h 23745379"/>
                  <a:gd name="connsiteX20" fmla="*/ 5109668 w 10434932"/>
                  <a:gd name="connsiteY20" fmla="*/ 242691 h 23745379"/>
                  <a:gd name="connsiteX21" fmla="*/ 4890332 w 10434932"/>
                  <a:gd name="connsiteY21" fmla="*/ 0 h 23745379"/>
                  <a:gd name="connsiteX22" fmla="*/ 4888302 w 10434932"/>
                  <a:gd name="connsiteY22" fmla="*/ 2031 h 23745379"/>
                  <a:gd name="connsiteX23" fmla="*/ 4810620 w 10434932"/>
                  <a:gd name="connsiteY23" fmla="*/ 94436 h 23745379"/>
                  <a:gd name="connsiteX24" fmla="*/ 2356296 w 10434932"/>
                  <a:gd name="connsiteY24" fmla="*/ 3923160 h 23745379"/>
                  <a:gd name="connsiteX25" fmla="*/ 2330910 w 10434932"/>
                  <a:gd name="connsiteY25" fmla="*/ 3973933 h 23745379"/>
                  <a:gd name="connsiteX26" fmla="*/ 76121 w 10434932"/>
                  <a:gd name="connsiteY26" fmla="*/ 11649152 h 23745379"/>
                  <a:gd name="connsiteX27" fmla="*/ 14179 w 10434932"/>
                  <a:gd name="connsiteY27" fmla="*/ 15128056 h 23745379"/>
                  <a:gd name="connsiteX28" fmla="*/ 209144 w 10434932"/>
                  <a:gd name="connsiteY28" fmla="*/ 18201290 h 23745379"/>
                  <a:gd name="connsiteX29" fmla="*/ 1321561 w 10434932"/>
                  <a:gd name="connsiteY29" fmla="*/ 21548696 h 23745379"/>
                  <a:gd name="connsiteX30" fmla="*/ 1443922 w 10434932"/>
                  <a:gd name="connsiteY30" fmla="*/ 21793418 h 23745379"/>
                  <a:gd name="connsiteX31" fmla="*/ 2456825 w 10434932"/>
                  <a:gd name="connsiteY31" fmla="*/ 10980991 h 23745379"/>
                  <a:gd name="connsiteX32" fmla="*/ 5981932 w 10434932"/>
                  <a:gd name="connsiteY32" fmla="*/ 8940968 h 23745379"/>
                  <a:gd name="connsiteX33" fmla="*/ 8021956 w 10434932"/>
                  <a:gd name="connsiteY33" fmla="*/ 12466075 h 23745379"/>
                  <a:gd name="connsiteX34" fmla="*/ 4496848 w 10434932"/>
                  <a:gd name="connsiteY34" fmla="*/ 14506097 h 23745379"/>
                  <a:gd name="connsiteX35" fmla="*/ 2456825 w 10434932"/>
                  <a:gd name="connsiteY35" fmla="*/ 10980991 h 23745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434932" h="23745379">
                    <a:moveTo>
                      <a:pt x="1442399" y="21793926"/>
                    </a:moveTo>
                    <a:cubicBezTo>
                      <a:pt x="1675443" y="22247828"/>
                      <a:pt x="1934380" y="22688530"/>
                      <a:pt x="2218704" y="23112478"/>
                    </a:cubicBezTo>
                    <a:cubicBezTo>
                      <a:pt x="2334464" y="23285102"/>
                      <a:pt x="2494397" y="23632382"/>
                      <a:pt x="2688346" y="23719204"/>
                    </a:cubicBezTo>
                    <a:cubicBezTo>
                      <a:pt x="2819846" y="23778098"/>
                      <a:pt x="3113817" y="23719204"/>
                      <a:pt x="3260040" y="23719204"/>
                    </a:cubicBezTo>
                    <a:cubicBezTo>
                      <a:pt x="4208971" y="23719204"/>
                      <a:pt x="5157901" y="23719204"/>
                      <a:pt x="6106832" y="23719204"/>
                    </a:cubicBezTo>
                    <a:cubicBezTo>
                      <a:pt x="6581551" y="23719204"/>
                      <a:pt x="7055763" y="23719204"/>
                      <a:pt x="7530481" y="23719204"/>
                    </a:cubicBezTo>
                    <a:cubicBezTo>
                      <a:pt x="7748802" y="23719204"/>
                      <a:pt x="7767588" y="23695342"/>
                      <a:pt x="7899087" y="23515608"/>
                    </a:cubicBezTo>
                    <a:cubicBezTo>
                      <a:pt x="8016371" y="23355676"/>
                      <a:pt x="8130101" y="23193712"/>
                      <a:pt x="8240276" y="23028704"/>
                    </a:cubicBezTo>
                    <a:cubicBezTo>
                      <a:pt x="8453518" y="22709346"/>
                      <a:pt x="8652545" y="22380342"/>
                      <a:pt x="8837355" y="22043724"/>
                    </a:cubicBezTo>
                    <a:cubicBezTo>
                      <a:pt x="9206469" y="21369978"/>
                      <a:pt x="9516686" y="20664754"/>
                      <a:pt x="9763439" y="19937190"/>
                    </a:cubicBezTo>
                    <a:cubicBezTo>
                      <a:pt x="10281314" y="18407426"/>
                      <a:pt x="10449877" y="16740070"/>
                      <a:pt x="10433123" y="15129579"/>
                    </a:cubicBezTo>
                    <a:cubicBezTo>
                      <a:pt x="10419414" y="13797827"/>
                      <a:pt x="10481356" y="12476737"/>
                      <a:pt x="10336148" y="11144984"/>
                    </a:cubicBezTo>
                    <a:cubicBezTo>
                      <a:pt x="10019330" y="8241836"/>
                      <a:pt x="8821109" y="5586963"/>
                      <a:pt x="7526420" y="3498198"/>
                    </a:cubicBezTo>
                    <a:cubicBezTo>
                      <a:pt x="7507127" y="3467227"/>
                      <a:pt x="7487326" y="3435748"/>
                      <a:pt x="7468032" y="3404270"/>
                    </a:cubicBezTo>
                    <a:cubicBezTo>
                      <a:pt x="7073025" y="2772665"/>
                      <a:pt x="6670403" y="2194371"/>
                      <a:pt x="6283011" y="1678018"/>
                    </a:cubicBezTo>
                    <a:cubicBezTo>
                      <a:pt x="6237824" y="1617599"/>
                      <a:pt x="6192129" y="1558196"/>
                      <a:pt x="6146942" y="1500316"/>
                    </a:cubicBezTo>
                    <a:cubicBezTo>
                      <a:pt x="5877850" y="1148973"/>
                      <a:pt x="5616881" y="828601"/>
                      <a:pt x="5371144" y="542246"/>
                    </a:cubicBezTo>
                    <a:cubicBezTo>
                      <a:pt x="5356928" y="524984"/>
                      <a:pt x="5342712" y="508229"/>
                      <a:pt x="5327988" y="491474"/>
                    </a:cubicBezTo>
                    <a:cubicBezTo>
                      <a:pt x="5304633" y="464057"/>
                      <a:pt x="5280262" y="437656"/>
                      <a:pt x="5257922" y="410746"/>
                    </a:cubicBezTo>
                    <a:cubicBezTo>
                      <a:pt x="5247768" y="398561"/>
                      <a:pt x="5238629" y="387899"/>
                      <a:pt x="5228474" y="376729"/>
                    </a:cubicBezTo>
                    <a:cubicBezTo>
                      <a:pt x="5187857" y="330526"/>
                      <a:pt x="5148763" y="286355"/>
                      <a:pt x="5109668" y="242691"/>
                    </a:cubicBezTo>
                    <a:cubicBezTo>
                      <a:pt x="5034017" y="157394"/>
                      <a:pt x="4960398" y="77174"/>
                      <a:pt x="4890332" y="0"/>
                    </a:cubicBezTo>
                    <a:lnTo>
                      <a:pt x="4888302" y="2031"/>
                    </a:lnTo>
                    <a:cubicBezTo>
                      <a:pt x="4862408" y="33002"/>
                      <a:pt x="4836514" y="63465"/>
                      <a:pt x="4810620" y="94436"/>
                    </a:cubicBezTo>
                    <a:cubicBezTo>
                      <a:pt x="4084071" y="962639"/>
                      <a:pt x="3180836" y="2296422"/>
                      <a:pt x="2356296" y="3923160"/>
                    </a:cubicBezTo>
                    <a:cubicBezTo>
                      <a:pt x="2347665" y="3939915"/>
                      <a:pt x="2339542" y="3957178"/>
                      <a:pt x="2330910" y="3973933"/>
                    </a:cubicBezTo>
                    <a:cubicBezTo>
                      <a:pt x="1232202" y="6152564"/>
                      <a:pt x="276671" y="8850085"/>
                      <a:pt x="76121" y="11649152"/>
                    </a:cubicBezTo>
                    <a:cubicBezTo>
                      <a:pt x="-7145" y="12806756"/>
                      <a:pt x="-12222" y="13968421"/>
                      <a:pt x="14179" y="15128056"/>
                    </a:cubicBezTo>
                    <a:cubicBezTo>
                      <a:pt x="38042" y="16170407"/>
                      <a:pt x="13164" y="17171126"/>
                      <a:pt x="209144" y="18201290"/>
                    </a:cubicBezTo>
                    <a:cubicBezTo>
                      <a:pt x="429495" y="19359910"/>
                      <a:pt x="805209" y="20488576"/>
                      <a:pt x="1321561" y="21548696"/>
                    </a:cubicBezTo>
                    <a:cubicBezTo>
                      <a:pt x="1361671" y="21630948"/>
                      <a:pt x="1402289" y="21712184"/>
                      <a:pt x="1443922" y="21793418"/>
                    </a:cubicBezTo>
                    <a:close/>
                    <a:moveTo>
                      <a:pt x="2456825" y="10980991"/>
                    </a:moveTo>
                    <a:cubicBezTo>
                      <a:pt x="2867064" y="9444119"/>
                      <a:pt x="4445061" y="8530729"/>
                      <a:pt x="5981932" y="8940968"/>
                    </a:cubicBezTo>
                    <a:cubicBezTo>
                      <a:pt x="7518804" y="9351206"/>
                      <a:pt x="8432194" y="10929203"/>
                      <a:pt x="8021956" y="12466075"/>
                    </a:cubicBezTo>
                    <a:cubicBezTo>
                      <a:pt x="7611717" y="14002946"/>
                      <a:pt x="6033720" y="14916337"/>
                      <a:pt x="4496848" y="14506097"/>
                    </a:cubicBezTo>
                    <a:cubicBezTo>
                      <a:pt x="2959977" y="14095859"/>
                      <a:pt x="2046587" y="12517862"/>
                      <a:pt x="2456825" y="10980991"/>
                    </a:cubicBezTo>
                    <a:close/>
                  </a:path>
                </a:pathLst>
              </a:custGeom>
              <a:solidFill>
                <a:srgbClr val="DFDEE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882" name="Graphic 10">
                <a:extLst>
                  <a:ext uri="{FF2B5EF4-FFF2-40B4-BE49-F238E27FC236}">
                    <a16:creationId xmlns:a16="http://schemas.microsoft.com/office/drawing/2014/main" id="{AC9AC9BA-A097-7125-A457-822B4FC42B3C}"/>
                  </a:ext>
                </a:extLst>
              </p:cNvPr>
              <p:cNvGrpSpPr/>
              <p:nvPr/>
            </p:nvGrpSpPr>
            <p:grpSpPr>
              <a:xfrm>
                <a:off x="-1562687" y="8291493"/>
                <a:ext cx="2908553" cy="9709542"/>
                <a:chOff x="9203636" y="8114512"/>
                <a:chExt cx="2908553" cy="9709542"/>
              </a:xfrm>
            </p:grpSpPr>
            <p:sp>
              <p:nvSpPr>
                <p:cNvPr id="5909" name="Freeform: Shape 5908">
                  <a:extLst>
                    <a:ext uri="{FF2B5EF4-FFF2-40B4-BE49-F238E27FC236}">
                      <a16:creationId xmlns:a16="http://schemas.microsoft.com/office/drawing/2014/main" id="{B463D0A2-350B-1473-2F1E-9FC1AD6C942C}"/>
                    </a:ext>
                  </a:extLst>
                </p:cNvPr>
                <p:cNvSpPr/>
                <p:nvPr/>
              </p:nvSpPr>
              <p:spPr>
                <a:xfrm>
                  <a:off x="9203636" y="8114512"/>
                  <a:ext cx="2908553" cy="9709542"/>
                </a:xfrm>
                <a:custGeom>
                  <a:avLst/>
                  <a:gdLst>
                    <a:gd name="connsiteX0" fmla="*/ 2544055 w 2908553"/>
                    <a:gd name="connsiteY0" fmla="*/ 507 h 9709542"/>
                    <a:gd name="connsiteX1" fmla="*/ 2781161 w 2908553"/>
                    <a:gd name="connsiteY1" fmla="*/ 3346896 h 9709542"/>
                    <a:gd name="connsiteX2" fmla="*/ 1821060 w 2908553"/>
                    <a:gd name="connsiteY2" fmla="*/ 4909155 h 9709542"/>
                    <a:gd name="connsiteX3" fmla="*/ 1346849 w 2908553"/>
                    <a:gd name="connsiteY3" fmla="*/ 9706609 h 9709542"/>
                    <a:gd name="connsiteX4" fmla="*/ 34390 w 2908553"/>
                    <a:gd name="connsiteY4" fmla="*/ 4392802 h 9709542"/>
                    <a:gd name="connsiteX5" fmla="*/ 2544563 w 2908553"/>
                    <a:gd name="connsiteY5" fmla="*/ 0 h 9709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8553" h="9709542">
                      <a:moveTo>
                        <a:pt x="2544055" y="507"/>
                      </a:moveTo>
                      <a:cubicBezTo>
                        <a:pt x="2947693" y="1008333"/>
                        <a:pt x="2999481" y="2141059"/>
                        <a:pt x="2781161" y="3346896"/>
                      </a:cubicBezTo>
                      <a:cubicBezTo>
                        <a:pt x="2353660" y="3559632"/>
                        <a:pt x="1918035" y="3926714"/>
                        <a:pt x="1821060" y="4909155"/>
                      </a:cubicBezTo>
                      <a:cubicBezTo>
                        <a:pt x="1736271" y="5765680"/>
                        <a:pt x="1346849" y="9706609"/>
                        <a:pt x="1346849" y="9706609"/>
                      </a:cubicBezTo>
                      <a:cubicBezTo>
                        <a:pt x="1106189" y="9815770"/>
                        <a:pt x="251187" y="6857280"/>
                        <a:pt x="34390" y="4392802"/>
                      </a:cubicBezTo>
                      <a:cubicBezTo>
                        <a:pt x="-157021" y="2218740"/>
                        <a:pt x="419750" y="1071798"/>
                        <a:pt x="2544563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10" name="Freeform: Shape 5909">
                  <a:extLst>
                    <a:ext uri="{FF2B5EF4-FFF2-40B4-BE49-F238E27FC236}">
                      <a16:creationId xmlns:a16="http://schemas.microsoft.com/office/drawing/2014/main" id="{FE812BFB-0127-A4BE-48CB-97BF962CC42A}"/>
                    </a:ext>
                  </a:extLst>
                </p:cNvPr>
                <p:cNvSpPr/>
                <p:nvPr/>
              </p:nvSpPr>
              <p:spPr>
                <a:xfrm>
                  <a:off x="10543803" y="8115018"/>
                  <a:ext cx="1568386" cy="5012467"/>
                </a:xfrm>
                <a:custGeom>
                  <a:avLst/>
                  <a:gdLst>
                    <a:gd name="connsiteX0" fmla="*/ 1203889 w 1568386"/>
                    <a:gd name="connsiteY0" fmla="*/ 0 h 5012467"/>
                    <a:gd name="connsiteX1" fmla="*/ 1440994 w 1568386"/>
                    <a:gd name="connsiteY1" fmla="*/ 3346390 h 5012467"/>
                    <a:gd name="connsiteX2" fmla="*/ 879455 w 1568386"/>
                    <a:gd name="connsiteY2" fmla="*/ 3783030 h 5012467"/>
                    <a:gd name="connsiteX3" fmla="*/ 480894 w 1568386"/>
                    <a:gd name="connsiteY3" fmla="*/ 4908648 h 5012467"/>
                    <a:gd name="connsiteX4" fmla="*/ 1203889 w 1568386"/>
                    <a:gd name="connsiteY4" fmla="*/ 0 h 5012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7">
                      <a:moveTo>
                        <a:pt x="1203889" y="0"/>
                      </a:moveTo>
                      <a:cubicBezTo>
                        <a:pt x="1607527" y="1007827"/>
                        <a:pt x="1659314" y="2140552"/>
                        <a:pt x="1440994" y="3346390"/>
                      </a:cubicBezTo>
                      <a:cubicBezTo>
                        <a:pt x="1243999" y="3444379"/>
                        <a:pt x="1045987" y="3574864"/>
                        <a:pt x="879455" y="3783030"/>
                      </a:cubicBezTo>
                      <a:cubicBezTo>
                        <a:pt x="684490" y="4027244"/>
                        <a:pt x="533189" y="4378079"/>
                        <a:pt x="480894" y="4908648"/>
                      </a:cubicBezTo>
                      <a:cubicBezTo>
                        <a:pt x="396104" y="5765174"/>
                        <a:pt x="-920924" y="1071800"/>
                        <a:pt x="120388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883" name="Freeform: Shape 5882">
                <a:extLst>
                  <a:ext uri="{FF2B5EF4-FFF2-40B4-BE49-F238E27FC236}">
                    <a16:creationId xmlns:a16="http://schemas.microsoft.com/office/drawing/2014/main" id="{C1BDCCED-567F-9FAA-7038-AEA92552FF40}"/>
                  </a:ext>
                </a:extLst>
              </p:cNvPr>
              <p:cNvSpPr/>
              <p:nvPr/>
            </p:nvSpPr>
            <p:spPr>
              <a:xfrm>
                <a:off x="3183354" y="-8817691"/>
                <a:ext cx="5142198" cy="3666253"/>
              </a:xfrm>
              <a:custGeom>
                <a:avLst/>
                <a:gdLst>
                  <a:gd name="connsiteX0" fmla="*/ 5140676 w 5142198"/>
                  <a:gd name="connsiteY0" fmla="*/ 3666254 h 3666253"/>
                  <a:gd name="connsiteX1" fmla="*/ 5037609 w 5142198"/>
                  <a:gd name="connsiteY1" fmla="*/ 3498198 h 3666253"/>
                  <a:gd name="connsiteX2" fmla="*/ 4979220 w 5142198"/>
                  <a:gd name="connsiteY2" fmla="*/ 3404270 h 3666253"/>
                  <a:gd name="connsiteX3" fmla="*/ 3794200 w 5142198"/>
                  <a:gd name="connsiteY3" fmla="*/ 1678018 h 3666253"/>
                  <a:gd name="connsiteX4" fmla="*/ 3658130 w 5142198"/>
                  <a:gd name="connsiteY4" fmla="*/ 1500316 h 3666253"/>
                  <a:gd name="connsiteX5" fmla="*/ 2882332 w 5142198"/>
                  <a:gd name="connsiteY5" fmla="*/ 542246 h 3666253"/>
                  <a:gd name="connsiteX6" fmla="*/ 2839176 w 5142198"/>
                  <a:gd name="connsiteY6" fmla="*/ 491474 h 3666253"/>
                  <a:gd name="connsiteX7" fmla="*/ 2769111 w 5142198"/>
                  <a:gd name="connsiteY7" fmla="*/ 410746 h 3666253"/>
                  <a:gd name="connsiteX8" fmla="*/ 2739663 w 5142198"/>
                  <a:gd name="connsiteY8" fmla="*/ 376729 h 3666253"/>
                  <a:gd name="connsiteX9" fmla="*/ 2620856 w 5142198"/>
                  <a:gd name="connsiteY9" fmla="*/ 242691 h 3666253"/>
                  <a:gd name="connsiteX10" fmla="*/ 2401520 w 5142198"/>
                  <a:gd name="connsiteY10" fmla="*/ 0 h 3666253"/>
                  <a:gd name="connsiteX11" fmla="*/ 2399490 w 5142198"/>
                  <a:gd name="connsiteY11" fmla="*/ 2031 h 3666253"/>
                  <a:gd name="connsiteX12" fmla="*/ 2321809 w 5142198"/>
                  <a:gd name="connsiteY12" fmla="*/ 94436 h 3666253"/>
                  <a:gd name="connsiteX13" fmla="*/ 0 w 5142198"/>
                  <a:gd name="connsiteY13" fmla="*/ 3666254 h 3666253"/>
                  <a:gd name="connsiteX14" fmla="*/ 5142199 w 5142198"/>
                  <a:gd name="connsiteY14" fmla="*/ 3666254 h 3666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42198" h="3666253">
                    <a:moveTo>
                      <a:pt x="5140676" y="3666254"/>
                    </a:moveTo>
                    <a:cubicBezTo>
                      <a:pt x="5106151" y="3609897"/>
                      <a:pt x="5072133" y="3553540"/>
                      <a:pt x="5037609" y="3498198"/>
                    </a:cubicBezTo>
                    <a:cubicBezTo>
                      <a:pt x="5018315" y="3467227"/>
                      <a:pt x="4998514" y="3435748"/>
                      <a:pt x="4979220" y="3404270"/>
                    </a:cubicBezTo>
                    <a:cubicBezTo>
                      <a:pt x="4584213" y="2772665"/>
                      <a:pt x="4181591" y="2194371"/>
                      <a:pt x="3794200" y="1678018"/>
                    </a:cubicBezTo>
                    <a:cubicBezTo>
                      <a:pt x="3749012" y="1617599"/>
                      <a:pt x="3703317" y="1558196"/>
                      <a:pt x="3658130" y="1500316"/>
                    </a:cubicBezTo>
                    <a:cubicBezTo>
                      <a:pt x="3389038" y="1148973"/>
                      <a:pt x="3128070" y="828601"/>
                      <a:pt x="2882332" y="542246"/>
                    </a:cubicBezTo>
                    <a:cubicBezTo>
                      <a:pt x="2868116" y="524984"/>
                      <a:pt x="2853900" y="508229"/>
                      <a:pt x="2839176" y="491474"/>
                    </a:cubicBezTo>
                    <a:cubicBezTo>
                      <a:pt x="2815821" y="464057"/>
                      <a:pt x="2791451" y="437656"/>
                      <a:pt x="2769111" y="410746"/>
                    </a:cubicBezTo>
                    <a:cubicBezTo>
                      <a:pt x="2758956" y="398561"/>
                      <a:pt x="2749817" y="387899"/>
                      <a:pt x="2739663" y="376729"/>
                    </a:cubicBezTo>
                    <a:cubicBezTo>
                      <a:pt x="2699045" y="330526"/>
                      <a:pt x="2659951" y="286355"/>
                      <a:pt x="2620856" y="242691"/>
                    </a:cubicBezTo>
                    <a:cubicBezTo>
                      <a:pt x="2545206" y="157394"/>
                      <a:pt x="2471586" y="77174"/>
                      <a:pt x="2401520" y="0"/>
                    </a:cubicBezTo>
                    <a:lnTo>
                      <a:pt x="2399490" y="2031"/>
                    </a:lnTo>
                    <a:cubicBezTo>
                      <a:pt x="2373596" y="33002"/>
                      <a:pt x="2347702" y="63465"/>
                      <a:pt x="2321809" y="94436"/>
                    </a:cubicBezTo>
                    <a:cubicBezTo>
                      <a:pt x="1633846" y="916436"/>
                      <a:pt x="787983" y="2156291"/>
                      <a:pt x="0" y="3666254"/>
                    </a:cubicBezTo>
                    <a:lnTo>
                      <a:pt x="5142199" y="366625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884" name="Graphic 10">
                <a:extLst>
                  <a:ext uri="{FF2B5EF4-FFF2-40B4-BE49-F238E27FC236}">
                    <a16:creationId xmlns:a16="http://schemas.microsoft.com/office/drawing/2014/main" id="{590BE40B-D01F-8D2F-4E43-B617A4D6AF44}"/>
                  </a:ext>
                </a:extLst>
              </p:cNvPr>
              <p:cNvGrpSpPr/>
              <p:nvPr/>
            </p:nvGrpSpPr>
            <p:grpSpPr>
              <a:xfrm>
                <a:off x="3347348" y="-4902654"/>
                <a:ext cx="4822842" cy="419377"/>
                <a:chOff x="14113671" y="-5079635"/>
                <a:chExt cx="4822842" cy="419377"/>
              </a:xfrm>
              <a:solidFill>
                <a:srgbClr val="999999"/>
              </a:solidFill>
            </p:grpSpPr>
            <p:sp>
              <p:nvSpPr>
                <p:cNvPr id="5903" name="Freeform: Shape 5902">
                  <a:extLst>
                    <a:ext uri="{FF2B5EF4-FFF2-40B4-BE49-F238E27FC236}">
                      <a16:creationId xmlns:a16="http://schemas.microsoft.com/office/drawing/2014/main" id="{8F614A31-4BF2-4D3B-24A4-6DF0BD396C2C}"/>
                    </a:ext>
                  </a:extLst>
                </p:cNvPr>
                <p:cNvSpPr/>
                <p:nvPr/>
              </p:nvSpPr>
              <p:spPr>
                <a:xfrm>
                  <a:off x="14113671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2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4" name="Freeform: Shape 5903">
                  <a:extLst>
                    <a:ext uri="{FF2B5EF4-FFF2-40B4-BE49-F238E27FC236}">
                      <a16:creationId xmlns:a16="http://schemas.microsoft.com/office/drawing/2014/main" id="{1ED4C160-C219-2AD3-DA92-E163680D5636}"/>
                    </a:ext>
                  </a:extLst>
                </p:cNvPr>
                <p:cNvSpPr/>
                <p:nvPr/>
              </p:nvSpPr>
              <p:spPr>
                <a:xfrm>
                  <a:off x="14994567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5" name="Freeform: Shape 5904">
                  <a:extLst>
                    <a:ext uri="{FF2B5EF4-FFF2-40B4-BE49-F238E27FC236}">
                      <a16:creationId xmlns:a16="http://schemas.microsoft.com/office/drawing/2014/main" id="{104684D2-A922-692B-B9D0-C0A2060B61DE}"/>
                    </a:ext>
                  </a:extLst>
                </p:cNvPr>
                <p:cNvSpPr/>
                <p:nvPr/>
              </p:nvSpPr>
              <p:spPr>
                <a:xfrm>
                  <a:off x="15874956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6" name="Freeform: Shape 5905">
                  <a:extLst>
                    <a:ext uri="{FF2B5EF4-FFF2-40B4-BE49-F238E27FC236}">
                      <a16:creationId xmlns:a16="http://schemas.microsoft.com/office/drawing/2014/main" id="{A90582CC-17F1-8A32-9841-C1D27364D4AF}"/>
                    </a:ext>
                  </a:extLst>
                </p:cNvPr>
                <p:cNvSpPr/>
                <p:nvPr/>
              </p:nvSpPr>
              <p:spPr>
                <a:xfrm>
                  <a:off x="16755852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7" name="Freeform: Shape 5906">
                  <a:extLst>
                    <a:ext uri="{FF2B5EF4-FFF2-40B4-BE49-F238E27FC236}">
                      <a16:creationId xmlns:a16="http://schemas.microsoft.com/office/drawing/2014/main" id="{0678440D-AD0C-DA24-CFDB-CFC1B254BDAE}"/>
                    </a:ext>
                  </a:extLst>
                </p:cNvPr>
                <p:cNvSpPr/>
                <p:nvPr/>
              </p:nvSpPr>
              <p:spPr>
                <a:xfrm>
                  <a:off x="17636748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8" name="Freeform: Shape 5907">
                  <a:extLst>
                    <a:ext uri="{FF2B5EF4-FFF2-40B4-BE49-F238E27FC236}">
                      <a16:creationId xmlns:a16="http://schemas.microsoft.com/office/drawing/2014/main" id="{397389E8-DD49-AB28-11E3-95BB9BAEA53D}"/>
                    </a:ext>
                  </a:extLst>
                </p:cNvPr>
                <p:cNvSpPr/>
                <p:nvPr/>
              </p:nvSpPr>
              <p:spPr>
                <a:xfrm>
                  <a:off x="18517136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885" name="Graphic 10">
                <a:extLst>
                  <a:ext uri="{FF2B5EF4-FFF2-40B4-BE49-F238E27FC236}">
                    <a16:creationId xmlns:a16="http://schemas.microsoft.com/office/drawing/2014/main" id="{A70BB87A-DAFE-FF45-469D-97763E84F618}"/>
                  </a:ext>
                </a:extLst>
              </p:cNvPr>
              <p:cNvGrpSpPr/>
              <p:nvPr/>
            </p:nvGrpSpPr>
            <p:grpSpPr>
              <a:xfrm>
                <a:off x="3062009" y="13753555"/>
                <a:ext cx="5665151" cy="419377"/>
                <a:chOff x="13828332" y="13576574"/>
                <a:chExt cx="5665151" cy="419377"/>
              </a:xfrm>
              <a:solidFill>
                <a:srgbClr val="999999"/>
              </a:solidFill>
            </p:grpSpPr>
            <p:sp>
              <p:nvSpPr>
                <p:cNvPr id="5896" name="Freeform: Shape 5895">
                  <a:extLst>
                    <a:ext uri="{FF2B5EF4-FFF2-40B4-BE49-F238E27FC236}">
                      <a16:creationId xmlns:a16="http://schemas.microsoft.com/office/drawing/2014/main" id="{D857631C-67C2-2CD8-9A47-787F3F2AEF42}"/>
                    </a:ext>
                  </a:extLst>
                </p:cNvPr>
                <p:cNvSpPr/>
                <p:nvPr/>
              </p:nvSpPr>
              <p:spPr>
                <a:xfrm>
                  <a:off x="13828332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7" name="Freeform: Shape 5896">
                  <a:extLst>
                    <a:ext uri="{FF2B5EF4-FFF2-40B4-BE49-F238E27FC236}">
                      <a16:creationId xmlns:a16="http://schemas.microsoft.com/office/drawing/2014/main" id="{6319210B-58A5-BDC1-8724-580E4D751C0A}"/>
                    </a:ext>
                  </a:extLst>
                </p:cNvPr>
                <p:cNvSpPr/>
                <p:nvPr/>
              </p:nvSpPr>
              <p:spPr>
                <a:xfrm>
                  <a:off x="1470922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6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8" name="Freeform: Shape 5897">
                  <a:extLst>
                    <a:ext uri="{FF2B5EF4-FFF2-40B4-BE49-F238E27FC236}">
                      <a16:creationId xmlns:a16="http://schemas.microsoft.com/office/drawing/2014/main" id="{7B5E9E00-7E67-0694-7956-730D019FB692}"/>
                    </a:ext>
                  </a:extLst>
                </p:cNvPr>
                <p:cNvSpPr/>
                <p:nvPr/>
              </p:nvSpPr>
              <p:spPr>
                <a:xfrm>
                  <a:off x="15589616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9" name="Freeform: Shape 5898">
                  <a:extLst>
                    <a:ext uri="{FF2B5EF4-FFF2-40B4-BE49-F238E27FC236}">
                      <a16:creationId xmlns:a16="http://schemas.microsoft.com/office/drawing/2014/main" id="{3E26FA2A-5819-7E7D-3680-622EE0C444C7}"/>
                    </a:ext>
                  </a:extLst>
                </p:cNvPr>
                <p:cNvSpPr/>
                <p:nvPr/>
              </p:nvSpPr>
              <p:spPr>
                <a:xfrm>
                  <a:off x="16470512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0" name="Freeform: Shape 5899">
                  <a:extLst>
                    <a:ext uri="{FF2B5EF4-FFF2-40B4-BE49-F238E27FC236}">
                      <a16:creationId xmlns:a16="http://schemas.microsoft.com/office/drawing/2014/main" id="{D986B151-AE83-DE46-4561-67942CAC3599}"/>
                    </a:ext>
                  </a:extLst>
                </p:cNvPr>
                <p:cNvSpPr/>
                <p:nvPr/>
              </p:nvSpPr>
              <p:spPr>
                <a:xfrm>
                  <a:off x="1735140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1" name="Freeform: Shape 5900">
                  <a:extLst>
                    <a:ext uri="{FF2B5EF4-FFF2-40B4-BE49-F238E27FC236}">
                      <a16:creationId xmlns:a16="http://schemas.microsoft.com/office/drawing/2014/main" id="{9147A200-7050-49F7-EFC0-3C883DE4A7E3}"/>
                    </a:ext>
                  </a:extLst>
                </p:cNvPr>
                <p:cNvSpPr/>
                <p:nvPr/>
              </p:nvSpPr>
              <p:spPr>
                <a:xfrm>
                  <a:off x="18231797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2" name="Freeform: Shape 5901">
                  <a:extLst>
                    <a:ext uri="{FF2B5EF4-FFF2-40B4-BE49-F238E27FC236}">
                      <a16:creationId xmlns:a16="http://schemas.microsoft.com/office/drawing/2014/main" id="{CEFC742A-2DF8-1394-3828-FE9D37BCAC87}"/>
                    </a:ext>
                  </a:extLst>
                </p:cNvPr>
                <p:cNvSpPr/>
                <p:nvPr/>
              </p:nvSpPr>
              <p:spPr>
                <a:xfrm>
                  <a:off x="19074106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886" name="Freeform: Shape 5885">
                <a:extLst>
                  <a:ext uri="{FF2B5EF4-FFF2-40B4-BE49-F238E27FC236}">
                    <a16:creationId xmlns:a16="http://schemas.microsoft.com/office/drawing/2014/main" id="{EB443ED3-BFD0-EB31-2E7C-10200CD136DD}"/>
                  </a:ext>
                </a:extLst>
              </p:cNvPr>
              <p:cNvSpPr/>
              <p:nvPr/>
            </p:nvSpPr>
            <p:spPr>
              <a:xfrm>
                <a:off x="5584875" y="-8817690"/>
                <a:ext cx="5544600" cy="23719204"/>
              </a:xfrm>
              <a:custGeom>
                <a:avLst/>
                <a:gdLst>
                  <a:gd name="connsiteX0" fmla="*/ 2640149 w 5544600"/>
                  <a:gd name="connsiteY0" fmla="*/ 23719204 h 23719204"/>
                  <a:gd name="connsiteX1" fmla="*/ 3008755 w 5544600"/>
                  <a:gd name="connsiteY1" fmla="*/ 23515608 h 23719204"/>
                  <a:gd name="connsiteX2" fmla="*/ 3349944 w 5544600"/>
                  <a:gd name="connsiteY2" fmla="*/ 23028704 h 23719204"/>
                  <a:gd name="connsiteX3" fmla="*/ 3947024 w 5544600"/>
                  <a:gd name="connsiteY3" fmla="*/ 22043724 h 23719204"/>
                  <a:gd name="connsiteX4" fmla="*/ 4873107 w 5544600"/>
                  <a:gd name="connsiteY4" fmla="*/ 19937190 h 23719204"/>
                  <a:gd name="connsiteX5" fmla="*/ 5542791 w 5544600"/>
                  <a:gd name="connsiteY5" fmla="*/ 15129579 h 23719204"/>
                  <a:gd name="connsiteX6" fmla="*/ 5445816 w 5544600"/>
                  <a:gd name="connsiteY6" fmla="*/ 11144984 h 23719204"/>
                  <a:gd name="connsiteX7" fmla="*/ 2636088 w 5544600"/>
                  <a:gd name="connsiteY7" fmla="*/ 3498198 h 23719204"/>
                  <a:gd name="connsiteX8" fmla="*/ 2577700 w 5544600"/>
                  <a:gd name="connsiteY8" fmla="*/ 3404270 h 23719204"/>
                  <a:gd name="connsiteX9" fmla="*/ 1392679 w 5544600"/>
                  <a:gd name="connsiteY9" fmla="*/ 1678018 h 23719204"/>
                  <a:gd name="connsiteX10" fmla="*/ 1256610 w 5544600"/>
                  <a:gd name="connsiteY10" fmla="*/ 1500316 h 23719204"/>
                  <a:gd name="connsiteX11" fmla="*/ 480812 w 5544600"/>
                  <a:gd name="connsiteY11" fmla="*/ 542246 h 23719204"/>
                  <a:gd name="connsiteX12" fmla="*/ 437656 w 5544600"/>
                  <a:gd name="connsiteY12" fmla="*/ 491474 h 23719204"/>
                  <a:gd name="connsiteX13" fmla="*/ 367590 w 5544600"/>
                  <a:gd name="connsiteY13" fmla="*/ 410746 h 23719204"/>
                  <a:gd name="connsiteX14" fmla="*/ 338142 w 5544600"/>
                  <a:gd name="connsiteY14" fmla="*/ 376729 h 23719204"/>
                  <a:gd name="connsiteX15" fmla="*/ 219336 w 5544600"/>
                  <a:gd name="connsiteY15" fmla="*/ 242691 h 23719204"/>
                  <a:gd name="connsiteX16" fmla="*/ 0 w 5544600"/>
                  <a:gd name="connsiteY16" fmla="*/ 0 h 23719204"/>
                  <a:gd name="connsiteX17" fmla="*/ 2641165 w 5544600"/>
                  <a:gd name="connsiteY17" fmla="*/ 23719204 h 2371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44600" h="23719204">
                    <a:moveTo>
                      <a:pt x="2640149" y="23719204"/>
                    </a:moveTo>
                    <a:cubicBezTo>
                      <a:pt x="2858470" y="23719204"/>
                      <a:pt x="2877256" y="23695342"/>
                      <a:pt x="3008755" y="23515608"/>
                    </a:cubicBezTo>
                    <a:cubicBezTo>
                      <a:pt x="3126039" y="23355676"/>
                      <a:pt x="3239769" y="23193712"/>
                      <a:pt x="3349944" y="23028704"/>
                    </a:cubicBezTo>
                    <a:cubicBezTo>
                      <a:pt x="3563187" y="22709346"/>
                      <a:pt x="3762213" y="22380342"/>
                      <a:pt x="3947024" y="22043724"/>
                    </a:cubicBezTo>
                    <a:cubicBezTo>
                      <a:pt x="4316137" y="21369978"/>
                      <a:pt x="4626355" y="20664754"/>
                      <a:pt x="4873107" y="19937190"/>
                    </a:cubicBezTo>
                    <a:cubicBezTo>
                      <a:pt x="5390983" y="18407426"/>
                      <a:pt x="5559546" y="16740070"/>
                      <a:pt x="5542791" y="15129579"/>
                    </a:cubicBezTo>
                    <a:cubicBezTo>
                      <a:pt x="5529083" y="13797827"/>
                      <a:pt x="5591025" y="12476737"/>
                      <a:pt x="5445816" y="11144984"/>
                    </a:cubicBezTo>
                    <a:cubicBezTo>
                      <a:pt x="5128998" y="8241836"/>
                      <a:pt x="3930777" y="5586963"/>
                      <a:pt x="2636088" y="3498198"/>
                    </a:cubicBezTo>
                    <a:cubicBezTo>
                      <a:pt x="2616795" y="3467227"/>
                      <a:pt x="2596994" y="3435748"/>
                      <a:pt x="2577700" y="3404270"/>
                    </a:cubicBezTo>
                    <a:cubicBezTo>
                      <a:pt x="2182693" y="2772665"/>
                      <a:pt x="1780071" y="2194371"/>
                      <a:pt x="1392679" y="1678018"/>
                    </a:cubicBezTo>
                    <a:cubicBezTo>
                      <a:pt x="1347492" y="1617599"/>
                      <a:pt x="1301797" y="1558196"/>
                      <a:pt x="1256610" y="1500316"/>
                    </a:cubicBezTo>
                    <a:cubicBezTo>
                      <a:pt x="987518" y="1148973"/>
                      <a:pt x="726549" y="828601"/>
                      <a:pt x="480812" y="542246"/>
                    </a:cubicBezTo>
                    <a:cubicBezTo>
                      <a:pt x="466596" y="524984"/>
                      <a:pt x="452380" y="508229"/>
                      <a:pt x="437656" y="491474"/>
                    </a:cubicBezTo>
                    <a:cubicBezTo>
                      <a:pt x="414301" y="464057"/>
                      <a:pt x="389930" y="437656"/>
                      <a:pt x="367590" y="410746"/>
                    </a:cubicBezTo>
                    <a:cubicBezTo>
                      <a:pt x="357436" y="398561"/>
                      <a:pt x="348297" y="387899"/>
                      <a:pt x="338142" y="376729"/>
                    </a:cubicBezTo>
                    <a:cubicBezTo>
                      <a:pt x="297525" y="330526"/>
                      <a:pt x="258431" y="286355"/>
                      <a:pt x="219336" y="242691"/>
                    </a:cubicBezTo>
                    <a:cubicBezTo>
                      <a:pt x="143685" y="157394"/>
                      <a:pt x="70066" y="77174"/>
                      <a:pt x="0" y="0"/>
                    </a:cubicBezTo>
                    <a:cubicBezTo>
                      <a:pt x="3655592" y="7528995"/>
                      <a:pt x="4810657" y="15346377"/>
                      <a:pt x="2641165" y="23719204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887" name="Graphic 10">
                <a:extLst>
                  <a:ext uri="{FF2B5EF4-FFF2-40B4-BE49-F238E27FC236}">
                    <a16:creationId xmlns:a16="http://schemas.microsoft.com/office/drawing/2014/main" id="{0D8F5F7C-B1F8-A458-035E-1087861E9488}"/>
                  </a:ext>
                </a:extLst>
              </p:cNvPr>
              <p:cNvGrpSpPr/>
              <p:nvPr/>
            </p:nvGrpSpPr>
            <p:grpSpPr>
              <a:xfrm>
                <a:off x="9859912" y="8305709"/>
                <a:ext cx="2904373" cy="9713636"/>
                <a:chOff x="20626235" y="8128728"/>
                <a:chExt cx="2904373" cy="9713636"/>
              </a:xfrm>
            </p:grpSpPr>
            <p:sp>
              <p:nvSpPr>
                <p:cNvPr id="5894" name="Freeform: Shape 5893">
                  <a:extLst>
                    <a:ext uri="{FF2B5EF4-FFF2-40B4-BE49-F238E27FC236}">
                      <a16:creationId xmlns:a16="http://schemas.microsoft.com/office/drawing/2014/main" id="{BE9C899B-BDB8-4EBB-4BF1-B1A582915632}"/>
                    </a:ext>
                  </a:extLst>
                </p:cNvPr>
                <p:cNvSpPr/>
                <p:nvPr/>
              </p:nvSpPr>
              <p:spPr>
                <a:xfrm>
                  <a:off x="20626235" y="8129743"/>
                  <a:ext cx="2904373" cy="9712621"/>
                </a:xfrm>
                <a:custGeom>
                  <a:avLst/>
                  <a:gdLst>
                    <a:gd name="connsiteX0" fmla="*/ 371119 w 2904373"/>
                    <a:gd name="connsiteY0" fmla="*/ 0 h 9712621"/>
                    <a:gd name="connsiteX1" fmla="*/ 123351 w 2904373"/>
                    <a:gd name="connsiteY1" fmla="*/ 3345375 h 9712621"/>
                    <a:gd name="connsiteX2" fmla="*/ 1078882 w 2904373"/>
                    <a:gd name="connsiteY2" fmla="*/ 4910678 h 9712621"/>
                    <a:gd name="connsiteX3" fmla="*/ 1537861 w 2904373"/>
                    <a:gd name="connsiteY3" fmla="*/ 9709658 h 9712621"/>
                    <a:gd name="connsiteX4" fmla="*/ 2867583 w 2904373"/>
                    <a:gd name="connsiteY4" fmla="*/ 4400419 h 9712621"/>
                    <a:gd name="connsiteX5" fmla="*/ 371626 w 2904373"/>
                    <a:gd name="connsiteY5" fmla="*/ 0 h 97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4373" h="9712621">
                      <a:moveTo>
                        <a:pt x="371119" y="0"/>
                      </a:moveTo>
                      <a:cubicBezTo>
                        <a:pt x="-36074" y="1006303"/>
                        <a:pt x="-91415" y="2139029"/>
                        <a:pt x="123351" y="3345375"/>
                      </a:cubicBezTo>
                      <a:cubicBezTo>
                        <a:pt x="550344" y="3559633"/>
                        <a:pt x="984446" y="3927731"/>
                        <a:pt x="1078882" y="4910678"/>
                      </a:cubicBezTo>
                      <a:cubicBezTo>
                        <a:pt x="1160625" y="5767203"/>
                        <a:pt x="1537861" y="9709658"/>
                        <a:pt x="1537861" y="9709658"/>
                      </a:cubicBezTo>
                      <a:cubicBezTo>
                        <a:pt x="1778014" y="9819325"/>
                        <a:pt x="2642663" y="6863373"/>
                        <a:pt x="2867583" y="4400419"/>
                      </a:cubicBezTo>
                      <a:cubicBezTo>
                        <a:pt x="3066102" y="2226865"/>
                        <a:pt x="2492885" y="1078399"/>
                        <a:pt x="371626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5" name="Freeform: Shape 5894">
                  <a:extLst>
                    <a:ext uri="{FF2B5EF4-FFF2-40B4-BE49-F238E27FC236}">
                      <a16:creationId xmlns:a16="http://schemas.microsoft.com/office/drawing/2014/main" id="{C29AFE2D-7638-09A5-EA97-DAC30C4424F6}"/>
                    </a:ext>
                  </a:extLst>
                </p:cNvPr>
                <p:cNvSpPr/>
                <p:nvPr/>
              </p:nvSpPr>
              <p:spPr>
                <a:xfrm>
                  <a:off x="20626254" y="8128728"/>
                  <a:ext cx="1568386" cy="5012466"/>
                </a:xfrm>
                <a:custGeom>
                  <a:avLst/>
                  <a:gdLst>
                    <a:gd name="connsiteX0" fmla="*/ 364498 w 1568386"/>
                    <a:gd name="connsiteY0" fmla="*/ 0 h 5012466"/>
                    <a:gd name="connsiteX1" fmla="*/ 127393 w 1568386"/>
                    <a:gd name="connsiteY1" fmla="*/ 3346390 h 5012466"/>
                    <a:gd name="connsiteX2" fmla="*/ 688932 w 1568386"/>
                    <a:gd name="connsiteY2" fmla="*/ 3783029 h 5012466"/>
                    <a:gd name="connsiteX3" fmla="*/ 1087493 w 1568386"/>
                    <a:gd name="connsiteY3" fmla="*/ 4908647 h 5012466"/>
                    <a:gd name="connsiteX4" fmla="*/ 364498 w 1568386"/>
                    <a:gd name="connsiteY4" fmla="*/ 0 h 5012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6">
                      <a:moveTo>
                        <a:pt x="364498" y="0"/>
                      </a:moveTo>
                      <a:cubicBezTo>
                        <a:pt x="-39140" y="1007825"/>
                        <a:pt x="-90928" y="2140552"/>
                        <a:pt x="127393" y="3346390"/>
                      </a:cubicBezTo>
                      <a:cubicBezTo>
                        <a:pt x="324389" y="3444379"/>
                        <a:pt x="522400" y="3574864"/>
                        <a:pt x="688932" y="3783029"/>
                      </a:cubicBezTo>
                      <a:cubicBezTo>
                        <a:pt x="883897" y="4027242"/>
                        <a:pt x="1035198" y="4378078"/>
                        <a:pt x="1087493" y="4908647"/>
                      </a:cubicBezTo>
                      <a:cubicBezTo>
                        <a:pt x="1172283" y="5765172"/>
                        <a:pt x="2489310" y="1071798"/>
                        <a:pt x="364498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888" name="Freeform: Shape 5887">
                <a:extLst>
                  <a:ext uri="{FF2B5EF4-FFF2-40B4-BE49-F238E27FC236}">
                    <a16:creationId xmlns:a16="http://schemas.microsoft.com/office/drawing/2014/main" id="{ED5D09C8-AF53-8451-4B71-CB4AF61E952B}"/>
                  </a:ext>
                </a:extLst>
              </p:cNvPr>
              <p:cNvSpPr/>
              <p:nvPr/>
            </p:nvSpPr>
            <p:spPr>
              <a:xfrm>
                <a:off x="3339732" y="14863433"/>
                <a:ext cx="5077210" cy="519398"/>
              </a:xfrm>
              <a:custGeom>
                <a:avLst/>
                <a:gdLst>
                  <a:gd name="connsiteX0" fmla="*/ 4900016 w 5077210"/>
                  <a:gd name="connsiteY0" fmla="*/ 1 h 519398"/>
                  <a:gd name="connsiteX1" fmla="*/ 5077211 w 5077210"/>
                  <a:gd name="connsiteY1" fmla="*/ 177195 h 519398"/>
                  <a:gd name="connsiteX2" fmla="*/ 5077211 w 5077210"/>
                  <a:gd name="connsiteY2" fmla="*/ 342204 h 519398"/>
                  <a:gd name="connsiteX3" fmla="*/ 4900016 w 5077210"/>
                  <a:gd name="connsiteY3" fmla="*/ 519398 h 519398"/>
                  <a:gd name="connsiteX4" fmla="*/ 177195 w 5077210"/>
                  <a:gd name="connsiteY4" fmla="*/ 519398 h 519398"/>
                  <a:gd name="connsiteX5" fmla="*/ 0 w 5077210"/>
                  <a:gd name="connsiteY5" fmla="*/ 342204 h 519398"/>
                  <a:gd name="connsiteX6" fmla="*/ 0 w 5077210"/>
                  <a:gd name="connsiteY6" fmla="*/ 177195 h 519398"/>
                  <a:gd name="connsiteX7" fmla="*/ 177195 w 5077210"/>
                  <a:gd name="connsiteY7" fmla="*/ 1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77210" h="519398">
                    <a:moveTo>
                      <a:pt x="4900016" y="1"/>
                    </a:moveTo>
                    <a:cubicBezTo>
                      <a:pt x="4997878" y="1"/>
                      <a:pt x="5077211" y="79334"/>
                      <a:pt x="5077211" y="177195"/>
                    </a:cubicBezTo>
                    <a:lnTo>
                      <a:pt x="5077211" y="342204"/>
                    </a:lnTo>
                    <a:cubicBezTo>
                      <a:pt x="5077211" y="440065"/>
                      <a:pt x="4997878" y="519398"/>
                      <a:pt x="4900016" y="519398"/>
                    </a:cubicBezTo>
                    <a:lnTo>
                      <a:pt x="177195" y="519398"/>
                    </a:lnTo>
                    <a:cubicBezTo>
                      <a:pt x="79333" y="519398"/>
                      <a:pt x="0" y="440065"/>
                      <a:pt x="0" y="342204"/>
                    </a:cubicBezTo>
                    <a:lnTo>
                      <a:pt x="0" y="177195"/>
                    </a:lnTo>
                    <a:cubicBezTo>
                      <a:pt x="0" y="79334"/>
                      <a:pt x="79333" y="1"/>
                      <a:pt x="177195" y="1"/>
                    </a:cubicBezTo>
                    <a:close/>
                  </a:path>
                </a:pathLst>
              </a:custGeom>
              <a:solidFill>
                <a:srgbClr val="4D4D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89" name="Freeform: Shape 5888">
                <a:extLst>
                  <a:ext uri="{FF2B5EF4-FFF2-40B4-BE49-F238E27FC236}">
                    <a16:creationId xmlns:a16="http://schemas.microsoft.com/office/drawing/2014/main" id="{7AA5F984-41A4-C96D-8F61-39853F4AA55A}"/>
                  </a:ext>
                </a:extLst>
              </p:cNvPr>
              <p:cNvSpPr/>
              <p:nvPr/>
            </p:nvSpPr>
            <p:spPr>
              <a:xfrm>
                <a:off x="2914770" y="14526306"/>
                <a:ext cx="5927135" cy="519398"/>
              </a:xfrm>
              <a:custGeom>
                <a:avLst/>
                <a:gdLst>
                  <a:gd name="connsiteX0" fmla="*/ 5749941 w 5927135"/>
                  <a:gd name="connsiteY0" fmla="*/ 0 h 519398"/>
                  <a:gd name="connsiteX1" fmla="*/ 5927136 w 5927135"/>
                  <a:gd name="connsiteY1" fmla="*/ 177194 h 519398"/>
                  <a:gd name="connsiteX2" fmla="*/ 5927136 w 5927135"/>
                  <a:gd name="connsiteY2" fmla="*/ 342203 h 519398"/>
                  <a:gd name="connsiteX3" fmla="*/ 5749941 w 5927135"/>
                  <a:gd name="connsiteY3" fmla="*/ 519398 h 519398"/>
                  <a:gd name="connsiteX4" fmla="*/ 177194 w 5927135"/>
                  <a:gd name="connsiteY4" fmla="*/ 519398 h 519398"/>
                  <a:gd name="connsiteX5" fmla="*/ 0 w 5927135"/>
                  <a:gd name="connsiteY5" fmla="*/ 342203 h 519398"/>
                  <a:gd name="connsiteX6" fmla="*/ 0 w 5927135"/>
                  <a:gd name="connsiteY6" fmla="*/ 177194 h 519398"/>
                  <a:gd name="connsiteX7" fmla="*/ 177194 w 5927135"/>
                  <a:gd name="connsiteY7" fmla="*/ 0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7135" h="519398">
                    <a:moveTo>
                      <a:pt x="5749941" y="0"/>
                    </a:moveTo>
                    <a:cubicBezTo>
                      <a:pt x="5847803" y="0"/>
                      <a:pt x="5927136" y="79333"/>
                      <a:pt x="5927136" y="177194"/>
                    </a:cubicBezTo>
                    <a:lnTo>
                      <a:pt x="5927136" y="342203"/>
                    </a:lnTo>
                    <a:cubicBezTo>
                      <a:pt x="5927136" y="440065"/>
                      <a:pt x="5847803" y="519398"/>
                      <a:pt x="5749941" y="519398"/>
                    </a:cubicBezTo>
                    <a:lnTo>
                      <a:pt x="177194" y="519398"/>
                    </a:lnTo>
                    <a:cubicBezTo>
                      <a:pt x="79332" y="519398"/>
                      <a:pt x="0" y="440065"/>
                      <a:pt x="0" y="342203"/>
                    </a:cubicBezTo>
                    <a:lnTo>
                      <a:pt x="0" y="177194"/>
                    </a:lnTo>
                    <a:cubicBezTo>
                      <a:pt x="0" y="79333"/>
                      <a:pt x="79332" y="0"/>
                      <a:pt x="177194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890" name="Graphic 10">
                <a:extLst>
                  <a:ext uri="{FF2B5EF4-FFF2-40B4-BE49-F238E27FC236}">
                    <a16:creationId xmlns:a16="http://schemas.microsoft.com/office/drawing/2014/main" id="{B585D52F-BB92-67F4-11FA-A2D4DA348496}"/>
                  </a:ext>
                </a:extLst>
              </p:cNvPr>
              <p:cNvGrpSpPr/>
              <p:nvPr/>
            </p:nvGrpSpPr>
            <p:grpSpPr>
              <a:xfrm>
                <a:off x="4911637" y="8408776"/>
                <a:ext cx="1998389" cy="10195039"/>
                <a:chOff x="15677960" y="8231795"/>
                <a:chExt cx="1998389" cy="10195039"/>
              </a:xfrm>
            </p:grpSpPr>
            <p:sp>
              <p:nvSpPr>
                <p:cNvPr id="5892" name="Freeform: Shape 5891">
                  <a:extLst>
                    <a:ext uri="{FF2B5EF4-FFF2-40B4-BE49-F238E27FC236}">
                      <a16:creationId xmlns:a16="http://schemas.microsoft.com/office/drawing/2014/main" id="{1A90B475-D1B3-D6EA-0F75-F32164E730F3}"/>
                    </a:ext>
                  </a:extLst>
                </p:cNvPr>
                <p:cNvSpPr/>
                <p:nvPr/>
              </p:nvSpPr>
              <p:spPr>
                <a:xfrm>
                  <a:off x="15677960" y="8231795"/>
                  <a:ext cx="1998389" cy="10195039"/>
                </a:xfrm>
                <a:custGeom>
                  <a:avLst/>
                  <a:gdLst>
                    <a:gd name="connsiteX0" fmla="*/ 1998390 w 1998389"/>
                    <a:gd name="connsiteY0" fmla="*/ 5097519 h 10195039"/>
                    <a:gd name="connsiteX1" fmla="*/ 999195 w 1998389"/>
                    <a:gd name="connsiteY1" fmla="*/ 10195039 h 10195039"/>
                    <a:gd name="connsiteX2" fmla="*/ 0 w 1998389"/>
                    <a:gd name="connsiteY2" fmla="*/ 5097519 h 10195039"/>
                    <a:gd name="connsiteX3" fmla="*/ 999195 w 1998389"/>
                    <a:gd name="connsiteY3" fmla="*/ 0 h 10195039"/>
                    <a:gd name="connsiteX4" fmla="*/ 1998390 w 1998389"/>
                    <a:gd name="connsiteY4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8389" h="10195039">
                      <a:moveTo>
                        <a:pt x="1998390" y="5097519"/>
                      </a:moveTo>
                      <a:cubicBezTo>
                        <a:pt x="1998390" y="7912833"/>
                        <a:pt x="999195" y="10195039"/>
                        <a:pt x="999195" y="10195039"/>
                      </a:cubicBezTo>
                      <a:cubicBezTo>
                        <a:pt x="999195" y="10195039"/>
                        <a:pt x="0" y="7912833"/>
                        <a:pt x="0" y="5097519"/>
                      </a:cubicBezTo>
                      <a:cubicBezTo>
                        <a:pt x="0" y="2282205"/>
                        <a:pt x="447302" y="0"/>
                        <a:pt x="999195" y="0"/>
                      </a:cubicBezTo>
                      <a:cubicBezTo>
                        <a:pt x="1551088" y="0"/>
                        <a:pt x="1998390" y="2282205"/>
                        <a:pt x="1998390" y="5097519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3" name="Freeform: Shape 5892">
                  <a:extLst>
                    <a:ext uri="{FF2B5EF4-FFF2-40B4-BE49-F238E27FC236}">
                      <a16:creationId xmlns:a16="http://schemas.microsoft.com/office/drawing/2014/main" id="{ED0DEC28-C8F4-C125-A065-CA030F334744}"/>
                    </a:ext>
                  </a:extLst>
                </p:cNvPr>
                <p:cNvSpPr/>
                <p:nvPr/>
              </p:nvSpPr>
              <p:spPr>
                <a:xfrm>
                  <a:off x="16677155" y="8231795"/>
                  <a:ext cx="999194" cy="10195039"/>
                </a:xfrm>
                <a:custGeom>
                  <a:avLst/>
                  <a:gdLst>
                    <a:gd name="connsiteX0" fmla="*/ 999195 w 999194"/>
                    <a:gd name="connsiteY0" fmla="*/ 5097519 h 10195039"/>
                    <a:gd name="connsiteX1" fmla="*/ 0 w 999194"/>
                    <a:gd name="connsiteY1" fmla="*/ 10195039 h 10195039"/>
                    <a:gd name="connsiteX2" fmla="*/ 0 w 999194"/>
                    <a:gd name="connsiteY2" fmla="*/ 0 h 10195039"/>
                    <a:gd name="connsiteX3" fmla="*/ 999195 w 999194"/>
                    <a:gd name="connsiteY3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194" h="10195039">
                      <a:moveTo>
                        <a:pt x="999195" y="5097519"/>
                      </a:moveTo>
                      <a:cubicBezTo>
                        <a:pt x="999195" y="7912833"/>
                        <a:pt x="0" y="10195039"/>
                        <a:pt x="0" y="10195039"/>
                      </a:cubicBezTo>
                      <a:cubicBezTo>
                        <a:pt x="0" y="10195039"/>
                        <a:pt x="373683" y="3056988"/>
                        <a:pt x="0" y="0"/>
                      </a:cubicBezTo>
                      <a:cubicBezTo>
                        <a:pt x="551893" y="0"/>
                        <a:pt x="999195" y="2282205"/>
                        <a:pt x="999195" y="5097519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891" name="Freeform: Shape 5890">
                <a:extLst>
                  <a:ext uri="{FF2B5EF4-FFF2-40B4-BE49-F238E27FC236}">
                    <a16:creationId xmlns:a16="http://schemas.microsoft.com/office/drawing/2014/main" id="{4EF9A961-0C0C-1478-A7E6-A8D539F52092}"/>
                  </a:ext>
                </a:extLst>
              </p:cNvPr>
              <p:cNvSpPr/>
              <p:nvPr/>
            </p:nvSpPr>
            <p:spPr>
              <a:xfrm>
                <a:off x="3053227" y="25136"/>
                <a:ext cx="5761411" cy="5761411"/>
              </a:xfrm>
              <a:custGeom>
                <a:avLst/>
                <a:gdLst>
                  <a:gd name="connsiteX0" fmla="*/ 3623248 w 5761411"/>
                  <a:gd name="connsiteY0" fmla="*/ 98141 h 5761411"/>
                  <a:gd name="connsiteX1" fmla="*/ 98141 w 5761411"/>
                  <a:gd name="connsiteY1" fmla="*/ 2138164 h 5761411"/>
                  <a:gd name="connsiteX2" fmla="*/ 2138164 w 5761411"/>
                  <a:gd name="connsiteY2" fmla="*/ 5663271 h 5761411"/>
                  <a:gd name="connsiteX3" fmla="*/ 5663271 w 5761411"/>
                  <a:gd name="connsiteY3" fmla="*/ 3623248 h 5761411"/>
                  <a:gd name="connsiteX4" fmla="*/ 3623248 w 5761411"/>
                  <a:gd name="connsiteY4" fmla="*/ 98141 h 5761411"/>
                  <a:gd name="connsiteX5" fmla="*/ 5309390 w 5761411"/>
                  <a:gd name="connsiteY5" fmla="*/ 3528812 h 5761411"/>
                  <a:gd name="connsiteX6" fmla="*/ 2232600 w 5761411"/>
                  <a:gd name="connsiteY6" fmla="*/ 5309389 h 5761411"/>
                  <a:gd name="connsiteX7" fmla="*/ 452022 w 5761411"/>
                  <a:gd name="connsiteY7" fmla="*/ 2232600 h 5761411"/>
                  <a:gd name="connsiteX8" fmla="*/ 3528812 w 5761411"/>
                  <a:gd name="connsiteY8" fmla="*/ 452022 h 5761411"/>
                  <a:gd name="connsiteX9" fmla="*/ 5309390 w 5761411"/>
                  <a:gd name="connsiteY9" fmla="*/ 3528812 h 5761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61411" h="5761411">
                    <a:moveTo>
                      <a:pt x="3623248" y="98141"/>
                    </a:moveTo>
                    <a:cubicBezTo>
                      <a:pt x="2086377" y="-312098"/>
                      <a:pt x="508379" y="601292"/>
                      <a:pt x="98141" y="2138164"/>
                    </a:cubicBezTo>
                    <a:cubicBezTo>
                      <a:pt x="-312098" y="3675036"/>
                      <a:pt x="601292" y="5253033"/>
                      <a:pt x="2138164" y="5663271"/>
                    </a:cubicBezTo>
                    <a:cubicBezTo>
                      <a:pt x="3675035" y="6073510"/>
                      <a:pt x="5253033" y="5160119"/>
                      <a:pt x="5663271" y="3623248"/>
                    </a:cubicBezTo>
                    <a:cubicBezTo>
                      <a:pt x="6073510" y="2086376"/>
                      <a:pt x="5160120" y="508379"/>
                      <a:pt x="3623248" y="98141"/>
                    </a:cubicBezTo>
                    <a:close/>
                    <a:moveTo>
                      <a:pt x="5309390" y="3528812"/>
                    </a:moveTo>
                    <a:cubicBezTo>
                      <a:pt x="4951446" y="4870211"/>
                      <a:pt x="3573999" y="5667333"/>
                      <a:pt x="2232600" y="5309389"/>
                    </a:cubicBezTo>
                    <a:cubicBezTo>
                      <a:pt x="891201" y="4951446"/>
                      <a:pt x="94079" y="3573999"/>
                      <a:pt x="452022" y="2232600"/>
                    </a:cubicBezTo>
                    <a:cubicBezTo>
                      <a:pt x="809966" y="891201"/>
                      <a:pt x="2187413" y="94079"/>
                      <a:pt x="3528812" y="452022"/>
                    </a:cubicBezTo>
                    <a:cubicBezTo>
                      <a:pt x="4870211" y="809965"/>
                      <a:pt x="5667333" y="2187413"/>
                      <a:pt x="5309390" y="3528812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14242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84" name="Background mist">
            <a:extLst>
              <a:ext uri="{FF2B5EF4-FFF2-40B4-BE49-F238E27FC236}">
                <a16:creationId xmlns:a16="http://schemas.microsoft.com/office/drawing/2014/main" id="{D75569E9-CDA0-2473-9EA3-945CDE56108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3071285" y="-2844567"/>
            <a:ext cx="26483115" cy="17238985"/>
            <a:chOff x="-13071285" y="-9615931"/>
            <a:chExt cx="26483115" cy="17238985"/>
          </a:xfrm>
        </p:grpSpPr>
        <p:sp>
          <p:nvSpPr>
            <p:cNvPr id="7485" name="Freeform: Shape 7484">
              <a:extLst>
                <a:ext uri="{FF2B5EF4-FFF2-40B4-BE49-F238E27FC236}">
                  <a16:creationId xmlns:a16="http://schemas.microsoft.com/office/drawing/2014/main" id="{BF324DDC-F90D-CDBA-98EF-C4D36AD7DC6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50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86" name="Freeform: Shape 7485">
              <a:extLst>
                <a:ext uri="{FF2B5EF4-FFF2-40B4-BE49-F238E27FC236}">
                  <a16:creationId xmlns:a16="http://schemas.microsoft.com/office/drawing/2014/main" id="{ABC04C3E-7CAA-0209-995E-052654C392B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87" name="Freeform: Shape 7486">
              <a:extLst>
                <a:ext uri="{FF2B5EF4-FFF2-40B4-BE49-F238E27FC236}">
                  <a16:creationId xmlns:a16="http://schemas.microsoft.com/office/drawing/2014/main" id="{17FB1363-1C88-152B-3F76-500C2360524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50000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8" name="Freeform: Shape 7487">
              <a:extLst>
                <a:ext uri="{FF2B5EF4-FFF2-40B4-BE49-F238E27FC236}">
                  <a16:creationId xmlns:a16="http://schemas.microsoft.com/office/drawing/2014/main" id="{F5808B16-4D05-73D8-8D60-B4BDDFD403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89" name="Freeform: Shape 7488">
              <a:extLst>
                <a:ext uri="{FF2B5EF4-FFF2-40B4-BE49-F238E27FC236}">
                  <a16:creationId xmlns:a16="http://schemas.microsoft.com/office/drawing/2014/main" id="{0CF9E5D0-E14D-6F80-2597-657E971E0FB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9669A64-4009-4A76-3472-B5F2DDDBD05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1562100"/>
            <a:ext cx="24249100" cy="13639693"/>
          </a:xfrm>
          <a:prstGeom prst="rect">
            <a:avLst/>
          </a:prstGeom>
        </p:spPr>
      </p:pic>
      <p:grpSp>
        <p:nvGrpSpPr>
          <p:cNvPr id="5867" name="Flame">
            <a:extLst>
              <a:ext uri="{FF2B5EF4-FFF2-40B4-BE49-F238E27FC236}">
                <a16:creationId xmlns:a16="http://schemas.microsoft.com/office/drawing/2014/main" id="{A5C22FC1-913E-8735-B875-DF1A8D6E65AB}"/>
              </a:ext>
            </a:extLst>
          </p:cNvPr>
          <p:cNvGrpSpPr/>
          <p:nvPr/>
        </p:nvGrpSpPr>
        <p:grpSpPr>
          <a:xfrm>
            <a:off x="5812249" y="-4208979"/>
            <a:ext cx="964120" cy="2753867"/>
            <a:chOff x="5812249" y="868680"/>
            <a:chExt cx="964120" cy="2753867"/>
          </a:xfrm>
        </p:grpSpPr>
        <p:sp>
          <p:nvSpPr>
            <p:cNvPr id="5868" name="Freeform: Shape 5867">
              <a:extLst>
                <a:ext uri="{FF2B5EF4-FFF2-40B4-BE49-F238E27FC236}">
                  <a16:creationId xmlns:a16="http://schemas.microsoft.com/office/drawing/2014/main" id="{F1E44E7F-CF7C-DDD0-6AC1-9CA7A38C4B96}"/>
                </a:ext>
              </a:extLst>
            </p:cNvPr>
            <p:cNvSpPr/>
            <p:nvPr/>
          </p:nvSpPr>
          <p:spPr>
            <a:xfrm>
              <a:off x="5812249" y="868680"/>
              <a:ext cx="964120" cy="2753867"/>
            </a:xfrm>
            <a:custGeom>
              <a:avLst/>
              <a:gdLst>
                <a:gd name="connsiteX0" fmla="*/ 964121 w 964120"/>
                <a:gd name="connsiteY0" fmla="*/ 1376934 h 2753867"/>
                <a:gd name="connsiteX1" fmla="*/ 482060 w 964120"/>
                <a:gd name="connsiteY1" fmla="*/ 2753868 h 2753867"/>
                <a:gd name="connsiteX2" fmla="*/ 0 w 964120"/>
                <a:gd name="connsiteY2" fmla="*/ 1376934 h 2753867"/>
                <a:gd name="connsiteX3" fmla="*/ 481965 w 964120"/>
                <a:gd name="connsiteY3" fmla="*/ 0 h 2753867"/>
                <a:gd name="connsiteX4" fmla="*/ 964025 w 964120"/>
                <a:gd name="connsiteY4" fmla="*/ 1376934 h 275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120" h="2753867">
                  <a:moveTo>
                    <a:pt x="964121" y="1376934"/>
                  </a:moveTo>
                  <a:cubicBezTo>
                    <a:pt x="964121" y="2137410"/>
                    <a:pt x="482060" y="2753868"/>
                    <a:pt x="482060" y="2753868"/>
                  </a:cubicBezTo>
                  <a:cubicBezTo>
                    <a:pt x="482060" y="2753868"/>
                    <a:pt x="0" y="2137410"/>
                    <a:pt x="0" y="1376934"/>
                  </a:cubicBezTo>
                  <a:cubicBezTo>
                    <a:pt x="0" y="616458"/>
                    <a:pt x="215741" y="0"/>
                    <a:pt x="481965" y="0"/>
                  </a:cubicBezTo>
                  <a:cubicBezTo>
                    <a:pt x="748189" y="0"/>
                    <a:pt x="964025" y="616458"/>
                    <a:pt x="964025" y="1376934"/>
                  </a:cubicBezTo>
                  <a:close/>
                </a:path>
              </a:pathLst>
            </a:custGeom>
            <a:solidFill>
              <a:srgbClr val="FF9E3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69" name="Freeform: Shape 5868">
              <a:extLst>
                <a:ext uri="{FF2B5EF4-FFF2-40B4-BE49-F238E27FC236}">
                  <a16:creationId xmlns:a16="http://schemas.microsoft.com/office/drawing/2014/main" id="{0ECF8378-AFC6-14E8-3779-8C3BEB47CFAA}"/>
                </a:ext>
              </a:extLst>
            </p:cNvPr>
            <p:cNvSpPr/>
            <p:nvPr/>
          </p:nvSpPr>
          <p:spPr>
            <a:xfrm>
              <a:off x="5884068" y="868680"/>
              <a:ext cx="811053" cy="2230564"/>
            </a:xfrm>
            <a:custGeom>
              <a:avLst/>
              <a:gdLst>
                <a:gd name="connsiteX0" fmla="*/ 810959 w 811053"/>
                <a:gd name="connsiteY0" fmla="*/ 1115282 h 2230564"/>
                <a:gd name="connsiteX1" fmla="*/ 405479 w 811053"/>
                <a:gd name="connsiteY1" fmla="*/ 2230565 h 2230564"/>
                <a:gd name="connsiteX2" fmla="*/ 0 w 811053"/>
                <a:gd name="connsiteY2" fmla="*/ 1115282 h 2230564"/>
                <a:gd name="connsiteX3" fmla="*/ 405575 w 811053"/>
                <a:gd name="connsiteY3" fmla="*/ 0 h 2230564"/>
                <a:gd name="connsiteX4" fmla="*/ 811054 w 811053"/>
                <a:gd name="connsiteY4" fmla="*/ 1115282 h 223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053" h="2230564">
                  <a:moveTo>
                    <a:pt x="810959" y="1115282"/>
                  </a:moveTo>
                  <a:cubicBezTo>
                    <a:pt x="810959" y="1731264"/>
                    <a:pt x="405479" y="2230565"/>
                    <a:pt x="405479" y="2230565"/>
                  </a:cubicBezTo>
                  <a:cubicBezTo>
                    <a:pt x="405479" y="2230565"/>
                    <a:pt x="0" y="1731264"/>
                    <a:pt x="0" y="1115282"/>
                  </a:cubicBezTo>
                  <a:cubicBezTo>
                    <a:pt x="0" y="499300"/>
                    <a:pt x="181642" y="0"/>
                    <a:pt x="405575" y="0"/>
                  </a:cubicBezTo>
                  <a:cubicBezTo>
                    <a:pt x="629507" y="0"/>
                    <a:pt x="811054" y="499300"/>
                    <a:pt x="811054" y="1115282"/>
                  </a:cubicBezTo>
                  <a:close/>
                </a:path>
              </a:pathLst>
            </a:custGeom>
            <a:solidFill>
              <a:srgbClr val="FFBB6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70" name="Freeform: Shape 5869">
              <a:extLst>
                <a:ext uri="{FF2B5EF4-FFF2-40B4-BE49-F238E27FC236}">
                  <a16:creationId xmlns:a16="http://schemas.microsoft.com/office/drawing/2014/main" id="{583C90C5-AE12-1D8A-B720-BF75C1BA787D}"/>
                </a:ext>
              </a:extLst>
            </p:cNvPr>
            <p:cNvSpPr/>
            <p:nvPr/>
          </p:nvSpPr>
          <p:spPr>
            <a:xfrm>
              <a:off x="5966840" y="868680"/>
              <a:ext cx="653319" cy="1745551"/>
            </a:xfrm>
            <a:custGeom>
              <a:avLst/>
              <a:gdLst>
                <a:gd name="connsiteX0" fmla="*/ 653225 w 653319"/>
                <a:gd name="connsiteY0" fmla="*/ 872776 h 1745551"/>
                <a:gd name="connsiteX1" fmla="*/ 326612 w 653319"/>
                <a:gd name="connsiteY1" fmla="*/ 1745552 h 1745551"/>
                <a:gd name="connsiteX2" fmla="*/ 0 w 653319"/>
                <a:gd name="connsiteY2" fmla="*/ 872776 h 1745551"/>
                <a:gd name="connsiteX3" fmla="*/ 326708 w 653319"/>
                <a:gd name="connsiteY3" fmla="*/ 0 h 1745551"/>
                <a:gd name="connsiteX4" fmla="*/ 653320 w 653319"/>
                <a:gd name="connsiteY4" fmla="*/ 872776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19" h="1745551">
                  <a:moveTo>
                    <a:pt x="653225" y="872776"/>
                  </a:moveTo>
                  <a:cubicBezTo>
                    <a:pt x="653225" y="1354741"/>
                    <a:pt x="326612" y="1745552"/>
                    <a:pt x="326612" y="1745552"/>
                  </a:cubicBezTo>
                  <a:cubicBezTo>
                    <a:pt x="326612" y="1745552"/>
                    <a:pt x="0" y="1354836"/>
                    <a:pt x="0" y="872776"/>
                  </a:cubicBezTo>
                  <a:cubicBezTo>
                    <a:pt x="0" y="390716"/>
                    <a:pt x="146304" y="0"/>
                    <a:pt x="326708" y="0"/>
                  </a:cubicBezTo>
                  <a:cubicBezTo>
                    <a:pt x="507111" y="0"/>
                    <a:pt x="653320" y="390716"/>
                    <a:pt x="653320" y="872776"/>
                  </a:cubicBezTo>
                  <a:close/>
                </a:path>
              </a:pathLst>
            </a:custGeom>
            <a:solidFill>
              <a:srgbClr val="FFCE9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871" name="Rocket interior">
            <a:extLst>
              <a:ext uri="{FF2B5EF4-FFF2-40B4-BE49-F238E27FC236}">
                <a16:creationId xmlns:a16="http://schemas.microsoft.com/office/drawing/2014/main" id="{DC70DD30-BAA3-A460-0D29-35176AF69868}"/>
              </a:ext>
            </a:extLst>
          </p:cNvPr>
          <p:cNvSpPr/>
          <p:nvPr/>
        </p:nvSpPr>
        <p:spPr>
          <a:xfrm rot="19796398">
            <a:off x="5799946" y="-6199235"/>
            <a:ext cx="947914" cy="947914"/>
          </a:xfrm>
          <a:custGeom>
            <a:avLst/>
            <a:gdLst>
              <a:gd name="connsiteX0" fmla="*/ 5022376 w 5022375"/>
              <a:gd name="connsiteY0" fmla="*/ 2511188 h 5022376"/>
              <a:gd name="connsiteX1" fmla="*/ 2511188 w 5022375"/>
              <a:gd name="connsiteY1" fmla="*/ 5022376 h 5022376"/>
              <a:gd name="connsiteX2" fmla="*/ -1 w 5022375"/>
              <a:gd name="connsiteY2" fmla="*/ 2511188 h 5022376"/>
              <a:gd name="connsiteX3" fmla="*/ 2511188 w 5022375"/>
              <a:gd name="connsiteY3" fmla="*/ -1 h 5022376"/>
              <a:gd name="connsiteX4" fmla="*/ 5022376 w 5022375"/>
              <a:gd name="connsiteY4" fmla="*/ 2511188 h 50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5" h="5022376">
                <a:moveTo>
                  <a:pt x="5022376" y="2511188"/>
                </a:moveTo>
                <a:cubicBezTo>
                  <a:pt x="5022376" y="3898079"/>
                  <a:pt x="3898079" y="5022376"/>
                  <a:pt x="2511188" y="5022376"/>
                </a:cubicBezTo>
                <a:cubicBezTo>
                  <a:pt x="1124297" y="5022376"/>
                  <a:pt x="-1" y="3898079"/>
                  <a:pt x="-1" y="2511188"/>
                </a:cubicBezTo>
                <a:cubicBezTo>
                  <a:pt x="-1" y="1124296"/>
                  <a:pt x="1124297" y="-1"/>
                  <a:pt x="2511188" y="-1"/>
                </a:cubicBezTo>
                <a:cubicBezTo>
                  <a:pt x="3898079" y="-1"/>
                  <a:pt x="5022376" y="1124296"/>
                  <a:pt x="5022376" y="2511188"/>
                </a:cubicBezTo>
                <a:close/>
              </a:path>
            </a:pathLst>
          </a:custGeom>
          <a:solidFill>
            <a:srgbClr val="3D393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872" name="Santa">
            <a:extLst>
              <a:ext uri="{FF2B5EF4-FFF2-40B4-BE49-F238E27FC236}">
                <a16:creationId xmlns:a16="http://schemas.microsoft.com/office/drawing/2014/main" id="{0055C675-34DE-4B76-4D4D-C4E7A48F11E1}"/>
              </a:ext>
            </a:extLst>
          </p:cNvPr>
          <p:cNvGrpSpPr/>
          <p:nvPr/>
        </p:nvGrpSpPr>
        <p:grpSpPr>
          <a:xfrm>
            <a:off x="5690224" y="-6077661"/>
            <a:ext cx="1202682" cy="1213168"/>
            <a:chOff x="2909887" y="814387"/>
            <a:chExt cx="6372225" cy="6427788"/>
          </a:xfrm>
        </p:grpSpPr>
        <p:pic>
          <p:nvPicPr>
            <p:cNvPr id="5873" name="Graphic 5872">
              <a:extLst>
                <a:ext uri="{FF2B5EF4-FFF2-40B4-BE49-F238E27FC236}">
                  <a16:creationId xmlns:a16="http://schemas.microsoft.com/office/drawing/2014/main" id="{1466E367-31FB-986E-49E4-F27A80783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09887" y="1450975"/>
              <a:ext cx="6372225" cy="5791200"/>
            </a:xfrm>
            <a:prstGeom prst="rect">
              <a:avLst/>
            </a:prstGeom>
          </p:spPr>
        </p:pic>
        <p:grpSp>
          <p:nvGrpSpPr>
            <p:cNvPr id="5874" name="Group 5873">
              <a:extLst>
                <a:ext uri="{FF2B5EF4-FFF2-40B4-BE49-F238E27FC236}">
                  <a16:creationId xmlns:a16="http://schemas.microsoft.com/office/drawing/2014/main" id="{3D2F1BAA-38D6-7F55-1C6D-C09B73AE7FC5}"/>
                </a:ext>
              </a:extLst>
            </p:cNvPr>
            <p:cNvGrpSpPr/>
            <p:nvPr/>
          </p:nvGrpSpPr>
          <p:grpSpPr>
            <a:xfrm>
              <a:off x="4182426" y="814387"/>
              <a:ext cx="3549203" cy="3111817"/>
              <a:chOff x="4182426" y="814387"/>
              <a:chExt cx="3549203" cy="3111817"/>
            </a:xfrm>
          </p:grpSpPr>
          <p:sp>
            <p:nvSpPr>
              <p:cNvPr id="5875" name="Freeform: Shape 5874">
                <a:extLst>
                  <a:ext uri="{FF2B5EF4-FFF2-40B4-BE49-F238E27FC236}">
                    <a16:creationId xmlns:a16="http://schemas.microsoft.com/office/drawing/2014/main" id="{13A6CD9C-DAAC-325B-5876-1F97C4252A27}"/>
                  </a:ext>
                </a:extLst>
              </p:cNvPr>
              <p:cNvSpPr/>
              <p:nvPr/>
            </p:nvSpPr>
            <p:spPr>
              <a:xfrm>
                <a:off x="4182426" y="814387"/>
                <a:ext cx="3549203" cy="2966181"/>
              </a:xfrm>
              <a:custGeom>
                <a:avLst/>
                <a:gdLst>
                  <a:gd name="connsiteX0" fmla="*/ 456343 w 3549205"/>
                  <a:gd name="connsiteY0" fmla="*/ 2962656 h 2966180"/>
                  <a:gd name="connsiteX1" fmla="*/ 0 w 3549205"/>
                  <a:gd name="connsiteY1" fmla="*/ 1774603 h 2966180"/>
                  <a:gd name="connsiteX2" fmla="*/ 1774603 w 3549205"/>
                  <a:gd name="connsiteY2" fmla="*/ 0 h 2966180"/>
                  <a:gd name="connsiteX3" fmla="*/ 3549206 w 3549205"/>
                  <a:gd name="connsiteY3" fmla="*/ 1774603 h 2966180"/>
                  <a:gd name="connsiteX4" fmla="*/ 3089624 w 3549205"/>
                  <a:gd name="connsiteY4" fmla="*/ 2966180 h 296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9205" h="2966180">
                    <a:moveTo>
                      <a:pt x="456343" y="2962656"/>
                    </a:moveTo>
                    <a:cubicBezTo>
                      <a:pt x="172688" y="2648141"/>
                      <a:pt x="0" y="2231517"/>
                      <a:pt x="0" y="1774603"/>
                    </a:cubicBezTo>
                    <a:cubicBezTo>
                      <a:pt x="0" y="794480"/>
                      <a:pt x="794480" y="0"/>
                      <a:pt x="1774603" y="0"/>
                    </a:cubicBezTo>
                    <a:cubicBezTo>
                      <a:pt x="2754725" y="0"/>
                      <a:pt x="3549206" y="794480"/>
                      <a:pt x="3549206" y="1774603"/>
                    </a:cubicBezTo>
                    <a:cubicBezTo>
                      <a:pt x="3549206" y="2233232"/>
                      <a:pt x="3375184" y="2651189"/>
                      <a:pt x="3089624" y="2966180"/>
                    </a:cubicBezTo>
                  </a:path>
                </a:pathLst>
              </a:custGeom>
              <a:solidFill>
                <a:srgbClr val="65C8D0">
                  <a:alpha val="10196"/>
                </a:srgbClr>
              </a:solidFill>
              <a:ln w="9525" cap="flat">
                <a:solidFill>
                  <a:srgbClr val="76787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876" name="Freeform: Shape 5875">
                <a:extLst>
                  <a:ext uri="{FF2B5EF4-FFF2-40B4-BE49-F238E27FC236}">
                    <a16:creationId xmlns:a16="http://schemas.microsoft.com/office/drawing/2014/main" id="{C3FF575D-2B6B-8A7F-E86B-B9A2C45CD638}"/>
                  </a:ext>
                </a:extLst>
              </p:cNvPr>
              <p:cNvSpPr/>
              <p:nvPr/>
            </p:nvSpPr>
            <p:spPr>
              <a:xfrm>
                <a:off x="4526946" y="3760565"/>
                <a:ext cx="2852737" cy="165639"/>
              </a:xfrm>
              <a:custGeom>
                <a:avLst/>
                <a:gdLst>
                  <a:gd name="connsiteX0" fmla="*/ 2777776 w 2852737"/>
                  <a:gd name="connsiteY0" fmla="*/ 0 h 165639"/>
                  <a:gd name="connsiteX1" fmla="*/ 2852737 w 2852737"/>
                  <a:gd name="connsiteY1" fmla="*/ 74962 h 165639"/>
                  <a:gd name="connsiteX2" fmla="*/ 2852737 w 2852737"/>
                  <a:gd name="connsiteY2" fmla="*/ 90678 h 165639"/>
                  <a:gd name="connsiteX3" fmla="*/ 2777776 w 2852737"/>
                  <a:gd name="connsiteY3" fmla="*/ 165640 h 165639"/>
                  <a:gd name="connsiteX4" fmla="*/ 74962 w 2852737"/>
                  <a:gd name="connsiteY4" fmla="*/ 165640 h 165639"/>
                  <a:gd name="connsiteX5" fmla="*/ 0 w 2852737"/>
                  <a:gd name="connsiteY5" fmla="*/ 90678 h 165639"/>
                  <a:gd name="connsiteX6" fmla="*/ 0 w 2852737"/>
                  <a:gd name="connsiteY6" fmla="*/ 74962 h 165639"/>
                  <a:gd name="connsiteX7" fmla="*/ 74962 w 2852737"/>
                  <a:gd name="connsiteY7" fmla="*/ 0 h 16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2737" h="165639">
                    <a:moveTo>
                      <a:pt x="2777776" y="0"/>
                    </a:moveTo>
                    <a:cubicBezTo>
                      <a:pt x="2819176" y="0"/>
                      <a:pt x="2852737" y="33562"/>
                      <a:pt x="2852737" y="74962"/>
                    </a:cubicBezTo>
                    <a:lnTo>
                      <a:pt x="2852737" y="90678"/>
                    </a:lnTo>
                    <a:cubicBezTo>
                      <a:pt x="2852737" y="132078"/>
                      <a:pt x="2819176" y="165640"/>
                      <a:pt x="2777776" y="165640"/>
                    </a:cubicBezTo>
                    <a:lnTo>
                      <a:pt x="74962" y="165640"/>
                    </a:lnTo>
                    <a:cubicBezTo>
                      <a:pt x="33561" y="165640"/>
                      <a:pt x="0" y="132078"/>
                      <a:pt x="0" y="90678"/>
                    </a:cubicBezTo>
                    <a:lnTo>
                      <a:pt x="0" y="74962"/>
                    </a:lnTo>
                    <a:cubicBezTo>
                      <a:pt x="0" y="33562"/>
                      <a:pt x="33561" y="0"/>
                      <a:pt x="74962" y="0"/>
                    </a:cubicBez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77" name="Freeform: Shape 5876">
                <a:extLst>
                  <a:ext uri="{FF2B5EF4-FFF2-40B4-BE49-F238E27FC236}">
                    <a16:creationId xmlns:a16="http://schemas.microsoft.com/office/drawing/2014/main" id="{5AF656EE-CE38-0030-F034-51ED38B40102}"/>
                  </a:ext>
                </a:extLst>
              </p:cNvPr>
              <p:cNvSpPr/>
              <p:nvPr/>
            </p:nvSpPr>
            <p:spPr>
              <a:xfrm>
                <a:off x="6242685" y="953071"/>
                <a:ext cx="1389876" cy="1962340"/>
              </a:xfrm>
              <a:custGeom>
                <a:avLst/>
                <a:gdLst>
                  <a:gd name="connsiteX0" fmla="*/ 1360360 w 1389876"/>
                  <a:gd name="connsiteY0" fmla="*/ 1962341 h 1962340"/>
                  <a:gd name="connsiteX1" fmla="*/ 0 w 1389876"/>
                  <a:gd name="connsiteY1" fmla="*/ 0 h 1962340"/>
                  <a:gd name="connsiteX2" fmla="*/ 1360360 w 1389876"/>
                  <a:gd name="connsiteY2" fmla="*/ 1962341 h 1962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9876" h="1962340">
                    <a:moveTo>
                      <a:pt x="1360360" y="1962341"/>
                    </a:moveTo>
                    <a:cubicBezTo>
                      <a:pt x="1318927" y="1252442"/>
                      <a:pt x="807529" y="384239"/>
                      <a:pt x="0" y="0"/>
                    </a:cubicBezTo>
                    <a:cubicBezTo>
                      <a:pt x="695134" y="109442"/>
                      <a:pt x="1561338" y="950405"/>
                      <a:pt x="1360360" y="19623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878" name="Rocket">
            <a:extLst>
              <a:ext uri="{FF2B5EF4-FFF2-40B4-BE49-F238E27FC236}">
                <a16:creationId xmlns:a16="http://schemas.microsoft.com/office/drawing/2014/main" id="{EEA76D0D-636D-09FC-BF2D-4C0C7D0180B3}"/>
              </a:ext>
            </a:extLst>
          </p:cNvPr>
          <p:cNvGrpSpPr/>
          <p:nvPr/>
        </p:nvGrpSpPr>
        <p:grpSpPr>
          <a:xfrm>
            <a:off x="4874907" y="-7918218"/>
            <a:ext cx="2678902" cy="5127358"/>
            <a:chOff x="4732032" y="1191487"/>
            <a:chExt cx="2678902" cy="5127358"/>
          </a:xfrm>
        </p:grpSpPr>
        <p:sp>
          <p:nvSpPr>
            <p:cNvPr id="5879" name="Freeform: Shape 5878">
              <a:extLst>
                <a:ext uri="{FF2B5EF4-FFF2-40B4-BE49-F238E27FC236}">
                  <a16:creationId xmlns:a16="http://schemas.microsoft.com/office/drawing/2014/main" id="{EDC41F32-A82F-6C83-8832-B0715897272F}"/>
                </a:ext>
              </a:extLst>
            </p:cNvPr>
            <p:cNvSpPr/>
            <p:nvPr/>
          </p:nvSpPr>
          <p:spPr>
            <a:xfrm rot="19796398">
              <a:off x="5663044" y="2915056"/>
              <a:ext cx="947914" cy="947914"/>
            </a:xfrm>
            <a:custGeom>
              <a:avLst/>
              <a:gdLst>
                <a:gd name="connsiteX0" fmla="*/ 5022376 w 5022375"/>
                <a:gd name="connsiteY0" fmla="*/ 2511188 h 5022376"/>
                <a:gd name="connsiteX1" fmla="*/ 2511188 w 5022375"/>
                <a:gd name="connsiteY1" fmla="*/ 5022376 h 5022376"/>
                <a:gd name="connsiteX2" fmla="*/ -1 w 5022375"/>
                <a:gd name="connsiteY2" fmla="*/ 2511188 h 5022376"/>
                <a:gd name="connsiteX3" fmla="*/ 2511188 w 5022375"/>
                <a:gd name="connsiteY3" fmla="*/ -1 h 5022376"/>
                <a:gd name="connsiteX4" fmla="*/ 5022376 w 5022375"/>
                <a:gd name="connsiteY4" fmla="*/ 2511188 h 502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2375" h="5022376">
                  <a:moveTo>
                    <a:pt x="5022376" y="2511188"/>
                  </a:moveTo>
                  <a:cubicBezTo>
                    <a:pt x="5022376" y="3898079"/>
                    <a:pt x="3898079" y="5022376"/>
                    <a:pt x="2511188" y="5022376"/>
                  </a:cubicBezTo>
                  <a:cubicBezTo>
                    <a:pt x="1124297" y="5022376"/>
                    <a:pt x="-1" y="3898079"/>
                    <a:pt x="-1" y="2511188"/>
                  </a:cubicBezTo>
                  <a:cubicBezTo>
                    <a:pt x="-1" y="1124296"/>
                    <a:pt x="1124297" y="-1"/>
                    <a:pt x="2511188" y="-1"/>
                  </a:cubicBezTo>
                  <a:cubicBezTo>
                    <a:pt x="3898079" y="-1"/>
                    <a:pt x="5022376" y="1124296"/>
                    <a:pt x="5022376" y="2511188"/>
                  </a:cubicBezTo>
                  <a:close/>
                </a:path>
              </a:pathLst>
            </a:custGeom>
            <a:solidFill>
              <a:srgbClr val="76C2D3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5880" name="Group 5879">
              <a:extLst>
                <a:ext uri="{FF2B5EF4-FFF2-40B4-BE49-F238E27FC236}">
                  <a16:creationId xmlns:a16="http://schemas.microsoft.com/office/drawing/2014/main" id="{0F7C8968-5287-DC63-1EBE-68CC72322F83}"/>
                </a:ext>
              </a:extLst>
            </p:cNvPr>
            <p:cNvGrpSpPr/>
            <p:nvPr/>
          </p:nvGrpSpPr>
          <p:grpSpPr>
            <a:xfrm>
              <a:off x="4732032" y="1191487"/>
              <a:ext cx="2678902" cy="5127358"/>
              <a:chOff x="-1562687" y="-8817691"/>
              <a:chExt cx="14326972" cy="27421506"/>
            </a:xfrm>
          </p:grpSpPr>
          <p:sp>
            <p:nvSpPr>
              <p:cNvPr id="5881" name="Freeform: Shape 5880">
                <a:extLst>
                  <a:ext uri="{FF2B5EF4-FFF2-40B4-BE49-F238E27FC236}">
                    <a16:creationId xmlns:a16="http://schemas.microsoft.com/office/drawing/2014/main" id="{ADD44C35-58CD-E868-90C2-7B35605083BA}"/>
                  </a:ext>
                </a:extLst>
              </p:cNvPr>
              <p:cNvSpPr/>
              <p:nvPr/>
            </p:nvSpPr>
            <p:spPr>
              <a:xfrm>
                <a:off x="694543" y="-8817690"/>
                <a:ext cx="10434932" cy="23745379"/>
              </a:xfrm>
              <a:custGeom>
                <a:avLst/>
                <a:gdLst>
                  <a:gd name="connsiteX0" fmla="*/ 1442399 w 10434932"/>
                  <a:gd name="connsiteY0" fmla="*/ 21793926 h 23745379"/>
                  <a:gd name="connsiteX1" fmla="*/ 2218704 w 10434932"/>
                  <a:gd name="connsiteY1" fmla="*/ 23112478 h 23745379"/>
                  <a:gd name="connsiteX2" fmla="*/ 2688346 w 10434932"/>
                  <a:gd name="connsiteY2" fmla="*/ 23719204 h 23745379"/>
                  <a:gd name="connsiteX3" fmla="*/ 3260040 w 10434932"/>
                  <a:gd name="connsiteY3" fmla="*/ 23719204 h 23745379"/>
                  <a:gd name="connsiteX4" fmla="*/ 6106832 w 10434932"/>
                  <a:gd name="connsiteY4" fmla="*/ 23719204 h 23745379"/>
                  <a:gd name="connsiteX5" fmla="*/ 7530481 w 10434932"/>
                  <a:gd name="connsiteY5" fmla="*/ 23719204 h 23745379"/>
                  <a:gd name="connsiteX6" fmla="*/ 7899087 w 10434932"/>
                  <a:gd name="connsiteY6" fmla="*/ 23515608 h 23745379"/>
                  <a:gd name="connsiteX7" fmla="*/ 8240276 w 10434932"/>
                  <a:gd name="connsiteY7" fmla="*/ 23028704 h 23745379"/>
                  <a:gd name="connsiteX8" fmla="*/ 8837355 w 10434932"/>
                  <a:gd name="connsiteY8" fmla="*/ 22043724 h 23745379"/>
                  <a:gd name="connsiteX9" fmla="*/ 9763439 w 10434932"/>
                  <a:gd name="connsiteY9" fmla="*/ 19937190 h 23745379"/>
                  <a:gd name="connsiteX10" fmla="*/ 10433123 w 10434932"/>
                  <a:gd name="connsiteY10" fmla="*/ 15129579 h 23745379"/>
                  <a:gd name="connsiteX11" fmla="*/ 10336148 w 10434932"/>
                  <a:gd name="connsiteY11" fmla="*/ 11144984 h 23745379"/>
                  <a:gd name="connsiteX12" fmla="*/ 7526420 w 10434932"/>
                  <a:gd name="connsiteY12" fmla="*/ 3498198 h 23745379"/>
                  <a:gd name="connsiteX13" fmla="*/ 7468032 w 10434932"/>
                  <a:gd name="connsiteY13" fmla="*/ 3404270 h 23745379"/>
                  <a:gd name="connsiteX14" fmla="*/ 6283011 w 10434932"/>
                  <a:gd name="connsiteY14" fmla="*/ 1678018 h 23745379"/>
                  <a:gd name="connsiteX15" fmla="*/ 6146942 w 10434932"/>
                  <a:gd name="connsiteY15" fmla="*/ 1500316 h 23745379"/>
                  <a:gd name="connsiteX16" fmla="*/ 5371144 w 10434932"/>
                  <a:gd name="connsiteY16" fmla="*/ 542246 h 23745379"/>
                  <a:gd name="connsiteX17" fmla="*/ 5327988 w 10434932"/>
                  <a:gd name="connsiteY17" fmla="*/ 491474 h 23745379"/>
                  <a:gd name="connsiteX18" fmla="*/ 5257922 w 10434932"/>
                  <a:gd name="connsiteY18" fmla="*/ 410746 h 23745379"/>
                  <a:gd name="connsiteX19" fmla="*/ 5228474 w 10434932"/>
                  <a:gd name="connsiteY19" fmla="*/ 376729 h 23745379"/>
                  <a:gd name="connsiteX20" fmla="*/ 5109668 w 10434932"/>
                  <a:gd name="connsiteY20" fmla="*/ 242691 h 23745379"/>
                  <a:gd name="connsiteX21" fmla="*/ 4890332 w 10434932"/>
                  <a:gd name="connsiteY21" fmla="*/ 0 h 23745379"/>
                  <a:gd name="connsiteX22" fmla="*/ 4888302 w 10434932"/>
                  <a:gd name="connsiteY22" fmla="*/ 2031 h 23745379"/>
                  <a:gd name="connsiteX23" fmla="*/ 4810620 w 10434932"/>
                  <a:gd name="connsiteY23" fmla="*/ 94436 h 23745379"/>
                  <a:gd name="connsiteX24" fmla="*/ 2356296 w 10434932"/>
                  <a:gd name="connsiteY24" fmla="*/ 3923160 h 23745379"/>
                  <a:gd name="connsiteX25" fmla="*/ 2330910 w 10434932"/>
                  <a:gd name="connsiteY25" fmla="*/ 3973933 h 23745379"/>
                  <a:gd name="connsiteX26" fmla="*/ 76121 w 10434932"/>
                  <a:gd name="connsiteY26" fmla="*/ 11649152 h 23745379"/>
                  <a:gd name="connsiteX27" fmla="*/ 14179 w 10434932"/>
                  <a:gd name="connsiteY27" fmla="*/ 15128056 h 23745379"/>
                  <a:gd name="connsiteX28" fmla="*/ 209144 w 10434932"/>
                  <a:gd name="connsiteY28" fmla="*/ 18201290 h 23745379"/>
                  <a:gd name="connsiteX29" fmla="*/ 1321561 w 10434932"/>
                  <a:gd name="connsiteY29" fmla="*/ 21548696 h 23745379"/>
                  <a:gd name="connsiteX30" fmla="*/ 1443922 w 10434932"/>
                  <a:gd name="connsiteY30" fmla="*/ 21793418 h 23745379"/>
                  <a:gd name="connsiteX31" fmla="*/ 2456825 w 10434932"/>
                  <a:gd name="connsiteY31" fmla="*/ 10980991 h 23745379"/>
                  <a:gd name="connsiteX32" fmla="*/ 5981932 w 10434932"/>
                  <a:gd name="connsiteY32" fmla="*/ 8940968 h 23745379"/>
                  <a:gd name="connsiteX33" fmla="*/ 8021956 w 10434932"/>
                  <a:gd name="connsiteY33" fmla="*/ 12466075 h 23745379"/>
                  <a:gd name="connsiteX34" fmla="*/ 4496848 w 10434932"/>
                  <a:gd name="connsiteY34" fmla="*/ 14506097 h 23745379"/>
                  <a:gd name="connsiteX35" fmla="*/ 2456825 w 10434932"/>
                  <a:gd name="connsiteY35" fmla="*/ 10980991 h 23745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434932" h="23745379">
                    <a:moveTo>
                      <a:pt x="1442399" y="21793926"/>
                    </a:moveTo>
                    <a:cubicBezTo>
                      <a:pt x="1675443" y="22247828"/>
                      <a:pt x="1934380" y="22688530"/>
                      <a:pt x="2218704" y="23112478"/>
                    </a:cubicBezTo>
                    <a:cubicBezTo>
                      <a:pt x="2334464" y="23285102"/>
                      <a:pt x="2494397" y="23632382"/>
                      <a:pt x="2688346" y="23719204"/>
                    </a:cubicBezTo>
                    <a:cubicBezTo>
                      <a:pt x="2819846" y="23778098"/>
                      <a:pt x="3113817" y="23719204"/>
                      <a:pt x="3260040" y="23719204"/>
                    </a:cubicBezTo>
                    <a:cubicBezTo>
                      <a:pt x="4208971" y="23719204"/>
                      <a:pt x="5157901" y="23719204"/>
                      <a:pt x="6106832" y="23719204"/>
                    </a:cubicBezTo>
                    <a:cubicBezTo>
                      <a:pt x="6581551" y="23719204"/>
                      <a:pt x="7055763" y="23719204"/>
                      <a:pt x="7530481" y="23719204"/>
                    </a:cubicBezTo>
                    <a:cubicBezTo>
                      <a:pt x="7748802" y="23719204"/>
                      <a:pt x="7767588" y="23695342"/>
                      <a:pt x="7899087" y="23515608"/>
                    </a:cubicBezTo>
                    <a:cubicBezTo>
                      <a:pt x="8016371" y="23355676"/>
                      <a:pt x="8130101" y="23193712"/>
                      <a:pt x="8240276" y="23028704"/>
                    </a:cubicBezTo>
                    <a:cubicBezTo>
                      <a:pt x="8453518" y="22709346"/>
                      <a:pt x="8652545" y="22380342"/>
                      <a:pt x="8837355" y="22043724"/>
                    </a:cubicBezTo>
                    <a:cubicBezTo>
                      <a:pt x="9206469" y="21369978"/>
                      <a:pt x="9516686" y="20664754"/>
                      <a:pt x="9763439" y="19937190"/>
                    </a:cubicBezTo>
                    <a:cubicBezTo>
                      <a:pt x="10281314" y="18407426"/>
                      <a:pt x="10449877" y="16740070"/>
                      <a:pt x="10433123" y="15129579"/>
                    </a:cubicBezTo>
                    <a:cubicBezTo>
                      <a:pt x="10419414" y="13797827"/>
                      <a:pt x="10481356" y="12476737"/>
                      <a:pt x="10336148" y="11144984"/>
                    </a:cubicBezTo>
                    <a:cubicBezTo>
                      <a:pt x="10019330" y="8241836"/>
                      <a:pt x="8821109" y="5586963"/>
                      <a:pt x="7526420" y="3498198"/>
                    </a:cubicBezTo>
                    <a:cubicBezTo>
                      <a:pt x="7507127" y="3467227"/>
                      <a:pt x="7487326" y="3435748"/>
                      <a:pt x="7468032" y="3404270"/>
                    </a:cubicBezTo>
                    <a:cubicBezTo>
                      <a:pt x="7073025" y="2772665"/>
                      <a:pt x="6670403" y="2194371"/>
                      <a:pt x="6283011" y="1678018"/>
                    </a:cubicBezTo>
                    <a:cubicBezTo>
                      <a:pt x="6237824" y="1617599"/>
                      <a:pt x="6192129" y="1558196"/>
                      <a:pt x="6146942" y="1500316"/>
                    </a:cubicBezTo>
                    <a:cubicBezTo>
                      <a:pt x="5877850" y="1148973"/>
                      <a:pt x="5616881" y="828601"/>
                      <a:pt x="5371144" y="542246"/>
                    </a:cubicBezTo>
                    <a:cubicBezTo>
                      <a:pt x="5356928" y="524984"/>
                      <a:pt x="5342712" y="508229"/>
                      <a:pt x="5327988" y="491474"/>
                    </a:cubicBezTo>
                    <a:cubicBezTo>
                      <a:pt x="5304633" y="464057"/>
                      <a:pt x="5280262" y="437656"/>
                      <a:pt x="5257922" y="410746"/>
                    </a:cubicBezTo>
                    <a:cubicBezTo>
                      <a:pt x="5247768" y="398561"/>
                      <a:pt x="5238629" y="387899"/>
                      <a:pt x="5228474" y="376729"/>
                    </a:cubicBezTo>
                    <a:cubicBezTo>
                      <a:pt x="5187857" y="330526"/>
                      <a:pt x="5148763" y="286355"/>
                      <a:pt x="5109668" y="242691"/>
                    </a:cubicBezTo>
                    <a:cubicBezTo>
                      <a:pt x="5034017" y="157394"/>
                      <a:pt x="4960398" y="77174"/>
                      <a:pt x="4890332" y="0"/>
                    </a:cubicBezTo>
                    <a:lnTo>
                      <a:pt x="4888302" y="2031"/>
                    </a:lnTo>
                    <a:cubicBezTo>
                      <a:pt x="4862408" y="33002"/>
                      <a:pt x="4836514" y="63465"/>
                      <a:pt x="4810620" y="94436"/>
                    </a:cubicBezTo>
                    <a:cubicBezTo>
                      <a:pt x="4084071" y="962639"/>
                      <a:pt x="3180836" y="2296422"/>
                      <a:pt x="2356296" y="3923160"/>
                    </a:cubicBezTo>
                    <a:cubicBezTo>
                      <a:pt x="2347665" y="3939915"/>
                      <a:pt x="2339542" y="3957178"/>
                      <a:pt x="2330910" y="3973933"/>
                    </a:cubicBezTo>
                    <a:cubicBezTo>
                      <a:pt x="1232202" y="6152564"/>
                      <a:pt x="276671" y="8850085"/>
                      <a:pt x="76121" y="11649152"/>
                    </a:cubicBezTo>
                    <a:cubicBezTo>
                      <a:pt x="-7145" y="12806756"/>
                      <a:pt x="-12222" y="13968421"/>
                      <a:pt x="14179" y="15128056"/>
                    </a:cubicBezTo>
                    <a:cubicBezTo>
                      <a:pt x="38042" y="16170407"/>
                      <a:pt x="13164" y="17171126"/>
                      <a:pt x="209144" y="18201290"/>
                    </a:cubicBezTo>
                    <a:cubicBezTo>
                      <a:pt x="429495" y="19359910"/>
                      <a:pt x="805209" y="20488576"/>
                      <a:pt x="1321561" y="21548696"/>
                    </a:cubicBezTo>
                    <a:cubicBezTo>
                      <a:pt x="1361671" y="21630948"/>
                      <a:pt x="1402289" y="21712184"/>
                      <a:pt x="1443922" y="21793418"/>
                    </a:cubicBezTo>
                    <a:close/>
                    <a:moveTo>
                      <a:pt x="2456825" y="10980991"/>
                    </a:moveTo>
                    <a:cubicBezTo>
                      <a:pt x="2867064" y="9444119"/>
                      <a:pt x="4445061" y="8530729"/>
                      <a:pt x="5981932" y="8940968"/>
                    </a:cubicBezTo>
                    <a:cubicBezTo>
                      <a:pt x="7518804" y="9351206"/>
                      <a:pt x="8432194" y="10929203"/>
                      <a:pt x="8021956" y="12466075"/>
                    </a:cubicBezTo>
                    <a:cubicBezTo>
                      <a:pt x="7611717" y="14002946"/>
                      <a:pt x="6033720" y="14916337"/>
                      <a:pt x="4496848" y="14506097"/>
                    </a:cubicBezTo>
                    <a:cubicBezTo>
                      <a:pt x="2959977" y="14095859"/>
                      <a:pt x="2046587" y="12517862"/>
                      <a:pt x="2456825" y="10980991"/>
                    </a:cubicBezTo>
                    <a:close/>
                  </a:path>
                </a:pathLst>
              </a:custGeom>
              <a:solidFill>
                <a:srgbClr val="DFDEE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882" name="Graphic 10">
                <a:extLst>
                  <a:ext uri="{FF2B5EF4-FFF2-40B4-BE49-F238E27FC236}">
                    <a16:creationId xmlns:a16="http://schemas.microsoft.com/office/drawing/2014/main" id="{AC9AC9BA-A097-7125-A457-822B4FC42B3C}"/>
                  </a:ext>
                </a:extLst>
              </p:cNvPr>
              <p:cNvGrpSpPr/>
              <p:nvPr/>
            </p:nvGrpSpPr>
            <p:grpSpPr>
              <a:xfrm>
                <a:off x="-1562687" y="8291493"/>
                <a:ext cx="2908553" cy="9709542"/>
                <a:chOff x="9203636" y="8114512"/>
                <a:chExt cx="2908553" cy="9709542"/>
              </a:xfrm>
            </p:grpSpPr>
            <p:sp>
              <p:nvSpPr>
                <p:cNvPr id="5909" name="Freeform: Shape 5908">
                  <a:extLst>
                    <a:ext uri="{FF2B5EF4-FFF2-40B4-BE49-F238E27FC236}">
                      <a16:creationId xmlns:a16="http://schemas.microsoft.com/office/drawing/2014/main" id="{B463D0A2-350B-1473-2F1E-9FC1AD6C942C}"/>
                    </a:ext>
                  </a:extLst>
                </p:cNvPr>
                <p:cNvSpPr/>
                <p:nvPr/>
              </p:nvSpPr>
              <p:spPr>
                <a:xfrm>
                  <a:off x="9203636" y="8114512"/>
                  <a:ext cx="2908553" cy="9709542"/>
                </a:xfrm>
                <a:custGeom>
                  <a:avLst/>
                  <a:gdLst>
                    <a:gd name="connsiteX0" fmla="*/ 2544055 w 2908553"/>
                    <a:gd name="connsiteY0" fmla="*/ 507 h 9709542"/>
                    <a:gd name="connsiteX1" fmla="*/ 2781161 w 2908553"/>
                    <a:gd name="connsiteY1" fmla="*/ 3346896 h 9709542"/>
                    <a:gd name="connsiteX2" fmla="*/ 1821060 w 2908553"/>
                    <a:gd name="connsiteY2" fmla="*/ 4909155 h 9709542"/>
                    <a:gd name="connsiteX3" fmla="*/ 1346849 w 2908553"/>
                    <a:gd name="connsiteY3" fmla="*/ 9706609 h 9709542"/>
                    <a:gd name="connsiteX4" fmla="*/ 34390 w 2908553"/>
                    <a:gd name="connsiteY4" fmla="*/ 4392802 h 9709542"/>
                    <a:gd name="connsiteX5" fmla="*/ 2544563 w 2908553"/>
                    <a:gd name="connsiteY5" fmla="*/ 0 h 9709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8553" h="9709542">
                      <a:moveTo>
                        <a:pt x="2544055" y="507"/>
                      </a:moveTo>
                      <a:cubicBezTo>
                        <a:pt x="2947693" y="1008333"/>
                        <a:pt x="2999481" y="2141059"/>
                        <a:pt x="2781161" y="3346896"/>
                      </a:cubicBezTo>
                      <a:cubicBezTo>
                        <a:pt x="2353660" y="3559632"/>
                        <a:pt x="1918035" y="3926714"/>
                        <a:pt x="1821060" y="4909155"/>
                      </a:cubicBezTo>
                      <a:cubicBezTo>
                        <a:pt x="1736271" y="5765680"/>
                        <a:pt x="1346849" y="9706609"/>
                        <a:pt x="1346849" y="9706609"/>
                      </a:cubicBezTo>
                      <a:cubicBezTo>
                        <a:pt x="1106189" y="9815770"/>
                        <a:pt x="251187" y="6857280"/>
                        <a:pt x="34390" y="4392802"/>
                      </a:cubicBezTo>
                      <a:cubicBezTo>
                        <a:pt x="-157021" y="2218740"/>
                        <a:pt x="419750" y="1071798"/>
                        <a:pt x="2544563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10" name="Freeform: Shape 5909">
                  <a:extLst>
                    <a:ext uri="{FF2B5EF4-FFF2-40B4-BE49-F238E27FC236}">
                      <a16:creationId xmlns:a16="http://schemas.microsoft.com/office/drawing/2014/main" id="{FE812BFB-0127-A4BE-48CB-97BF962CC42A}"/>
                    </a:ext>
                  </a:extLst>
                </p:cNvPr>
                <p:cNvSpPr/>
                <p:nvPr/>
              </p:nvSpPr>
              <p:spPr>
                <a:xfrm>
                  <a:off x="10543803" y="8115018"/>
                  <a:ext cx="1568386" cy="5012467"/>
                </a:xfrm>
                <a:custGeom>
                  <a:avLst/>
                  <a:gdLst>
                    <a:gd name="connsiteX0" fmla="*/ 1203889 w 1568386"/>
                    <a:gd name="connsiteY0" fmla="*/ 0 h 5012467"/>
                    <a:gd name="connsiteX1" fmla="*/ 1440994 w 1568386"/>
                    <a:gd name="connsiteY1" fmla="*/ 3346390 h 5012467"/>
                    <a:gd name="connsiteX2" fmla="*/ 879455 w 1568386"/>
                    <a:gd name="connsiteY2" fmla="*/ 3783030 h 5012467"/>
                    <a:gd name="connsiteX3" fmla="*/ 480894 w 1568386"/>
                    <a:gd name="connsiteY3" fmla="*/ 4908648 h 5012467"/>
                    <a:gd name="connsiteX4" fmla="*/ 1203889 w 1568386"/>
                    <a:gd name="connsiteY4" fmla="*/ 0 h 5012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7">
                      <a:moveTo>
                        <a:pt x="1203889" y="0"/>
                      </a:moveTo>
                      <a:cubicBezTo>
                        <a:pt x="1607527" y="1007827"/>
                        <a:pt x="1659314" y="2140552"/>
                        <a:pt x="1440994" y="3346390"/>
                      </a:cubicBezTo>
                      <a:cubicBezTo>
                        <a:pt x="1243999" y="3444379"/>
                        <a:pt x="1045987" y="3574864"/>
                        <a:pt x="879455" y="3783030"/>
                      </a:cubicBezTo>
                      <a:cubicBezTo>
                        <a:pt x="684490" y="4027244"/>
                        <a:pt x="533189" y="4378079"/>
                        <a:pt x="480894" y="4908648"/>
                      </a:cubicBezTo>
                      <a:cubicBezTo>
                        <a:pt x="396104" y="5765174"/>
                        <a:pt x="-920924" y="1071800"/>
                        <a:pt x="120388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883" name="Freeform: Shape 5882">
                <a:extLst>
                  <a:ext uri="{FF2B5EF4-FFF2-40B4-BE49-F238E27FC236}">
                    <a16:creationId xmlns:a16="http://schemas.microsoft.com/office/drawing/2014/main" id="{C1BDCCED-567F-9FAA-7038-AEA92552FF40}"/>
                  </a:ext>
                </a:extLst>
              </p:cNvPr>
              <p:cNvSpPr/>
              <p:nvPr/>
            </p:nvSpPr>
            <p:spPr>
              <a:xfrm>
                <a:off x="3183354" y="-8817691"/>
                <a:ext cx="5142198" cy="3666253"/>
              </a:xfrm>
              <a:custGeom>
                <a:avLst/>
                <a:gdLst>
                  <a:gd name="connsiteX0" fmla="*/ 5140676 w 5142198"/>
                  <a:gd name="connsiteY0" fmla="*/ 3666254 h 3666253"/>
                  <a:gd name="connsiteX1" fmla="*/ 5037609 w 5142198"/>
                  <a:gd name="connsiteY1" fmla="*/ 3498198 h 3666253"/>
                  <a:gd name="connsiteX2" fmla="*/ 4979220 w 5142198"/>
                  <a:gd name="connsiteY2" fmla="*/ 3404270 h 3666253"/>
                  <a:gd name="connsiteX3" fmla="*/ 3794200 w 5142198"/>
                  <a:gd name="connsiteY3" fmla="*/ 1678018 h 3666253"/>
                  <a:gd name="connsiteX4" fmla="*/ 3658130 w 5142198"/>
                  <a:gd name="connsiteY4" fmla="*/ 1500316 h 3666253"/>
                  <a:gd name="connsiteX5" fmla="*/ 2882332 w 5142198"/>
                  <a:gd name="connsiteY5" fmla="*/ 542246 h 3666253"/>
                  <a:gd name="connsiteX6" fmla="*/ 2839176 w 5142198"/>
                  <a:gd name="connsiteY6" fmla="*/ 491474 h 3666253"/>
                  <a:gd name="connsiteX7" fmla="*/ 2769111 w 5142198"/>
                  <a:gd name="connsiteY7" fmla="*/ 410746 h 3666253"/>
                  <a:gd name="connsiteX8" fmla="*/ 2739663 w 5142198"/>
                  <a:gd name="connsiteY8" fmla="*/ 376729 h 3666253"/>
                  <a:gd name="connsiteX9" fmla="*/ 2620856 w 5142198"/>
                  <a:gd name="connsiteY9" fmla="*/ 242691 h 3666253"/>
                  <a:gd name="connsiteX10" fmla="*/ 2401520 w 5142198"/>
                  <a:gd name="connsiteY10" fmla="*/ 0 h 3666253"/>
                  <a:gd name="connsiteX11" fmla="*/ 2399490 w 5142198"/>
                  <a:gd name="connsiteY11" fmla="*/ 2031 h 3666253"/>
                  <a:gd name="connsiteX12" fmla="*/ 2321809 w 5142198"/>
                  <a:gd name="connsiteY12" fmla="*/ 94436 h 3666253"/>
                  <a:gd name="connsiteX13" fmla="*/ 0 w 5142198"/>
                  <a:gd name="connsiteY13" fmla="*/ 3666254 h 3666253"/>
                  <a:gd name="connsiteX14" fmla="*/ 5142199 w 5142198"/>
                  <a:gd name="connsiteY14" fmla="*/ 3666254 h 3666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42198" h="3666253">
                    <a:moveTo>
                      <a:pt x="5140676" y="3666254"/>
                    </a:moveTo>
                    <a:cubicBezTo>
                      <a:pt x="5106151" y="3609897"/>
                      <a:pt x="5072133" y="3553540"/>
                      <a:pt x="5037609" y="3498198"/>
                    </a:cubicBezTo>
                    <a:cubicBezTo>
                      <a:pt x="5018315" y="3467227"/>
                      <a:pt x="4998514" y="3435748"/>
                      <a:pt x="4979220" y="3404270"/>
                    </a:cubicBezTo>
                    <a:cubicBezTo>
                      <a:pt x="4584213" y="2772665"/>
                      <a:pt x="4181591" y="2194371"/>
                      <a:pt x="3794200" y="1678018"/>
                    </a:cubicBezTo>
                    <a:cubicBezTo>
                      <a:pt x="3749012" y="1617599"/>
                      <a:pt x="3703317" y="1558196"/>
                      <a:pt x="3658130" y="1500316"/>
                    </a:cubicBezTo>
                    <a:cubicBezTo>
                      <a:pt x="3389038" y="1148973"/>
                      <a:pt x="3128070" y="828601"/>
                      <a:pt x="2882332" y="542246"/>
                    </a:cubicBezTo>
                    <a:cubicBezTo>
                      <a:pt x="2868116" y="524984"/>
                      <a:pt x="2853900" y="508229"/>
                      <a:pt x="2839176" y="491474"/>
                    </a:cubicBezTo>
                    <a:cubicBezTo>
                      <a:pt x="2815821" y="464057"/>
                      <a:pt x="2791451" y="437656"/>
                      <a:pt x="2769111" y="410746"/>
                    </a:cubicBezTo>
                    <a:cubicBezTo>
                      <a:pt x="2758956" y="398561"/>
                      <a:pt x="2749817" y="387899"/>
                      <a:pt x="2739663" y="376729"/>
                    </a:cubicBezTo>
                    <a:cubicBezTo>
                      <a:pt x="2699045" y="330526"/>
                      <a:pt x="2659951" y="286355"/>
                      <a:pt x="2620856" y="242691"/>
                    </a:cubicBezTo>
                    <a:cubicBezTo>
                      <a:pt x="2545206" y="157394"/>
                      <a:pt x="2471586" y="77174"/>
                      <a:pt x="2401520" y="0"/>
                    </a:cubicBezTo>
                    <a:lnTo>
                      <a:pt x="2399490" y="2031"/>
                    </a:lnTo>
                    <a:cubicBezTo>
                      <a:pt x="2373596" y="33002"/>
                      <a:pt x="2347702" y="63465"/>
                      <a:pt x="2321809" y="94436"/>
                    </a:cubicBezTo>
                    <a:cubicBezTo>
                      <a:pt x="1633846" y="916436"/>
                      <a:pt x="787983" y="2156291"/>
                      <a:pt x="0" y="3666254"/>
                    </a:cubicBezTo>
                    <a:lnTo>
                      <a:pt x="5142199" y="366625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884" name="Graphic 10">
                <a:extLst>
                  <a:ext uri="{FF2B5EF4-FFF2-40B4-BE49-F238E27FC236}">
                    <a16:creationId xmlns:a16="http://schemas.microsoft.com/office/drawing/2014/main" id="{590BE40B-D01F-8D2F-4E43-B617A4D6AF44}"/>
                  </a:ext>
                </a:extLst>
              </p:cNvPr>
              <p:cNvGrpSpPr/>
              <p:nvPr/>
            </p:nvGrpSpPr>
            <p:grpSpPr>
              <a:xfrm>
                <a:off x="3347348" y="-4902654"/>
                <a:ext cx="4822842" cy="419377"/>
                <a:chOff x="14113671" y="-5079635"/>
                <a:chExt cx="4822842" cy="419377"/>
              </a:xfrm>
              <a:solidFill>
                <a:srgbClr val="999999"/>
              </a:solidFill>
            </p:grpSpPr>
            <p:sp>
              <p:nvSpPr>
                <p:cNvPr id="5903" name="Freeform: Shape 5902">
                  <a:extLst>
                    <a:ext uri="{FF2B5EF4-FFF2-40B4-BE49-F238E27FC236}">
                      <a16:creationId xmlns:a16="http://schemas.microsoft.com/office/drawing/2014/main" id="{8F614A31-4BF2-4D3B-24A4-6DF0BD396C2C}"/>
                    </a:ext>
                  </a:extLst>
                </p:cNvPr>
                <p:cNvSpPr/>
                <p:nvPr/>
              </p:nvSpPr>
              <p:spPr>
                <a:xfrm>
                  <a:off x="14113671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2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4" name="Freeform: Shape 5903">
                  <a:extLst>
                    <a:ext uri="{FF2B5EF4-FFF2-40B4-BE49-F238E27FC236}">
                      <a16:creationId xmlns:a16="http://schemas.microsoft.com/office/drawing/2014/main" id="{1ED4C160-C219-2AD3-DA92-E163680D5636}"/>
                    </a:ext>
                  </a:extLst>
                </p:cNvPr>
                <p:cNvSpPr/>
                <p:nvPr/>
              </p:nvSpPr>
              <p:spPr>
                <a:xfrm>
                  <a:off x="14994567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5" name="Freeform: Shape 5904">
                  <a:extLst>
                    <a:ext uri="{FF2B5EF4-FFF2-40B4-BE49-F238E27FC236}">
                      <a16:creationId xmlns:a16="http://schemas.microsoft.com/office/drawing/2014/main" id="{104684D2-A922-692B-B9D0-C0A2060B61DE}"/>
                    </a:ext>
                  </a:extLst>
                </p:cNvPr>
                <p:cNvSpPr/>
                <p:nvPr/>
              </p:nvSpPr>
              <p:spPr>
                <a:xfrm>
                  <a:off x="15874956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6" name="Freeform: Shape 5905">
                  <a:extLst>
                    <a:ext uri="{FF2B5EF4-FFF2-40B4-BE49-F238E27FC236}">
                      <a16:creationId xmlns:a16="http://schemas.microsoft.com/office/drawing/2014/main" id="{A90582CC-17F1-8A32-9841-C1D27364D4AF}"/>
                    </a:ext>
                  </a:extLst>
                </p:cNvPr>
                <p:cNvSpPr/>
                <p:nvPr/>
              </p:nvSpPr>
              <p:spPr>
                <a:xfrm>
                  <a:off x="16755852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7" name="Freeform: Shape 5906">
                  <a:extLst>
                    <a:ext uri="{FF2B5EF4-FFF2-40B4-BE49-F238E27FC236}">
                      <a16:creationId xmlns:a16="http://schemas.microsoft.com/office/drawing/2014/main" id="{0678440D-AD0C-DA24-CFDB-CFC1B254BDAE}"/>
                    </a:ext>
                  </a:extLst>
                </p:cNvPr>
                <p:cNvSpPr/>
                <p:nvPr/>
              </p:nvSpPr>
              <p:spPr>
                <a:xfrm>
                  <a:off x="17636748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8" name="Freeform: Shape 5907">
                  <a:extLst>
                    <a:ext uri="{FF2B5EF4-FFF2-40B4-BE49-F238E27FC236}">
                      <a16:creationId xmlns:a16="http://schemas.microsoft.com/office/drawing/2014/main" id="{397389E8-DD49-AB28-11E3-95BB9BAEA53D}"/>
                    </a:ext>
                  </a:extLst>
                </p:cNvPr>
                <p:cNvSpPr/>
                <p:nvPr/>
              </p:nvSpPr>
              <p:spPr>
                <a:xfrm>
                  <a:off x="18517136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885" name="Graphic 10">
                <a:extLst>
                  <a:ext uri="{FF2B5EF4-FFF2-40B4-BE49-F238E27FC236}">
                    <a16:creationId xmlns:a16="http://schemas.microsoft.com/office/drawing/2014/main" id="{A70BB87A-DAFE-FF45-469D-97763E84F618}"/>
                  </a:ext>
                </a:extLst>
              </p:cNvPr>
              <p:cNvGrpSpPr/>
              <p:nvPr/>
            </p:nvGrpSpPr>
            <p:grpSpPr>
              <a:xfrm>
                <a:off x="3062009" y="13753555"/>
                <a:ext cx="5665151" cy="419377"/>
                <a:chOff x="13828332" y="13576574"/>
                <a:chExt cx="5665151" cy="419377"/>
              </a:xfrm>
              <a:solidFill>
                <a:srgbClr val="999999"/>
              </a:solidFill>
            </p:grpSpPr>
            <p:sp>
              <p:nvSpPr>
                <p:cNvPr id="5896" name="Freeform: Shape 5895">
                  <a:extLst>
                    <a:ext uri="{FF2B5EF4-FFF2-40B4-BE49-F238E27FC236}">
                      <a16:creationId xmlns:a16="http://schemas.microsoft.com/office/drawing/2014/main" id="{D857631C-67C2-2CD8-9A47-787F3F2AEF42}"/>
                    </a:ext>
                  </a:extLst>
                </p:cNvPr>
                <p:cNvSpPr/>
                <p:nvPr/>
              </p:nvSpPr>
              <p:spPr>
                <a:xfrm>
                  <a:off x="13828332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7" name="Freeform: Shape 5896">
                  <a:extLst>
                    <a:ext uri="{FF2B5EF4-FFF2-40B4-BE49-F238E27FC236}">
                      <a16:creationId xmlns:a16="http://schemas.microsoft.com/office/drawing/2014/main" id="{6319210B-58A5-BDC1-8724-580E4D751C0A}"/>
                    </a:ext>
                  </a:extLst>
                </p:cNvPr>
                <p:cNvSpPr/>
                <p:nvPr/>
              </p:nvSpPr>
              <p:spPr>
                <a:xfrm>
                  <a:off x="1470922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6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8" name="Freeform: Shape 5897">
                  <a:extLst>
                    <a:ext uri="{FF2B5EF4-FFF2-40B4-BE49-F238E27FC236}">
                      <a16:creationId xmlns:a16="http://schemas.microsoft.com/office/drawing/2014/main" id="{7B5E9E00-7E67-0694-7956-730D019FB692}"/>
                    </a:ext>
                  </a:extLst>
                </p:cNvPr>
                <p:cNvSpPr/>
                <p:nvPr/>
              </p:nvSpPr>
              <p:spPr>
                <a:xfrm>
                  <a:off x="15589616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9" name="Freeform: Shape 5898">
                  <a:extLst>
                    <a:ext uri="{FF2B5EF4-FFF2-40B4-BE49-F238E27FC236}">
                      <a16:creationId xmlns:a16="http://schemas.microsoft.com/office/drawing/2014/main" id="{3E26FA2A-5819-7E7D-3680-622EE0C444C7}"/>
                    </a:ext>
                  </a:extLst>
                </p:cNvPr>
                <p:cNvSpPr/>
                <p:nvPr/>
              </p:nvSpPr>
              <p:spPr>
                <a:xfrm>
                  <a:off x="16470512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0" name="Freeform: Shape 5899">
                  <a:extLst>
                    <a:ext uri="{FF2B5EF4-FFF2-40B4-BE49-F238E27FC236}">
                      <a16:creationId xmlns:a16="http://schemas.microsoft.com/office/drawing/2014/main" id="{D986B151-AE83-DE46-4561-67942CAC3599}"/>
                    </a:ext>
                  </a:extLst>
                </p:cNvPr>
                <p:cNvSpPr/>
                <p:nvPr/>
              </p:nvSpPr>
              <p:spPr>
                <a:xfrm>
                  <a:off x="1735140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1" name="Freeform: Shape 5900">
                  <a:extLst>
                    <a:ext uri="{FF2B5EF4-FFF2-40B4-BE49-F238E27FC236}">
                      <a16:creationId xmlns:a16="http://schemas.microsoft.com/office/drawing/2014/main" id="{9147A200-7050-49F7-EFC0-3C883DE4A7E3}"/>
                    </a:ext>
                  </a:extLst>
                </p:cNvPr>
                <p:cNvSpPr/>
                <p:nvPr/>
              </p:nvSpPr>
              <p:spPr>
                <a:xfrm>
                  <a:off x="18231797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2" name="Freeform: Shape 5901">
                  <a:extLst>
                    <a:ext uri="{FF2B5EF4-FFF2-40B4-BE49-F238E27FC236}">
                      <a16:creationId xmlns:a16="http://schemas.microsoft.com/office/drawing/2014/main" id="{CEFC742A-2DF8-1394-3828-FE9D37BCAC87}"/>
                    </a:ext>
                  </a:extLst>
                </p:cNvPr>
                <p:cNvSpPr/>
                <p:nvPr/>
              </p:nvSpPr>
              <p:spPr>
                <a:xfrm>
                  <a:off x="19074106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886" name="Freeform: Shape 5885">
                <a:extLst>
                  <a:ext uri="{FF2B5EF4-FFF2-40B4-BE49-F238E27FC236}">
                    <a16:creationId xmlns:a16="http://schemas.microsoft.com/office/drawing/2014/main" id="{EB443ED3-BFD0-EB31-2E7C-10200CD136DD}"/>
                  </a:ext>
                </a:extLst>
              </p:cNvPr>
              <p:cNvSpPr/>
              <p:nvPr/>
            </p:nvSpPr>
            <p:spPr>
              <a:xfrm>
                <a:off x="5584875" y="-8817690"/>
                <a:ext cx="5544600" cy="23719204"/>
              </a:xfrm>
              <a:custGeom>
                <a:avLst/>
                <a:gdLst>
                  <a:gd name="connsiteX0" fmla="*/ 2640149 w 5544600"/>
                  <a:gd name="connsiteY0" fmla="*/ 23719204 h 23719204"/>
                  <a:gd name="connsiteX1" fmla="*/ 3008755 w 5544600"/>
                  <a:gd name="connsiteY1" fmla="*/ 23515608 h 23719204"/>
                  <a:gd name="connsiteX2" fmla="*/ 3349944 w 5544600"/>
                  <a:gd name="connsiteY2" fmla="*/ 23028704 h 23719204"/>
                  <a:gd name="connsiteX3" fmla="*/ 3947024 w 5544600"/>
                  <a:gd name="connsiteY3" fmla="*/ 22043724 h 23719204"/>
                  <a:gd name="connsiteX4" fmla="*/ 4873107 w 5544600"/>
                  <a:gd name="connsiteY4" fmla="*/ 19937190 h 23719204"/>
                  <a:gd name="connsiteX5" fmla="*/ 5542791 w 5544600"/>
                  <a:gd name="connsiteY5" fmla="*/ 15129579 h 23719204"/>
                  <a:gd name="connsiteX6" fmla="*/ 5445816 w 5544600"/>
                  <a:gd name="connsiteY6" fmla="*/ 11144984 h 23719204"/>
                  <a:gd name="connsiteX7" fmla="*/ 2636088 w 5544600"/>
                  <a:gd name="connsiteY7" fmla="*/ 3498198 h 23719204"/>
                  <a:gd name="connsiteX8" fmla="*/ 2577700 w 5544600"/>
                  <a:gd name="connsiteY8" fmla="*/ 3404270 h 23719204"/>
                  <a:gd name="connsiteX9" fmla="*/ 1392679 w 5544600"/>
                  <a:gd name="connsiteY9" fmla="*/ 1678018 h 23719204"/>
                  <a:gd name="connsiteX10" fmla="*/ 1256610 w 5544600"/>
                  <a:gd name="connsiteY10" fmla="*/ 1500316 h 23719204"/>
                  <a:gd name="connsiteX11" fmla="*/ 480812 w 5544600"/>
                  <a:gd name="connsiteY11" fmla="*/ 542246 h 23719204"/>
                  <a:gd name="connsiteX12" fmla="*/ 437656 w 5544600"/>
                  <a:gd name="connsiteY12" fmla="*/ 491474 h 23719204"/>
                  <a:gd name="connsiteX13" fmla="*/ 367590 w 5544600"/>
                  <a:gd name="connsiteY13" fmla="*/ 410746 h 23719204"/>
                  <a:gd name="connsiteX14" fmla="*/ 338142 w 5544600"/>
                  <a:gd name="connsiteY14" fmla="*/ 376729 h 23719204"/>
                  <a:gd name="connsiteX15" fmla="*/ 219336 w 5544600"/>
                  <a:gd name="connsiteY15" fmla="*/ 242691 h 23719204"/>
                  <a:gd name="connsiteX16" fmla="*/ 0 w 5544600"/>
                  <a:gd name="connsiteY16" fmla="*/ 0 h 23719204"/>
                  <a:gd name="connsiteX17" fmla="*/ 2641165 w 5544600"/>
                  <a:gd name="connsiteY17" fmla="*/ 23719204 h 2371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44600" h="23719204">
                    <a:moveTo>
                      <a:pt x="2640149" y="23719204"/>
                    </a:moveTo>
                    <a:cubicBezTo>
                      <a:pt x="2858470" y="23719204"/>
                      <a:pt x="2877256" y="23695342"/>
                      <a:pt x="3008755" y="23515608"/>
                    </a:cubicBezTo>
                    <a:cubicBezTo>
                      <a:pt x="3126039" y="23355676"/>
                      <a:pt x="3239769" y="23193712"/>
                      <a:pt x="3349944" y="23028704"/>
                    </a:cubicBezTo>
                    <a:cubicBezTo>
                      <a:pt x="3563187" y="22709346"/>
                      <a:pt x="3762213" y="22380342"/>
                      <a:pt x="3947024" y="22043724"/>
                    </a:cubicBezTo>
                    <a:cubicBezTo>
                      <a:pt x="4316137" y="21369978"/>
                      <a:pt x="4626355" y="20664754"/>
                      <a:pt x="4873107" y="19937190"/>
                    </a:cubicBezTo>
                    <a:cubicBezTo>
                      <a:pt x="5390983" y="18407426"/>
                      <a:pt x="5559546" y="16740070"/>
                      <a:pt x="5542791" y="15129579"/>
                    </a:cubicBezTo>
                    <a:cubicBezTo>
                      <a:pt x="5529083" y="13797827"/>
                      <a:pt x="5591025" y="12476737"/>
                      <a:pt x="5445816" y="11144984"/>
                    </a:cubicBezTo>
                    <a:cubicBezTo>
                      <a:pt x="5128998" y="8241836"/>
                      <a:pt x="3930777" y="5586963"/>
                      <a:pt x="2636088" y="3498198"/>
                    </a:cubicBezTo>
                    <a:cubicBezTo>
                      <a:pt x="2616795" y="3467227"/>
                      <a:pt x="2596994" y="3435748"/>
                      <a:pt x="2577700" y="3404270"/>
                    </a:cubicBezTo>
                    <a:cubicBezTo>
                      <a:pt x="2182693" y="2772665"/>
                      <a:pt x="1780071" y="2194371"/>
                      <a:pt x="1392679" y="1678018"/>
                    </a:cubicBezTo>
                    <a:cubicBezTo>
                      <a:pt x="1347492" y="1617599"/>
                      <a:pt x="1301797" y="1558196"/>
                      <a:pt x="1256610" y="1500316"/>
                    </a:cubicBezTo>
                    <a:cubicBezTo>
                      <a:pt x="987518" y="1148973"/>
                      <a:pt x="726549" y="828601"/>
                      <a:pt x="480812" y="542246"/>
                    </a:cubicBezTo>
                    <a:cubicBezTo>
                      <a:pt x="466596" y="524984"/>
                      <a:pt x="452380" y="508229"/>
                      <a:pt x="437656" y="491474"/>
                    </a:cubicBezTo>
                    <a:cubicBezTo>
                      <a:pt x="414301" y="464057"/>
                      <a:pt x="389930" y="437656"/>
                      <a:pt x="367590" y="410746"/>
                    </a:cubicBezTo>
                    <a:cubicBezTo>
                      <a:pt x="357436" y="398561"/>
                      <a:pt x="348297" y="387899"/>
                      <a:pt x="338142" y="376729"/>
                    </a:cubicBezTo>
                    <a:cubicBezTo>
                      <a:pt x="297525" y="330526"/>
                      <a:pt x="258431" y="286355"/>
                      <a:pt x="219336" y="242691"/>
                    </a:cubicBezTo>
                    <a:cubicBezTo>
                      <a:pt x="143685" y="157394"/>
                      <a:pt x="70066" y="77174"/>
                      <a:pt x="0" y="0"/>
                    </a:cubicBezTo>
                    <a:cubicBezTo>
                      <a:pt x="3655592" y="7528995"/>
                      <a:pt x="4810657" y="15346377"/>
                      <a:pt x="2641165" y="23719204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887" name="Graphic 10">
                <a:extLst>
                  <a:ext uri="{FF2B5EF4-FFF2-40B4-BE49-F238E27FC236}">
                    <a16:creationId xmlns:a16="http://schemas.microsoft.com/office/drawing/2014/main" id="{0D8F5F7C-B1F8-A458-035E-1087861E9488}"/>
                  </a:ext>
                </a:extLst>
              </p:cNvPr>
              <p:cNvGrpSpPr/>
              <p:nvPr/>
            </p:nvGrpSpPr>
            <p:grpSpPr>
              <a:xfrm>
                <a:off x="9859912" y="8305709"/>
                <a:ext cx="2904373" cy="9713636"/>
                <a:chOff x="20626235" y="8128728"/>
                <a:chExt cx="2904373" cy="9713636"/>
              </a:xfrm>
            </p:grpSpPr>
            <p:sp>
              <p:nvSpPr>
                <p:cNvPr id="5894" name="Freeform: Shape 5893">
                  <a:extLst>
                    <a:ext uri="{FF2B5EF4-FFF2-40B4-BE49-F238E27FC236}">
                      <a16:creationId xmlns:a16="http://schemas.microsoft.com/office/drawing/2014/main" id="{BE9C899B-BDB8-4EBB-4BF1-B1A582915632}"/>
                    </a:ext>
                  </a:extLst>
                </p:cNvPr>
                <p:cNvSpPr/>
                <p:nvPr/>
              </p:nvSpPr>
              <p:spPr>
                <a:xfrm>
                  <a:off x="20626235" y="8129743"/>
                  <a:ext cx="2904373" cy="9712621"/>
                </a:xfrm>
                <a:custGeom>
                  <a:avLst/>
                  <a:gdLst>
                    <a:gd name="connsiteX0" fmla="*/ 371119 w 2904373"/>
                    <a:gd name="connsiteY0" fmla="*/ 0 h 9712621"/>
                    <a:gd name="connsiteX1" fmla="*/ 123351 w 2904373"/>
                    <a:gd name="connsiteY1" fmla="*/ 3345375 h 9712621"/>
                    <a:gd name="connsiteX2" fmla="*/ 1078882 w 2904373"/>
                    <a:gd name="connsiteY2" fmla="*/ 4910678 h 9712621"/>
                    <a:gd name="connsiteX3" fmla="*/ 1537861 w 2904373"/>
                    <a:gd name="connsiteY3" fmla="*/ 9709658 h 9712621"/>
                    <a:gd name="connsiteX4" fmla="*/ 2867583 w 2904373"/>
                    <a:gd name="connsiteY4" fmla="*/ 4400419 h 9712621"/>
                    <a:gd name="connsiteX5" fmla="*/ 371626 w 2904373"/>
                    <a:gd name="connsiteY5" fmla="*/ 0 h 97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4373" h="9712621">
                      <a:moveTo>
                        <a:pt x="371119" y="0"/>
                      </a:moveTo>
                      <a:cubicBezTo>
                        <a:pt x="-36074" y="1006303"/>
                        <a:pt x="-91415" y="2139029"/>
                        <a:pt x="123351" y="3345375"/>
                      </a:cubicBezTo>
                      <a:cubicBezTo>
                        <a:pt x="550344" y="3559633"/>
                        <a:pt x="984446" y="3927731"/>
                        <a:pt x="1078882" y="4910678"/>
                      </a:cubicBezTo>
                      <a:cubicBezTo>
                        <a:pt x="1160625" y="5767203"/>
                        <a:pt x="1537861" y="9709658"/>
                        <a:pt x="1537861" y="9709658"/>
                      </a:cubicBezTo>
                      <a:cubicBezTo>
                        <a:pt x="1778014" y="9819325"/>
                        <a:pt x="2642663" y="6863373"/>
                        <a:pt x="2867583" y="4400419"/>
                      </a:cubicBezTo>
                      <a:cubicBezTo>
                        <a:pt x="3066102" y="2226865"/>
                        <a:pt x="2492885" y="1078399"/>
                        <a:pt x="371626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5" name="Freeform: Shape 5894">
                  <a:extLst>
                    <a:ext uri="{FF2B5EF4-FFF2-40B4-BE49-F238E27FC236}">
                      <a16:creationId xmlns:a16="http://schemas.microsoft.com/office/drawing/2014/main" id="{C29AFE2D-7638-09A5-EA97-DAC30C4424F6}"/>
                    </a:ext>
                  </a:extLst>
                </p:cNvPr>
                <p:cNvSpPr/>
                <p:nvPr/>
              </p:nvSpPr>
              <p:spPr>
                <a:xfrm>
                  <a:off x="20626254" y="8128728"/>
                  <a:ext cx="1568386" cy="5012466"/>
                </a:xfrm>
                <a:custGeom>
                  <a:avLst/>
                  <a:gdLst>
                    <a:gd name="connsiteX0" fmla="*/ 364498 w 1568386"/>
                    <a:gd name="connsiteY0" fmla="*/ 0 h 5012466"/>
                    <a:gd name="connsiteX1" fmla="*/ 127393 w 1568386"/>
                    <a:gd name="connsiteY1" fmla="*/ 3346390 h 5012466"/>
                    <a:gd name="connsiteX2" fmla="*/ 688932 w 1568386"/>
                    <a:gd name="connsiteY2" fmla="*/ 3783029 h 5012466"/>
                    <a:gd name="connsiteX3" fmla="*/ 1087493 w 1568386"/>
                    <a:gd name="connsiteY3" fmla="*/ 4908647 h 5012466"/>
                    <a:gd name="connsiteX4" fmla="*/ 364498 w 1568386"/>
                    <a:gd name="connsiteY4" fmla="*/ 0 h 5012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6">
                      <a:moveTo>
                        <a:pt x="364498" y="0"/>
                      </a:moveTo>
                      <a:cubicBezTo>
                        <a:pt x="-39140" y="1007825"/>
                        <a:pt x="-90928" y="2140552"/>
                        <a:pt x="127393" y="3346390"/>
                      </a:cubicBezTo>
                      <a:cubicBezTo>
                        <a:pt x="324389" y="3444379"/>
                        <a:pt x="522400" y="3574864"/>
                        <a:pt x="688932" y="3783029"/>
                      </a:cubicBezTo>
                      <a:cubicBezTo>
                        <a:pt x="883897" y="4027242"/>
                        <a:pt x="1035198" y="4378078"/>
                        <a:pt x="1087493" y="4908647"/>
                      </a:cubicBezTo>
                      <a:cubicBezTo>
                        <a:pt x="1172283" y="5765172"/>
                        <a:pt x="2489310" y="1071798"/>
                        <a:pt x="364498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888" name="Freeform: Shape 5887">
                <a:extLst>
                  <a:ext uri="{FF2B5EF4-FFF2-40B4-BE49-F238E27FC236}">
                    <a16:creationId xmlns:a16="http://schemas.microsoft.com/office/drawing/2014/main" id="{ED5D09C8-AF53-8451-4B71-CB4AF61E952B}"/>
                  </a:ext>
                </a:extLst>
              </p:cNvPr>
              <p:cNvSpPr/>
              <p:nvPr/>
            </p:nvSpPr>
            <p:spPr>
              <a:xfrm>
                <a:off x="3339732" y="14863433"/>
                <a:ext cx="5077210" cy="519398"/>
              </a:xfrm>
              <a:custGeom>
                <a:avLst/>
                <a:gdLst>
                  <a:gd name="connsiteX0" fmla="*/ 4900016 w 5077210"/>
                  <a:gd name="connsiteY0" fmla="*/ 1 h 519398"/>
                  <a:gd name="connsiteX1" fmla="*/ 5077211 w 5077210"/>
                  <a:gd name="connsiteY1" fmla="*/ 177195 h 519398"/>
                  <a:gd name="connsiteX2" fmla="*/ 5077211 w 5077210"/>
                  <a:gd name="connsiteY2" fmla="*/ 342204 h 519398"/>
                  <a:gd name="connsiteX3" fmla="*/ 4900016 w 5077210"/>
                  <a:gd name="connsiteY3" fmla="*/ 519398 h 519398"/>
                  <a:gd name="connsiteX4" fmla="*/ 177195 w 5077210"/>
                  <a:gd name="connsiteY4" fmla="*/ 519398 h 519398"/>
                  <a:gd name="connsiteX5" fmla="*/ 0 w 5077210"/>
                  <a:gd name="connsiteY5" fmla="*/ 342204 h 519398"/>
                  <a:gd name="connsiteX6" fmla="*/ 0 w 5077210"/>
                  <a:gd name="connsiteY6" fmla="*/ 177195 h 519398"/>
                  <a:gd name="connsiteX7" fmla="*/ 177195 w 5077210"/>
                  <a:gd name="connsiteY7" fmla="*/ 1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77210" h="519398">
                    <a:moveTo>
                      <a:pt x="4900016" y="1"/>
                    </a:moveTo>
                    <a:cubicBezTo>
                      <a:pt x="4997878" y="1"/>
                      <a:pt x="5077211" y="79334"/>
                      <a:pt x="5077211" y="177195"/>
                    </a:cubicBezTo>
                    <a:lnTo>
                      <a:pt x="5077211" y="342204"/>
                    </a:lnTo>
                    <a:cubicBezTo>
                      <a:pt x="5077211" y="440065"/>
                      <a:pt x="4997878" y="519398"/>
                      <a:pt x="4900016" y="519398"/>
                    </a:cubicBezTo>
                    <a:lnTo>
                      <a:pt x="177195" y="519398"/>
                    </a:lnTo>
                    <a:cubicBezTo>
                      <a:pt x="79333" y="519398"/>
                      <a:pt x="0" y="440065"/>
                      <a:pt x="0" y="342204"/>
                    </a:cubicBezTo>
                    <a:lnTo>
                      <a:pt x="0" y="177195"/>
                    </a:lnTo>
                    <a:cubicBezTo>
                      <a:pt x="0" y="79334"/>
                      <a:pt x="79333" y="1"/>
                      <a:pt x="177195" y="1"/>
                    </a:cubicBezTo>
                    <a:close/>
                  </a:path>
                </a:pathLst>
              </a:custGeom>
              <a:solidFill>
                <a:srgbClr val="4D4D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89" name="Freeform: Shape 5888">
                <a:extLst>
                  <a:ext uri="{FF2B5EF4-FFF2-40B4-BE49-F238E27FC236}">
                    <a16:creationId xmlns:a16="http://schemas.microsoft.com/office/drawing/2014/main" id="{7AA5F984-41A4-C96D-8F61-39853F4AA55A}"/>
                  </a:ext>
                </a:extLst>
              </p:cNvPr>
              <p:cNvSpPr/>
              <p:nvPr/>
            </p:nvSpPr>
            <p:spPr>
              <a:xfrm>
                <a:off x="2914770" y="14526306"/>
                <a:ext cx="5927135" cy="519398"/>
              </a:xfrm>
              <a:custGeom>
                <a:avLst/>
                <a:gdLst>
                  <a:gd name="connsiteX0" fmla="*/ 5749941 w 5927135"/>
                  <a:gd name="connsiteY0" fmla="*/ 0 h 519398"/>
                  <a:gd name="connsiteX1" fmla="*/ 5927136 w 5927135"/>
                  <a:gd name="connsiteY1" fmla="*/ 177194 h 519398"/>
                  <a:gd name="connsiteX2" fmla="*/ 5927136 w 5927135"/>
                  <a:gd name="connsiteY2" fmla="*/ 342203 h 519398"/>
                  <a:gd name="connsiteX3" fmla="*/ 5749941 w 5927135"/>
                  <a:gd name="connsiteY3" fmla="*/ 519398 h 519398"/>
                  <a:gd name="connsiteX4" fmla="*/ 177194 w 5927135"/>
                  <a:gd name="connsiteY4" fmla="*/ 519398 h 519398"/>
                  <a:gd name="connsiteX5" fmla="*/ 0 w 5927135"/>
                  <a:gd name="connsiteY5" fmla="*/ 342203 h 519398"/>
                  <a:gd name="connsiteX6" fmla="*/ 0 w 5927135"/>
                  <a:gd name="connsiteY6" fmla="*/ 177194 h 519398"/>
                  <a:gd name="connsiteX7" fmla="*/ 177194 w 5927135"/>
                  <a:gd name="connsiteY7" fmla="*/ 0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7135" h="519398">
                    <a:moveTo>
                      <a:pt x="5749941" y="0"/>
                    </a:moveTo>
                    <a:cubicBezTo>
                      <a:pt x="5847803" y="0"/>
                      <a:pt x="5927136" y="79333"/>
                      <a:pt x="5927136" y="177194"/>
                    </a:cubicBezTo>
                    <a:lnTo>
                      <a:pt x="5927136" y="342203"/>
                    </a:lnTo>
                    <a:cubicBezTo>
                      <a:pt x="5927136" y="440065"/>
                      <a:pt x="5847803" y="519398"/>
                      <a:pt x="5749941" y="519398"/>
                    </a:cubicBezTo>
                    <a:lnTo>
                      <a:pt x="177194" y="519398"/>
                    </a:lnTo>
                    <a:cubicBezTo>
                      <a:pt x="79332" y="519398"/>
                      <a:pt x="0" y="440065"/>
                      <a:pt x="0" y="342203"/>
                    </a:cubicBezTo>
                    <a:lnTo>
                      <a:pt x="0" y="177194"/>
                    </a:lnTo>
                    <a:cubicBezTo>
                      <a:pt x="0" y="79333"/>
                      <a:pt x="79332" y="0"/>
                      <a:pt x="177194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890" name="Graphic 10">
                <a:extLst>
                  <a:ext uri="{FF2B5EF4-FFF2-40B4-BE49-F238E27FC236}">
                    <a16:creationId xmlns:a16="http://schemas.microsoft.com/office/drawing/2014/main" id="{B585D52F-BB92-67F4-11FA-A2D4DA348496}"/>
                  </a:ext>
                </a:extLst>
              </p:cNvPr>
              <p:cNvGrpSpPr/>
              <p:nvPr/>
            </p:nvGrpSpPr>
            <p:grpSpPr>
              <a:xfrm>
                <a:off x="4911637" y="8408776"/>
                <a:ext cx="1998389" cy="10195039"/>
                <a:chOff x="15677960" y="8231795"/>
                <a:chExt cx="1998389" cy="10195039"/>
              </a:xfrm>
            </p:grpSpPr>
            <p:sp>
              <p:nvSpPr>
                <p:cNvPr id="5892" name="Freeform: Shape 5891">
                  <a:extLst>
                    <a:ext uri="{FF2B5EF4-FFF2-40B4-BE49-F238E27FC236}">
                      <a16:creationId xmlns:a16="http://schemas.microsoft.com/office/drawing/2014/main" id="{1A90B475-D1B3-D6EA-0F75-F32164E730F3}"/>
                    </a:ext>
                  </a:extLst>
                </p:cNvPr>
                <p:cNvSpPr/>
                <p:nvPr/>
              </p:nvSpPr>
              <p:spPr>
                <a:xfrm>
                  <a:off x="15677960" y="8231795"/>
                  <a:ext cx="1998389" cy="10195039"/>
                </a:xfrm>
                <a:custGeom>
                  <a:avLst/>
                  <a:gdLst>
                    <a:gd name="connsiteX0" fmla="*/ 1998390 w 1998389"/>
                    <a:gd name="connsiteY0" fmla="*/ 5097519 h 10195039"/>
                    <a:gd name="connsiteX1" fmla="*/ 999195 w 1998389"/>
                    <a:gd name="connsiteY1" fmla="*/ 10195039 h 10195039"/>
                    <a:gd name="connsiteX2" fmla="*/ 0 w 1998389"/>
                    <a:gd name="connsiteY2" fmla="*/ 5097519 h 10195039"/>
                    <a:gd name="connsiteX3" fmla="*/ 999195 w 1998389"/>
                    <a:gd name="connsiteY3" fmla="*/ 0 h 10195039"/>
                    <a:gd name="connsiteX4" fmla="*/ 1998390 w 1998389"/>
                    <a:gd name="connsiteY4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8389" h="10195039">
                      <a:moveTo>
                        <a:pt x="1998390" y="5097519"/>
                      </a:moveTo>
                      <a:cubicBezTo>
                        <a:pt x="1998390" y="7912833"/>
                        <a:pt x="999195" y="10195039"/>
                        <a:pt x="999195" y="10195039"/>
                      </a:cubicBezTo>
                      <a:cubicBezTo>
                        <a:pt x="999195" y="10195039"/>
                        <a:pt x="0" y="7912833"/>
                        <a:pt x="0" y="5097519"/>
                      </a:cubicBezTo>
                      <a:cubicBezTo>
                        <a:pt x="0" y="2282205"/>
                        <a:pt x="447302" y="0"/>
                        <a:pt x="999195" y="0"/>
                      </a:cubicBezTo>
                      <a:cubicBezTo>
                        <a:pt x="1551088" y="0"/>
                        <a:pt x="1998390" y="2282205"/>
                        <a:pt x="1998390" y="5097519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3" name="Freeform: Shape 5892">
                  <a:extLst>
                    <a:ext uri="{FF2B5EF4-FFF2-40B4-BE49-F238E27FC236}">
                      <a16:creationId xmlns:a16="http://schemas.microsoft.com/office/drawing/2014/main" id="{ED0DEC28-C8F4-C125-A065-CA030F334744}"/>
                    </a:ext>
                  </a:extLst>
                </p:cNvPr>
                <p:cNvSpPr/>
                <p:nvPr/>
              </p:nvSpPr>
              <p:spPr>
                <a:xfrm>
                  <a:off x="16677155" y="8231795"/>
                  <a:ext cx="999194" cy="10195039"/>
                </a:xfrm>
                <a:custGeom>
                  <a:avLst/>
                  <a:gdLst>
                    <a:gd name="connsiteX0" fmla="*/ 999195 w 999194"/>
                    <a:gd name="connsiteY0" fmla="*/ 5097519 h 10195039"/>
                    <a:gd name="connsiteX1" fmla="*/ 0 w 999194"/>
                    <a:gd name="connsiteY1" fmla="*/ 10195039 h 10195039"/>
                    <a:gd name="connsiteX2" fmla="*/ 0 w 999194"/>
                    <a:gd name="connsiteY2" fmla="*/ 0 h 10195039"/>
                    <a:gd name="connsiteX3" fmla="*/ 999195 w 999194"/>
                    <a:gd name="connsiteY3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194" h="10195039">
                      <a:moveTo>
                        <a:pt x="999195" y="5097519"/>
                      </a:moveTo>
                      <a:cubicBezTo>
                        <a:pt x="999195" y="7912833"/>
                        <a:pt x="0" y="10195039"/>
                        <a:pt x="0" y="10195039"/>
                      </a:cubicBezTo>
                      <a:cubicBezTo>
                        <a:pt x="0" y="10195039"/>
                        <a:pt x="373683" y="3056988"/>
                        <a:pt x="0" y="0"/>
                      </a:cubicBezTo>
                      <a:cubicBezTo>
                        <a:pt x="551893" y="0"/>
                        <a:pt x="999195" y="2282205"/>
                        <a:pt x="999195" y="5097519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891" name="Freeform: Shape 5890">
                <a:extLst>
                  <a:ext uri="{FF2B5EF4-FFF2-40B4-BE49-F238E27FC236}">
                    <a16:creationId xmlns:a16="http://schemas.microsoft.com/office/drawing/2014/main" id="{4EF9A961-0C0C-1478-A7E6-A8D539F52092}"/>
                  </a:ext>
                </a:extLst>
              </p:cNvPr>
              <p:cNvSpPr/>
              <p:nvPr/>
            </p:nvSpPr>
            <p:spPr>
              <a:xfrm>
                <a:off x="3053227" y="25136"/>
                <a:ext cx="5761411" cy="5761411"/>
              </a:xfrm>
              <a:custGeom>
                <a:avLst/>
                <a:gdLst>
                  <a:gd name="connsiteX0" fmla="*/ 3623248 w 5761411"/>
                  <a:gd name="connsiteY0" fmla="*/ 98141 h 5761411"/>
                  <a:gd name="connsiteX1" fmla="*/ 98141 w 5761411"/>
                  <a:gd name="connsiteY1" fmla="*/ 2138164 h 5761411"/>
                  <a:gd name="connsiteX2" fmla="*/ 2138164 w 5761411"/>
                  <a:gd name="connsiteY2" fmla="*/ 5663271 h 5761411"/>
                  <a:gd name="connsiteX3" fmla="*/ 5663271 w 5761411"/>
                  <a:gd name="connsiteY3" fmla="*/ 3623248 h 5761411"/>
                  <a:gd name="connsiteX4" fmla="*/ 3623248 w 5761411"/>
                  <a:gd name="connsiteY4" fmla="*/ 98141 h 5761411"/>
                  <a:gd name="connsiteX5" fmla="*/ 5309390 w 5761411"/>
                  <a:gd name="connsiteY5" fmla="*/ 3528812 h 5761411"/>
                  <a:gd name="connsiteX6" fmla="*/ 2232600 w 5761411"/>
                  <a:gd name="connsiteY6" fmla="*/ 5309389 h 5761411"/>
                  <a:gd name="connsiteX7" fmla="*/ 452022 w 5761411"/>
                  <a:gd name="connsiteY7" fmla="*/ 2232600 h 5761411"/>
                  <a:gd name="connsiteX8" fmla="*/ 3528812 w 5761411"/>
                  <a:gd name="connsiteY8" fmla="*/ 452022 h 5761411"/>
                  <a:gd name="connsiteX9" fmla="*/ 5309390 w 5761411"/>
                  <a:gd name="connsiteY9" fmla="*/ 3528812 h 5761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61411" h="5761411">
                    <a:moveTo>
                      <a:pt x="3623248" y="98141"/>
                    </a:moveTo>
                    <a:cubicBezTo>
                      <a:pt x="2086377" y="-312098"/>
                      <a:pt x="508379" y="601292"/>
                      <a:pt x="98141" y="2138164"/>
                    </a:cubicBezTo>
                    <a:cubicBezTo>
                      <a:pt x="-312098" y="3675036"/>
                      <a:pt x="601292" y="5253033"/>
                      <a:pt x="2138164" y="5663271"/>
                    </a:cubicBezTo>
                    <a:cubicBezTo>
                      <a:pt x="3675035" y="6073510"/>
                      <a:pt x="5253033" y="5160119"/>
                      <a:pt x="5663271" y="3623248"/>
                    </a:cubicBezTo>
                    <a:cubicBezTo>
                      <a:pt x="6073510" y="2086376"/>
                      <a:pt x="5160120" y="508379"/>
                      <a:pt x="3623248" y="98141"/>
                    </a:cubicBezTo>
                    <a:close/>
                    <a:moveTo>
                      <a:pt x="5309390" y="3528812"/>
                    </a:moveTo>
                    <a:cubicBezTo>
                      <a:pt x="4951446" y="4870211"/>
                      <a:pt x="3573999" y="5667333"/>
                      <a:pt x="2232600" y="5309389"/>
                    </a:cubicBezTo>
                    <a:cubicBezTo>
                      <a:pt x="891201" y="4951446"/>
                      <a:pt x="94079" y="3573999"/>
                      <a:pt x="452022" y="2232600"/>
                    </a:cubicBezTo>
                    <a:cubicBezTo>
                      <a:pt x="809966" y="891201"/>
                      <a:pt x="2187413" y="94079"/>
                      <a:pt x="3528812" y="452022"/>
                    </a:cubicBezTo>
                    <a:cubicBezTo>
                      <a:pt x="4870211" y="809965"/>
                      <a:pt x="5667333" y="2187413"/>
                      <a:pt x="5309390" y="3528812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7482" name="Earth">
            <a:extLst>
              <a:ext uri="{FF2B5EF4-FFF2-40B4-BE49-F238E27FC236}">
                <a16:creationId xmlns:a16="http://schemas.microsoft.com/office/drawing/2014/main" id="{59BECCA5-475E-3E9B-7E0D-C111D832E0E2}"/>
              </a:ext>
            </a:extLst>
          </p:cNvPr>
          <p:cNvGrpSpPr/>
          <p:nvPr/>
        </p:nvGrpSpPr>
        <p:grpSpPr>
          <a:xfrm>
            <a:off x="-1876321" y="4900971"/>
            <a:ext cx="16534085" cy="16534179"/>
            <a:chOff x="-1698521" y="3923071"/>
            <a:chExt cx="16534085" cy="16534179"/>
          </a:xfrm>
        </p:grpSpPr>
        <p:sp>
          <p:nvSpPr>
            <p:cNvPr id="7479" name="Freeform: Shape 7478">
              <a:extLst>
                <a:ext uri="{FF2B5EF4-FFF2-40B4-BE49-F238E27FC236}">
                  <a16:creationId xmlns:a16="http://schemas.microsoft.com/office/drawing/2014/main" id="{FA4004E8-683B-2C64-1A8E-BB3714CD1FD5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80" name="Freeform: Shape 7479">
              <a:extLst>
                <a:ext uri="{FF2B5EF4-FFF2-40B4-BE49-F238E27FC236}">
                  <a16:creationId xmlns:a16="http://schemas.microsoft.com/office/drawing/2014/main" id="{5252DF60-2A98-8493-2C43-E3FFEAC20341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81" name="Freeform: Shape 7480">
              <a:extLst>
                <a:ext uri="{FF2B5EF4-FFF2-40B4-BE49-F238E27FC236}">
                  <a16:creationId xmlns:a16="http://schemas.microsoft.com/office/drawing/2014/main" id="{B9168666-9124-8EA1-9F28-412CF25E0E96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97354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09" name="Background mist">
            <a:extLst>
              <a:ext uri="{FF2B5EF4-FFF2-40B4-BE49-F238E27FC236}">
                <a16:creationId xmlns:a16="http://schemas.microsoft.com/office/drawing/2014/main" id="{EC5B9071-EA6A-002F-E352-2993A695E97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3071285" y="-2844567"/>
            <a:ext cx="26483115" cy="17238985"/>
            <a:chOff x="-13071285" y="-9615931"/>
            <a:chExt cx="26483115" cy="17238985"/>
          </a:xfrm>
        </p:grpSpPr>
        <p:sp>
          <p:nvSpPr>
            <p:cNvPr id="9810" name="Freeform: Shape 9809">
              <a:extLst>
                <a:ext uri="{FF2B5EF4-FFF2-40B4-BE49-F238E27FC236}">
                  <a16:creationId xmlns:a16="http://schemas.microsoft.com/office/drawing/2014/main" id="{981FF7A3-1369-3001-54EC-AED89E538D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50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1" name="Freeform: Shape 9810">
              <a:extLst>
                <a:ext uri="{FF2B5EF4-FFF2-40B4-BE49-F238E27FC236}">
                  <a16:creationId xmlns:a16="http://schemas.microsoft.com/office/drawing/2014/main" id="{709FF272-B1DC-2AA2-AE1F-BEB69541AD2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2" name="Freeform: Shape 9811">
              <a:extLst>
                <a:ext uri="{FF2B5EF4-FFF2-40B4-BE49-F238E27FC236}">
                  <a16:creationId xmlns:a16="http://schemas.microsoft.com/office/drawing/2014/main" id="{9AFFFAFD-D1CA-8C52-7506-2AEE87385E1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3" name="Freeform: Shape 9812">
              <a:extLst>
                <a:ext uri="{FF2B5EF4-FFF2-40B4-BE49-F238E27FC236}">
                  <a16:creationId xmlns:a16="http://schemas.microsoft.com/office/drawing/2014/main" id="{C5C0AA29-773A-6206-CC7A-F20A79322B8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4" name="Freeform: Shape 9813">
              <a:extLst>
                <a:ext uri="{FF2B5EF4-FFF2-40B4-BE49-F238E27FC236}">
                  <a16:creationId xmlns:a16="http://schemas.microsoft.com/office/drawing/2014/main" id="{67517131-35E6-0AC3-CB70-FF9A99010AB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13065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EC5F196-C39E-B426-F3C4-0A6A2C3DFC4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1562100"/>
            <a:ext cx="24249100" cy="13639693"/>
          </a:xfrm>
          <a:prstGeom prst="rect">
            <a:avLst/>
          </a:prstGeom>
        </p:spPr>
      </p:pic>
      <p:pic>
        <p:nvPicPr>
          <p:cNvPr id="3" name="Rocket">
            <a:extLst>
              <a:ext uri="{FF2B5EF4-FFF2-40B4-BE49-F238E27FC236}">
                <a16:creationId xmlns:a16="http://schemas.microsoft.com/office/drawing/2014/main" id="{4EA3388C-FFF0-7732-FBF6-63B79C6B4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0000" flipV="1">
            <a:off x="5482024" y="5415703"/>
            <a:ext cx="1615810" cy="690818"/>
          </a:xfrm>
          <a:prstGeom prst="rect">
            <a:avLst/>
          </a:prstGeom>
        </p:spPr>
      </p:pic>
      <p:grpSp>
        <p:nvGrpSpPr>
          <p:cNvPr id="8" name="Earth">
            <a:extLst>
              <a:ext uri="{FF2B5EF4-FFF2-40B4-BE49-F238E27FC236}">
                <a16:creationId xmlns:a16="http://schemas.microsoft.com/office/drawing/2014/main" id="{0279D3CF-72E1-F645-EBCD-BD6A80988FFA}"/>
              </a:ext>
            </a:extLst>
          </p:cNvPr>
          <p:cNvGrpSpPr/>
          <p:nvPr/>
        </p:nvGrpSpPr>
        <p:grpSpPr>
          <a:xfrm>
            <a:off x="-1876321" y="4900971"/>
            <a:ext cx="16534085" cy="16534179"/>
            <a:chOff x="-1698521" y="3923071"/>
            <a:chExt cx="16534085" cy="1653417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C72DA93-424A-C219-184D-53071AEF4165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6291F9D-A206-4463-B5B5-9FD8B1EF5421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BF0C56-273D-6860-58DC-9146DA66187A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3752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98C7103B-FF37-1F41-00E3-65EF03D5681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3071285" y="-2844567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43FB9D1-E835-2285-CA19-5890274069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50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65F7BAB-CF3A-DC30-E3C5-B3B8466047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86B722-169F-1FAF-1E27-72C0377030E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50914B1-A52F-EBCF-0A79-31EB74FFEAE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8027F4A-B24F-B491-0202-F2CB6787021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13184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2104878-6AAD-68EB-C57B-5DD2BA454A6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1562100"/>
            <a:ext cx="24249100" cy="13639693"/>
          </a:xfrm>
          <a:prstGeom prst="rect">
            <a:avLst/>
          </a:prstGeom>
        </p:spPr>
      </p:pic>
      <p:pic>
        <p:nvPicPr>
          <p:cNvPr id="3" name="Rocket">
            <a:extLst>
              <a:ext uri="{FF2B5EF4-FFF2-40B4-BE49-F238E27FC236}">
                <a16:creationId xmlns:a16="http://schemas.microsoft.com/office/drawing/2014/main" id="{4EA3388C-FFF0-7732-FBF6-63B79C6B4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2241608" y="2404616"/>
            <a:ext cx="2628900" cy="1123950"/>
          </a:xfrm>
          <a:prstGeom prst="rect">
            <a:avLst/>
          </a:prstGeom>
        </p:spPr>
      </p:pic>
      <p:grpSp>
        <p:nvGrpSpPr>
          <p:cNvPr id="4" name="Earth">
            <a:extLst>
              <a:ext uri="{FF2B5EF4-FFF2-40B4-BE49-F238E27FC236}">
                <a16:creationId xmlns:a16="http://schemas.microsoft.com/office/drawing/2014/main" id="{3E56C780-0B90-FCDC-E479-40BD7ED3E12E}"/>
              </a:ext>
            </a:extLst>
          </p:cNvPr>
          <p:cNvGrpSpPr/>
          <p:nvPr/>
        </p:nvGrpSpPr>
        <p:grpSpPr>
          <a:xfrm>
            <a:off x="-1876321" y="4900971"/>
            <a:ext cx="16534085" cy="16534179"/>
            <a:chOff x="-1698521" y="3923071"/>
            <a:chExt cx="16534085" cy="1653417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97F065D-8CEA-5687-29B4-E671339F9133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0907306-7CFD-BED7-F325-733778B2B6B8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F9B2F99-15C1-5B0D-BE41-5163328C927F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2447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5F6F6A79-ACED-435A-B6C9-34DC596C81F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3071285" y="-2844567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B91EEEB-5361-1E40-8F54-14870AD9446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50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4252438-9451-D25D-28FB-1B400099BB5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42774F4-BA5C-7B65-8364-01A4A6840A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673C133-17DB-CD21-6A03-59201FFEADF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C1C495D-C13A-F9DD-042F-98AAE9F3E3F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13184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4182731-A223-9ECA-DA87-EEE41F71FB5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1562100"/>
            <a:ext cx="24249100" cy="13639693"/>
          </a:xfrm>
          <a:prstGeom prst="rect">
            <a:avLst/>
          </a:prstGeom>
        </p:spPr>
      </p:pic>
      <p:pic>
        <p:nvPicPr>
          <p:cNvPr id="3" name="Rocket">
            <a:extLst>
              <a:ext uri="{FF2B5EF4-FFF2-40B4-BE49-F238E27FC236}">
                <a16:creationId xmlns:a16="http://schemas.microsoft.com/office/drawing/2014/main" id="{4EA3388C-FFF0-7732-FBF6-63B79C6B4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-3308292" y="2404616"/>
            <a:ext cx="2628900" cy="1123950"/>
          </a:xfrm>
          <a:prstGeom prst="rect">
            <a:avLst/>
          </a:prstGeom>
        </p:spPr>
      </p:pic>
      <p:grpSp>
        <p:nvGrpSpPr>
          <p:cNvPr id="4" name="Earth">
            <a:extLst>
              <a:ext uri="{FF2B5EF4-FFF2-40B4-BE49-F238E27FC236}">
                <a16:creationId xmlns:a16="http://schemas.microsoft.com/office/drawing/2014/main" id="{3E56C780-0B90-FCDC-E479-40BD7ED3E12E}"/>
              </a:ext>
            </a:extLst>
          </p:cNvPr>
          <p:cNvGrpSpPr/>
          <p:nvPr/>
        </p:nvGrpSpPr>
        <p:grpSpPr>
          <a:xfrm>
            <a:off x="-1876321" y="4900971"/>
            <a:ext cx="16534085" cy="16534179"/>
            <a:chOff x="-1698521" y="3923071"/>
            <a:chExt cx="16534085" cy="1653417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97F065D-8CEA-5687-29B4-E671339F9133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0907306-7CFD-BED7-F325-733778B2B6B8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F9B2F99-15C1-5B0D-BE41-5163328C927F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8573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3" name="Background mist">
            <a:extLst>
              <a:ext uri="{FF2B5EF4-FFF2-40B4-BE49-F238E27FC236}">
                <a16:creationId xmlns:a16="http://schemas.microsoft.com/office/drawing/2014/main" id="{95DAEF33-40D0-E038-969C-A96E99A4F85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2926142" y="-9354673"/>
            <a:ext cx="26483115" cy="17238985"/>
            <a:chOff x="-13071285" y="-9615931"/>
            <a:chExt cx="26483115" cy="17238985"/>
          </a:xfrm>
        </p:grpSpPr>
        <p:sp>
          <p:nvSpPr>
            <p:cNvPr id="7434" name="Freeform: Shape 7433">
              <a:extLst>
                <a:ext uri="{FF2B5EF4-FFF2-40B4-BE49-F238E27FC236}">
                  <a16:creationId xmlns:a16="http://schemas.microsoft.com/office/drawing/2014/main" id="{19D81D1C-98F8-7128-9342-6DC84EB7C46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35" name="Freeform: Shape 7434">
              <a:extLst>
                <a:ext uri="{FF2B5EF4-FFF2-40B4-BE49-F238E27FC236}">
                  <a16:creationId xmlns:a16="http://schemas.microsoft.com/office/drawing/2014/main" id="{4ED2380C-6928-741C-2DD0-DFBAA51653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36" name="Freeform: Shape 7435">
              <a:extLst>
                <a:ext uri="{FF2B5EF4-FFF2-40B4-BE49-F238E27FC236}">
                  <a16:creationId xmlns:a16="http://schemas.microsoft.com/office/drawing/2014/main" id="{8A58B7E9-5CD4-5A4A-80A1-53876A04CB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37" name="Freeform: Shape 7436">
              <a:extLst>
                <a:ext uri="{FF2B5EF4-FFF2-40B4-BE49-F238E27FC236}">
                  <a16:creationId xmlns:a16="http://schemas.microsoft.com/office/drawing/2014/main" id="{6200A968-39E4-6A35-4674-A37D05378F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38" name="Freeform: Shape 7437">
              <a:extLst>
                <a:ext uri="{FF2B5EF4-FFF2-40B4-BE49-F238E27FC236}">
                  <a16:creationId xmlns:a16="http://schemas.microsoft.com/office/drawing/2014/main" id="{085F0C2C-6A2A-5FAE-49F4-2F8937957BF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60415F9-4FBE-851C-0C61-E968DB74FF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3600" y="-6515100"/>
            <a:ext cx="24249100" cy="13639693"/>
          </a:xfrm>
          <a:prstGeom prst="rect">
            <a:avLst/>
          </a:prstGeom>
        </p:spPr>
      </p:pic>
      <p:grpSp>
        <p:nvGrpSpPr>
          <p:cNvPr id="4" name="Earth">
            <a:extLst>
              <a:ext uri="{FF2B5EF4-FFF2-40B4-BE49-F238E27FC236}">
                <a16:creationId xmlns:a16="http://schemas.microsoft.com/office/drawing/2014/main" id="{3E56C780-0B90-FCDC-E479-40BD7ED3E12E}"/>
              </a:ext>
            </a:extLst>
          </p:cNvPr>
          <p:cNvGrpSpPr/>
          <p:nvPr/>
        </p:nvGrpSpPr>
        <p:grpSpPr>
          <a:xfrm>
            <a:off x="4575628" y="1743008"/>
            <a:ext cx="3630188" cy="3630208"/>
            <a:chOff x="-1698521" y="3923071"/>
            <a:chExt cx="16534085" cy="1653417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97F065D-8CEA-5687-29B4-E671339F9133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0907306-7CFD-BED7-F325-733778B2B6B8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F9B2F99-15C1-5B0D-BE41-5163328C927F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425" name="Santa in space">
            <a:extLst>
              <a:ext uri="{FF2B5EF4-FFF2-40B4-BE49-F238E27FC236}">
                <a16:creationId xmlns:a16="http://schemas.microsoft.com/office/drawing/2014/main" id="{AD6CCE09-AD2B-9544-E5D9-E7418CD7C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2550" y="2335212"/>
            <a:ext cx="4686300" cy="2466975"/>
          </a:xfrm>
          <a:prstGeom prst="rect">
            <a:avLst/>
          </a:prstGeom>
        </p:spPr>
      </p:pic>
      <p:pic>
        <p:nvPicPr>
          <p:cNvPr id="7431" name="!!Rocket in flight 2">
            <a:extLst>
              <a:ext uri="{FF2B5EF4-FFF2-40B4-BE49-F238E27FC236}">
                <a16:creationId xmlns:a16="http://schemas.microsoft.com/office/drawing/2014/main" id="{5F40649E-1E6B-3A7B-CBE3-6220529BD0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V="1">
            <a:off x="13697008" y="2988816"/>
            <a:ext cx="2628900" cy="1123950"/>
          </a:xfrm>
          <a:prstGeom prst="rect">
            <a:avLst/>
          </a:prstGeom>
        </p:spPr>
      </p:pic>
      <p:grpSp>
        <p:nvGrpSpPr>
          <p:cNvPr id="50" name="Asteroid 1">
            <a:extLst>
              <a:ext uri="{FF2B5EF4-FFF2-40B4-BE49-F238E27FC236}">
                <a16:creationId xmlns:a16="http://schemas.microsoft.com/office/drawing/2014/main" id="{2E71EF2F-917E-E8EB-82FC-53524B37377B}"/>
              </a:ext>
            </a:extLst>
          </p:cNvPr>
          <p:cNvGrpSpPr/>
          <p:nvPr/>
        </p:nvGrpSpPr>
        <p:grpSpPr>
          <a:xfrm>
            <a:off x="-4712759" y="982551"/>
            <a:ext cx="1607717" cy="1581533"/>
            <a:chOff x="1857405" y="982551"/>
            <a:chExt cx="1607717" cy="1581533"/>
          </a:xfrm>
        </p:grpSpPr>
        <p:grpSp>
          <p:nvGrpSpPr>
            <p:cNvPr id="51" name="Graphic 7423">
              <a:extLst>
                <a:ext uri="{FF2B5EF4-FFF2-40B4-BE49-F238E27FC236}">
                  <a16:creationId xmlns:a16="http://schemas.microsoft.com/office/drawing/2014/main" id="{4CB097C5-E00E-F2DC-409A-5AB13029FB66}"/>
                </a:ext>
              </a:extLst>
            </p:cNvPr>
            <p:cNvGrpSpPr/>
            <p:nvPr/>
          </p:nvGrpSpPr>
          <p:grpSpPr>
            <a:xfrm>
              <a:off x="1857405" y="982551"/>
              <a:ext cx="1607717" cy="1581533"/>
              <a:chOff x="1857405" y="982551"/>
              <a:chExt cx="1607717" cy="1581533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C206A651-0087-F3A5-4C18-CB209F5D5D10}"/>
                  </a:ext>
                </a:extLst>
              </p:cNvPr>
              <p:cNvSpPr/>
              <p:nvPr/>
            </p:nvSpPr>
            <p:spPr>
              <a:xfrm>
                <a:off x="1857405" y="982551"/>
                <a:ext cx="1607717" cy="1581533"/>
              </a:xfrm>
              <a:custGeom>
                <a:avLst/>
                <a:gdLst>
                  <a:gd name="connsiteX0" fmla="*/ 402717 w 1607717"/>
                  <a:gd name="connsiteY0" fmla="*/ 117396 h 1581533"/>
                  <a:gd name="connsiteX1" fmla="*/ 156496 w 1607717"/>
                  <a:gd name="connsiteY1" fmla="*/ 344186 h 1581533"/>
                  <a:gd name="connsiteX2" fmla="*/ 112395 w 1607717"/>
                  <a:gd name="connsiteY2" fmla="*/ 481727 h 1581533"/>
                  <a:gd name="connsiteX3" fmla="*/ 24384 w 1607717"/>
                  <a:gd name="connsiteY3" fmla="*/ 692420 h 1581533"/>
                  <a:gd name="connsiteX4" fmla="*/ 32004 w 1607717"/>
                  <a:gd name="connsiteY4" fmla="*/ 1070753 h 1581533"/>
                  <a:gd name="connsiteX5" fmla="*/ 151067 w 1607717"/>
                  <a:gd name="connsiteY5" fmla="*/ 1239346 h 1581533"/>
                  <a:gd name="connsiteX6" fmla="*/ 560451 w 1607717"/>
                  <a:gd name="connsiteY6" fmla="*/ 1566720 h 1581533"/>
                  <a:gd name="connsiteX7" fmla="*/ 904780 w 1607717"/>
                  <a:gd name="connsiteY7" fmla="*/ 1561196 h 1581533"/>
                  <a:gd name="connsiteX8" fmla="*/ 1160812 w 1607717"/>
                  <a:gd name="connsiteY8" fmla="*/ 1578055 h 1581533"/>
                  <a:gd name="connsiteX9" fmla="*/ 1365695 w 1607717"/>
                  <a:gd name="connsiteY9" fmla="*/ 1456706 h 1581533"/>
                  <a:gd name="connsiteX10" fmla="*/ 1465517 w 1607717"/>
                  <a:gd name="connsiteY10" fmla="*/ 1279351 h 1581533"/>
                  <a:gd name="connsiteX11" fmla="*/ 1584199 w 1607717"/>
                  <a:gd name="connsiteY11" fmla="*/ 1065610 h 1581533"/>
                  <a:gd name="connsiteX12" fmla="*/ 1572959 w 1607717"/>
                  <a:gd name="connsiteY12" fmla="*/ 752999 h 1581533"/>
                  <a:gd name="connsiteX13" fmla="*/ 1544670 w 1607717"/>
                  <a:gd name="connsiteY13" fmla="*/ 661178 h 1581533"/>
                  <a:gd name="connsiteX14" fmla="*/ 1475423 w 1607717"/>
                  <a:gd name="connsiteY14" fmla="*/ 440770 h 1581533"/>
                  <a:gd name="connsiteX15" fmla="*/ 1382078 w 1607717"/>
                  <a:gd name="connsiteY15" fmla="*/ 313897 h 1581533"/>
                  <a:gd name="connsiteX16" fmla="*/ 1235203 w 1607717"/>
                  <a:gd name="connsiteY16" fmla="*/ 151019 h 1581533"/>
                  <a:gd name="connsiteX17" fmla="*/ 1115854 w 1607717"/>
                  <a:gd name="connsiteY17" fmla="*/ 94822 h 1581533"/>
                  <a:gd name="connsiteX18" fmla="*/ 977456 w 1607717"/>
                  <a:gd name="connsiteY18" fmla="*/ 42815 h 1581533"/>
                  <a:gd name="connsiteX19" fmla="*/ 623983 w 1607717"/>
                  <a:gd name="connsiteY19" fmla="*/ 42625 h 1581533"/>
                  <a:gd name="connsiteX20" fmla="*/ 403860 w 1607717"/>
                  <a:gd name="connsiteY20" fmla="*/ 116920 h 1581533"/>
                  <a:gd name="connsiteX21" fmla="*/ 402908 w 1607717"/>
                  <a:gd name="connsiteY21" fmla="*/ 117301 h 158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07717" h="1581533">
                    <a:moveTo>
                      <a:pt x="402717" y="117396"/>
                    </a:moveTo>
                    <a:cubicBezTo>
                      <a:pt x="297180" y="161782"/>
                      <a:pt x="199549" y="236839"/>
                      <a:pt x="156496" y="344186"/>
                    </a:cubicBezTo>
                    <a:cubicBezTo>
                      <a:pt x="137637" y="388477"/>
                      <a:pt x="126683" y="435817"/>
                      <a:pt x="112395" y="481727"/>
                    </a:cubicBezTo>
                    <a:cubicBezTo>
                      <a:pt x="91726" y="555641"/>
                      <a:pt x="51340" y="621173"/>
                      <a:pt x="24384" y="692420"/>
                    </a:cubicBezTo>
                    <a:cubicBezTo>
                      <a:pt x="-12477" y="788242"/>
                      <a:pt x="-5619" y="973979"/>
                      <a:pt x="32004" y="1070753"/>
                    </a:cubicBezTo>
                    <a:cubicBezTo>
                      <a:pt x="57246" y="1135238"/>
                      <a:pt x="107823" y="1186196"/>
                      <a:pt x="151067" y="1239346"/>
                    </a:cubicBezTo>
                    <a:cubicBezTo>
                      <a:pt x="281369" y="1402509"/>
                      <a:pt x="332518" y="1525953"/>
                      <a:pt x="560451" y="1566720"/>
                    </a:cubicBezTo>
                    <a:cubicBezTo>
                      <a:pt x="674847" y="1588151"/>
                      <a:pt x="790004" y="1554528"/>
                      <a:pt x="904780" y="1561196"/>
                    </a:cubicBezTo>
                    <a:cubicBezTo>
                      <a:pt x="990219" y="1565006"/>
                      <a:pt x="1076040" y="1590723"/>
                      <a:pt x="1160812" y="1578055"/>
                    </a:cubicBezTo>
                    <a:cubicBezTo>
                      <a:pt x="1242156" y="1567196"/>
                      <a:pt x="1315974" y="1521571"/>
                      <a:pt x="1365695" y="1456706"/>
                    </a:cubicBezTo>
                    <a:cubicBezTo>
                      <a:pt x="1407605" y="1403652"/>
                      <a:pt x="1434466" y="1339168"/>
                      <a:pt x="1465517" y="1279351"/>
                    </a:cubicBezTo>
                    <a:cubicBezTo>
                      <a:pt x="1502664" y="1205818"/>
                      <a:pt x="1554099" y="1142000"/>
                      <a:pt x="1584199" y="1065610"/>
                    </a:cubicBezTo>
                    <a:cubicBezTo>
                      <a:pt x="1625442" y="966169"/>
                      <a:pt x="1606487" y="853202"/>
                      <a:pt x="1572959" y="752999"/>
                    </a:cubicBezTo>
                    <a:cubicBezTo>
                      <a:pt x="1563339" y="722519"/>
                      <a:pt x="1553337" y="691944"/>
                      <a:pt x="1544670" y="661178"/>
                    </a:cubicBezTo>
                    <a:cubicBezTo>
                      <a:pt x="1522572" y="584216"/>
                      <a:pt x="1513237" y="508207"/>
                      <a:pt x="1475423" y="440770"/>
                    </a:cubicBezTo>
                    <a:cubicBezTo>
                      <a:pt x="1450087" y="394574"/>
                      <a:pt x="1415034" y="354759"/>
                      <a:pt x="1382078" y="313897"/>
                    </a:cubicBezTo>
                    <a:cubicBezTo>
                      <a:pt x="1334643" y="257128"/>
                      <a:pt x="1294448" y="192167"/>
                      <a:pt x="1235203" y="151019"/>
                    </a:cubicBezTo>
                    <a:cubicBezTo>
                      <a:pt x="1198912" y="125397"/>
                      <a:pt x="1157669" y="109490"/>
                      <a:pt x="1115854" y="94822"/>
                    </a:cubicBezTo>
                    <a:cubicBezTo>
                      <a:pt x="1069658" y="78915"/>
                      <a:pt x="1022128" y="61960"/>
                      <a:pt x="977456" y="42815"/>
                    </a:cubicBezTo>
                    <a:cubicBezTo>
                      <a:pt x="837343" y="-22145"/>
                      <a:pt x="768954" y="-5762"/>
                      <a:pt x="623983" y="42625"/>
                    </a:cubicBezTo>
                    <a:cubicBezTo>
                      <a:pt x="550450" y="66818"/>
                      <a:pt x="475107" y="86344"/>
                      <a:pt x="403860" y="116920"/>
                    </a:cubicBezTo>
                    <a:lnTo>
                      <a:pt x="402908" y="117301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205B7348-6C4F-04C3-69E6-8995E5198196}"/>
                  </a:ext>
                </a:extLst>
              </p:cNvPr>
              <p:cNvSpPr/>
              <p:nvPr/>
            </p:nvSpPr>
            <p:spPr>
              <a:xfrm>
                <a:off x="2528918" y="1223010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3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5A9FA5E-9385-4461-3F12-84F7DFCBAC13}"/>
                  </a:ext>
                </a:extLst>
              </p:cNvPr>
              <p:cNvSpPr/>
              <p:nvPr/>
            </p:nvSpPr>
            <p:spPr>
              <a:xfrm>
                <a:off x="2057621" y="1687068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6C51F519-06F6-470E-4A14-0174A46973F6}"/>
                  </a:ext>
                </a:extLst>
              </p:cNvPr>
              <p:cNvSpPr/>
              <p:nvPr/>
            </p:nvSpPr>
            <p:spPr>
              <a:xfrm>
                <a:off x="2712275" y="197034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DC0F875D-257E-C3DE-35C6-A8D2783F9E5D}"/>
                  </a:ext>
                </a:extLst>
              </p:cNvPr>
              <p:cNvSpPr/>
              <p:nvPr/>
            </p:nvSpPr>
            <p:spPr>
              <a:xfrm>
                <a:off x="3076796" y="148799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5 h 164211"/>
                  <a:gd name="connsiteX1" fmla="*/ 82105 w 164211"/>
                  <a:gd name="connsiteY1" fmla="*/ 164211 h 164211"/>
                  <a:gd name="connsiteX2" fmla="*/ 0 w 164211"/>
                  <a:gd name="connsiteY2" fmla="*/ 82105 h 164211"/>
                  <a:gd name="connsiteX3" fmla="*/ 82105 w 164211"/>
                  <a:gd name="connsiteY3" fmla="*/ 0 h 164211"/>
                  <a:gd name="connsiteX4" fmla="*/ 164211 w 164211"/>
                  <a:gd name="connsiteY4" fmla="*/ 82105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5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5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5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18CE8187-4540-3A7B-AE65-7CB77CEE4525}"/>
                  </a:ext>
                </a:extLst>
              </p:cNvPr>
              <p:cNvSpPr/>
              <p:nvPr/>
            </p:nvSpPr>
            <p:spPr>
              <a:xfrm>
                <a:off x="2146394" y="1284255"/>
                <a:ext cx="120396" cy="120396"/>
              </a:xfrm>
              <a:custGeom>
                <a:avLst/>
                <a:gdLst>
                  <a:gd name="connsiteX0" fmla="*/ 120396 w 120396"/>
                  <a:gd name="connsiteY0" fmla="*/ 60198 h 120396"/>
                  <a:gd name="connsiteX1" fmla="*/ 60198 w 120396"/>
                  <a:gd name="connsiteY1" fmla="*/ 120396 h 120396"/>
                  <a:gd name="connsiteX2" fmla="*/ 0 w 120396"/>
                  <a:gd name="connsiteY2" fmla="*/ 60198 h 120396"/>
                  <a:gd name="connsiteX3" fmla="*/ 60198 w 120396"/>
                  <a:gd name="connsiteY3" fmla="*/ 0 h 120396"/>
                  <a:gd name="connsiteX4" fmla="*/ 120396 w 120396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A0274038-C8F7-C1E6-F8EF-A8B2F9927888}"/>
                  </a:ext>
                </a:extLst>
              </p:cNvPr>
              <p:cNvSpPr/>
              <p:nvPr/>
            </p:nvSpPr>
            <p:spPr>
              <a:xfrm>
                <a:off x="2357564" y="2203227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B188D14-035C-B0A0-57CC-0B4D4276F2D3}"/>
                  </a:ext>
                </a:extLst>
              </p:cNvPr>
              <p:cNvSpPr/>
              <p:nvPr/>
            </p:nvSpPr>
            <p:spPr>
              <a:xfrm>
                <a:off x="2603309" y="982606"/>
                <a:ext cx="861597" cy="1576894"/>
              </a:xfrm>
              <a:custGeom>
                <a:avLst/>
                <a:gdLst>
                  <a:gd name="connsiteX0" fmla="*/ 286 w 861597"/>
                  <a:gd name="connsiteY0" fmla="*/ 7232 h 1576894"/>
                  <a:gd name="connsiteX1" fmla="*/ 231267 w 861597"/>
                  <a:gd name="connsiteY1" fmla="*/ 42855 h 1576894"/>
                  <a:gd name="connsiteX2" fmla="*/ 369665 w 861597"/>
                  <a:gd name="connsiteY2" fmla="*/ 94862 h 1576894"/>
                  <a:gd name="connsiteX3" fmla="*/ 489014 w 861597"/>
                  <a:gd name="connsiteY3" fmla="*/ 151059 h 1576894"/>
                  <a:gd name="connsiteX4" fmla="*/ 635889 w 861597"/>
                  <a:gd name="connsiteY4" fmla="*/ 313937 h 1576894"/>
                  <a:gd name="connsiteX5" fmla="*/ 729234 w 861597"/>
                  <a:gd name="connsiteY5" fmla="*/ 440810 h 1576894"/>
                  <a:gd name="connsiteX6" fmla="*/ 798481 w 861597"/>
                  <a:gd name="connsiteY6" fmla="*/ 661218 h 1576894"/>
                  <a:gd name="connsiteX7" fmla="*/ 826770 w 861597"/>
                  <a:gd name="connsiteY7" fmla="*/ 753039 h 1576894"/>
                  <a:gd name="connsiteX8" fmla="*/ 838010 w 861597"/>
                  <a:gd name="connsiteY8" fmla="*/ 1065650 h 1576894"/>
                  <a:gd name="connsiteX9" fmla="*/ 719328 w 861597"/>
                  <a:gd name="connsiteY9" fmla="*/ 1279391 h 1576894"/>
                  <a:gd name="connsiteX10" fmla="*/ 619506 w 861597"/>
                  <a:gd name="connsiteY10" fmla="*/ 1456746 h 1576894"/>
                  <a:gd name="connsiteX11" fmla="*/ 412718 w 861597"/>
                  <a:gd name="connsiteY11" fmla="*/ 1576857 h 1576894"/>
                  <a:gd name="connsiteX12" fmla="*/ 485680 w 861597"/>
                  <a:gd name="connsiteY12" fmla="*/ 1432839 h 1576894"/>
                  <a:gd name="connsiteX13" fmla="*/ 596741 w 861597"/>
                  <a:gd name="connsiteY13" fmla="*/ 1292250 h 1576894"/>
                  <a:gd name="connsiteX14" fmla="*/ 621125 w 861597"/>
                  <a:gd name="connsiteY14" fmla="*/ 1117371 h 1576894"/>
                  <a:gd name="connsiteX15" fmla="*/ 602361 w 861597"/>
                  <a:gd name="connsiteY15" fmla="*/ 1045266 h 1576894"/>
                  <a:gd name="connsiteX16" fmla="*/ 610267 w 861597"/>
                  <a:gd name="connsiteY16" fmla="*/ 928966 h 1576894"/>
                  <a:gd name="connsiteX17" fmla="*/ 562832 w 861597"/>
                  <a:gd name="connsiteY17" fmla="*/ 816762 h 1576894"/>
                  <a:gd name="connsiteX18" fmla="*/ 500539 w 861597"/>
                  <a:gd name="connsiteY18" fmla="*/ 759516 h 1576894"/>
                  <a:gd name="connsiteX19" fmla="*/ 473011 w 861597"/>
                  <a:gd name="connsiteY19" fmla="*/ 692746 h 1576894"/>
                  <a:gd name="connsiteX20" fmla="*/ 383857 w 861597"/>
                  <a:gd name="connsiteY20" fmla="*/ 564444 h 1576894"/>
                  <a:gd name="connsiteX21" fmla="*/ 342614 w 861597"/>
                  <a:gd name="connsiteY21" fmla="*/ 281552 h 1576894"/>
                  <a:gd name="connsiteX22" fmla="*/ 277558 w 861597"/>
                  <a:gd name="connsiteY22" fmla="*/ 210019 h 1576894"/>
                  <a:gd name="connsiteX23" fmla="*/ 202502 w 861597"/>
                  <a:gd name="connsiteY23" fmla="*/ 144487 h 1576894"/>
                  <a:gd name="connsiteX24" fmla="*/ 125635 w 861597"/>
                  <a:gd name="connsiteY24" fmla="*/ 83908 h 1576894"/>
                  <a:gd name="connsiteX25" fmla="*/ 0 w 861597"/>
                  <a:gd name="connsiteY25" fmla="*/ 7232 h 157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61597" h="1576894">
                    <a:moveTo>
                      <a:pt x="286" y="7232"/>
                    </a:moveTo>
                    <a:cubicBezTo>
                      <a:pt x="74962" y="-7818"/>
                      <a:pt x="136874" y="-960"/>
                      <a:pt x="231267" y="42855"/>
                    </a:cubicBezTo>
                    <a:cubicBezTo>
                      <a:pt x="275939" y="62001"/>
                      <a:pt x="323374" y="79050"/>
                      <a:pt x="369665" y="94862"/>
                    </a:cubicBezTo>
                    <a:cubicBezTo>
                      <a:pt x="411480" y="109530"/>
                      <a:pt x="452819" y="125437"/>
                      <a:pt x="489014" y="151059"/>
                    </a:cubicBezTo>
                    <a:cubicBezTo>
                      <a:pt x="548259" y="192207"/>
                      <a:pt x="588454" y="257168"/>
                      <a:pt x="635889" y="313937"/>
                    </a:cubicBezTo>
                    <a:cubicBezTo>
                      <a:pt x="668845" y="354799"/>
                      <a:pt x="703898" y="394709"/>
                      <a:pt x="729234" y="440810"/>
                    </a:cubicBezTo>
                    <a:cubicBezTo>
                      <a:pt x="767048" y="508152"/>
                      <a:pt x="776383" y="584161"/>
                      <a:pt x="798481" y="661218"/>
                    </a:cubicBezTo>
                    <a:cubicBezTo>
                      <a:pt x="807053" y="692079"/>
                      <a:pt x="817054" y="722559"/>
                      <a:pt x="826770" y="753039"/>
                    </a:cubicBezTo>
                    <a:cubicBezTo>
                      <a:pt x="860393" y="853242"/>
                      <a:pt x="879348" y="966209"/>
                      <a:pt x="838010" y="1065650"/>
                    </a:cubicBezTo>
                    <a:cubicBezTo>
                      <a:pt x="807911" y="1142040"/>
                      <a:pt x="756475" y="1205763"/>
                      <a:pt x="719328" y="1279391"/>
                    </a:cubicBezTo>
                    <a:cubicBezTo>
                      <a:pt x="688277" y="1339208"/>
                      <a:pt x="661416" y="1403692"/>
                      <a:pt x="619506" y="1456746"/>
                    </a:cubicBezTo>
                    <a:cubicBezTo>
                      <a:pt x="573024" y="1515611"/>
                      <a:pt x="491776" y="1578666"/>
                      <a:pt x="412718" y="1576857"/>
                    </a:cubicBezTo>
                    <a:cubicBezTo>
                      <a:pt x="398431" y="1576571"/>
                      <a:pt x="477298" y="1442554"/>
                      <a:pt x="485680" y="1432839"/>
                    </a:cubicBezTo>
                    <a:cubicBezTo>
                      <a:pt x="525590" y="1386166"/>
                      <a:pt x="568928" y="1348733"/>
                      <a:pt x="596741" y="1292250"/>
                    </a:cubicBezTo>
                    <a:cubicBezTo>
                      <a:pt x="623316" y="1238338"/>
                      <a:pt x="635032" y="1175759"/>
                      <a:pt x="621125" y="1117371"/>
                    </a:cubicBezTo>
                    <a:cubicBezTo>
                      <a:pt x="615315" y="1093177"/>
                      <a:pt x="605314" y="1069936"/>
                      <a:pt x="602361" y="1045266"/>
                    </a:cubicBezTo>
                    <a:cubicBezTo>
                      <a:pt x="597789" y="1006595"/>
                      <a:pt x="610933" y="967923"/>
                      <a:pt x="610267" y="928966"/>
                    </a:cubicBezTo>
                    <a:cubicBezTo>
                      <a:pt x="609505" y="887342"/>
                      <a:pt x="592169" y="846289"/>
                      <a:pt x="562832" y="816762"/>
                    </a:cubicBezTo>
                    <a:cubicBezTo>
                      <a:pt x="543211" y="796950"/>
                      <a:pt x="517303" y="782091"/>
                      <a:pt x="500539" y="759516"/>
                    </a:cubicBezTo>
                    <a:cubicBezTo>
                      <a:pt x="484918" y="738466"/>
                      <a:pt x="483013" y="715987"/>
                      <a:pt x="473011" y="692746"/>
                    </a:cubicBezTo>
                    <a:cubicBezTo>
                      <a:pt x="452152" y="644169"/>
                      <a:pt x="406908" y="611688"/>
                      <a:pt x="383857" y="564444"/>
                    </a:cubicBezTo>
                    <a:cubicBezTo>
                      <a:pt x="341566" y="477862"/>
                      <a:pt x="389382" y="365848"/>
                      <a:pt x="342614" y="281552"/>
                    </a:cubicBezTo>
                    <a:cubicBezTo>
                      <a:pt x="326898" y="253263"/>
                      <a:pt x="301942" y="231355"/>
                      <a:pt x="277558" y="210019"/>
                    </a:cubicBezTo>
                    <a:cubicBezTo>
                      <a:pt x="252508" y="188207"/>
                      <a:pt x="227552" y="166395"/>
                      <a:pt x="202502" y="144487"/>
                    </a:cubicBezTo>
                    <a:cubicBezTo>
                      <a:pt x="177927" y="123056"/>
                      <a:pt x="153162" y="101434"/>
                      <a:pt x="125635" y="83908"/>
                    </a:cubicBezTo>
                    <a:cubicBezTo>
                      <a:pt x="85820" y="58667"/>
                      <a:pt x="29432" y="44189"/>
                      <a:pt x="0" y="7232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61C0CFB-9993-C5C6-02AB-782C884F752C}"/>
                </a:ext>
              </a:extLst>
            </p:cNvPr>
            <p:cNvSpPr/>
            <p:nvPr/>
          </p:nvSpPr>
          <p:spPr>
            <a:xfrm>
              <a:off x="2420714" y="1264158"/>
              <a:ext cx="468629" cy="1027080"/>
            </a:xfrm>
            <a:custGeom>
              <a:avLst/>
              <a:gdLst>
                <a:gd name="connsiteX0" fmla="*/ 141637 w 468629"/>
                <a:gd name="connsiteY0" fmla="*/ 698659 h 1027080"/>
                <a:gd name="connsiteX1" fmla="*/ 219742 w 468629"/>
                <a:gd name="connsiteY1" fmla="*/ 478822 h 1027080"/>
                <a:gd name="connsiteX2" fmla="*/ 309467 w 468629"/>
                <a:gd name="connsiteY2" fmla="*/ 244507 h 1027080"/>
                <a:gd name="connsiteX3" fmla="*/ 229934 w 468629"/>
                <a:gd name="connsiteY3" fmla="*/ 144685 h 1027080"/>
                <a:gd name="connsiteX4" fmla="*/ 150400 w 468629"/>
                <a:gd name="connsiteY4" fmla="*/ 244507 h 1027080"/>
                <a:gd name="connsiteX5" fmla="*/ 150400 w 468629"/>
                <a:gd name="connsiteY5" fmla="*/ 354425 h 1027080"/>
                <a:gd name="connsiteX6" fmla="*/ 0 w 468629"/>
                <a:gd name="connsiteY6" fmla="*/ 354425 h 1027080"/>
                <a:gd name="connsiteX7" fmla="*/ 0 w 468629"/>
                <a:gd name="connsiteY7" fmla="*/ 254603 h 1027080"/>
                <a:gd name="connsiteX8" fmla="*/ 232886 w 468629"/>
                <a:gd name="connsiteY8" fmla="*/ 0 h 1027080"/>
                <a:gd name="connsiteX9" fmla="*/ 468630 w 468629"/>
                <a:gd name="connsiteY9" fmla="*/ 254603 h 1027080"/>
                <a:gd name="connsiteX10" fmla="*/ 362998 w 468629"/>
                <a:gd name="connsiteY10" fmla="*/ 520732 h 1027080"/>
                <a:gd name="connsiteX11" fmla="*/ 280511 w 468629"/>
                <a:gd name="connsiteY11" fmla="*/ 704469 h 1027080"/>
                <a:gd name="connsiteX12" fmla="*/ 280511 w 468629"/>
                <a:gd name="connsiteY12" fmla="*/ 759428 h 1027080"/>
                <a:gd name="connsiteX13" fmla="*/ 141637 w 468629"/>
                <a:gd name="connsiteY13" fmla="*/ 759428 h 1027080"/>
                <a:gd name="connsiteX14" fmla="*/ 141637 w 468629"/>
                <a:gd name="connsiteY14" fmla="*/ 698659 h 1027080"/>
                <a:gd name="connsiteX15" fmla="*/ 131540 w 468629"/>
                <a:gd name="connsiteY15" fmla="*/ 867918 h 1027080"/>
                <a:gd name="connsiteX16" fmla="*/ 290703 w 468629"/>
                <a:gd name="connsiteY16" fmla="*/ 867918 h 1027080"/>
                <a:gd name="connsiteX17" fmla="*/ 290703 w 468629"/>
                <a:gd name="connsiteY17" fmla="*/ 1027081 h 1027080"/>
                <a:gd name="connsiteX18" fmla="*/ 131540 w 468629"/>
                <a:gd name="connsiteY18" fmla="*/ 1027081 h 1027080"/>
                <a:gd name="connsiteX19" fmla="*/ 131540 w 468629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29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7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1" name="Asteroid 2">
            <a:extLst>
              <a:ext uri="{FF2B5EF4-FFF2-40B4-BE49-F238E27FC236}">
                <a16:creationId xmlns:a16="http://schemas.microsoft.com/office/drawing/2014/main" id="{C0855A56-D373-2ACA-F34E-3DACCCC365D4}"/>
              </a:ext>
            </a:extLst>
          </p:cNvPr>
          <p:cNvGrpSpPr/>
          <p:nvPr/>
        </p:nvGrpSpPr>
        <p:grpSpPr>
          <a:xfrm>
            <a:off x="-5114289" y="3827557"/>
            <a:ext cx="1570081" cy="1671924"/>
            <a:chOff x="1455875" y="3827557"/>
            <a:chExt cx="1570081" cy="1671924"/>
          </a:xfrm>
        </p:grpSpPr>
        <p:grpSp>
          <p:nvGrpSpPr>
            <p:cNvPr id="62" name="Graphic 7423">
              <a:extLst>
                <a:ext uri="{FF2B5EF4-FFF2-40B4-BE49-F238E27FC236}">
                  <a16:creationId xmlns:a16="http://schemas.microsoft.com/office/drawing/2014/main" id="{8A95AE02-98DA-B7CC-759C-2612DD215C37}"/>
                </a:ext>
              </a:extLst>
            </p:cNvPr>
            <p:cNvGrpSpPr/>
            <p:nvPr/>
          </p:nvGrpSpPr>
          <p:grpSpPr>
            <a:xfrm>
              <a:off x="1455875" y="3827557"/>
              <a:ext cx="1570081" cy="1671924"/>
              <a:chOff x="1455875" y="3827557"/>
              <a:chExt cx="1570081" cy="1671924"/>
            </a:xfrm>
          </p:grpSpPr>
          <p:sp>
            <p:nvSpPr>
              <p:cNvPr id="7424" name="Freeform: Shape 7423">
                <a:extLst>
                  <a:ext uri="{FF2B5EF4-FFF2-40B4-BE49-F238E27FC236}">
                    <a16:creationId xmlns:a16="http://schemas.microsoft.com/office/drawing/2014/main" id="{B9183902-185D-ACCF-8982-8C60F931B2F1}"/>
                  </a:ext>
                </a:extLst>
              </p:cNvPr>
              <p:cNvSpPr/>
              <p:nvPr/>
            </p:nvSpPr>
            <p:spPr>
              <a:xfrm>
                <a:off x="1455875" y="3827557"/>
                <a:ext cx="1570081" cy="1671767"/>
              </a:xfrm>
              <a:custGeom>
                <a:avLst/>
                <a:gdLst>
                  <a:gd name="connsiteX0" fmla="*/ 1000654 w 1570081"/>
                  <a:gd name="connsiteY0" fmla="*/ 41021 h 1671767"/>
                  <a:gd name="connsiteX1" fmla="*/ 666136 w 1570081"/>
                  <a:gd name="connsiteY1" fmla="*/ 27305 h 1671767"/>
                  <a:gd name="connsiteX2" fmla="*/ 537739 w 1570081"/>
                  <a:gd name="connsiteY2" fmla="*/ 93408 h 1671767"/>
                  <a:gd name="connsiteX3" fmla="*/ 326569 w 1570081"/>
                  <a:gd name="connsiteY3" fmla="*/ 180086 h 1671767"/>
                  <a:gd name="connsiteX4" fmla="*/ 64441 w 1570081"/>
                  <a:gd name="connsiteY4" fmla="*/ 452977 h 1671767"/>
                  <a:gd name="connsiteX5" fmla="*/ 29389 w 1570081"/>
                  <a:gd name="connsiteY5" fmla="*/ 656431 h 1671767"/>
                  <a:gd name="connsiteX6" fmla="*/ 87397 w 1570081"/>
                  <a:gd name="connsiteY6" fmla="*/ 1177354 h 1671767"/>
                  <a:gd name="connsiteX7" fmla="*/ 334856 w 1570081"/>
                  <a:gd name="connsiteY7" fmla="*/ 1416907 h 1671767"/>
                  <a:gd name="connsiteX8" fmla="*/ 504020 w 1570081"/>
                  <a:gd name="connsiteY8" fmla="*/ 1609884 h 1671767"/>
                  <a:gd name="connsiteX9" fmla="*/ 734716 w 1570081"/>
                  <a:gd name="connsiteY9" fmla="*/ 1668939 h 1671767"/>
                  <a:gd name="connsiteX10" fmla="*/ 930645 w 1570081"/>
                  <a:gd name="connsiteY10" fmla="*/ 1614075 h 1671767"/>
                  <a:gd name="connsiteX11" fmla="*/ 1165627 w 1570081"/>
                  <a:gd name="connsiteY11" fmla="*/ 1546828 h 1671767"/>
                  <a:gd name="connsiteX12" fmla="*/ 1378701 w 1570081"/>
                  <a:gd name="connsiteY12" fmla="*/ 1317847 h 1671767"/>
                  <a:gd name="connsiteX13" fmla="*/ 1423659 w 1570081"/>
                  <a:gd name="connsiteY13" fmla="*/ 1232884 h 1671767"/>
                  <a:gd name="connsiteX14" fmla="*/ 1530529 w 1570081"/>
                  <a:gd name="connsiteY14" fmla="*/ 1028097 h 1671767"/>
                  <a:gd name="connsiteX15" fmla="*/ 1554247 w 1570081"/>
                  <a:gd name="connsiteY15" fmla="*/ 872363 h 1671767"/>
                  <a:gd name="connsiteX16" fmla="*/ 1565486 w 1570081"/>
                  <a:gd name="connsiteY16" fmla="*/ 653288 h 1671767"/>
                  <a:gd name="connsiteX17" fmla="*/ 1520814 w 1570081"/>
                  <a:gd name="connsiteY17" fmla="*/ 529082 h 1671767"/>
                  <a:gd name="connsiteX18" fmla="*/ 1459759 w 1570081"/>
                  <a:gd name="connsiteY18" fmla="*/ 394494 h 1671767"/>
                  <a:gd name="connsiteX19" fmla="*/ 1209918 w 1570081"/>
                  <a:gd name="connsiteY19" fmla="*/ 144463 h 1671767"/>
                  <a:gd name="connsiteX20" fmla="*/ 1001701 w 1570081"/>
                  <a:gd name="connsiteY20" fmla="*/ 41307 h 1671767"/>
                  <a:gd name="connsiteX21" fmla="*/ 1000749 w 1570081"/>
                  <a:gd name="connsiteY21" fmla="*/ 40926 h 16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0081" h="1671767">
                    <a:moveTo>
                      <a:pt x="1000654" y="41021"/>
                    </a:moveTo>
                    <a:cubicBezTo>
                      <a:pt x="894736" y="-2223"/>
                      <a:pt x="772530" y="-18129"/>
                      <a:pt x="666136" y="27305"/>
                    </a:cubicBezTo>
                    <a:cubicBezTo>
                      <a:pt x="621463" y="45307"/>
                      <a:pt x="580220" y="71025"/>
                      <a:pt x="537739" y="93408"/>
                    </a:cubicBezTo>
                    <a:cubicBezTo>
                      <a:pt x="470778" y="131032"/>
                      <a:pt x="395911" y="148844"/>
                      <a:pt x="326569" y="180086"/>
                    </a:cubicBezTo>
                    <a:cubicBezTo>
                      <a:pt x="232748" y="221710"/>
                      <a:pt x="106351" y="358013"/>
                      <a:pt x="64441" y="452977"/>
                    </a:cubicBezTo>
                    <a:cubicBezTo>
                      <a:pt x="36724" y="516414"/>
                      <a:pt x="36438" y="588232"/>
                      <a:pt x="29389" y="656431"/>
                    </a:cubicBezTo>
                    <a:cubicBezTo>
                      <a:pt x="6148" y="863886"/>
                      <a:pt x="-45001" y="987425"/>
                      <a:pt x="87397" y="1177354"/>
                    </a:cubicBezTo>
                    <a:cubicBezTo>
                      <a:pt x="153119" y="1273366"/>
                      <a:pt x="258370" y="1330992"/>
                      <a:pt x="334856" y="1416907"/>
                    </a:cubicBezTo>
                    <a:cubicBezTo>
                      <a:pt x="392578" y="1479963"/>
                      <a:pt x="435059" y="1558830"/>
                      <a:pt x="504020" y="1609884"/>
                    </a:cubicBezTo>
                    <a:cubicBezTo>
                      <a:pt x="569171" y="1659700"/>
                      <a:pt x="653658" y="1679702"/>
                      <a:pt x="734716" y="1668939"/>
                    </a:cubicBezTo>
                    <a:cubicBezTo>
                      <a:pt x="801867" y="1661128"/>
                      <a:pt x="866446" y="1634458"/>
                      <a:pt x="930645" y="1614075"/>
                    </a:cubicBezTo>
                    <a:cubicBezTo>
                      <a:pt x="1008940" y="1588357"/>
                      <a:pt x="1090379" y="1579594"/>
                      <a:pt x="1165627" y="1546828"/>
                    </a:cubicBezTo>
                    <a:cubicBezTo>
                      <a:pt x="1265163" y="1505680"/>
                      <a:pt x="1331552" y="1412431"/>
                      <a:pt x="1378701" y="1317847"/>
                    </a:cubicBezTo>
                    <a:cubicBezTo>
                      <a:pt x="1393465" y="1289463"/>
                      <a:pt x="1407943" y="1260792"/>
                      <a:pt x="1423659" y="1232884"/>
                    </a:cubicBezTo>
                    <a:cubicBezTo>
                      <a:pt x="1462521" y="1162780"/>
                      <a:pt x="1509574" y="1102487"/>
                      <a:pt x="1530529" y="1028097"/>
                    </a:cubicBezTo>
                    <a:cubicBezTo>
                      <a:pt x="1545293" y="977519"/>
                      <a:pt x="1548627" y="924560"/>
                      <a:pt x="1554247" y="872363"/>
                    </a:cubicBezTo>
                    <a:cubicBezTo>
                      <a:pt x="1560819" y="798640"/>
                      <a:pt x="1578345" y="724345"/>
                      <a:pt x="1565486" y="653288"/>
                    </a:cubicBezTo>
                    <a:cubicBezTo>
                      <a:pt x="1557962" y="609568"/>
                      <a:pt x="1540054" y="569087"/>
                      <a:pt x="1520814" y="529082"/>
                    </a:cubicBezTo>
                    <a:cubicBezTo>
                      <a:pt x="1499383" y="485172"/>
                      <a:pt x="1477761" y="439642"/>
                      <a:pt x="1459759" y="394494"/>
                    </a:cubicBezTo>
                    <a:cubicBezTo>
                      <a:pt x="1406609" y="249428"/>
                      <a:pt x="1346697" y="212757"/>
                      <a:pt x="1209918" y="144463"/>
                    </a:cubicBezTo>
                    <a:cubicBezTo>
                      <a:pt x="1140766" y="109601"/>
                      <a:pt x="1073710" y="70167"/>
                      <a:pt x="1001701" y="41307"/>
                    </a:cubicBezTo>
                    <a:lnTo>
                      <a:pt x="1000749" y="40926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26" name="Freeform: Shape 7425">
                <a:extLst>
                  <a:ext uri="{FF2B5EF4-FFF2-40B4-BE49-F238E27FC236}">
                    <a16:creationId xmlns:a16="http://schemas.microsoft.com/office/drawing/2014/main" id="{71FC4DDD-6C3D-613C-56F8-6319A3EDD467}"/>
                  </a:ext>
                </a:extLst>
              </p:cNvPr>
              <p:cNvSpPr/>
              <p:nvPr/>
            </p:nvSpPr>
            <p:spPr>
              <a:xfrm>
                <a:off x="2294889" y="4443984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2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2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2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2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27" name="Freeform: Shape 7426">
                <a:extLst>
                  <a:ext uri="{FF2B5EF4-FFF2-40B4-BE49-F238E27FC236}">
                    <a16:creationId xmlns:a16="http://schemas.microsoft.com/office/drawing/2014/main" id="{BF9964DA-AA48-8941-699C-273BC9283C27}"/>
                  </a:ext>
                </a:extLst>
              </p:cNvPr>
              <p:cNvSpPr/>
              <p:nvPr/>
            </p:nvSpPr>
            <p:spPr>
              <a:xfrm>
                <a:off x="2233929" y="4962048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28" name="Freeform: Shape 7427">
                <a:extLst>
                  <a:ext uri="{FF2B5EF4-FFF2-40B4-BE49-F238E27FC236}">
                    <a16:creationId xmlns:a16="http://schemas.microsoft.com/office/drawing/2014/main" id="{A6C157B6-1C61-FC9C-4724-0AEF2BB18FE5}"/>
                  </a:ext>
                </a:extLst>
              </p:cNvPr>
              <p:cNvSpPr/>
              <p:nvPr/>
            </p:nvSpPr>
            <p:spPr>
              <a:xfrm>
                <a:off x="1632711" y="4653819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29" name="Freeform: Shape 7428">
                <a:extLst>
                  <a:ext uri="{FF2B5EF4-FFF2-40B4-BE49-F238E27FC236}">
                    <a16:creationId xmlns:a16="http://schemas.microsoft.com/office/drawing/2014/main" id="{CD8E12EE-EA93-3104-2B28-BEBD2D6B51D2}"/>
                  </a:ext>
                </a:extLst>
              </p:cNvPr>
              <p:cNvSpPr/>
              <p:nvPr/>
            </p:nvSpPr>
            <p:spPr>
              <a:xfrm>
                <a:off x="2423286" y="4085463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76" name="Freeform: Shape 7475">
                <a:extLst>
                  <a:ext uri="{FF2B5EF4-FFF2-40B4-BE49-F238E27FC236}">
                    <a16:creationId xmlns:a16="http://schemas.microsoft.com/office/drawing/2014/main" id="{6AD92BDD-601F-DECC-66AE-2ADCB2CCAAFE}"/>
                  </a:ext>
                </a:extLst>
              </p:cNvPr>
              <p:cNvSpPr/>
              <p:nvPr/>
            </p:nvSpPr>
            <p:spPr>
              <a:xfrm>
                <a:off x="2085149" y="4031456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77" name="Freeform: Shape 7476">
                <a:extLst>
                  <a:ext uri="{FF2B5EF4-FFF2-40B4-BE49-F238E27FC236}">
                    <a16:creationId xmlns:a16="http://schemas.microsoft.com/office/drawing/2014/main" id="{22DBB044-9729-6A55-15D5-B5B94643F1E6}"/>
                  </a:ext>
                </a:extLst>
              </p:cNvPr>
              <p:cNvSpPr/>
              <p:nvPr/>
            </p:nvSpPr>
            <p:spPr>
              <a:xfrm>
                <a:off x="1796065" y="4293393"/>
                <a:ext cx="120396" cy="120395"/>
              </a:xfrm>
              <a:custGeom>
                <a:avLst/>
                <a:gdLst>
                  <a:gd name="connsiteX0" fmla="*/ 120396 w 120396"/>
                  <a:gd name="connsiteY0" fmla="*/ 60198 h 120395"/>
                  <a:gd name="connsiteX1" fmla="*/ 60198 w 120396"/>
                  <a:gd name="connsiteY1" fmla="*/ 120396 h 120395"/>
                  <a:gd name="connsiteX2" fmla="*/ 0 w 120396"/>
                  <a:gd name="connsiteY2" fmla="*/ 60198 h 120395"/>
                  <a:gd name="connsiteX3" fmla="*/ 60198 w 120396"/>
                  <a:gd name="connsiteY3" fmla="*/ 0 h 120395"/>
                  <a:gd name="connsiteX4" fmla="*/ 120396 w 120396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78" name="Freeform: Shape 7477">
                <a:extLst>
                  <a:ext uri="{FF2B5EF4-FFF2-40B4-BE49-F238E27FC236}">
                    <a16:creationId xmlns:a16="http://schemas.microsoft.com/office/drawing/2014/main" id="{1F35BF21-7026-758B-BB5E-98A30428D29C}"/>
                  </a:ext>
                </a:extLst>
              </p:cNvPr>
              <p:cNvSpPr/>
              <p:nvPr/>
            </p:nvSpPr>
            <p:spPr>
              <a:xfrm>
                <a:off x="1987327" y="3827618"/>
                <a:ext cx="1038248" cy="1671863"/>
              </a:xfrm>
              <a:custGeom>
                <a:avLst/>
                <a:gdLst>
                  <a:gd name="connsiteX0" fmla="*/ 1033844 w 1038248"/>
                  <a:gd name="connsiteY0" fmla="*/ 653323 h 1671863"/>
                  <a:gd name="connsiteX1" fmla="*/ 989171 w 1038248"/>
                  <a:gd name="connsiteY1" fmla="*/ 529117 h 1671863"/>
                  <a:gd name="connsiteX2" fmla="*/ 928116 w 1038248"/>
                  <a:gd name="connsiteY2" fmla="*/ 394528 h 1671863"/>
                  <a:gd name="connsiteX3" fmla="*/ 678275 w 1038248"/>
                  <a:gd name="connsiteY3" fmla="*/ 144497 h 1671863"/>
                  <a:gd name="connsiteX4" fmla="*/ 470059 w 1038248"/>
                  <a:gd name="connsiteY4" fmla="*/ 41342 h 1671863"/>
                  <a:gd name="connsiteX5" fmla="*/ 469106 w 1038248"/>
                  <a:gd name="connsiteY5" fmla="*/ 40960 h 1671863"/>
                  <a:gd name="connsiteX6" fmla="*/ 256889 w 1038248"/>
                  <a:gd name="connsiteY6" fmla="*/ 384 h 1671863"/>
                  <a:gd name="connsiteX7" fmla="*/ 259937 w 1038248"/>
                  <a:gd name="connsiteY7" fmla="*/ 1622 h 1671863"/>
                  <a:gd name="connsiteX8" fmla="*/ 260890 w 1038248"/>
                  <a:gd name="connsiteY8" fmla="*/ 2003 h 1671863"/>
                  <a:gd name="connsiteX9" fmla="*/ 469106 w 1038248"/>
                  <a:gd name="connsiteY9" fmla="*/ 105159 h 1671863"/>
                  <a:gd name="connsiteX10" fmla="*/ 718947 w 1038248"/>
                  <a:gd name="connsiteY10" fmla="*/ 355190 h 1671863"/>
                  <a:gd name="connsiteX11" fmla="*/ 780002 w 1038248"/>
                  <a:gd name="connsiteY11" fmla="*/ 489778 h 1671863"/>
                  <a:gd name="connsiteX12" fmla="*/ 824675 w 1038248"/>
                  <a:gd name="connsiteY12" fmla="*/ 613984 h 1671863"/>
                  <a:gd name="connsiteX13" fmla="*/ 813435 w 1038248"/>
                  <a:gd name="connsiteY13" fmla="*/ 833059 h 1671863"/>
                  <a:gd name="connsiteX14" fmla="*/ 789718 w 1038248"/>
                  <a:gd name="connsiteY14" fmla="*/ 988793 h 1671863"/>
                  <a:gd name="connsiteX15" fmla="*/ 682847 w 1038248"/>
                  <a:gd name="connsiteY15" fmla="*/ 1193581 h 1671863"/>
                  <a:gd name="connsiteX16" fmla="*/ 637889 w 1038248"/>
                  <a:gd name="connsiteY16" fmla="*/ 1278544 h 1671863"/>
                  <a:gd name="connsiteX17" fmla="*/ 424815 w 1038248"/>
                  <a:gd name="connsiteY17" fmla="*/ 1507525 h 1671863"/>
                  <a:gd name="connsiteX18" fmla="*/ 189833 w 1038248"/>
                  <a:gd name="connsiteY18" fmla="*/ 1574771 h 1671863"/>
                  <a:gd name="connsiteX19" fmla="*/ 0 w 1038248"/>
                  <a:gd name="connsiteY19" fmla="*/ 1628683 h 1671863"/>
                  <a:gd name="connsiteX20" fmla="*/ 202883 w 1038248"/>
                  <a:gd name="connsiteY20" fmla="*/ 1669069 h 1671863"/>
                  <a:gd name="connsiteX21" fmla="*/ 398812 w 1038248"/>
                  <a:gd name="connsiteY21" fmla="*/ 1614205 h 1671863"/>
                  <a:gd name="connsiteX22" fmla="*/ 633794 w 1038248"/>
                  <a:gd name="connsiteY22" fmla="*/ 1546958 h 1671863"/>
                  <a:gd name="connsiteX23" fmla="*/ 846868 w 1038248"/>
                  <a:gd name="connsiteY23" fmla="*/ 1317977 h 1671863"/>
                  <a:gd name="connsiteX24" fmla="*/ 891826 w 1038248"/>
                  <a:gd name="connsiteY24" fmla="*/ 1233014 h 1671863"/>
                  <a:gd name="connsiteX25" fmla="*/ 998696 w 1038248"/>
                  <a:gd name="connsiteY25" fmla="*/ 1028227 h 1671863"/>
                  <a:gd name="connsiteX26" fmla="*/ 1022413 w 1038248"/>
                  <a:gd name="connsiteY26" fmla="*/ 872493 h 1671863"/>
                  <a:gd name="connsiteX27" fmla="*/ 1033653 w 1038248"/>
                  <a:gd name="connsiteY27" fmla="*/ 653418 h 167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38248" h="1671863">
                    <a:moveTo>
                      <a:pt x="1033844" y="653323"/>
                    </a:moveTo>
                    <a:cubicBezTo>
                      <a:pt x="1026319" y="609603"/>
                      <a:pt x="1008412" y="569122"/>
                      <a:pt x="989171" y="529117"/>
                    </a:cubicBezTo>
                    <a:cubicBezTo>
                      <a:pt x="967740" y="485207"/>
                      <a:pt x="946118" y="439677"/>
                      <a:pt x="928116" y="394528"/>
                    </a:cubicBezTo>
                    <a:cubicBezTo>
                      <a:pt x="874967" y="249463"/>
                      <a:pt x="815054" y="212792"/>
                      <a:pt x="678275" y="144497"/>
                    </a:cubicBezTo>
                    <a:cubicBezTo>
                      <a:pt x="609124" y="109636"/>
                      <a:pt x="542068" y="70202"/>
                      <a:pt x="470059" y="41342"/>
                    </a:cubicBezTo>
                    <a:lnTo>
                      <a:pt x="469106" y="40960"/>
                    </a:lnTo>
                    <a:cubicBezTo>
                      <a:pt x="402145" y="13624"/>
                      <a:pt x="328708" y="-2759"/>
                      <a:pt x="256889" y="384"/>
                    </a:cubicBezTo>
                    <a:cubicBezTo>
                      <a:pt x="257937" y="765"/>
                      <a:pt x="258985" y="1146"/>
                      <a:pt x="259937" y="1622"/>
                    </a:cubicBezTo>
                    <a:lnTo>
                      <a:pt x="260890" y="2003"/>
                    </a:lnTo>
                    <a:cubicBezTo>
                      <a:pt x="332899" y="30769"/>
                      <a:pt x="399955" y="70202"/>
                      <a:pt x="469106" y="105159"/>
                    </a:cubicBezTo>
                    <a:cubicBezTo>
                      <a:pt x="605885" y="173453"/>
                      <a:pt x="665798" y="210220"/>
                      <a:pt x="718947" y="355190"/>
                    </a:cubicBezTo>
                    <a:cubicBezTo>
                      <a:pt x="736949" y="400339"/>
                      <a:pt x="758476" y="445868"/>
                      <a:pt x="780002" y="489778"/>
                    </a:cubicBezTo>
                    <a:cubicBezTo>
                      <a:pt x="799243" y="529688"/>
                      <a:pt x="817150" y="570169"/>
                      <a:pt x="824675" y="613984"/>
                    </a:cubicBezTo>
                    <a:cubicBezTo>
                      <a:pt x="837533" y="684946"/>
                      <a:pt x="820007" y="759336"/>
                      <a:pt x="813435" y="833059"/>
                    </a:cubicBezTo>
                    <a:cubicBezTo>
                      <a:pt x="807815" y="885352"/>
                      <a:pt x="804482" y="938311"/>
                      <a:pt x="789718" y="988793"/>
                    </a:cubicBezTo>
                    <a:cubicBezTo>
                      <a:pt x="768858" y="1063184"/>
                      <a:pt x="721709" y="1123572"/>
                      <a:pt x="682847" y="1193581"/>
                    </a:cubicBezTo>
                    <a:cubicBezTo>
                      <a:pt x="667131" y="1221489"/>
                      <a:pt x="652653" y="1250159"/>
                      <a:pt x="637889" y="1278544"/>
                    </a:cubicBezTo>
                    <a:cubicBezTo>
                      <a:pt x="590836" y="1373127"/>
                      <a:pt x="524351" y="1466377"/>
                      <a:pt x="424815" y="1507525"/>
                    </a:cubicBezTo>
                    <a:cubicBezTo>
                      <a:pt x="349568" y="1540291"/>
                      <a:pt x="268033" y="1548959"/>
                      <a:pt x="189833" y="1574771"/>
                    </a:cubicBezTo>
                    <a:cubicBezTo>
                      <a:pt x="127540" y="1594488"/>
                      <a:pt x="64960" y="1620015"/>
                      <a:pt x="0" y="1628683"/>
                    </a:cubicBezTo>
                    <a:cubicBezTo>
                      <a:pt x="60484" y="1664592"/>
                      <a:pt x="132969" y="1678308"/>
                      <a:pt x="202883" y="1669069"/>
                    </a:cubicBezTo>
                    <a:cubicBezTo>
                      <a:pt x="270034" y="1661258"/>
                      <a:pt x="334613" y="1634588"/>
                      <a:pt x="398812" y="1614205"/>
                    </a:cubicBezTo>
                    <a:cubicBezTo>
                      <a:pt x="477107" y="1588487"/>
                      <a:pt x="558546" y="1579724"/>
                      <a:pt x="633794" y="1546958"/>
                    </a:cubicBezTo>
                    <a:cubicBezTo>
                      <a:pt x="733330" y="1505810"/>
                      <a:pt x="799719" y="1412560"/>
                      <a:pt x="846868" y="1317977"/>
                    </a:cubicBezTo>
                    <a:cubicBezTo>
                      <a:pt x="861632" y="1289593"/>
                      <a:pt x="876109" y="1260923"/>
                      <a:pt x="891826" y="1233014"/>
                    </a:cubicBezTo>
                    <a:cubicBezTo>
                      <a:pt x="930688" y="1162910"/>
                      <a:pt x="977741" y="1102617"/>
                      <a:pt x="998696" y="1028227"/>
                    </a:cubicBezTo>
                    <a:cubicBezTo>
                      <a:pt x="1013460" y="977649"/>
                      <a:pt x="1016794" y="924690"/>
                      <a:pt x="1022413" y="872493"/>
                    </a:cubicBezTo>
                    <a:cubicBezTo>
                      <a:pt x="1028986" y="798769"/>
                      <a:pt x="1046512" y="724475"/>
                      <a:pt x="1033653" y="653418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79" name="Freeform: Shape 7478">
                <a:extLst>
                  <a:ext uri="{FF2B5EF4-FFF2-40B4-BE49-F238E27FC236}">
                    <a16:creationId xmlns:a16="http://schemas.microsoft.com/office/drawing/2014/main" id="{9873DF24-A224-4814-D1F1-80483F7393AE}"/>
                  </a:ext>
                </a:extLst>
              </p:cNvPr>
              <p:cNvSpPr/>
              <p:nvPr/>
            </p:nvSpPr>
            <p:spPr>
              <a:xfrm>
                <a:off x="2857245" y="456380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80" name="Freeform: Shape 7479">
                <a:extLst>
                  <a:ext uri="{FF2B5EF4-FFF2-40B4-BE49-F238E27FC236}">
                    <a16:creationId xmlns:a16="http://schemas.microsoft.com/office/drawing/2014/main" id="{A63A1E3E-0F26-87FB-5EB6-3F03319BCC5B}"/>
                  </a:ext>
                </a:extLst>
              </p:cNvPr>
              <p:cNvSpPr/>
              <p:nvPr/>
            </p:nvSpPr>
            <p:spPr>
              <a:xfrm>
                <a:off x="2635217" y="511063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61E6F9A-E15A-1BD5-9A69-D39B7491905A}"/>
                </a:ext>
              </a:extLst>
            </p:cNvPr>
            <p:cNvSpPr/>
            <p:nvPr/>
          </p:nvSpPr>
          <p:spPr>
            <a:xfrm>
              <a:off x="2019235" y="4083272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3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799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481" name="Asteroid 4">
            <a:extLst>
              <a:ext uri="{FF2B5EF4-FFF2-40B4-BE49-F238E27FC236}">
                <a16:creationId xmlns:a16="http://schemas.microsoft.com/office/drawing/2014/main" id="{AB349A1E-46FA-FC65-1690-F3BA3195E004}"/>
              </a:ext>
            </a:extLst>
          </p:cNvPr>
          <p:cNvGrpSpPr/>
          <p:nvPr/>
        </p:nvGrpSpPr>
        <p:grpSpPr>
          <a:xfrm>
            <a:off x="-2079146" y="4414741"/>
            <a:ext cx="1581533" cy="1607718"/>
            <a:chOff x="4491018" y="4414741"/>
            <a:chExt cx="1581533" cy="1607718"/>
          </a:xfrm>
        </p:grpSpPr>
        <p:grpSp>
          <p:nvGrpSpPr>
            <p:cNvPr id="7482" name="Graphic 7423">
              <a:extLst>
                <a:ext uri="{FF2B5EF4-FFF2-40B4-BE49-F238E27FC236}">
                  <a16:creationId xmlns:a16="http://schemas.microsoft.com/office/drawing/2014/main" id="{8D4927C3-4B24-E1EE-E93A-6B60434B62A8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7484" name="Freeform: Shape 7483">
                <a:extLst>
                  <a:ext uri="{FF2B5EF4-FFF2-40B4-BE49-F238E27FC236}">
                    <a16:creationId xmlns:a16="http://schemas.microsoft.com/office/drawing/2014/main" id="{C7F16FD1-2E30-C644-D5D2-1A9C96A6243A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85" name="Freeform: Shape 7484">
                <a:extLst>
                  <a:ext uri="{FF2B5EF4-FFF2-40B4-BE49-F238E27FC236}">
                    <a16:creationId xmlns:a16="http://schemas.microsoft.com/office/drawing/2014/main" id="{E45245BD-ED06-656A-66CF-D1D5903BC850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86" name="Freeform: Shape 7485">
                <a:extLst>
                  <a:ext uri="{FF2B5EF4-FFF2-40B4-BE49-F238E27FC236}">
                    <a16:creationId xmlns:a16="http://schemas.microsoft.com/office/drawing/2014/main" id="{54C3002D-179F-4339-E10C-BD7F61CE26FB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87" name="Freeform: Shape 7486">
                <a:extLst>
                  <a:ext uri="{FF2B5EF4-FFF2-40B4-BE49-F238E27FC236}">
                    <a16:creationId xmlns:a16="http://schemas.microsoft.com/office/drawing/2014/main" id="{827B6D28-E086-D550-E255-16C1C26CE3D5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9" name="Freeform: Shape 9818">
                <a:extLst>
                  <a:ext uri="{FF2B5EF4-FFF2-40B4-BE49-F238E27FC236}">
                    <a16:creationId xmlns:a16="http://schemas.microsoft.com/office/drawing/2014/main" id="{202C6CE9-7044-8FFF-657A-F122A97C6A7A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20" name="Freeform: Shape 9819">
                <a:extLst>
                  <a:ext uri="{FF2B5EF4-FFF2-40B4-BE49-F238E27FC236}">
                    <a16:creationId xmlns:a16="http://schemas.microsoft.com/office/drawing/2014/main" id="{A7B2A960-C09D-92FF-A3DF-48109674E9F5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21" name="Freeform: Shape 9820">
                <a:extLst>
                  <a:ext uri="{FF2B5EF4-FFF2-40B4-BE49-F238E27FC236}">
                    <a16:creationId xmlns:a16="http://schemas.microsoft.com/office/drawing/2014/main" id="{33B1A2F6-6255-F11E-DFFB-36F53422EE25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22" name="Freeform: Shape 9821">
                <a:extLst>
                  <a:ext uri="{FF2B5EF4-FFF2-40B4-BE49-F238E27FC236}">
                    <a16:creationId xmlns:a16="http://schemas.microsoft.com/office/drawing/2014/main" id="{EAA4B41E-48D5-221A-810D-9777D0A701EF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483" name="Freeform: Shape 7482">
              <a:extLst>
                <a:ext uri="{FF2B5EF4-FFF2-40B4-BE49-F238E27FC236}">
                  <a16:creationId xmlns:a16="http://schemas.microsoft.com/office/drawing/2014/main" id="{204355F5-9240-7328-8D73-566C43C07C0E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9823" name="Asteroid 3">
            <a:extLst>
              <a:ext uri="{FF2B5EF4-FFF2-40B4-BE49-F238E27FC236}">
                <a16:creationId xmlns:a16="http://schemas.microsoft.com/office/drawing/2014/main" id="{4E04422A-17A9-78A8-5C96-6286DB363F2A}"/>
              </a:ext>
            </a:extLst>
          </p:cNvPr>
          <p:cNvGrpSpPr/>
          <p:nvPr/>
        </p:nvGrpSpPr>
        <p:grpSpPr>
          <a:xfrm>
            <a:off x="-1595581" y="838179"/>
            <a:ext cx="1595581" cy="1604169"/>
            <a:chOff x="4974583" y="838179"/>
            <a:chExt cx="1595581" cy="1604169"/>
          </a:xfrm>
        </p:grpSpPr>
        <p:grpSp>
          <p:nvGrpSpPr>
            <p:cNvPr id="9824" name="Asteroid 3">
              <a:extLst>
                <a:ext uri="{FF2B5EF4-FFF2-40B4-BE49-F238E27FC236}">
                  <a16:creationId xmlns:a16="http://schemas.microsoft.com/office/drawing/2014/main" id="{8BEDD339-4DE4-D8D4-3BB4-F04D483F7013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9826" name="Freeform: Shape 9825">
                <a:extLst>
                  <a:ext uri="{FF2B5EF4-FFF2-40B4-BE49-F238E27FC236}">
                    <a16:creationId xmlns:a16="http://schemas.microsoft.com/office/drawing/2014/main" id="{50C3DD48-B41A-AA63-F9FF-9A176CCF0F2B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27" name="Freeform: Shape 9826">
                <a:extLst>
                  <a:ext uri="{FF2B5EF4-FFF2-40B4-BE49-F238E27FC236}">
                    <a16:creationId xmlns:a16="http://schemas.microsoft.com/office/drawing/2014/main" id="{5DF4248A-A455-F513-0026-623AB700ECBE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28" name="Freeform: Shape 9827">
                <a:extLst>
                  <a:ext uri="{FF2B5EF4-FFF2-40B4-BE49-F238E27FC236}">
                    <a16:creationId xmlns:a16="http://schemas.microsoft.com/office/drawing/2014/main" id="{1DBB7ECD-4D62-F7A8-649A-8BE6166F2A3F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29" name="Freeform: Shape 9828">
                <a:extLst>
                  <a:ext uri="{FF2B5EF4-FFF2-40B4-BE49-F238E27FC236}">
                    <a16:creationId xmlns:a16="http://schemas.microsoft.com/office/drawing/2014/main" id="{B835EEE5-40A7-F43E-1B3C-DC96B6A6D9D1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30" name="Freeform: Shape 9829">
                <a:extLst>
                  <a:ext uri="{FF2B5EF4-FFF2-40B4-BE49-F238E27FC236}">
                    <a16:creationId xmlns:a16="http://schemas.microsoft.com/office/drawing/2014/main" id="{01ED95CB-08E6-8907-D944-1FAFE486A79D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31" name="Freeform: Shape 9830">
                <a:extLst>
                  <a:ext uri="{FF2B5EF4-FFF2-40B4-BE49-F238E27FC236}">
                    <a16:creationId xmlns:a16="http://schemas.microsoft.com/office/drawing/2014/main" id="{9CAEBF37-F7E7-14DD-714D-9A3677B79BB9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32" name="Freeform: Shape 9831">
                <a:extLst>
                  <a:ext uri="{FF2B5EF4-FFF2-40B4-BE49-F238E27FC236}">
                    <a16:creationId xmlns:a16="http://schemas.microsoft.com/office/drawing/2014/main" id="{C6A14632-B84F-8325-1624-5966959499FF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33" name="Freeform: Shape 9832">
                <a:extLst>
                  <a:ext uri="{FF2B5EF4-FFF2-40B4-BE49-F238E27FC236}">
                    <a16:creationId xmlns:a16="http://schemas.microsoft.com/office/drawing/2014/main" id="{4D69B269-F7C3-6D43-6C57-15165B9C3816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34" name="Freeform: Shape 9833">
                <a:extLst>
                  <a:ext uri="{FF2B5EF4-FFF2-40B4-BE49-F238E27FC236}">
                    <a16:creationId xmlns:a16="http://schemas.microsoft.com/office/drawing/2014/main" id="{1F192A60-4010-0E13-2340-50D581E9212B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825" name="Freeform: Shape 9824">
              <a:extLst>
                <a:ext uri="{FF2B5EF4-FFF2-40B4-BE49-F238E27FC236}">
                  <a16:creationId xmlns:a16="http://schemas.microsoft.com/office/drawing/2014/main" id="{80EF1458-50B6-ECD8-A880-974FA2A23AC0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43179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9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733395E4-716E-ED35-AFE6-38723F65194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9650" y="-6515100"/>
            <a:ext cx="24249100" cy="13639693"/>
          </a:xfrm>
          <a:prstGeom prst="rect">
            <a:avLst/>
          </a:prstGeom>
        </p:spPr>
      </p:pic>
      <p:pic>
        <p:nvPicPr>
          <p:cNvPr id="3" name="!!Rocket in flight 2">
            <a:extLst>
              <a:ext uri="{FF2B5EF4-FFF2-40B4-BE49-F238E27FC236}">
                <a16:creationId xmlns:a16="http://schemas.microsoft.com/office/drawing/2014/main" id="{C1DC5D56-BEBA-F08D-CD71-FF5087A8E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7321608" y="2988816"/>
            <a:ext cx="2628900" cy="1123950"/>
          </a:xfrm>
          <a:prstGeom prst="rect">
            <a:avLst/>
          </a:prstGeom>
        </p:spPr>
      </p:pic>
      <p:grpSp>
        <p:nvGrpSpPr>
          <p:cNvPr id="11527" name="Asteroid 1">
            <a:extLst>
              <a:ext uri="{FF2B5EF4-FFF2-40B4-BE49-F238E27FC236}">
                <a16:creationId xmlns:a16="http://schemas.microsoft.com/office/drawing/2014/main" id="{4968631A-96D5-A575-66F0-D430C085B9F2}"/>
              </a:ext>
            </a:extLst>
          </p:cNvPr>
          <p:cNvGrpSpPr/>
          <p:nvPr/>
        </p:nvGrpSpPr>
        <p:grpSpPr>
          <a:xfrm>
            <a:off x="1857405" y="982551"/>
            <a:ext cx="1607717" cy="1581533"/>
            <a:chOff x="1857405" y="982551"/>
            <a:chExt cx="1607717" cy="1581533"/>
          </a:xfrm>
        </p:grpSpPr>
        <p:grpSp>
          <p:nvGrpSpPr>
            <p:cNvPr id="11482" name="Graphic 7423">
              <a:extLst>
                <a:ext uri="{FF2B5EF4-FFF2-40B4-BE49-F238E27FC236}">
                  <a16:creationId xmlns:a16="http://schemas.microsoft.com/office/drawing/2014/main" id="{43C0F5A1-F7E7-D636-4653-9F5E780C45FE}"/>
                </a:ext>
              </a:extLst>
            </p:cNvPr>
            <p:cNvGrpSpPr/>
            <p:nvPr/>
          </p:nvGrpSpPr>
          <p:grpSpPr>
            <a:xfrm>
              <a:off x="1857405" y="982551"/>
              <a:ext cx="1607717" cy="1581533"/>
              <a:chOff x="1857405" y="982551"/>
              <a:chExt cx="1607717" cy="1581533"/>
            </a:xfrm>
          </p:grpSpPr>
          <p:sp>
            <p:nvSpPr>
              <p:cNvPr id="11483" name="Freeform: Shape 11482">
                <a:extLst>
                  <a:ext uri="{FF2B5EF4-FFF2-40B4-BE49-F238E27FC236}">
                    <a16:creationId xmlns:a16="http://schemas.microsoft.com/office/drawing/2014/main" id="{FADCD72F-9860-97B2-BD99-35E27F259697}"/>
                  </a:ext>
                </a:extLst>
              </p:cNvPr>
              <p:cNvSpPr/>
              <p:nvPr/>
            </p:nvSpPr>
            <p:spPr>
              <a:xfrm>
                <a:off x="1857405" y="982551"/>
                <a:ext cx="1607717" cy="1581533"/>
              </a:xfrm>
              <a:custGeom>
                <a:avLst/>
                <a:gdLst>
                  <a:gd name="connsiteX0" fmla="*/ 402717 w 1607717"/>
                  <a:gd name="connsiteY0" fmla="*/ 117396 h 1581533"/>
                  <a:gd name="connsiteX1" fmla="*/ 156496 w 1607717"/>
                  <a:gd name="connsiteY1" fmla="*/ 344186 h 1581533"/>
                  <a:gd name="connsiteX2" fmla="*/ 112395 w 1607717"/>
                  <a:gd name="connsiteY2" fmla="*/ 481727 h 1581533"/>
                  <a:gd name="connsiteX3" fmla="*/ 24384 w 1607717"/>
                  <a:gd name="connsiteY3" fmla="*/ 692420 h 1581533"/>
                  <a:gd name="connsiteX4" fmla="*/ 32004 w 1607717"/>
                  <a:gd name="connsiteY4" fmla="*/ 1070753 h 1581533"/>
                  <a:gd name="connsiteX5" fmla="*/ 151067 w 1607717"/>
                  <a:gd name="connsiteY5" fmla="*/ 1239346 h 1581533"/>
                  <a:gd name="connsiteX6" fmla="*/ 560451 w 1607717"/>
                  <a:gd name="connsiteY6" fmla="*/ 1566720 h 1581533"/>
                  <a:gd name="connsiteX7" fmla="*/ 904780 w 1607717"/>
                  <a:gd name="connsiteY7" fmla="*/ 1561196 h 1581533"/>
                  <a:gd name="connsiteX8" fmla="*/ 1160812 w 1607717"/>
                  <a:gd name="connsiteY8" fmla="*/ 1578055 h 1581533"/>
                  <a:gd name="connsiteX9" fmla="*/ 1365695 w 1607717"/>
                  <a:gd name="connsiteY9" fmla="*/ 1456706 h 1581533"/>
                  <a:gd name="connsiteX10" fmla="*/ 1465517 w 1607717"/>
                  <a:gd name="connsiteY10" fmla="*/ 1279351 h 1581533"/>
                  <a:gd name="connsiteX11" fmla="*/ 1584199 w 1607717"/>
                  <a:gd name="connsiteY11" fmla="*/ 1065610 h 1581533"/>
                  <a:gd name="connsiteX12" fmla="*/ 1572959 w 1607717"/>
                  <a:gd name="connsiteY12" fmla="*/ 752999 h 1581533"/>
                  <a:gd name="connsiteX13" fmla="*/ 1544670 w 1607717"/>
                  <a:gd name="connsiteY13" fmla="*/ 661178 h 1581533"/>
                  <a:gd name="connsiteX14" fmla="*/ 1475423 w 1607717"/>
                  <a:gd name="connsiteY14" fmla="*/ 440770 h 1581533"/>
                  <a:gd name="connsiteX15" fmla="*/ 1382078 w 1607717"/>
                  <a:gd name="connsiteY15" fmla="*/ 313897 h 1581533"/>
                  <a:gd name="connsiteX16" fmla="*/ 1235203 w 1607717"/>
                  <a:gd name="connsiteY16" fmla="*/ 151019 h 1581533"/>
                  <a:gd name="connsiteX17" fmla="*/ 1115854 w 1607717"/>
                  <a:gd name="connsiteY17" fmla="*/ 94822 h 1581533"/>
                  <a:gd name="connsiteX18" fmla="*/ 977456 w 1607717"/>
                  <a:gd name="connsiteY18" fmla="*/ 42815 h 1581533"/>
                  <a:gd name="connsiteX19" fmla="*/ 623983 w 1607717"/>
                  <a:gd name="connsiteY19" fmla="*/ 42625 h 1581533"/>
                  <a:gd name="connsiteX20" fmla="*/ 403860 w 1607717"/>
                  <a:gd name="connsiteY20" fmla="*/ 116920 h 1581533"/>
                  <a:gd name="connsiteX21" fmla="*/ 402908 w 1607717"/>
                  <a:gd name="connsiteY21" fmla="*/ 117301 h 158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07717" h="1581533">
                    <a:moveTo>
                      <a:pt x="402717" y="117396"/>
                    </a:moveTo>
                    <a:cubicBezTo>
                      <a:pt x="297180" y="161782"/>
                      <a:pt x="199549" y="236839"/>
                      <a:pt x="156496" y="344186"/>
                    </a:cubicBezTo>
                    <a:cubicBezTo>
                      <a:pt x="137637" y="388477"/>
                      <a:pt x="126683" y="435817"/>
                      <a:pt x="112395" y="481727"/>
                    </a:cubicBezTo>
                    <a:cubicBezTo>
                      <a:pt x="91726" y="555641"/>
                      <a:pt x="51340" y="621173"/>
                      <a:pt x="24384" y="692420"/>
                    </a:cubicBezTo>
                    <a:cubicBezTo>
                      <a:pt x="-12477" y="788242"/>
                      <a:pt x="-5619" y="973979"/>
                      <a:pt x="32004" y="1070753"/>
                    </a:cubicBezTo>
                    <a:cubicBezTo>
                      <a:pt x="57246" y="1135238"/>
                      <a:pt x="107823" y="1186196"/>
                      <a:pt x="151067" y="1239346"/>
                    </a:cubicBezTo>
                    <a:cubicBezTo>
                      <a:pt x="281369" y="1402509"/>
                      <a:pt x="332518" y="1525953"/>
                      <a:pt x="560451" y="1566720"/>
                    </a:cubicBezTo>
                    <a:cubicBezTo>
                      <a:pt x="674847" y="1588151"/>
                      <a:pt x="790004" y="1554528"/>
                      <a:pt x="904780" y="1561196"/>
                    </a:cubicBezTo>
                    <a:cubicBezTo>
                      <a:pt x="990219" y="1565006"/>
                      <a:pt x="1076040" y="1590723"/>
                      <a:pt x="1160812" y="1578055"/>
                    </a:cubicBezTo>
                    <a:cubicBezTo>
                      <a:pt x="1242156" y="1567196"/>
                      <a:pt x="1315974" y="1521571"/>
                      <a:pt x="1365695" y="1456706"/>
                    </a:cubicBezTo>
                    <a:cubicBezTo>
                      <a:pt x="1407605" y="1403652"/>
                      <a:pt x="1434466" y="1339168"/>
                      <a:pt x="1465517" y="1279351"/>
                    </a:cubicBezTo>
                    <a:cubicBezTo>
                      <a:pt x="1502664" y="1205818"/>
                      <a:pt x="1554099" y="1142000"/>
                      <a:pt x="1584199" y="1065610"/>
                    </a:cubicBezTo>
                    <a:cubicBezTo>
                      <a:pt x="1625442" y="966169"/>
                      <a:pt x="1606487" y="853202"/>
                      <a:pt x="1572959" y="752999"/>
                    </a:cubicBezTo>
                    <a:cubicBezTo>
                      <a:pt x="1563339" y="722519"/>
                      <a:pt x="1553337" y="691944"/>
                      <a:pt x="1544670" y="661178"/>
                    </a:cubicBezTo>
                    <a:cubicBezTo>
                      <a:pt x="1522572" y="584216"/>
                      <a:pt x="1513237" y="508207"/>
                      <a:pt x="1475423" y="440770"/>
                    </a:cubicBezTo>
                    <a:cubicBezTo>
                      <a:pt x="1450087" y="394574"/>
                      <a:pt x="1415034" y="354759"/>
                      <a:pt x="1382078" y="313897"/>
                    </a:cubicBezTo>
                    <a:cubicBezTo>
                      <a:pt x="1334643" y="257128"/>
                      <a:pt x="1294448" y="192167"/>
                      <a:pt x="1235203" y="151019"/>
                    </a:cubicBezTo>
                    <a:cubicBezTo>
                      <a:pt x="1198912" y="125397"/>
                      <a:pt x="1157669" y="109490"/>
                      <a:pt x="1115854" y="94822"/>
                    </a:cubicBezTo>
                    <a:cubicBezTo>
                      <a:pt x="1069658" y="78915"/>
                      <a:pt x="1022128" y="61960"/>
                      <a:pt x="977456" y="42815"/>
                    </a:cubicBezTo>
                    <a:cubicBezTo>
                      <a:pt x="837343" y="-22145"/>
                      <a:pt x="768954" y="-5762"/>
                      <a:pt x="623983" y="42625"/>
                    </a:cubicBezTo>
                    <a:cubicBezTo>
                      <a:pt x="550450" y="66818"/>
                      <a:pt x="475107" y="86344"/>
                      <a:pt x="403860" y="116920"/>
                    </a:cubicBezTo>
                    <a:lnTo>
                      <a:pt x="402908" y="117301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4" name="Freeform: Shape 11483">
                <a:extLst>
                  <a:ext uri="{FF2B5EF4-FFF2-40B4-BE49-F238E27FC236}">
                    <a16:creationId xmlns:a16="http://schemas.microsoft.com/office/drawing/2014/main" id="{147AAB64-2F15-80D8-2981-E35DEAFF3D54}"/>
                  </a:ext>
                </a:extLst>
              </p:cNvPr>
              <p:cNvSpPr/>
              <p:nvPr/>
            </p:nvSpPr>
            <p:spPr>
              <a:xfrm>
                <a:off x="2528918" y="1223010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3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5" name="Freeform: Shape 11484">
                <a:extLst>
                  <a:ext uri="{FF2B5EF4-FFF2-40B4-BE49-F238E27FC236}">
                    <a16:creationId xmlns:a16="http://schemas.microsoft.com/office/drawing/2014/main" id="{48F6482B-E2B9-8538-1D2E-C4C4AC98E602}"/>
                  </a:ext>
                </a:extLst>
              </p:cNvPr>
              <p:cNvSpPr/>
              <p:nvPr/>
            </p:nvSpPr>
            <p:spPr>
              <a:xfrm>
                <a:off x="2057621" y="1687068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6" name="Freeform: Shape 11485">
                <a:extLst>
                  <a:ext uri="{FF2B5EF4-FFF2-40B4-BE49-F238E27FC236}">
                    <a16:creationId xmlns:a16="http://schemas.microsoft.com/office/drawing/2014/main" id="{FB33C5CD-5E9D-541C-5E74-4341E23E5E1D}"/>
                  </a:ext>
                </a:extLst>
              </p:cNvPr>
              <p:cNvSpPr/>
              <p:nvPr/>
            </p:nvSpPr>
            <p:spPr>
              <a:xfrm>
                <a:off x="2712275" y="197034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7" name="Freeform: Shape 11486">
                <a:extLst>
                  <a:ext uri="{FF2B5EF4-FFF2-40B4-BE49-F238E27FC236}">
                    <a16:creationId xmlns:a16="http://schemas.microsoft.com/office/drawing/2014/main" id="{C925F83E-9233-E0CD-E6C7-A8F50D8CF479}"/>
                  </a:ext>
                </a:extLst>
              </p:cNvPr>
              <p:cNvSpPr/>
              <p:nvPr/>
            </p:nvSpPr>
            <p:spPr>
              <a:xfrm>
                <a:off x="3076796" y="148799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5 h 164211"/>
                  <a:gd name="connsiteX1" fmla="*/ 82105 w 164211"/>
                  <a:gd name="connsiteY1" fmla="*/ 164211 h 164211"/>
                  <a:gd name="connsiteX2" fmla="*/ 0 w 164211"/>
                  <a:gd name="connsiteY2" fmla="*/ 82105 h 164211"/>
                  <a:gd name="connsiteX3" fmla="*/ 82105 w 164211"/>
                  <a:gd name="connsiteY3" fmla="*/ 0 h 164211"/>
                  <a:gd name="connsiteX4" fmla="*/ 164211 w 164211"/>
                  <a:gd name="connsiteY4" fmla="*/ 82105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5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5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5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8" name="Freeform: Shape 11487">
                <a:extLst>
                  <a:ext uri="{FF2B5EF4-FFF2-40B4-BE49-F238E27FC236}">
                    <a16:creationId xmlns:a16="http://schemas.microsoft.com/office/drawing/2014/main" id="{B21A7D30-3B5F-A349-D0AE-D812B9A6ABD6}"/>
                  </a:ext>
                </a:extLst>
              </p:cNvPr>
              <p:cNvSpPr/>
              <p:nvPr/>
            </p:nvSpPr>
            <p:spPr>
              <a:xfrm>
                <a:off x="2146394" y="1284255"/>
                <a:ext cx="120396" cy="120396"/>
              </a:xfrm>
              <a:custGeom>
                <a:avLst/>
                <a:gdLst>
                  <a:gd name="connsiteX0" fmla="*/ 120396 w 120396"/>
                  <a:gd name="connsiteY0" fmla="*/ 60198 h 120396"/>
                  <a:gd name="connsiteX1" fmla="*/ 60198 w 120396"/>
                  <a:gd name="connsiteY1" fmla="*/ 120396 h 120396"/>
                  <a:gd name="connsiteX2" fmla="*/ 0 w 120396"/>
                  <a:gd name="connsiteY2" fmla="*/ 60198 h 120396"/>
                  <a:gd name="connsiteX3" fmla="*/ 60198 w 120396"/>
                  <a:gd name="connsiteY3" fmla="*/ 0 h 120396"/>
                  <a:gd name="connsiteX4" fmla="*/ 120396 w 120396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9" name="Freeform: Shape 11488">
                <a:extLst>
                  <a:ext uri="{FF2B5EF4-FFF2-40B4-BE49-F238E27FC236}">
                    <a16:creationId xmlns:a16="http://schemas.microsoft.com/office/drawing/2014/main" id="{BE85F363-C3C9-0CFA-61E2-669822BFFFAD}"/>
                  </a:ext>
                </a:extLst>
              </p:cNvPr>
              <p:cNvSpPr/>
              <p:nvPr/>
            </p:nvSpPr>
            <p:spPr>
              <a:xfrm>
                <a:off x="2357564" y="2203227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0" name="Freeform: Shape 11489">
                <a:extLst>
                  <a:ext uri="{FF2B5EF4-FFF2-40B4-BE49-F238E27FC236}">
                    <a16:creationId xmlns:a16="http://schemas.microsoft.com/office/drawing/2014/main" id="{AB6D0EA8-0134-8A8B-FE4C-703202AA47EA}"/>
                  </a:ext>
                </a:extLst>
              </p:cNvPr>
              <p:cNvSpPr/>
              <p:nvPr/>
            </p:nvSpPr>
            <p:spPr>
              <a:xfrm>
                <a:off x="2603309" y="982606"/>
                <a:ext cx="861597" cy="1576894"/>
              </a:xfrm>
              <a:custGeom>
                <a:avLst/>
                <a:gdLst>
                  <a:gd name="connsiteX0" fmla="*/ 286 w 861597"/>
                  <a:gd name="connsiteY0" fmla="*/ 7232 h 1576894"/>
                  <a:gd name="connsiteX1" fmla="*/ 231267 w 861597"/>
                  <a:gd name="connsiteY1" fmla="*/ 42855 h 1576894"/>
                  <a:gd name="connsiteX2" fmla="*/ 369665 w 861597"/>
                  <a:gd name="connsiteY2" fmla="*/ 94862 h 1576894"/>
                  <a:gd name="connsiteX3" fmla="*/ 489014 w 861597"/>
                  <a:gd name="connsiteY3" fmla="*/ 151059 h 1576894"/>
                  <a:gd name="connsiteX4" fmla="*/ 635889 w 861597"/>
                  <a:gd name="connsiteY4" fmla="*/ 313937 h 1576894"/>
                  <a:gd name="connsiteX5" fmla="*/ 729234 w 861597"/>
                  <a:gd name="connsiteY5" fmla="*/ 440810 h 1576894"/>
                  <a:gd name="connsiteX6" fmla="*/ 798481 w 861597"/>
                  <a:gd name="connsiteY6" fmla="*/ 661218 h 1576894"/>
                  <a:gd name="connsiteX7" fmla="*/ 826770 w 861597"/>
                  <a:gd name="connsiteY7" fmla="*/ 753039 h 1576894"/>
                  <a:gd name="connsiteX8" fmla="*/ 838010 w 861597"/>
                  <a:gd name="connsiteY8" fmla="*/ 1065650 h 1576894"/>
                  <a:gd name="connsiteX9" fmla="*/ 719328 w 861597"/>
                  <a:gd name="connsiteY9" fmla="*/ 1279391 h 1576894"/>
                  <a:gd name="connsiteX10" fmla="*/ 619506 w 861597"/>
                  <a:gd name="connsiteY10" fmla="*/ 1456746 h 1576894"/>
                  <a:gd name="connsiteX11" fmla="*/ 412718 w 861597"/>
                  <a:gd name="connsiteY11" fmla="*/ 1576857 h 1576894"/>
                  <a:gd name="connsiteX12" fmla="*/ 485680 w 861597"/>
                  <a:gd name="connsiteY12" fmla="*/ 1432839 h 1576894"/>
                  <a:gd name="connsiteX13" fmla="*/ 596741 w 861597"/>
                  <a:gd name="connsiteY13" fmla="*/ 1292250 h 1576894"/>
                  <a:gd name="connsiteX14" fmla="*/ 621125 w 861597"/>
                  <a:gd name="connsiteY14" fmla="*/ 1117371 h 1576894"/>
                  <a:gd name="connsiteX15" fmla="*/ 602361 w 861597"/>
                  <a:gd name="connsiteY15" fmla="*/ 1045266 h 1576894"/>
                  <a:gd name="connsiteX16" fmla="*/ 610267 w 861597"/>
                  <a:gd name="connsiteY16" fmla="*/ 928966 h 1576894"/>
                  <a:gd name="connsiteX17" fmla="*/ 562832 w 861597"/>
                  <a:gd name="connsiteY17" fmla="*/ 816762 h 1576894"/>
                  <a:gd name="connsiteX18" fmla="*/ 500539 w 861597"/>
                  <a:gd name="connsiteY18" fmla="*/ 759516 h 1576894"/>
                  <a:gd name="connsiteX19" fmla="*/ 473011 w 861597"/>
                  <a:gd name="connsiteY19" fmla="*/ 692746 h 1576894"/>
                  <a:gd name="connsiteX20" fmla="*/ 383857 w 861597"/>
                  <a:gd name="connsiteY20" fmla="*/ 564444 h 1576894"/>
                  <a:gd name="connsiteX21" fmla="*/ 342614 w 861597"/>
                  <a:gd name="connsiteY21" fmla="*/ 281552 h 1576894"/>
                  <a:gd name="connsiteX22" fmla="*/ 277558 w 861597"/>
                  <a:gd name="connsiteY22" fmla="*/ 210019 h 1576894"/>
                  <a:gd name="connsiteX23" fmla="*/ 202502 w 861597"/>
                  <a:gd name="connsiteY23" fmla="*/ 144487 h 1576894"/>
                  <a:gd name="connsiteX24" fmla="*/ 125635 w 861597"/>
                  <a:gd name="connsiteY24" fmla="*/ 83908 h 1576894"/>
                  <a:gd name="connsiteX25" fmla="*/ 0 w 861597"/>
                  <a:gd name="connsiteY25" fmla="*/ 7232 h 157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61597" h="1576894">
                    <a:moveTo>
                      <a:pt x="286" y="7232"/>
                    </a:moveTo>
                    <a:cubicBezTo>
                      <a:pt x="74962" y="-7818"/>
                      <a:pt x="136874" y="-960"/>
                      <a:pt x="231267" y="42855"/>
                    </a:cubicBezTo>
                    <a:cubicBezTo>
                      <a:pt x="275939" y="62001"/>
                      <a:pt x="323374" y="79050"/>
                      <a:pt x="369665" y="94862"/>
                    </a:cubicBezTo>
                    <a:cubicBezTo>
                      <a:pt x="411480" y="109530"/>
                      <a:pt x="452819" y="125437"/>
                      <a:pt x="489014" y="151059"/>
                    </a:cubicBezTo>
                    <a:cubicBezTo>
                      <a:pt x="548259" y="192207"/>
                      <a:pt x="588454" y="257168"/>
                      <a:pt x="635889" y="313937"/>
                    </a:cubicBezTo>
                    <a:cubicBezTo>
                      <a:pt x="668845" y="354799"/>
                      <a:pt x="703898" y="394709"/>
                      <a:pt x="729234" y="440810"/>
                    </a:cubicBezTo>
                    <a:cubicBezTo>
                      <a:pt x="767048" y="508152"/>
                      <a:pt x="776383" y="584161"/>
                      <a:pt x="798481" y="661218"/>
                    </a:cubicBezTo>
                    <a:cubicBezTo>
                      <a:pt x="807053" y="692079"/>
                      <a:pt x="817054" y="722559"/>
                      <a:pt x="826770" y="753039"/>
                    </a:cubicBezTo>
                    <a:cubicBezTo>
                      <a:pt x="860393" y="853242"/>
                      <a:pt x="879348" y="966209"/>
                      <a:pt x="838010" y="1065650"/>
                    </a:cubicBezTo>
                    <a:cubicBezTo>
                      <a:pt x="807911" y="1142040"/>
                      <a:pt x="756475" y="1205763"/>
                      <a:pt x="719328" y="1279391"/>
                    </a:cubicBezTo>
                    <a:cubicBezTo>
                      <a:pt x="688277" y="1339208"/>
                      <a:pt x="661416" y="1403692"/>
                      <a:pt x="619506" y="1456746"/>
                    </a:cubicBezTo>
                    <a:cubicBezTo>
                      <a:pt x="573024" y="1515611"/>
                      <a:pt x="491776" y="1578666"/>
                      <a:pt x="412718" y="1576857"/>
                    </a:cubicBezTo>
                    <a:cubicBezTo>
                      <a:pt x="398431" y="1576571"/>
                      <a:pt x="477298" y="1442554"/>
                      <a:pt x="485680" y="1432839"/>
                    </a:cubicBezTo>
                    <a:cubicBezTo>
                      <a:pt x="525590" y="1386166"/>
                      <a:pt x="568928" y="1348733"/>
                      <a:pt x="596741" y="1292250"/>
                    </a:cubicBezTo>
                    <a:cubicBezTo>
                      <a:pt x="623316" y="1238338"/>
                      <a:pt x="635032" y="1175759"/>
                      <a:pt x="621125" y="1117371"/>
                    </a:cubicBezTo>
                    <a:cubicBezTo>
                      <a:pt x="615315" y="1093177"/>
                      <a:pt x="605314" y="1069936"/>
                      <a:pt x="602361" y="1045266"/>
                    </a:cubicBezTo>
                    <a:cubicBezTo>
                      <a:pt x="597789" y="1006595"/>
                      <a:pt x="610933" y="967923"/>
                      <a:pt x="610267" y="928966"/>
                    </a:cubicBezTo>
                    <a:cubicBezTo>
                      <a:pt x="609505" y="887342"/>
                      <a:pt x="592169" y="846289"/>
                      <a:pt x="562832" y="816762"/>
                    </a:cubicBezTo>
                    <a:cubicBezTo>
                      <a:pt x="543211" y="796950"/>
                      <a:pt x="517303" y="782091"/>
                      <a:pt x="500539" y="759516"/>
                    </a:cubicBezTo>
                    <a:cubicBezTo>
                      <a:pt x="484918" y="738466"/>
                      <a:pt x="483013" y="715987"/>
                      <a:pt x="473011" y="692746"/>
                    </a:cubicBezTo>
                    <a:cubicBezTo>
                      <a:pt x="452152" y="644169"/>
                      <a:pt x="406908" y="611688"/>
                      <a:pt x="383857" y="564444"/>
                    </a:cubicBezTo>
                    <a:cubicBezTo>
                      <a:pt x="341566" y="477862"/>
                      <a:pt x="389382" y="365848"/>
                      <a:pt x="342614" y="281552"/>
                    </a:cubicBezTo>
                    <a:cubicBezTo>
                      <a:pt x="326898" y="253263"/>
                      <a:pt x="301942" y="231355"/>
                      <a:pt x="277558" y="210019"/>
                    </a:cubicBezTo>
                    <a:cubicBezTo>
                      <a:pt x="252508" y="188207"/>
                      <a:pt x="227552" y="166395"/>
                      <a:pt x="202502" y="144487"/>
                    </a:cubicBezTo>
                    <a:cubicBezTo>
                      <a:pt x="177927" y="123056"/>
                      <a:pt x="153162" y="101434"/>
                      <a:pt x="125635" y="83908"/>
                    </a:cubicBezTo>
                    <a:cubicBezTo>
                      <a:pt x="85820" y="58667"/>
                      <a:pt x="29432" y="44189"/>
                      <a:pt x="0" y="7232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21" name="Freeform: Shape 11520">
              <a:extLst>
                <a:ext uri="{FF2B5EF4-FFF2-40B4-BE49-F238E27FC236}">
                  <a16:creationId xmlns:a16="http://schemas.microsoft.com/office/drawing/2014/main" id="{43F6BFAF-419D-3889-C492-EC729DB6F8AA}"/>
                </a:ext>
              </a:extLst>
            </p:cNvPr>
            <p:cNvSpPr/>
            <p:nvPr/>
          </p:nvSpPr>
          <p:spPr>
            <a:xfrm>
              <a:off x="2420714" y="1264158"/>
              <a:ext cx="468629" cy="1027080"/>
            </a:xfrm>
            <a:custGeom>
              <a:avLst/>
              <a:gdLst>
                <a:gd name="connsiteX0" fmla="*/ 141637 w 468629"/>
                <a:gd name="connsiteY0" fmla="*/ 698659 h 1027080"/>
                <a:gd name="connsiteX1" fmla="*/ 219742 w 468629"/>
                <a:gd name="connsiteY1" fmla="*/ 478822 h 1027080"/>
                <a:gd name="connsiteX2" fmla="*/ 309467 w 468629"/>
                <a:gd name="connsiteY2" fmla="*/ 244507 h 1027080"/>
                <a:gd name="connsiteX3" fmla="*/ 229934 w 468629"/>
                <a:gd name="connsiteY3" fmla="*/ 144685 h 1027080"/>
                <a:gd name="connsiteX4" fmla="*/ 150400 w 468629"/>
                <a:gd name="connsiteY4" fmla="*/ 244507 h 1027080"/>
                <a:gd name="connsiteX5" fmla="*/ 150400 w 468629"/>
                <a:gd name="connsiteY5" fmla="*/ 354425 h 1027080"/>
                <a:gd name="connsiteX6" fmla="*/ 0 w 468629"/>
                <a:gd name="connsiteY6" fmla="*/ 354425 h 1027080"/>
                <a:gd name="connsiteX7" fmla="*/ 0 w 468629"/>
                <a:gd name="connsiteY7" fmla="*/ 254603 h 1027080"/>
                <a:gd name="connsiteX8" fmla="*/ 232886 w 468629"/>
                <a:gd name="connsiteY8" fmla="*/ 0 h 1027080"/>
                <a:gd name="connsiteX9" fmla="*/ 468630 w 468629"/>
                <a:gd name="connsiteY9" fmla="*/ 254603 h 1027080"/>
                <a:gd name="connsiteX10" fmla="*/ 362998 w 468629"/>
                <a:gd name="connsiteY10" fmla="*/ 520732 h 1027080"/>
                <a:gd name="connsiteX11" fmla="*/ 280511 w 468629"/>
                <a:gd name="connsiteY11" fmla="*/ 704469 h 1027080"/>
                <a:gd name="connsiteX12" fmla="*/ 280511 w 468629"/>
                <a:gd name="connsiteY12" fmla="*/ 759428 h 1027080"/>
                <a:gd name="connsiteX13" fmla="*/ 141637 w 468629"/>
                <a:gd name="connsiteY13" fmla="*/ 759428 h 1027080"/>
                <a:gd name="connsiteX14" fmla="*/ 141637 w 468629"/>
                <a:gd name="connsiteY14" fmla="*/ 698659 h 1027080"/>
                <a:gd name="connsiteX15" fmla="*/ 131540 w 468629"/>
                <a:gd name="connsiteY15" fmla="*/ 867918 h 1027080"/>
                <a:gd name="connsiteX16" fmla="*/ 290703 w 468629"/>
                <a:gd name="connsiteY16" fmla="*/ 867918 h 1027080"/>
                <a:gd name="connsiteX17" fmla="*/ 290703 w 468629"/>
                <a:gd name="connsiteY17" fmla="*/ 1027081 h 1027080"/>
                <a:gd name="connsiteX18" fmla="*/ 131540 w 468629"/>
                <a:gd name="connsiteY18" fmla="*/ 1027081 h 1027080"/>
                <a:gd name="connsiteX19" fmla="*/ 131540 w 468629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29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7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526" name="Asteroid 2">
            <a:extLst>
              <a:ext uri="{FF2B5EF4-FFF2-40B4-BE49-F238E27FC236}">
                <a16:creationId xmlns:a16="http://schemas.microsoft.com/office/drawing/2014/main" id="{D8E4CDE8-93CE-556D-3BA8-9EC74DD7E172}"/>
              </a:ext>
            </a:extLst>
          </p:cNvPr>
          <p:cNvGrpSpPr/>
          <p:nvPr/>
        </p:nvGrpSpPr>
        <p:grpSpPr>
          <a:xfrm>
            <a:off x="1455875" y="3827557"/>
            <a:ext cx="1570081" cy="1671924"/>
            <a:chOff x="1455875" y="3827557"/>
            <a:chExt cx="1570081" cy="1671924"/>
          </a:xfrm>
        </p:grpSpPr>
        <p:grpSp>
          <p:nvGrpSpPr>
            <p:cNvPr id="11510" name="Graphic 7423">
              <a:extLst>
                <a:ext uri="{FF2B5EF4-FFF2-40B4-BE49-F238E27FC236}">
                  <a16:creationId xmlns:a16="http://schemas.microsoft.com/office/drawing/2014/main" id="{DCE30455-42E4-BCD9-164D-913C4362CA85}"/>
                </a:ext>
              </a:extLst>
            </p:cNvPr>
            <p:cNvGrpSpPr/>
            <p:nvPr/>
          </p:nvGrpSpPr>
          <p:grpSpPr>
            <a:xfrm>
              <a:off x="1455875" y="3827557"/>
              <a:ext cx="1570081" cy="1671924"/>
              <a:chOff x="1455875" y="3827557"/>
              <a:chExt cx="1570081" cy="1671924"/>
            </a:xfrm>
          </p:grpSpPr>
          <p:sp>
            <p:nvSpPr>
              <p:cNvPr id="11511" name="Freeform: Shape 11510">
                <a:extLst>
                  <a:ext uri="{FF2B5EF4-FFF2-40B4-BE49-F238E27FC236}">
                    <a16:creationId xmlns:a16="http://schemas.microsoft.com/office/drawing/2014/main" id="{B7619D5D-47E2-E3E0-F83D-31F26805B0D1}"/>
                  </a:ext>
                </a:extLst>
              </p:cNvPr>
              <p:cNvSpPr/>
              <p:nvPr/>
            </p:nvSpPr>
            <p:spPr>
              <a:xfrm>
                <a:off x="1455875" y="3827557"/>
                <a:ext cx="1570081" cy="1671767"/>
              </a:xfrm>
              <a:custGeom>
                <a:avLst/>
                <a:gdLst>
                  <a:gd name="connsiteX0" fmla="*/ 1000654 w 1570081"/>
                  <a:gd name="connsiteY0" fmla="*/ 41021 h 1671767"/>
                  <a:gd name="connsiteX1" fmla="*/ 666136 w 1570081"/>
                  <a:gd name="connsiteY1" fmla="*/ 27305 h 1671767"/>
                  <a:gd name="connsiteX2" fmla="*/ 537739 w 1570081"/>
                  <a:gd name="connsiteY2" fmla="*/ 93408 h 1671767"/>
                  <a:gd name="connsiteX3" fmla="*/ 326569 w 1570081"/>
                  <a:gd name="connsiteY3" fmla="*/ 180086 h 1671767"/>
                  <a:gd name="connsiteX4" fmla="*/ 64441 w 1570081"/>
                  <a:gd name="connsiteY4" fmla="*/ 452977 h 1671767"/>
                  <a:gd name="connsiteX5" fmla="*/ 29389 w 1570081"/>
                  <a:gd name="connsiteY5" fmla="*/ 656431 h 1671767"/>
                  <a:gd name="connsiteX6" fmla="*/ 87397 w 1570081"/>
                  <a:gd name="connsiteY6" fmla="*/ 1177354 h 1671767"/>
                  <a:gd name="connsiteX7" fmla="*/ 334856 w 1570081"/>
                  <a:gd name="connsiteY7" fmla="*/ 1416907 h 1671767"/>
                  <a:gd name="connsiteX8" fmla="*/ 504020 w 1570081"/>
                  <a:gd name="connsiteY8" fmla="*/ 1609884 h 1671767"/>
                  <a:gd name="connsiteX9" fmla="*/ 734716 w 1570081"/>
                  <a:gd name="connsiteY9" fmla="*/ 1668939 h 1671767"/>
                  <a:gd name="connsiteX10" fmla="*/ 930645 w 1570081"/>
                  <a:gd name="connsiteY10" fmla="*/ 1614075 h 1671767"/>
                  <a:gd name="connsiteX11" fmla="*/ 1165627 w 1570081"/>
                  <a:gd name="connsiteY11" fmla="*/ 1546828 h 1671767"/>
                  <a:gd name="connsiteX12" fmla="*/ 1378701 w 1570081"/>
                  <a:gd name="connsiteY12" fmla="*/ 1317847 h 1671767"/>
                  <a:gd name="connsiteX13" fmla="*/ 1423659 w 1570081"/>
                  <a:gd name="connsiteY13" fmla="*/ 1232884 h 1671767"/>
                  <a:gd name="connsiteX14" fmla="*/ 1530529 w 1570081"/>
                  <a:gd name="connsiteY14" fmla="*/ 1028097 h 1671767"/>
                  <a:gd name="connsiteX15" fmla="*/ 1554247 w 1570081"/>
                  <a:gd name="connsiteY15" fmla="*/ 872363 h 1671767"/>
                  <a:gd name="connsiteX16" fmla="*/ 1565486 w 1570081"/>
                  <a:gd name="connsiteY16" fmla="*/ 653288 h 1671767"/>
                  <a:gd name="connsiteX17" fmla="*/ 1520814 w 1570081"/>
                  <a:gd name="connsiteY17" fmla="*/ 529082 h 1671767"/>
                  <a:gd name="connsiteX18" fmla="*/ 1459759 w 1570081"/>
                  <a:gd name="connsiteY18" fmla="*/ 394494 h 1671767"/>
                  <a:gd name="connsiteX19" fmla="*/ 1209918 w 1570081"/>
                  <a:gd name="connsiteY19" fmla="*/ 144463 h 1671767"/>
                  <a:gd name="connsiteX20" fmla="*/ 1001701 w 1570081"/>
                  <a:gd name="connsiteY20" fmla="*/ 41307 h 1671767"/>
                  <a:gd name="connsiteX21" fmla="*/ 1000749 w 1570081"/>
                  <a:gd name="connsiteY21" fmla="*/ 40926 h 16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0081" h="1671767">
                    <a:moveTo>
                      <a:pt x="1000654" y="41021"/>
                    </a:moveTo>
                    <a:cubicBezTo>
                      <a:pt x="894736" y="-2223"/>
                      <a:pt x="772530" y="-18129"/>
                      <a:pt x="666136" y="27305"/>
                    </a:cubicBezTo>
                    <a:cubicBezTo>
                      <a:pt x="621463" y="45307"/>
                      <a:pt x="580220" y="71025"/>
                      <a:pt x="537739" y="93408"/>
                    </a:cubicBezTo>
                    <a:cubicBezTo>
                      <a:pt x="470778" y="131032"/>
                      <a:pt x="395911" y="148844"/>
                      <a:pt x="326569" y="180086"/>
                    </a:cubicBezTo>
                    <a:cubicBezTo>
                      <a:pt x="232748" y="221710"/>
                      <a:pt x="106351" y="358013"/>
                      <a:pt x="64441" y="452977"/>
                    </a:cubicBezTo>
                    <a:cubicBezTo>
                      <a:pt x="36724" y="516414"/>
                      <a:pt x="36438" y="588232"/>
                      <a:pt x="29389" y="656431"/>
                    </a:cubicBezTo>
                    <a:cubicBezTo>
                      <a:pt x="6148" y="863886"/>
                      <a:pt x="-45001" y="987425"/>
                      <a:pt x="87397" y="1177354"/>
                    </a:cubicBezTo>
                    <a:cubicBezTo>
                      <a:pt x="153119" y="1273366"/>
                      <a:pt x="258370" y="1330992"/>
                      <a:pt x="334856" y="1416907"/>
                    </a:cubicBezTo>
                    <a:cubicBezTo>
                      <a:pt x="392578" y="1479963"/>
                      <a:pt x="435059" y="1558830"/>
                      <a:pt x="504020" y="1609884"/>
                    </a:cubicBezTo>
                    <a:cubicBezTo>
                      <a:pt x="569171" y="1659700"/>
                      <a:pt x="653658" y="1679702"/>
                      <a:pt x="734716" y="1668939"/>
                    </a:cubicBezTo>
                    <a:cubicBezTo>
                      <a:pt x="801867" y="1661128"/>
                      <a:pt x="866446" y="1634458"/>
                      <a:pt x="930645" y="1614075"/>
                    </a:cubicBezTo>
                    <a:cubicBezTo>
                      <a:pt x="1008940" y="1588357"/>
                      <a:pt x="1090379" y="1579594"/>
                      <a:pt x="1165627" y="1546828"/>
                    </a:cubicBezTo>
                    <a:cubicBezTo>
                      <a:pt x="1265163" y="1505680"/>
                      <a:pt x="1331552" y="1412431"/>
                      <a:pt x="1378701" y="1317847"/>
                    </a:cubicBezTo>
                    <a:cubicBezTo>
                      <a:pt x="1393465" y="1289463"/>
                      <a:pt x="1407943" y="1260792"/>
                      <a:pt x="1423659" y="1232884"/>
                    </a:cubicBezTo>
                    <a:cubicBezTo>
                      <a:pt x="1462521" y="1162780"/>
                      <a:pt x="1509574" y="1102487"/>
                      <a:pt x="1530529" y="1028097"/>
                    </a:cubicBezTo>
                    <a:cubicBezTo>
                      <a:pt x="1545293" y="977519"/>
                      <a:pt x="1548627" y="924560"/>
                      <a:pt x="1554247" y="872363"/>
                    </a:cubicBezTo>
                    <a:cubicBezTo>
                      <a:pt x="1560819" y="798640"/>
                      <a:pt x="1578345" y="724345"/>
                      <a:pt x="1565486" y="653288"/>
                    </a:cubicBezTo>
                    <a:cubicBezTo>
                      <a:pt x="1557962" y="609568"/>
                      <a:pt x="1540054" y="569087"/>
                      <a:pt x="1520814" y="529082"/>
                    </a:cubicBezTo>
                    <a:cubicBezTo>
                      <a:pt x="1499383" y="485172"/>
                      <a:pt x="1477761" y="439642"/>
                      <a:pt x="1459759" y="394494"/>
                    </a:cubicBezTo>
                    <a:cubicBezTo>
                      <a:pt x="1406609" y="249428"/>
                      <a:pt x="1346697" y="212757"/>
                      <a:pt x="1209918" y="144463"/>
                    </a:cubicBezTo>
                    <a:cubicBezTo>
                      <a:pt x="1140766" y="109601"/>
                      <a:pt x="1073710" y="70167"/>
                      <a:pt x="1001701" y="41307"/>
                    </a:cubicBezTo>
                    <a:lnTo>
                      <a:pt x="1000749" y="40926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2" name="Freeform: Shape 11511">
                <a:extLst>
                  <a:ext uri="{FF2B5EF4-FFF2-40B4-BE49-F238E27FC236}">
                    <a16:creationId xmlns:a16="http://schemas.microsoft.com/office/drawing/2014/main" id="{C6543DA0-7D43-39F4-239F-5339F49E6DC4}"/>
                  </a:ext>
                </a:extLst>
              </p:cNvPr>
              <p:cNvSpPr/>
              <p:nvPr/>
            </p:nvSpPr>
            <p:spPr>
              <a:xfrm>
                <a:off x="2294889" y="4443984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2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2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2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2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3" name="Freeform: Shape 11512">
                <a:extLst>
                  <a:ext uri="{FF2B5EF4-FFF2-40B4-BE49-F238E27FC236}">
                    <a16:creationId xmlns:a16="http://schemas.microsoft.com/office/drawing/2014/main" id="{88372864-5950-FC80-3205-B056826A0D1E}"/>
                  </a:ext>
                </a:extLst>
              </p:cNvPr>
              <p:cNvSpPr/>
              <p:nvPr/>
            </p:nvSpPr>
            <p:spPr>
              <a:xfrm>
                <a:off x="2233929" y="4962048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4" name="Freeform: Shape 11513">
                <a:extLst>
                  <a:ext uri="{FF2B5EF4-FFF2-40B4-BE49-F238E27FC236}">
                    <a16:creationId xmlns:a16="http://schemas.microsoft.com/office/drawing/2014/main" id="{BE1E41FA-434A-94DB-A41B-93B91C1B6CA4}"/>
                  </a:ext>
                </a:extLst>
              </p:cNvPr>
              <p:cNvSpPr/>
              <p:nvPr/>
            </p:nvSpPr>
            <p:spPr>
              <a:xfrm>
                <a:off x="1632711" y="4653819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5" name="Freeform: Shape 11514">
                <a:extLst>
                  <a:ext uri="{FF2B5EF4-FFF2-40B4-BE49-F238E27FC236}">
                    <a16:creationId xmlns:a16="http://schemas.microsoft.com/office/drawing/2014/main" id="{53AC9DBE-F3AD-940F-1F11-AE0DFD8898C2}"/>
                  </a:ext>
                </a:extLst>
              </p:cNvPr>
              <p:cNvSpPr/>
              <p:nvPr/>
            </p:nvSpPr>
            <p:spPr>
              <a:xfrm>
                <a:off x="2423286" y="4085463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6" name="Freeform: Shape 11515">
                <a:extLst>
                  <a:ext uri="{FF2B5EF4-FFF2-40B4-BE49-F238E27FC236}">
                    <a16:creationId xmlns:a16="http://schemas.microsoft.com/office/drawing/2014/main" id="{B465CC4E-55DF-924E-492B-03338D87680E}"/>
                  </a:ext>
                </a:extLst>
              </p:cNvPr>
              <p:cNvSpPr/>
              <p:nvPr/>
            </p:nvSpPr>
            <p:spPr>
              <a:xfrm>
                <a:off x="2085149" y="4031456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7" name="Freeform: Shape 11516">
                <a:extLst>
                  <a:ext uri="{FF2B5EF4-FFF2-40B4-BE49-F238E27FC236}">
                    <a16:creationId xmlns:a16="http://schemas.microsoft.com/office/drawing/2014/main" id="{F2247FBC-54D0-3811-09F3-9F040DC5B3F5}"/>
                  </a:ext>
                </a:extLst>
              </p:cNvPr>
              <p:cNvSpPr/>
              <p:nvPr/>
            </p:nvSpPr>
            <p:spPr>
              <a:xfrm>
                <a:off x="1796065" y="4293393"/>
                <a:ext cx="120396" cy="120395"/>
              </a:xfrm>
              <a:custGeom>
                <a:avLst/>
                <a:gdLst>
                  <a:gd name="connsiteX0" fmla="*/ 120396 w 120396"/>
                  <a:gd name="connsiteY0" fmla="*/ 60198 h 120395"/>
                  <a:gd name="connsiteX1" fmla="*/ 60198 w 120396"/>
                  <a:gd name="connsiteY1" fmla="*/ 120396 h 120395"/>
                  <a:gd name="connsiteX2" fmla="*/ 0 w 120396"/>
                  <a:gd name="connsiteY2" fmla="*/ 60198 h 120395"/>
                  <a:gd name="connsiteX3" fmla="*/ 60198 w 120396"/>
                  <a:gd name="connsiteY3" fmla="*/ 0 h 120395"/>
                  <a:gd name="connsiteX4" fmla="*/ 120396 w 120396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8" name="Freeform: Shape 11517">
                <a:extLst>
                  <a:ext uri="{FF2B5EF4-FFF2-40B4-BE49-F238E27FC236}">
                    <a16:creationId xmlns:a16="http://schemas.microsoft.com/office/drawing/2014/main" id="{91742120-3FC3-DEE8-7C36-4AA2876137D7}"/>
                  </a:ext>
                </a:extLst>
              </p:cNvPr>
              <p:cNvSpPr/>
              <p:nvPr/>
            </p:nvSpPr>
            <p:spPr>
              <a:xfrm>
                <a:off x="1987327" y="3827618"/>
                <a:ext cx="1038248" cy="1671863"/>
              </a:xfrm>
              <a:custGeom>
                <a:avLst/>
                <a:gdLst>
                  <a:gd name="connsiteX0" fmla="*/ 1033844 w 1038248"/>
                  <a:gd name="connsiteY0" fmla="*/ 653323 h 1671863"/>
                  <a:gd name="connsiteX1" fmla="*/ 989171 w 1038248"/>
                  <a:gd name="connsiteY1" fmla="*/ 529117 h 1671863"/>
                  <a:gd name="connsiteX2" fmla="*/ 928116 w 1038248"/>
                  <a:gd name="connsiteY2" fmla="*/ 394528 h 1671863"/>
                  <a:gd name="connsiteX3" fmla="*/ 678275 w 1038248"/>
                  <a:gd name="connsiteY3" fmla="*/ 144497 h 1671863"/>
                  <a:gd name="connsiteX4" fmla="*/ 470059 w 1038248"/>
                  <a:gd name="connsiteY4" fmla="*/ 41342 h 1671863"/>
                  <a:gd name="connsiteX5" fmla="*/ 469106 w 1038248"/>
                  <a:gd name="connsiteY5" fmla="*/ 40960 h 1671863"/>
                  <a:gd name="connsiteX6" fmla="*/ 256889 w 1038248"/>
                  <a:gd name="connsiteY6" fmla="*/ 384 h 1671863"/>
                  <a:gd name="connsiteX7" fmla="*/ 259937 w 1038248"/>
                  <a:gd name="connsiteY7" fmla="*/ 1622 h 1671863"/>
                  <a:gd name="connsiteX8" fmla="*/ 260890 w 1038248"/>
                  <a:gd name="connsiteY8" fmla="*/ 2003 h 1671863"/>
                  <a:gd name="connsiteX9" fmla="*/ 469106 w 1038248"/>
                  <a:gd name="connsiteY9" fmla="*/ 105159 h 1671863"/>
                  <a:gd name="connsiteX10" fmla="*/ 718947 w 1038248"/>
                  <a:gd name="connsiteY10" fmla="*/ 355190 h 1671863"/>
                  <a:gd name="connsiteX11" fmla="*/ 780002 w 1038248"/>
                  <a:gd name="connsiteY11" fmla="*/ 489778 h 1671863"/>
                  <a:gd name="connsiteX12" fmla="*/ 824675 w 1038248"/>
                  <a:gd name="connsiteY12" fmla="*/ 613984 h 1671863"/>
                  <a:gd name="connsiteX13" fmla="*/ 813435 w 1038248"/>
                  <a:gd name="connsiteY13" fmla="*/ 833059 h 1671863"/>
                  <a:gd name="connsiteX14" fmla="*/ 789718 w 1038248"/>
                  <a:gd name="connsiteY14" fmla="*/ 988793 h 1671863"/>
                  <a:gd name="connsiteX15" fmla="*/ 682847 w 1038248"/>
                  <a:gd name="connsiteY15" fmla="*/ 1193581 h 1671863"/>
                  <a:gd name="connsiteX16" fmla="*/ 637889 w 1038248"/>
                  <a:gd name="connsiteY16" fmla="*/ 1278544 h 1671863"/>
                  <a:gd name="connsiteX17" fmla="*/ 424815 w 1038248"/>
                  <a:gd name="connsiteY17" fmla="*/ 1507525 h 1671863"/>
                  <a:gd name="connsiteX18" fmla="*/ 189833 w 1038248"/>
                  <a:gd name="connsiteY18" fmla="*/ 1574771 h 1671863"/>
                  <a:gd name="connsiteX19" fmla="*/ 0 w 1038248"/>
                  <a:gd name="connsiteY19" fmla="*/ 1628683 h 1671863"/>
                  <a:gd name="connsiteX20" fmla="*/ 202883 w 1038248"/>
                  <a:gd name="connsiteY20" fmla="*/ 1669069 h 1671863"/>
                  <a:gd name="connsiteX21" fmla="*/ 398812 w 1038248"/>
                  <a:gd name="connsiteY21" fmla="*/ 1614205 h 1671863"/>
                  <a:gd name="connsiteX22" fmla="*/ 633794 w 1038248"/>
                  <a:gd name="connsiteY22" fmla="*/ 1546958 h 1671863"/>
                  <a:gd name="connsiteX23" fmla="*/ 846868 w 1038248"/>
                  <a:gd name="connsiteY23" fmla="*/ 1317977 h 1671863"/>
                  <a:gd name="connsiteX24" fmla="*/ 891826 w 1038248"/>
                  <a:gd name="connsiteY24" fmla="*/ 1233014 h 1671863"/>
                  <a:gd name="connsiteX25" fmla="*/ 998696 w 1038248"/>
                  <a:gd name="connsiteY25" fmla="*/ 1028227 h 1671863"/>
                  <a:gd name="connsiteX26" fmla="*/ 1022413 w 1038248"/>
                  <a:gd name="connsiteY26" fmla="*/ 872493 h 1671863"/>
                  <a:gd name="connsiteX27" fmla="*/ 1033653 w 1038248"/>
                  <a:gd name="connsiteY27" fmla="*/ 653418 h 167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38248" h="1671863">
                    <a:moveTo>
                      <a:pt x="1033844" y="653323"/>
                    </a:moveTo>
                    <a:cubicBezTo>
                      <a:pt x="1026319" y="609603"/>
                      <a:pt x="1008412" y="569122"/>
                      <a:pt x="989171" y="529117"/>
                    </a:cubicBezTo>
                    <a:cubicBezTo>
                      <a:pt x="967740" y="485207"/>
                      <a:pt x="946118" y="439677"/>
                      <a:pt x="928116" y="394528"/>
                    </a:cubicBezTo>
                    <a:cubicBezTo>
                      <a:pt x="874967" y="249463"/>
                      <a:pt x="815054" y="212792"/>
                      <a:pt x="678275" y="144497"/>
                    </a:cubicBezTo>
                    <a:cubicBezTo>
                      <a:pt x="609124" y="109636"/>
                      <a:pt x="542068" y="70202"/>
                      <a:pt x="470059" y="41342"/>
                    </a:cubicBezTo>
                    <a:lnTo>
                      <a:pt x="469106" y="40960"/>
                    </a:lnTo>
                    <a:cubicBezTo>
                      <a:pt x="402145" y="13624"/>
                      <a:pt x="328708" y="-2759"/>
                      <a:pt x="256889" y="384"/>
                    </a:cubicBezTo>
                    <a:cubicBezTo>
                      <a:pt x="257937" y="765"/>
                      <a:pt x="258985" y="1146"/>
                      <a:pt x="259937" y="1622"/>
                    </a:cubicBezTo>
                    <a:lnTo>
                      <a:pt x="260890" y="2003"/>
                    </a:lnTo>
                    <a:cubicBezTo>
                      <a:pt x="332899" y="30769"/>
                      <a:pt x="399955" y="70202"/>
                      <a:pt x="469106" y="105159"/>
                    </a:cubicBezTo>
                    <a:cubicBezTo>
                      <a:pt x="605885" y="173453"/>
                      <a:pt x="665798" y="210220"/>
                      <a:pt x="718947" y="355190"/>
                    </a:cubicBezTo>
                    <a:cubicBezTo>
                      <a:pt x="736949" y="400339"/>
                      <a:pt x="758476" y="445868"/>
                      <a:pt x="780002" y="489778"/>
                    </a:cubicBezTo>
                    <a:cubicBezTo>
                      <a:pt x="799243" y="529688"/>
                      <a:pt x="817150" y="570169"/>
                      <a:pt x="824675" y="613984"/>
                    </a:cubicBezTo>
                    <a:cubicBezTo>
                      <a:pt x="837533" y="684946"/>
                      <a:pt x="820007" y="759336"/>
                      <a:pt x="813435" y="833059"/>
                    </a:cubicBezTo>
                    <a:cubicBezTo>
                      <a:pt x="807815" y="885352"/>
                      <a:pt x="804482" y="938311"/>
                      <a:pt x="789718" y="988793"/>
                    </a:cubicBezTo>
                    <a:cubicBezTo>
                      <a:pt x="768858" y="1063184"/>
                      <a:pt x="721709" y="1123572"/>
                      <a:pt x="682847" y="1193581"/>
                    </a:cubicBezTo>
                    <a:cubicBezTo>
                      <a:pt x="667131" y="1221489"/>
                      <a:pt x="652653" y="1250159"/>
                      <a:pt x="637889" y="1278544"/>
                    </a:cubicBezTo>
                    <a:cubicBezTo>
                      <a:pt x="590836" y="1373127"/>
                      <a:pt x="524351" y="1466377"/>
                      <a:pt x="424815" y="1507525"/>
                    </a:cubicBezTo>
                    <a:cubicBezTo>
                      <a:pt x="349568" y="1540291"/>
                      <a:pt x="268033" y="1548959"/>
                      <a:pt x="189833" y="1574771"/>
                    </a:cubicBezTo>
                    <a:cubicBezTo>
                      <a:pt x="127540" y="1594488"/>
                      <a:pt x="64960" y="1620015"/>
                      <a:pt x="0" y="1628683"/>
                    </a:cubicBezTo>
                    <a:cubicBezTo>
                      <a:pt x="60484" y="1664592"/>
                      <a:pt x="132969" y="1678308"/>
                      <a:pt x="202883" y="1669069"/>
                    </a:cubicBezTo>
                    <a:cubicBezTo>
                      <a:pt x="270034" y="1661258"/>
                      <a:pt x="334613" y="1634588"/>
                      <a:pt x="398812" y="1614205"/>
                    </a:cubicBezTo>
                    <a:cubicBezTo>
                      <a:pt x="477107" y="1588487"/>
                      <a:pt x="558546" y="1579724"/>
                      <a:pt x="633794" y="1546958"/>
                    </a:cubicBezTo>
                    <a:cubicBezTo>
                      <a:pt x="733330" y="1505810"/>
                      <a:pt x="799719" y="1412560"/>
                      <a:pt x="846868" y="1317977"/>
                    </a:cubicBezTo>
                    <a:cubicBezTo>
                      <a:pt x="861632" y="1289593"/>
                      <a:pt x="876109" y="1260923"/>
                      <a:pt x="891826" y="1233014"/>
                    </a:cubicBezTo>
                    <a:cubicBezTo>
                      <a:pt x="930688" y="1162910"/>
                      <a:pt x="977741" y="1102617"/>
                      <a:pt x="998696" y="1028227"/>
                    </a:cubicBezTo>
                    <a:cubicBezTo>
                      <a:pt x="1013460" y="977649"/>
                      <a:pt x="1016794" y="924690"/>
                      <a:pt x="1022413" y="872493"/>
                    </a:cubicBezTo>
                    <a:cubicBezTo>
                      <a:pt x="1028986" y="798769"/>
                      <a:pt x="1046512" y="724475"/>
                      <a:pt x="1033653" y="653418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9" name="Freeform: Shape 11518">
                <a:extLst>
                  <a:ext uri="{FF2B5EF4-FFF2-40B4-BE49-F238E27FC236}">
                    <a16:creationId xmlns:a16="http://schemas.microsoft.com/office/drawing/2014/main" id="{9BECFB84-A585-DF5E-EC65-13DAD87035A6}"/>
                  </a:ext>
                </a:extLst>
              </p:cNvPr>
              <p:cNvSpPr/>
              <p:nvPr/>
            </p:nvSpPr>
            <p:spPr>
              <a:xfrm>
                <a:off x="2857245" y="456380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20" name="Freeform: Shape 11519">
                <a:extLst>
                  <a:ext uri="{FF2B5EF4-FFF2-40B4-BE49-F238E27FC236}">
                    <a16:creationId xmlns:a16="http://schemas.microsoft.com/office/drawing/2014/main" id="{53783FAF-221F-6999-CBFC-B3EA317F8805}"/>
                  </a:ext>
                </a:extLst>
              </p:cNvPr>
              <p:cNvSpPr/>
              <p:nvPr/>
            </p:nvSpPr>
            <p:spPr>
              <a:xfrm>
                <a:off x="2635217" y="511063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22" name="Freeform: Shape 11521">
              <a:extLst>
                <a:ext uri="{FF2B5EF4-FFF2-40B4-BE49-F238E27FC236}">
                  <a16:creationId xmlns:a16="http://schemas.microsoft.com/office/drawing/2014/main" id="{A59165EE-1FF0-CFFC-6B28-0495561B4945}"/>
                </a:ext>
              </a:extLst>
            </p:cNvPr>
            <p:cNvSpPr/>
            <p:nvPr/>
          </p:nvSpPr>
          <p:spPr>
            <a:xfrm>
              <a:off x="2019235" y="4083272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3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799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525" name="Asteroid 4">
            <a:extLst>
              <a:ext uri="{FF2B5EF4-FFF2-40B4-BE49-F238E27FC236}">
                <a16:creationId xmlns:a16="http://schemas.microsoft.com/office/drawing/2014/main" id="{321AF5C0-3D9C-1367-FF18-9E2BCEB66196}"/>
              </a:ext>
            </a:extLst>
          </p:cNvPr>
          <p:cNvGrpSpPr/>
          <p:nvPr/>
        </p:nvGrpSpPr>
        <p:grpSpPr>
          <a:xfrm>
            <a:off x="4491018" y="4414741"/>
            <a:ext cx="1581533" cy="1607718"/>
            <a:chOff x="4491018" y="4414741"/>
            <a:chExt cx="1581533" cy="1607718"/>
          </a:xfrm>
        </p:grpSpPr>
        <p:grpSp>
          <p:nvGrpSpPr>
            <p:cNvPr id="11491" name="Graphic 7423">
              <a:extLst>
                <a:ext uri="{FF2B5EF4-FFF2-40B4-BE49-F238E27FC236}">
                  <a16:creationId xmlns:a16="http://schemas.microsoft.com/office/drawing/2014/main" id="{F03B49EE-FF5F-C6EB-E625-772F854DE01D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11492" name="Freeform: Shape 11491">
                <a:extLst>
                  <a:ext uri="{FF2B5EF4-FFF2-40B4-BE49-F238E27FC236}">
                    <a16:creationId xmlns:a16="http://schemas.microsoft.com/office/drawing/2014/main" id="{22A33482-E1D0-AA2B-E7A8-0961F4931DB1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3" name="Freeform: Shape 11492">
                <a:extLst>
                  <a:ext uri="{FF2B5EF4-FFF2-40B4-BE49-F238E27FC236}">
                    <a16:creationId xmlns:a16="http://schemas.microsoft.com/office/drawing/2014/main" id="{52A12341-4E7E-66D6-FA86-ABEC0DF2B4C3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4" name="Freeform: Shape 11493">
                <a:extLst>
                  <a:ext uri="{FF2B5EF4-FFF2-40B4-BE49-F238E27FC236}">
                    <a16:creationId xmlns:a16="http://schemas.microsoft.com/office/drawing/2014/main" id="{FBC88EBA-2CC2-2D4A-3B85-3E0F208AEDB3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5" name="Freeform: Shape 11494">
                <a:extLst>
                  <a:ext uri="{FF2B5EF4-FFF2-40B4-BE49-F238E27FC236}">
                    <a16:creationId xmlns:a16="http://schemas.microsoft.com/office/drawing/2014/main" id="{72CDBFC0-EF8A-3E84-814D-B4C6826B8CCB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6" name="Freeform: Shape 11495">
                <a:extLst>
                  <a:ext uri="{FF2B5EF4-FFF2-40B4-BE49-F238E27FC236}">
                    <a16:creationId xmlns:a16="http://schemas.microsoft.com/office/drawing/2014/main" id="{372A2C55-7B4B-73E5-ACD6-6D7ECEAE0AC0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7" name="Freeform: Shape 11496">
                <a:extLst>
                  <a:ext uri="{FF2B5EF4-FFF2-40B4-BE49-F238E27FC236}">
                    <a16:creationId xmlns:a16="http://schemas.microsoft.com/office/drawing/2014/main" id="{A1454069-989A-E603-E2AA-4AC0D4555B21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8" name="Freeform: Shape 11497">
                <a:extLst>
                  <a:ext uri="{FF2B5EF4-FFF2-40B4-BE49-F238E27FC236}">
                    <a16:creationId xmlns:a16="http://schemas.microsoft.com/office/drawing/2014/main" id="{A510FE34-A459-DFD5-83B4-C045CE1E3A73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9" name="Freeform: Shape 11498">
                <a:extLst>
                  <a:ext uri="{FF2B5EF4-FFF2-40B4-BE49-F238E27FC236}">
                    <a16:creationId xmlns:a16="http://schemas.microsoft.com/office/drawing/2014/main" id="{63CF299E-B1D6-0772-9812-DDC0A284C81E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23" name="Freeform: Shape 11522">
              <a:extLst>
                <a:ext uri="{FF2B5EF4-FFF2-40B4-BE49-F238E27FC236}">
                  <a16:creationId xmlns:a16="http://schemas.microsoft.com/office/drawing/2014/main" id="{C63A45A3-421A-7E6E-6FB7-8DEB1C905FF7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1528" name="Asteroid 3">
            <a:extLst>
              <a:ext uri="{FF2B5EF4-FFF2-40B4-BE49-F238E27FC236}">
                <a16:creationId xmlns:a16="http://schemas.microsoft.com/office/drawing/2014/main" id="{AE912183-DA31-97D6-D810-27A94AE6F147}"/>
              </a:ext>
            </a:extLst>
          </p:cNvPr>
          <p:cNvGrpSpPr/>
          <p:nvPr/>
        </p:nvGrpSpPr>
        <p:grpSpPr>
          <a:xfrm>
            <a:off x="4974583" y="838179"/>
            <a:ext cx="1595581" cy="1604169"/>
            <a:chOff x="4974583" y="838179"/>
            <a:chExt cx="1595581" cy="1604169"/>
          </a:xfrm>
        </p:grpSpPr>
        <p:grpSp>
          <p:nvGrpSpPr>
            <p:cNvPr id="11500" name="Asteroid 3">
              <a:extLst>
                <a:ext uri="{FF2B5EF4-FFF2-40B4-BE49-F238E27FC236}">
                  <a16:creationId xmlns:a16="http://schemas.microsoft.com/office/drawing/2014/main" id="{4CDFE9ED-9132-0618-C2DD-41DA0C839871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1501" name="Freeform: Shape 11500">
                <a:extLst>
                  <a:ext uri="{FF2B5EF4-FFF2-40B4-BE49-F238E27FC236}">
                    <a16:creationId xmlns:a16="http://schemas.microsoft.com/office/drawing/2014/main" id="{E8979DC9-EA50-D2F0-B9D9-6B4E7B70AEAA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2" name="Freeform: Shape 11501">
                <a:extLst>
                  <a:ext uri="{FF2B5EF4-FFF2-40B4-BE49-F238E27FC236}">
                    <a16:creationId xmlns:a16="http://schemas.microsoft.com/office/drawing/2014/main" id="{CA9709A9-5DC4-0292-C9D9-E2084677CDF7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3" name="Freeform: Shape 11502">
                <a:extLst>
                  <a:ext uri="{FF2B5EF4-FFF2-40B4-BE49-F238E27FC236}">
                    <a16:creationId xmlns:a16="http://schemas.microsoft.com/office/drawing/2014/main" id="{87C32E27-27B0-2401-5AC5-BFF4C7033304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4" name="Freeform: Shape 11503">
                <a:extLst>
                  <a:ext uri="{FF2B5EF4-FFF2-40B4-BE49-F238E27FC236}">
                    <a16:creationId xmlns:a16="http://schemas.microsoft.com/office/drawing/2014/main" id="{850AA36B-F41E-D67A-7656-F61802BFF701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5" name="Freeform: Shape 11504">
                <a:extLst>
                  <a:ext uri="{FF2B5EF4-FFF2-40B4-BE49-F238E27FC236}">
                    <a16:creationId xmlns:a16="http://schemas.microsoft.com/office/drawing/2014/main" id="{08CF2127-1CBF-792F-61D4-EDFCC5A69488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6" name="Freeform: Shape 11505">
                <a:extLst>
                  <a:ext uri="{FF2B5EF4-FFF2-40B4-BE49-F238E27FC236}">
                    <a16:creationId xmlns:a16="http://schemas.microsoft.com/office/drawing/2014/main" id="{61216876-C8FE-98C7-C449-8472164ECF3B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7" name="Freeform: Shape 11506">
                <a:extLst>
                  <a:ext uri="{FF2B5EF4-FFF2-40B4-BE49-F238E27FC236}">
                    <a16:creationId xmlns:a16="http://schemas.microsoft.com/office/drawing/2014/main" id="{1C4087BE-E9C1-DD9E-2E9B-BA5CDB2B8C3B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8" name="Freeform: Shape 11507">
                <a:extLst>
                  <a:ext uri="{FF2B5EF4-FFF2-40B4-BE49-F238E27FC236}">
                    <a16:creationId xmlns:a16="http://schemas.microsoft.com/office/drawing/2014/main" id="{CA2EC7F4-8BD2-3D2C-D8C1-3765360B570F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9" name="Freeform: Shape 11508">
                <a:extLst>
                  <a:ext uri="{FF2B5EF4-FFF2-40B4-BE49-F238E27FC236}">
                    <a16:creationId xmlns:a16="http://schemas.microsoft.com/office/drawing/2014/main" id="{F1F35260-1374-8935-9C8C-406979FFD80C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24" name="Freeform: Shape 11523">
              <a:extLst>
                <a:ext uri="{FF2B5EF4-FFF2-40B4-BE49-F238E27FC236}">
                  <a16:creationId xmlns:a16="http://schemas.microsoft.com/office/drawing/2014/main" id="{7D5B41E8-2657-8177-4B8E-FA1241C25D26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" name="Earth">
            <a:extLst>
              <a:ext uri="{FF2B5EF4-FFF2-40B4-BE49-F238E27FC236}">
                <a16:creationId xmlns:a16="http://schemas.microsoft.com/office/drawing/2014/main" id="{329D1780-5FE8-7789-8074-1B8C9A280BA3}"/>
              </a:ext>
            </a:extLst>
          </p:cNvPr>
          <p:cNvGrpSpPr/>
          <p:nvPr/>
        </p:nvGrpSpPr>
        <p:grpSpPr>
          <a:xfrm>
            <a:off x="12875078" y="7669982"/>
            <a:ext cx="3630188" cy="3630208"/>
            <a:chOff x="-1698521" y="3923071"/>
            <a:chExt cx="16534085" cy="165341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9B1ED81-5804-BC92-AA0B-895234F71BBF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B2464FF-470E-ACEF-2AF0-4B50552923D1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3484396-0DE3-DBEB-9E99-4D1DC3CA6389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" name="Santa in space">
            <a:extLst>
              <a:ext uri="{FF2B5EF4-FFF2-40B4-BE49-F238E27FC236}">
                <a16:creationId xmlns:a16="http://schemas.microsoft.com/office/drawing/2014/main" id="{735CAA2B-DF4B-6945-294D-76826540D6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92000" y="8262186"/>
            <a:ext cx="4686300" cy="24669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0847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50000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75348FD-34C5-0183-8ED9-F5EDE77547E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9650" y="-6515100"/>
            <a:ext cx="24249100" cy="13639693"/>
          </a:xfrm>
          <a:prstGeom prst="rect">
            <a:avLst/>
          </a:prstGeom>
        </p:spPr>
      </p:pic>
      <p:pic>
        <p:nvPicPr>
          <p:cNvPr id="3" name="!!Rocket in flight 2">
            <a:extLst>
              <a:ext uri="{FF2B5EF4-FFF2-40B4-BE49-F238E27FC236}">
                <a16:creationId xmlns:a16="http://schemas.microsoft.com/office/drawing/2014/main" id="{C1DC5D56-BEBA-F08D-CD71-FF5087A8E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7321608" y="2988816"/>
            <a:ext cx="2628900" cy="1123950"/>
          </a:xfrm>
          <a:prstGeom prst="rect">
            <a:avLst/>
          </a:prstGeom>
        </p:spPr>
      </p:pic>
      <p:pic>
        <p:nvPicPr>
          <p:cNvPr id="4" name="Question 1">
            <a:extLst>
              <a:ext uri="{FF2B5EF4-FFF2-40B4-BE49-F238E27FC236}">
                <a16:creationId xmlns:a16="http://schemas.microsoft.com/office/drawing/2014/main" id="{E2281325-30BD-42AE-B52F-99F28250B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49778" y="1947981"/>
            <a:ext cx="1170158" cy="581696"/>
          </a:xfrm>
          <a:prstGeom prst="rect">
            <a:avLst/>
          </a:prstGeom>
        </p:spPr>
      </p:pic>
      <p:grpSp>
        <p:nvGrpSpPr>
          <p:cNvPr id="11527" name="Asteroid 1">
            <a:extLst>
              <a:ext uri="{FF2B5EF4-FFF2-40B4-BE49-F238E27FC236}">
                <a16:creationId xmlns:a16="http://schemas.microsoft.com/office/drawing/2014/main" id="{4968631A-96D5-A575-66F0-D430C085B9F2}"/>
              </a:ext>
            </a:extLst>
          </p:cNvPr>
          <p:cNvGrpSpPr/>
          <p:nvPr/>
        </p:nvGrpSpPr>
        <p:grpSpPr>
          <a:xfrm>
            <a:off x="4150663" y="1417978"/>
            <a:ext cx="1607717" cy="1581533"/>
            <a:chOff x="1857405" y="982551"/>
            <a:chExt cx="1607717" cy="1581533"/>
          </a:xfrm>
        </p:grpSpPr>
        <p:grpSp>
          <p:nvGrpSpPr>
            <p:cNvPr id="11482" name="Graphic 7423">
              <a:extLst>
                <a:ext uri="{FF2B5EF4-FFF2-40B4-BE49-F238E27FC236}">
                  <a16:creationId xmlns:a16="http://schemas.microsoft.com/office/drawing/2014/main" id="{43C0F5A1-F7E7-D636-4653-9F5E780C45FE}"/>
                </a:ext>
              </a:extLst>
            </p:cNvPr>
            <p:cNvGrpSpPr/>
            <p:nvPr/>
          </p:nvGrpSpPr>
          <p:grpSpPr>
            <a:xfrm>
              <a:off x="1857405" y="982551"/>
              <a:ext cx="1607717" cy="1581533"/>
              <a:chOff x="1857405" y="982551"/>
              <a:chExt cx="1607717" cy="1581533"/>
            </a:xfrm>
          </p:grpSpPr>
          <p:sp>
            <p:nvSpPr>
              <p:cNvPr id="11483" name="Freeform: Shape 11482">
                <a:extLst>
                  <a:ext uri="{FF2B5EF4-FFF2-40B4-BE49-F238E27FC236}">
                    <a16:creationId xmlns:a16="http://schemas.microsoft.com/office/drawing/2014/main" id="{FADCD72F-9860-97B2-BD99-35E27F259697}"/>
                  </a:ext>
                </a:extLst>
              </p:cNvPr>
              <p:cNvSpPr/>
              <p:nvPr/>
            </p:nvSpPr>
            <p:spPr>
              <a:xfrm>
                <a:off x="1857405" y="982551"/>
                <a:ext cx="1607717" cy="1581533"/>
              </a:xfrm>
              <a:custGeom>
                <a:avLst/>
                <a:gdLst>
                  <a:gd name="connsiteX0" fmla="*/ 402717 w 1607717"/>
                  <a:gd name="connsiteY0" fmla="*/ 117396 h 1581533"/>
                  <a:gd name="connsiteX1" fmla="*/ 156496 w 1607717"/>
                  <a:gd name="connsiteY1" fmla="*/ 344186 h 1581533"/>
                  <a:gd name="connsiteX2" fmla="*/ 112395 w 1607717"/>
                  <a:gd name="connsiteY2" fmla="*/ 481727 h 1581533"/>
                  <a:gd name="connsiteX3" fmla="*/ 24384 w 1607717"/>
                  <a:gd name="connsiteY3" fmla="*/ 692420 h 1581533"/>
                  <a:gd name="connsiteX4" fmla="*/ 32004 w 1607717"/>
                  <a:gd name="connsiteY4" fmla="*/ 1070753 h 1581533"/>
                  <a:gd name="connsiteX5" fmla="*/ 151067 w 1607717"/>
                  <a:gd name="connsiteY5" fmla="*/ 1239346 h 1581533"/>
                  <a:gd name="connsiteX6" fmla="*/ 560451 w 1607717"/>
                  <a:gd name="connsiteY6" fmla="*/ 1566720 h 1581533"/>
                  <a:gd name="connsiteX7" fmla="*/ 904780 w 1607717"/>
                  <a:gd name="connsiteY7" fmla="*/ 1561196 h 1581533"/>
                  <a:gd name="connsiteX8" fmla="*/ 1160812 w 1607717"/>
                  <a:gd name="connsiteY8" fmla="*/ 1578055 h 1581533"/>
                  <a:gd name="connsiteX9" fmla="*/ 1365695 w 1607717"/>
                  <a:gd name="connsiteY9" fmla="*/ 1456706 h 1581533"/>
                  <a:gd name="connsiteX10" fmla="*/ 1465517 w 1607717"/>
                  <a:gd name="connsiteY10" fmla="*/ 1279351 h 1581533"/>
                  <a:gd name="connsiteX11" fmla="*/ 1584199 w 1607717"/>
                  <a:gd name="connsiteY11" fmla="*/ 1065610 h 1581533"/>
                  <a:gd name="connsiteX12" fmla="*/ 1572959 w 1607717"/>
                  <a:gd name="connsiteY12" fmla="*/ 752999 h 1581533"/>
                  <a:gd name="connsiteX13" fmla="*/ 1544670 w 1607717"/>
                  <a:gd name="connsiteY13" fmla="*/ 661178 h 1581533"/>
                  <a:gd name="connsiteX14" fmla="*/ 1475423 w 1607717"/>
                  <a:gd name="connsiteY14" fmla="*/ 440770 h 1581533"/>
                  <a:gd name="connsiteX15" fmla="*/ 1382078 w 1607717"/>
                  <a:gd name="connsiteY15" fmla="*/ 313897 h 1581533"/>
                  <a:gd name="connsiteX16" fmla="*/ 1235203 w 1607717"/>
                  <a:gd name="connsiteY16" fmla="*/ 151019 h 1581533"/>
                  <a:gd name="connsiteX17" fmla="*/ 1115854 w 1607717"/>
                  <a:gd name="connsiteY17" fmla="*/ 94822 h 1581533"/>
                  <a:gd name="connsiteX18" fmla="*/ 977456 w 1607717"/>
                  <a:gd name="connsiteY18" fmla="*/ 42815 h 1581533"/>
                  <a:gd name="connsiteX19" fmla="*/ 623983 w 1607717"/>
                  <a:gd name="connsiteY19" fmla="*/ 42625 h 1581533"/>
                  <a:gd name="connsiteX20" fmla="*/ 403860 w 1607717"/>
                  <a:gd name="connsiteY20" fmla="*/ 116920 h 1581533"/>
                  <a:gd name="connsiteX21" fmla="*/ 402908 w 1607717"/>
                  <a:gd name="connsiteY21" fmla="*/ 117301 h 158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07717" h="1581533">
                    <a:moveTo>
                      <a:pt x="402717" y="117396"/>
                    </a:moveTo>
                    <a:cubicBezTo>
                      <a:pt x="297180" y="161782"/>
                      <a:pt x="199549" y="236839"/>
                      <a:pt x="156496" y="344186"/>
                    </a:cubicBezTo>
                    <a:cubicBezTo>
                      <a:pt x="137637" y="388477"/>
                      <a:pt x="126683" y="435817"/>
                      <a:pt x="112395" y="481727"/>
                    </a:cubicBezTo>
                    <a:cubicBezTo>
                      <a:pt x="91726" y="555641"/>
                      <a:pt x="51340" y="621173"/>
                      <a:pt x="24384" y="692420"/>
                    </a:cubicBezTo>
                    <a:cubicBezTo>
                      <a:pt x="-12477" y="788242"/>
                      <a:pt x="-5619" y="973979"/>
                      <a:pt x="32004" y="1070753"/>
                    </a:cubicBezTo>
                    <a:cubicBezTo>
                      <a:pt x="57246" y="1135238"/>
                      <a:pt x="107823" y="1186196"/>
                      <a:pt x="151067" y="1239346"/>
                    </a:cubicBezTo>
                    <a:cubicBezTo>
                      <a:pt x="281369" y="1402509"/>
                      <a:pt x="332518" y="1525953"/>
                      <a:pt x="560451" y="1566720"/>
                    </a:cubicBezTo>
                    <a:cubicBezTo>
                      <a:pt x="674847" y="1588151"/>
                      <a:pt x="790004" y="1554528"/>
                      <a:pt x="904780" y="1561196"/>
                    </a:cubicBezTo>
                    <a:cubicBezTo>
                      <a:pt x="990219" y="1565006"/>
                      <a:pt x="1076040" y="1590723"/>
                      <a:pt x="1160812" y="1578055"/>
                    </a:cubicBezTo>
                    <a:cubicBezTo>
                      <a:pt x="1242156" y="1567196"/>
                      <a:pt x="1315974" y="1521571"/>
                      <a:pt x="1365695" y="1456706"/>
                    </a:cubicBezTo>
                    <a:cubicBezTo>
                      <a:pt x="1407605" y="1403652"/>
                      <a:pt x="1434466" y="1339168"/>
                      <a:pt x="1465517" y="1279351"/>
                    </a:cubicBezTo>
                    <a:cubicBezTo>
                      <a:pt x="1502664" y="1205818"/>
                      <a:pt x="1554099" y="1142000"/>
                      <a:pt x="1584199" y="1065610"/>
                    </a:cubicBezTo>
                    <a:cubicBezTo>
                      <a:pt x="1625442" y="966169"/>
                      <a:pt x="1606487" y="853202"/>
                      <a:pt x="1572959" y="752999"/>
                    </a:cubicBezTo>
                    <a:cubicBezTo>
                      <a:pt x="1563339" y="722519"/>
                      <a:pt x="1553337" y="691944"/>
                      <a:pt x="1544670" y="661178"/>
                    </a:cubicBezTo>
                    <a:cubicBezTo>
                      <a:pt x="1522572" y="584216"/>
                      <a:pt x="1513237" y="508207"/>
                      <a:pt x="1475423" y="440770"/>
                    </a:cubicBezTo>
                    <a:cubicBezTo>
                      <a:pt x="1450087" y="394574"/>
                      <a:pt x="1415034" y="354759"/>
                      <a:pt x="1382078" y="313897"/>
                    </a:cubicBezTo>
                    <a:cubicBezTo>
                      <a:pt x="1334643" y="257128"/>
                      <a:pt x="1294448" y="192167"/>
                      <a:pt x="1235203" y="151019"/>
                    </a:cubicBezTo>
                    <a:cubicBezTo>
                      <a:pt x="1198912" y="125397"/>
                      <a:pt x="1157669" y="109490"/>
                      <a:pt x="1115854" y="94822"/>
                    </a:cubicBezTo>
                    <a:cubicBezTo>
                      <a:pt x="1069658" y="78915"/>
                      <a:pt x="1022128" y="61960"/>
                      <a:pt x="977456" y="42815"/>
                    </a:cubicBezTo>
                    <a:cubicBezTo>
                      <a:pt x="837343" y="-22145"/>
                      <a:pt x="768954" y="-5762"/>
                      <a:pt x="623983" y="42625"/>
                    </a:cubicBezTo>
                    <a:cubicBezTo>
                      <a:pt x="550450" y="66818"/>
                      <a:pt x="475107" y="86344"/>
                      <a:pt x="403860" y="116920"/>
                    </a:cubicBezTo>
                    <a:lnTo>
                      <a:pt x="402908" y="117301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4" name="Freeform: Shape 11483">
                <a:extLst>
                  <a:ext uri="{FF2B5EF4-FFF2-40B4-BE49-F238E27FC236}">
                    <a16:creationId xmlns:a16="http://schemas.microsoft.com/office/drawing/2014/main" id="{147AAB64-2F15-80D8-2981-E35DEAFF3D54}"/>
                  </a:ext>
                </a:extLst>
              </p:cNvPr>
              <p:cNvSpPr/>
              <p:nvPr/>
            </p:nvSpPr>
            <p:spPr>
              <a:xfrm>
                <a:off x="2528918" y="1223010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3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5" name="Freeform: Shape 11484">
                <a:extLst>
                  <a:ext uri="{FF2B5EF4-FFF2-40B4-BE49-F238E27FC236}">
                    <a16:creationId xmlns:a16="http://schemas.microsoft.com/office/drawing/2014/main" id="{48F6482B-E2B9-8538-1D2E-C4C4AC98E602}"/>
                  </a:ext>
                </a:extLst>
              </p:cNvPr>
              <p:cNvSpPr/>
              <p:nvPr/>
            </p:nvSpPr>
            <p:spPr>
              <a:xfrm>
                <a:off x="2057621" y="1687068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6" name="Freeform: Shape 11485">
                <a:extLst>
                  <a:ext uri="{FF2B5EF4-FFF2-40B4-BE49-F238E27FC236}">
                    <a16:creationId xmlns:a16="http://schemas.microsoft.com/office/drawing/2014/main" id="{FB33C5CD-5E9D-541C-5E74-4341E23E5E1D}"/>
                  </a:ext>
                </a:extLst>
              </p:cNvPr>
              <p:cNvSpPr/>
              <p:nvPr/>
            </p:nvSpPr>
            <p:spPr>
              <a:xfrm>
                <a:off x="2712275" y="197034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7" name="Freeform: Shape 11486">
                <a:extLst>
                  <a:ext uri="{FF2B5EF4-FFF2-40B4-BE49-F238E27FC236}">
                    <a16:creationId xmlns:a16="http://schemas.microsoft.com/office/drawing/2014/main" id="{C925F83E-9233-E0CD-E6C7-A8F50D8CF479}"/>
                  </a:ext>
                </a:extLst>
              </p:cNvPr>
              <p:cNvSpPr/>
              <p:nvPr/>
            </p:nvSpPr>
            <p:spPr>
              <a:xfrm>
                <a:off x="3076796" y="148799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5 h 164211"/>
                  <a:gd name="connsiteX1" fmla="*/ 82105 w 164211"/>
                  <a:gd name="connsiteY1" fmla="*/ 164211 h 164211"/>
                  <a:gd name="connsiteX2" fmla="*/ 0 w 164211"/>
                  <a:gd name="connsiteY2" fmla="*/ 82105 h 164211"/>
                  <a:gd name="connsiteX3" fmla="*/ 82105 w 164211"/>
                  <a:gd name="connsiteY3" fmla="*/ 0 h 164211"/>
                  <a:gd name="connsiteX4" fmla="*/ 164211 w 164211"/>
                  <a:gd name="connsiteY4" fmla="*/ 82105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5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5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5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8" name="Freeform: Shape 11487">
                <a:extLst>
                  <a:ext uri="{FF2B5EF4-FFF2-40B4-BE49-F238E27FC236}">
                    <a16:creationId xmlns:a16="http://schemas.microsoft.com/office/drawing/2014/main" id="{B21A7D30-3B5F-A349-D0AE-D812B9A6ABD6}"/>
                  </a:ext>
                </a:extLst>
              </p:cNvPr>
              <p:cNvSpPr/>
              <p:nvPr/>
            </p:nvSpPr>
            <p:spPr>
              <a:xfrm>
                <a:off x="2146394" y="1284255"/>
                <a:ext cx="120396" cy="120396"/>
              </a:xfrm>
              <a:custGeom>
                <a:avLst/>
                <a:gdLst>
                  <a:gd name="connsiteX0" fmla="*/ 120396 w 120396"/>
                  <a:gd name="connsiteY0" fmla="*/ 60198 h 120396"/>
                  <a:gd name="connsiteX1" fmla="*/ 60198 w 120396"/>
                  <a:gd name="connsiteY1" fmla="*/ 120396 h 120396"/>
                  <a:gd name="connsiteX2" fmla="*/ 0 w 120396"/>
                  <a:gd name="connsiteY2" fmla="*/ 60198 h 120396"/>
                  <a:gd name="connsiteX3" fmla="*/ 60198 w 120396"/>
                  <a:gd name="connsiteY3" fmla="*/ 0 h 120396"/>
                  <a:gd name="connsiteX4" fmla="*/ 120396 w 120396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9" name="Freeform: Shape 11488">
                <a:extLst>
                  <a:ext uri="{FF2B5EF4-FFF2-40B4-BE49-F238E27FC236}">
                    <a16:creationId xmlns:a16="http://schemas.microsoft.com/office/drawing/2014/main" id="{BE85F363-C3C9-0CFA-61E2-669822BFFFAD}"/>
                  </a:ext>
                </a:extLst>
              </p:cNvPr>
              <p:cNvSpPr/>
              <p:nvPr/>
            </p:nvSpPr>
            <p:spPr>
              <a:xfrm>
                <a:off x="2357564" y="2203227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0" name="Freeform: Shape 11489">
                <a:extLst>
                  <a:ext uri="{FF2B5EF4-FFF2-40B4-BE49-F238E27FC236}">
                    <a16:creationId xmlns:a16="http://schemas.microsoft.com/office/drawing/2014/main" id="{AB6D0EA8-0134-8A8B-FE4C-703202AA47EA}"/>
                  </a:ext>
                </a:extLst>
              </p:cNvPr>
              <p:cNvSpPr/>
              <p:nvPr/>
            </p:nvSpPr>
            <p:spPr>
              <a:xfrm>
                <a:off x="2603309" y="982606"/>
                <a:ext cx="861597" cy="1576894"/>
              </a:xfrm>
              <a:custGeom>
                <a:avLst/>
                <a:gdLst>
                  <a:gd name="connsiteX0" fmla="*/ 286 w 861597"/>
                  <a:gd name="connsiteY0" fmla="*/ 7232 h 1576894"/>
                  <a:gd name="connsiteX1" fmla="*/ 231267 w 861597"/>
                  <a:gd name="connsiteY1" fmla="*/ 42855 h 1576894"/>
                  <a:gd name="connsiteX2" fmla="*/ 369665 w 861597"/>
                  <a:gd name="connsiteY2" fmla="*/ 94862 h 1576894"/>
                  <a:gd name="connsiteX3" fmla="*/ 489014 w 861597"/>
                  <a:gd name="connsiteY3" fmla="*/ 151059 h 1576894"/>
                  <a:gd name="connsiteX4" fmla="*/ 635889 w 861597"/>
                  <a:gd name="connsiteY4" fmla="*/ 313937 h 1576894"/>
                  <a:gd name="connsiteX5" fmla="*/ 729234 w 861597"/>
                  <a:gd name="connsiteY5" fmla="*/ 440810 h 1576894"/>
                  <a:gd name="connsiteX6" fmla="*/ 798481 w 861597"/>
                  <a:gd name="connsiteY6" fmla="*/ 661218 h 1576894"/>
                  <a:gd name="connsiteX7" fmla="*/ 826770 w 861597"/>
                  <a:gd name="connsiteY7" fmla="*/ 753039 h 1576894"/>
                  <a:gd name="connsiteX8" fmla="*/ 838010 w 861597"/>
                  <a:gd name="connsiteY8" fmla="*/ 1065650 h 1576894"/>
                  <a:gd name="connsiteX9" fmla="*/ 719328 w 861597"/>
                  <a:gd name="connsiteY9" fmla="*/ 1279391 h 1576894"/>
                  <a:gd name="connsiteX10" fmla="*/ 619506 w 861597"/>
                  <a:gd name="connsiteY10" fmla="*/ 1456746 h 1576894"/>
                  <a:gd name="connsiteX11" fmla="*/ 412718 w 861597"/>
                  <a:gd name="connsiteY11" fmla="*/ 1576857 h 1576894"/>
                  <a:gd name="connsiteX12" fmla="*/ 485680 w 861597"/>
                  <a:gd name="connsiteY12" fmla="*/ 1432839 h 1576894"/>
                  <a:gd name="connsiteX13" fmla="*/ 596741 w 861597"/>
                  <a:gd name="connsiteY13" fmla="*/ 1292250 h 1576894"/>
                  <a:gd name="connsiteX14" fmla="*/ 621125 w 861597"/>
                  <a:gd name="connsiteY14" fmla="*/ 1117371 h 1576894"/>
                  <a:gd name="connsiteX15" fmla="*/ 602361 w 861597"/>
                  <a:gd name="connsiteY15" fmla="*/ 1045266 h 1576894"/>
                  <a:gd name="connsiteX16" fmla="*/ 610267 w 861597"/>
                  <a:gd name="connsiteY16" fmla="*/ 928966 h 1576894"/>
                  <a:gd name="connsiteX17" fmla="*/ 562832 w 861597"/>
                  <a:gd name="connsiteY17" fmla="*/ 816762 h 1576894"/>
                  <a:gd name="connsiteX18" fmla="*/ 500539 w 861597"/>
                  <a:gd name="connsiteY18" fmla="*/ 759516 h 1576894"/>
                  <a:gd name="connsiteX19" fmla="*/ 473011 w 861597"/>
                  <a:gd name="connsiteY19" fmla="*/ 692746 h 1576894"/>
                  <a:gd name="connsiteX20" fmla="*/ 383857 w 861597"/>
                  <a:gd name="connsiteY20" fmla="*/ 564444 h 1576894"/>
                  <a:gd name="connsiteX21" fmla="*/ 342614 w 861597"/>
                  <a:gd name="connsiteY21" fmla="*/ 281552 h 1576894"/>
                  <a:gd name="connsiteX22" fmla="*/ 277558 w 861597"/>
                  <a:gd name="connsiteY22" fmla="*/ 210019 h 1576894"/>
                  <a:gd name="connsiteX23" fmla="*/ 202502 w 861597"/>
                  <a:gd name="connsiteY23" fmla="*/ 144487 h 1576894"/>
                  <a:gd name="connsiteX24" fmla="*/ 125635 w 861597"/>
                  <a:gd name="connsiteY24" fmla="*/ 83908 h 1576894"/>
                  <a:gd name="connsiteX25" fmla="*/ 0 w 861597"/>
                  <a:gd name="connsiteY25" fmla="*/ 7232 h 157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61597" h="1576894">
                    <a:moveTo>
                      <a:pt x="286" y="7232"/>
                    </a:moveTo>
                    <a:cubicBezTo>
                      <a:pt x="74962" y="-7818"/>
                      <a:pt x="136874" y="-960"/>
                      <a:pt x="231267" y="42855"/>
                    </a:cubicBezTo>
                    <a:cubicBezTo>
                      <a:pt x="275939" y="62001"/>
                      <a:pt x="323374" y="79050"/>
                      <a:pt x="369665" y="94862"/>
                    </a:cubicBezTo>
                    <a:cubicBezTo>
                      <a:pt x="411480" y="109530"/>
                      <a:pt x="452819" y="125437"/>
                      <a:pt x="489014" y="151059"/>
                    </a:cubicBezTo>
                    <a:cubicBezTo>
                      <a:pt x="548259" y="192207"/>
                      <a:pt x="588454" y="257168"/>
                      <a:pt x="635889" y="313937"/>
                    </a:cubicBezTo>
                    <a:cubicBezTo>
                      <a:pt x="668845" y="354799"/>
                      <a:pt x="703898" y="394709"/>
                      <a:pt x="729234" y="440810"/>
                    </a:cubicBezTo>
                    <a:cubicBezTo>
                      <a:pt x="767048" y="508152"/>
                      <a:pt x="776383" y="584161"/>
                      <a:pt x="798481" y="661218"/>
                    </a:cubicBezTo>
                    <a:cubicBezTo>
                      <a:pt x="807053" y="692079"/>
                      <a:pt x="817054" y="722559"/>
                      <a:pt x="826770" y="753039"/>
                    </a:cubicBezTo>
                    <a:cubicBezTo>
                      <a:pt x="860393" y="853242"/>
                      <a:pt x="879348" y="966209"/>
                      <a:pt x="838010" y="1065650"/>
                    </a:cubicBezTo>
                    <a:cubicBezTo>
                      <a:pt x="807911" y="1142040"/>
                      <a:pt x="756475" y="1205763"/>
                      <a:pt x="719328" y="1279391"/>
                    </a:cubicBezTo>
                    <a:cubicBezTo>
                      <a:pt x="688277" y="1339208"/>
                      <a:pt x="661416" y="1403692"/>
                      <a:pt x="619506" y="1456746"/>
                    </a:cubicBezTo>
                    <a:cubicBezTo>
                      <a:pt x="573024" y="1515611"/>
                      <a:pt x="491776" y="1578666"/>
                      <a:pt x="412718" y="1576857"/>
                    </a:cubicBezTo>
                    <a:cubicBezTo>
                      <a:pt x="398431" y="1576571"/>
                      <a:pt x="477298" y="1442554"/>
                      <a:pt x="485680" y="1432839"/>
                    </a:cubicBezTo>
                    <a:cubicBezTo>
                      <a:pt x="525590" y="1386166"/>
                      <a:pt x="568928" y="1348733"/>
                      <a:pt x="596741" y="1292250"/>
                    </a:cubicBezTo>
                    <a:cubicBezTo>
                      <a:pt x="623316" y="1238338"/>
                      <a:pt x="635032" y="1175759"/>
                      <a:pt x="621125" y="1117371"/>
                    </a:cubicBezTo>
                    <a:cubicBezTo>
                      <a:pt x="615315" y="1093177"/>
                      <a:pt x="605314" y="1069936"/>
                      <a:pt x="602361" y="1045266"/>
                    </a:cubicBezTo>
                    <a:cubicBezTo>
                      <a:pt x="597789" y="1006595"/>
                      <a:pt x="610933" y="967923"/>
                      <a:pt x="610267" y="928966"/>
                    </a:cubicBezTo>
                    <a:cubicBezTo>
                      <a:pt x="609505" y="887342"/>
                      <a:pt x="592169" y="846289"/>
                      <a:pt x="562832" y="816762"/>
                    </a:cubicBezTo>
                    <a:cubicBezTo>
                      <a:pt x="543211" y="796950"/>
                      <a:pt x="517303" y="782091"/>
                      <a:pt x="500539" y="759516"/>
                    </a:cubicBezTo>
                    <a:cubicBezTo>
                      <a:pt x="484918" y="738466"/>
                      <a:pt x="483013" y="715987"/>
                      <a:pt x="473011" y="692746"/>
                    </a:cubicBezTo>
                    <a:cubicBezTo>
                      <a:pt x="452152" y="644169"/>
                      <a:pt x="406908" y="611688"/>
                      <a:pt x="383857" y="564444"/>
                    </a:cubicBezTo>
                    <a:cubicBezTo>
                      <a:pt x="341566" y="477862"/>
                      <a:pt x="389382" y="365848"/>
                      <a:pt x="342614" y="281552"/>
                    </a:cubicBezTo>
                    <a:cubicBezTo>
                      <a:pt x="326898" y="253263"/>
                      <a:pt x="301942" y="231355"/>
                      <a:pt x="277558" y="210019"/>
                    </a:cubicBezTo>
                    <a:cubicBezTo>
                      <a:pt x="252508" y="188207"/>
                      <a:pt x="227552" y="166395"/>
                      <a:pt x="202502" y="144487"/>
                    </a:cubicBezTo>
                    <a:cubicBezTo>
                      <a:pt x="177927" y="123056"/>
                      <a:pt x="153162" y="101434"/>
                      <a:pt x="125635" y="83908"/>
                    </a:cubicBezTo>
                    <a:cubicBezTo>
                      <a:pt x="85820" y="58667"/>
                      <a:pt x="29432" y="44189"/>
                      <a:pt x="0" y="7232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21" name="Freeform: Shape 11520">
              <a:extLst>
                <a:ext uri="{FF2B5EF4-FFF2-40B4-BE49-F238E27FC236}">
                  <a16:creationId xmlns:a16="http://schemas.microsoft.com/office/drawing/2014/main" id="{43F6BFAF-419D-3889-C492-EC729DB6F8AA}"/>
                </a:ext>
              </a:extLst>
            </p:cNvPr>
            <p:cNvSpPr/>
            <p:nvPr/>
          </p:nvSpPr>
          <p:spPr>
            <a:xfrm>
              <a:off x="2420714" y="1264158"/>
              <a:ext cx="468629" cy="1027080"/>
            </a:xfrm>
            <a:custGeom>
              <a:avLst/>
              <a:gdLst>
                <a:gd name="connsiteX0" fmla="*/ 141637 w 468629"/>
                <a:gd name="connsiteY0" fmla="*/ 698659 h 1027080"/>
                <a:gd name="connsiteX1" fmla="*/ 219742 w 468629"/>
                <a:gd name="connsiteY1" fmla="*/ 478822 h 1027080"/>
                <a:gd name="connsiteX2" fmla="*/ 309467 w 468629"/>
                <a:gd name="connsiteY2" fmla="*/ 244507 h 1027080"/>
                <a:gd name="connsiteX3" fmla="*/ 229934 w 468629"/>
                <a:gd name="connsiteY3" fmla="*/ 144685 h 1027080"/>
                <a:gd name="connsiteX4" fmla="*/ 150400 w 468629"/>
                <a:gd name="connsiteY4" fmla="*/ 244507 h 1027080"/>
                <a:gd name="connsiteX5" fmla="*/ 150400 w 468629"/>
                <a:gd name="connsiteY5" fmla="*/ 354425 h 1027080"/>
                <a:gd name="connsiteX6" fmla="*/ 0 w 468629"/>
                <a:gd name="connsiteY6" fmla="*/ 354425 h 1027080"/>
                <a:gd name="connsiteX7" fmla="*/ 0 w 468629"/>
                <a:gd name="connsiteY7" fmla="*/ 254603 h 1027080"/>
                <a:gd name="connsiteX8" fmla="*/ 232886 w 468629"/>
                <a:gd name="connsiteY8" fmla="*/ 0 h 1027080"/>
                <a:gd name="connsiteX9" fmla="*/ 468630 w 468629"/>
                <a:gd name="connsiteY9" fmla="*/ 254603 h 1027080"/>
                <a:gd name="connsiteX10" fmla="*/ 362998 w 468629"/>
                <a:gd name="connsiteY10" fmla="*/ 520732 h 1027080"/>
                <a:gd name="connsiteX11" fmla="*/ 280511 w 468629"/>
                <a:gd name="connsiteY11" fmla="*/ 704469 h 1027080"/>
                <a:gd name="connsiteX12" fmla="*/ 280511 w 468629"/>
                <a:gd name="connsiteY12" fmla="*/ 759428 h 1027080"/>
                <a:gd name="connsiteX13" fmla="*/ 141637 w 468629"/>
                <a:gd name="connsiteY13" fmla="*/ 759428 h 1027080"/>
                <a:gd name="connsiteX14" fmla="*/ 141637 w 468629"/>
                <a:gd name="connsiteY14" fmla="*/ 698659 h 1027080"/>
                <a:gd name="connsiteX15" fmla="*/ 131540 w 468629"/>
                <a:gd name="connsiteY15" fmla="*/ 867918 h 1027080"/>
                <a:gd name="connsiteX16" fmla="*/ 290703 w 468629"/>
                <a:gd name="connsiteY16" fmla="*/ 867918 h 1027080"/>
                <a:gd name="connsiteX17" fmla="*/ 290703 w 468629"/>
                <a:gd name="connsiteY17" fmla="*/ 1027081 h 1027080"/>
                <a:gd name="connsiteX18" fmla="*/ 131540 w 468629"/>
                <a:gd name="connsiteY18" fmla="*/ 1027081 h 1027080"/>
                <a:gd name="connsiteX19" fmla="*/ 131540 w 468629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29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7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Asteroid 2">
            <a:extLst>
              <a:ext uri="{FF2B5EF4-FFF2-40B4-BE49-F238E27FC236}">
                <a16:creationId xmlns:a16="http://schemas.microsoft.com/office/drawing/2014/main" id="{140D3198-BF13-AA96-E63C-A85AF4CBE6B4}"/>
              </a:ext>
            </a:extLst>
          </p:cNvPr>
          <p:cNvGrpSpPr/>
          <p:nvPr/>
        </p:nvGrpSpPr>
        <p:grpSpPr>
          <a:xfrm>
            <a:off x="-9650275" y="3827557"/>
            <a:ext cx="1570081" cy="1671924"/>
            <a:chOff x="1455875" y="3827557"/>
            <a:chExt cx="1570081" cy="1671924"/>
          </a:xfrm>
        </p:grpSpPr>
        <p:grpSp>
          <p:nvGrpSpPr>
            <p:cNvPr id="40" name="Graphic 7423">
              <a:extLst>
                <a:ext uri="{FF2B5EF4-FFF2-40B4-BE49-F238E27FC236}">
                  <a16:creationId xmlns:a16="http://schemas.microsoft.com/office/drawing/2014/main" id="{C326C9FD-87ED-74AF-BC1E-C943768AC5A5}"/>
                </a:ext>
              </a:extLst>
            </p:cNvPr>
            <p:cNvGrpSpPr/>
            <p:nvPr/>
          </p:nvGrpSpPr>
          <p:grpSpPr>
            <a:xfrm>
              <a:off x="1455875" y="3827557"/>
              <a:ext cx="1570081" cy="1671924"/>
              <a:chOff x="1455875" y="3827557"/>
              <a:chExt cx="1570081" cy="1671924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A02DD30-CCCC-353E-7B14-E0851D1F3E3D}"/>
                  </a:ext>
                </a:extLst>
              </p:cNvPr>
              <p:cNvSpPr/>
              <p:nvPr/>
            </p:nvSpPr>
            <p:spPr>
              <a:xfrm>
                <a:off x="1455875" y="3827557"/>
                <a:ext cx="1570081" cy="1671767"/>
              </a:xfrm>
              <a:custGeom>
                <a:avLst/>
                <a:gdLst>
                  <a:gd name="connsiteX0" fmla="*/ 1000654 w 1570081"/>
                  <a:gd name="connsiteY0" fmla="*/ 41021 h 1671767"/>
                  <a:gd name="connsiteX1" fmla="*/ 666136 w 1570081"/>
                  <a:gd name="connsiteY1" fmla="*/ 27305 h 1671767"/>
                  <a:gd name="connsiteX2" fmla="*/ 537739 w 1570081"/>
                  <a:gd name="connsiteY2" fmla="*/ 93408 h 1671767"/>
                  <a:gd name="connsiteX3" fmla="*/ 326569 w 1570081"/>
                  <a:gd name="connsiteY3" fmla="*/ 180086 h 1671767"/>
                  <a:gd name="connsiteX4" fmla="*/ 64441 w 1570081"/>
                  <a:gd name="connsiteY4" fmla="*/ 452977 h 1671767"/>
                  <a:gd name="connsiteX5" fmla="*/ 29389 w 1570081"/>
                  <a:gd name="connsiteY5" fmla="*/ 656431 h 1671767"/>
                  <a:gd name="connsiteX6" fmla="*/ 87397 w 1570081"/>
                  <a:gd name="connsiteY6" fmla="*/ 1177354 h 1671767"/>
                  <a:gd name="connsiteX7" fmla="*/ 334856 w 1570081"/>
                  <a:gd name="connsiteY7" fmla="*/ 1416907 h 1671767"/>
                  <a:gd name="connsiteX8" fmla="*/ 504020 w 1570081"/>
                  <a:gd name="connsiteY8" fmla="*/ 1609884 h 1671767"/>
                  <a:gd name="connsiteX9" fmla="*/ 734716 w 1570081"/>
                  <a:gd name="connsiteY9" fmla="*/ 1668939 h 1671767"/>
                  <a:gd name="connsiteX10" fmla="*/ 930645 w 1570081"/>
                  <a:gd name="connsiteY10" fmla="*/ 1614075 h 1671767"/>
                  <a:gd name="connsiteX11" fmla="*/ 1165627 w 1570081"/>
                  <a:gd name="connsiteY11" fmla="*/ 1546828 h 1671767"/>
                  <a:gd name="connsiteX12" fmla="*/ 1378701 w 1570081"/>
                  <a:gd name="connsiteY12" fmla="*/ 1317847 h 1671767"/>
                  <a:gd name="connsiteX13" fmla="*/ 1423659 w 1570081"/>
                  <a:gd name="connsiteY13" fmla="*/ 1232884 h 1671767"/>
                  <a:gd name="connsiteX14" fmla="*/ 1530529 w 1570081"/>
                  <a:gd name="connsiteY14" fmla="*/ 1028097 h 1671767"/>
                  <a:gd name="connsiteX15" fmla="*/ 1554247 w 1570081"/>
                  <a:gd name="connsiteY15" fmla="*/ 872363 h 1671767"/>
                  <a:gd name="connsiteX16" fmla="*/ 1565486 w 1570081"/>
                  <a:gd name="connsiteY16" fmla="*/ 653288 h 1671767"/>
                  <a:gd name="connsiteX17" fmla="*/ 1520814 w 1570081"/>
                  <a:gd name="connsiteY17" fmla="*/ 529082 h 1671767"/>
                  <a:gd name="connsiteX18" fmla="*/ 1459759 w 1570081"/>
                  <a:gd name="connsiteY18" fmla="*/ 394494 h 1671767"/>
                  <a:gd name="connsiteX19" fmla="*/ 1209918 w 1570081"/>
                  <a:gd name="connsiteY19" fmla="*/ 144463 h 1671767"/>
                  <a:gd name="connsiteX20" fmla="*/ 1001701 w 1570081"/>
                  <a:gd name="connsiteY20" fmla="*/ 41307 h 1671767"/>
                  <a:gd name="connsiteX21" fmla="*/ 1000749 w 1570081"/>
                  <a:gd name="connsiteY21" fmla="*/ 40926 h 16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0081" h="1671767">
                    <a:moveTo>
                      <a:pt x="1000654" y="41021"/>
                    </a:moveTo>
                    <a:cubicBezTo>
                      <a:pt x="894736" y="-2223"/>
                      <a:pt x="772530" y="-18129"/>
                      <a:pt x="666136" y="27305"/>
                    </a:cubicBezTo>
                    <a:cubicBezTo>
                      <a:pt x="621463" y="45307"/>
                      <a:pt x="580220" y="71025"/>
                      <a:pt x="537739" y="93408"/>
                    </a:cubicBezTo>
                    <a:cubicBezTo>
                      <a:pt x="470778" y="131032"/>
                      <a:pt x="395911" y="148844"/>
                      <a:pt x="326569" y="180086"/>
                    </a:cubicBezTo>
                    <a:cubicBezTo>
                      <a:pt x="232748" y="221710"/>
                      <a:pt x="106351" y="358013"/>
                      <a:pt x="64441" y="452977"/>
                    </a:cubicBezTo>
                    <a:cubicBezTo>
                      <a:pt x="36724" y="516414"/>
                      <a:pt x="36438" y="588232"/>
                      <a:pt x="29389" y="656431"/>
                    </a:cubicBezTo>
                    <a:cubicBezTo>
                      <a:pt x="6148" y="863886"/>
                      <a:pt x="-45001" y="987425"/>
                      <a:pt x="87397" y="1177354"/>
                    </a:cubicBezTo>
                    <a:cubicBezTo>
                      <a:pt x="153119" y="1273366"/>
                      <a:pt x="258370" y="1330992"/>
                      <a:pt x="334856" y="1416907"/>
                    </a:cubicBezTo>
                    <a:cubicBezTo>
                      <a:pt x="392578" y="1479963"/>
                      <a:pt x="435059" y="1558830"/>
                      <a:pt x="504020" y="1609884"/>
                    </a:cubicBezTo>
                    <a:cubicBezTo>
                      <a:pt x="569171" y="1659700"/>
                      <a:pt x="653658" y="1679702"/>
                      <a:pt x="734716" y="1668939"/>
                    </a:cubicBezTo>
                    <a:cubicBezTo>
                      <a:pt x="801867" y="1661128"/>
                      <a:pt x="866446" y="1634458"/>
                      <a:pt x="930645" y="1614075"/>
                    </a:cubicBezTo>
                    <a:cubicBezTo>
                      <a:pt x="1008940" y="1588357"/>
                      <a:pt x="1090379" y="1579594"/>
                      <a:pt x="1165627" y="1546828"/>
                    </a:cubicBezTo>
                    <a:cubicBezTo>
                      <a:pt x="1265163" y="1505680"/>
                      <a:pt x="1331552" y="1412431"/>
                      <a:pt x="1378701" y="1317847"/>
                    </a:cubicBezTo>
                    <a:cubicBezTo>
                      <a:pt x="1393465" y="1289463"/>
                      <a:pt x="1407943" y="1260792"/>
                      <a:pt x="1423659" y="1232884"/>
                    </a:cubicBezTo>
                    <a:cubicBezTo>
                      <a:pt x="1462521" y="1162780"/>
                      <a:pt x="1509574" y="1102487"/>
                      <a:pt x="1530529" y="1028097"/>
                    </a:cubicBezTo>
                    <a:cubicBezTo>
                      <a:pt x="1545293" y="977519"/>
                      <a:pt x="1548627" y="924560"/>
                      <a:pt x="1554247" y="872363"/>
                    </a:cubicBezTo>
                    <a:cubicBezTo>
                      <a:pt x="1560819" y="798640"/>
                      <a:pt x="1578345" y="724345"/>
                      <a:pt x="1565486" y="653288"/>
                    </a:cubicBezTo>
                    <a:cubicBezTo>
                      <a:pt x="1557962" y="609568"/>
                      <a:pt x="1540054" y="569087"/>
                      <a:pt x="1520814" y="529082"/>
                    </a:cubicBezTo>
                    <a:cubicBezTo>
                      <a:pt x="1499383" y="485172"/>
                      <a:pt x="1477761" y="439642"/>
                      <a:pt x="1459759" y="394494"/>
                    </a:cubicBezTo>
                    <a:cubicBezTo>
                      <a:pt x="1406609" y="249428"/>
                      <a:pt x="1346697" y="212757"/>
                      <a:pt x="1209918" y="144463"/>
                    </a:cubicBezTo>
                    <a:cubicBezTo>
                      <a:pt x="1140766" y="109601"/>
                      <a:pt x="1073710" y="70167"/>
                      <a:pt x="1001701" y="41307"/>
                    </a:cubicBezTo>
                    <a:lnTo>
                      <a:pt x="1000749" y="40926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8A65D6FE-987D-54A8-E655-C2846C25C049}"/>
                  </a:ext>
                </a:extLst>
              </p:cNvPr>
              <p:cNvSpPr/>
              <p:nvPr/>
            </p:nvSpPr>
            <p:spPr>
              <a:xfrm>
                <a:off x="2294889" y="4443984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2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2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2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2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3482ABF-0C0F-04CC-9E2A-71D4BCF8FFAA}"/>
                  </a:ext>
                </a:extLst>
              </p:cNvPr>
              <p:cNvSpPr/>
              <p:nvPr/>
            </p:nvSpPr>
            <p:spPr>
              <a:xfrm>
                <a:off x="2233929" y="4962048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C14F6F2-F215-DCA8-1AEB-5E51A813788B}"/>
                  </a:ext>
                </a:extLst>
              </p:cNvPr>
              <p:cNvSpPr/>
              <p:nvPr/>
            </p:nvSpPr>
            <p:spPr>
              <a:xfrm>
                <a:off x="1632711" y="4653819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FB2DEFF-82EB-4744-EFC3-B67ED5A55BD0}"/>
                  </a:ext>
                </a:extLst>
              </p:cNvPr>
              <p:cNvSpPr/>
              <p:nvPr/>
            </p:nvSpPr>
            <p:spPr>
              <a:xfrm>
                <a:off x="2423286" y="4085463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EF77E201-22AD-6EC6-48A9-8CBBC09486EE}"/>
                  </a:ext>
                </a:extLst>
              </p:cNvPr>
              <p:cNvSpPr/>
              <p:nvPr/>
            </p:nvSpPr>
            <p:spPr>
              <a:xfrm>
                <a:off x="2085149" y="4031456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9D6EEDF4-99B2-F889-C12C-9321D9588602}"/>
                  </a:ext>
                </a:extLst>
              </p:cNvPr>
              <p:cNvSpPr/>
              <p:nvPr/>
            </p:nvSpPr>
            <p:spPr>
              <a:xfrm>
                <a:off x="1796065" y="4293393"/>
                <a:ext cx="120396" cy="120395"/>
              </a:xfrm>
              <a:custGeom>
                <a:avLst/>
                <a:gdLst>
                  <a:gd name="connsiteX0" fmla="*/ 120396 w 120396"/>
                  <a:gd name="connsiteY0" fmla="*/ 60198 h 120395"/>
                  <a:gd name="connsiteX1" fmla="*/ 60198 w 120396"/>
                  <a:gd name="connsiteY1" fmla="*/ 120396 h 120395"/>
                  <a:gd name="connsiteX2" fmla="*/ 0 w 120396"/>
                  <a:gd name="connsiteY2" fmla="*/ 60198 h 120395"/>
                  <a:gd name="connsiteX3" fmla="*/ 60198 w 120396"/>
                  <a:gd name="connsiteY3" fmla="*/ 0 h 120395"/>
                  <a:gd name="connsiteX4" fmla="*/ 120396 w 120396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4D22CEB8-66EB-766C-09EA-A62189645E26}"/>
                  </a:ext>
                </a:extLst>
              </p:cNvPr>
              <p:cNvSpPr/>
              <p:nvPr/>
            </p:nvSpPr>
            <p:spPr>
              <a:xfrm>
                <a:off x="1987327" y="3827618"/>
                <a:ext cx="1038248" cy="1671863"/>
              </a:xfrm>
              <a:custGeom>
                <a:avLst/>
                <a:gdLst>
                  <a:gd name="connsiteX0" fmla="*/ 1033844 w 1038248"/>
                  <a:gd name="connsiteY0" fmla="*/ 653323 h 1671863"/>
                  <a:gd name="connsiteX1" fmla="*/ 989171 w 1038248"/>
                  <a:gd name="connsiteY1" fmla="*/ 529117 h 1671863"/>
                  <a:gd name="connsiteX2" fmla="*/ 928116 w 1038248"/>
                  <a:gd name="connsiteY2" fmla="*/ 394528 h 1671863"/>
                  <a:gd name="connsiteX3" fmla="*/ 678275 w 1038248"/>
                  <a:gd name="connsiteY3" fmla="*/ 144497 h 1671863"/>
                  <a:gd name="connsiteX4" fmla="*/ 470059 w 1038248"/>
                  <a:gd name="connsiteY4" fmla="*/ 41342 h 1671863"/>
                  <a:gd name="connsiteX5" fmla="*/ 469106 w 1038248"/>
                  <a:gd name="connsiteY5" fmla="*/ 40960 h 1671863"/>
                  <a:gd name="connsiteX6" fmla="*/ 256889 w 1038248"/>
                  <a:gd name="connsiteY6" fmla="*/ 384 h 1671863"/>
                  <a:gd name="connsiteX7" fmla="*/ 259937 w 1038248"/>
                  <a:gd name="connsiteY7" fmla="*/ 1622 h 1671863"/>
                  <a:gd name="connsiteX8" fmla="*/ 260890 w 1038248"/>
                  <a:gd name="connsiteY8" fmla="*/ 2003 h 1671863"/>
                  <a:gd name="connsiteX9" fmla="*/ 469106 w 1038248"/>
                  <a:gd name="connsiteY9" fmla="*/ 105159 h 1671863"/>
                  <a:gd name="connsiteX10" fmla="*/ 718947 w 1038248"/>
                  <a:gd name="connsiteY10" fmla="*/ 355190 h 1671863"/>
                  <a:gd name="connsiteX11" fmla="*/ 780002 w 1038248"/>
                  <a:gd name="connsiteY11" fmla="*/ 489778 h 1671863"/>
                  <a:gd name="connsiteX12" fmla="*/ 824675 w 1038248"/>
                  <a:gd name="connsiteY12" fmla="*/ 613984 h 1671863"/>
                  <a:gd name="connsiteX13" fmla="*/ 813435 w 1038248"/>
                  <a:gd name="connsiteY13" fmla="*/ 833059 h 1671863"/>
                  <a:gd name="connsiteX14" fmla="*/ 789718 w 1038248"/>
                  <a:gd name="connsiteY14" fmla="*/ 988793 h 1671863"/>
                  <a:gd name="connsiteX15" fmla="*/ 682847 w 1038248"/>
                  <a:gd name="connsiteY15" fmla="*/ 1193581 h 1671863"/>
                  <a:gd name="connsiteX16" fmla="*/ 637889 w 1038248"/>
                  <a:gd name="connsiteY16" fmla="*/ 1278544 h 1671863"/>
                  <a:gd name="connsiteX17" fmla="*/ 424815 w 1038248"/>
                  <a:gd name="connsiteY17" fmla="*/ 1507525 h 1671863"/>
                  <a:gd name="connsiteX18" fmla="*/ 189833 w 1038248"/>
                  <a:gd name="connsiteY18" fmla="*/ 1574771 h 1671863"/>
                  <a:gd name="connsiteX19" fmla="*/ 0 w 1038248"/>
                  <a:gd name="connsiteY19" fmla="*/ 1628683 h 1671863"/>
                  <a:gd name="connsiteX20" fmla="*/ 202883 w 1038248"/>
                  <a:gd name="connsiteY20" fmla="*/ 1669069 h 1671863"/>
                  <a:gd name="connsiteX21" fmla="*/ 398812 w 1038248"/>
                  <a:gd name="connsiteY21" fmla="*/ 1614205 h 1671863"/>
                  <a:gd name="connsiteX22" fmla="*/ 633794 w 1038248"/>
                  <a:gd name="connsiteY22" fmla="*/ 1546958 h 1671863"/>
                  <a:gd name="connsiteX23" fmla="*/ 846868 w 1038248"/>
                  <a:gd name="connsiteY23" fmla="*/ 1317977 h 1671863"/>
                  <a:gd name="connsiteX24" fmla="*/ 891826 w 1038248"/>
                  <a:gd name="connsiteY24" fmla="*/ 1233014 h 1671863"/>
                  <a:gd name="connsiteX25" fmla="*/ 998696 w 1038248"/>
                  <a:gd name="connsiteY25" fmla="*/ 1028227 h 1671863"/>
                  <a:gd name="connsiteX26" fmla="*/ 1022413 w 1038248"/>
                  <a:gd name="connsiteY26" fmla="*/ 872493 h 1671863"/>
                  <a:gd name="connsiteX27" fmla="*/ 1033653 w 1038248"/>
                  <a:gd name="connsiteY27" fmla="*/ 653418 h 167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38248" h="1671863">
                    <a:moveTo>
                      <a:pt x="1033844" y="653323"/>
                    </a:moveTo>
                    <a:cubicBezTo>
                      <a:pt x="1026319" y="609603"/>
                      <a:pt x="1008412" y="569122"/>
                      <a:pt x="989171" y="529117"/>
                    </a:cubicBezTo>
                    <a:cubicBezTo>
                      <a:pt x="967740" y="485207"/>
                      <a:pt x="946118" y="439677"/>
                      <a:pt x="928116" y="394528"/>
                    </a:cubicBezTo>
                    <a:cubicBezTo>
                      <a:pt x="874967" y="249463"/>
                      <a:pt x="815054" y="212792"/>
                      <a:pt x="678275" y="144497"/>
                    </a:cubicBezTo>
                    <a:cubicBezTo>
                      <a:pt x="609124" y="109636"/>
                      <a:pt x="542068" y="70202"/>
                      <a:pt x="470059" y="41342"/>
                    </a:cubicBezTo>
                    <a:lnTo>
                      <a:pt x="469106" y="40960"/>
                    </a:lnTo>
                    <a:cubicBezTo>
                      <a:pt x="402145" y="13624"/>
                      <a:pt x="328708" y="-2759"/>
                      <a:pt x="256889" y="384"/>
                    </a:cubicBezTo>
                    <a:cubicBezTo>
                      <a:pt x="257937" y="765"/>
                      <a:pt x="258985" y="1146"/>
                      <a:pt x="259937" y="1622"/>
                    </a:cubicBezTo>
                    <a:lnTo>
                      <a:pt x="260890" y="2003"/>
                    </a:lnTo>
                    <a:cubicBezTo>
                      <a:pt x="332899" y="30769"/>
                      <a:pt x="399955" y="70202"/>
                      <a:pt x="469106" y="105159"/>
                    </a:cubicBezTo>
                    <a:cubicBezTo>
                      <a:pt x="605885" y="173453"/>
                      <a:pt x="665798" y="210220"/>
                      <a:pt x="718947" y="355190"/>
                    </a:cubicBezTo>
                    <a:cubicBezTo>
                      <a:pt x="736949" y="400339"/>
                      <a:pt x="758476" y="445868"/>
                      <a:pt x="780002" y="489778"/>
                    </a:cubicBezTo>
                    <a:cubicBezTo>
                      <a:pt x="799243" y="529688"/>
                      <a:pt x="817150" y="570169"/>
                      <a:pt x="824675" y="613984"/>
                    </a:cubicBezTo>
                    <a:cubicBezTo>
                      <a:pt x="837533" y="684946"/>
                      <a:pt x="820007" y="759336"/>
                      <a:pt x="813435" y="833059"/>
                    </a:cubicBezTo>
                    <a:cubicBezTo>
                      <a:pt x="807815" y="885352"/>
                      <a:pt x="804482" y="938311"/>
                      <a:pt x="789718" y="988793"/>
                    </a:cubicBezTo>
                    <a:cubicBezTo>
                      <a:pt x="768858" y="1063184"/>
                      <a:pt x="721709" y="1123572"/>
                      <a:pt x="682847" y="1193581"/>
                    </a:cubicBezTo>
                    <a:cubicBezTo>
                      <a:pt x="667131" y="1221489"/>
                      <a:pt x="652653" y="1250159"/>
                      <a:pt x="637889" y="1278544"/>
                    </a:cubicBezTo>
                    <a:cubicBezTo>
                      <a:pt x="590836" y="1373127"/>
                      <a:pt x="524351" y="1466377"/>
                      <a:pt x="424815" y="1507525"/>
                    </a:cubicBezTo>
                    <a:cubicBezTo>
                      <a:pt x="349568" y="1540291"/>
                      <a:pt x="268033" y="1548959"/>
                      <a:pt x="189833" y="1574771"/>
                    </a:cubicBezTo>
                    <a:cubicBezTo>
                      <a:pt x="127540" y="1594488"/>
                      <a:pt x="64960" y="1620015"/>
                      <a:pt x="0" y="1628683"/>
                    </a:cubicBezTo>
                    <a:cubicBezTo>
                      <a:pt x="60484" y="1664592"/>
                      <a:pt x="132969" y="1678308"/>
                      <a:pt x="202883" y="1669069"/>
                    </a:cubicBezTo>
                    <a:cubicBezTo>
                      <a:pt x="270034" y="1661258"/>
                      <a:pt x="334613" y="1634588"/>
                      <a:pt x="398812" y="1614205"/>
                    </a:cubicBezTo>
                    <a:cubicBezTo>
                      <a:pt x="477107" y="1588487"/>
                      <a:pt x="558546" y="1579724"/>
                      <a:pt x="633794" y="1546958"/>
                    </a:cubicBezTo>
                    <a:cubicBezTo>
                      <a:pt x="733330" y="1505810"/>
                      <a:pt x="799719" y="1412560"/>
                      <a:pt x="846868" y="1317977"/>
                    </a:cubicBezTo>
                    <a:cubicBezTo>
                      <a:pt x="861632" y="1289593"/>
                      <a:pt x="876109" y="1260923"/>
                      <a:pt x="891826" y="1233014"/>
                    </a:cubicBezTo>
                    <a:cubicBezTo>
                      <a:pt x="930688" y="1162910"/>
                      <a:pt x="977741" y="1102617"/>
                      <a:pt x="998696" y="1028227"/>
                    </a:cubicBezTo>
                    <a:cubicBezTo>
                      <a:pt x="1013460" y="977649"/>
                      <a:pt x="1016794" y="924690"/>
                      <a:pt x="1022413" y="872493"/>
                    </a:cubicBezTo>
                    <a:cubicBezTo>
                      <a:pt x="1028986" y="798769"/>
                      <a:pt x="1046512" y="724475"/>
                      <a:pt x="1033653" y="653418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A0152C34-F4EC-2E90-F07F-8E9FEE8622D4}"/>
                  </a:ext>
                </a:extLst>
              </p:cNvPr>
              <p:cNvSpPr/>
              <p:nvPr/>
            </p:nvSpPr>
            <p:spPr>
              <a:xfrm>
                <a:off x="2857245" y="456380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966C29F-4FEC-2A15-BDDF-712BD33EE8E4}"/>
                  </a:ext>
                </a:extLst>
              </p:cNvPr>
              <p:cNvSpPr/>
              <p:nvPr/>
            </p:nvSpPr>
            <p:spPr>
              <a:xfrm>
                <a:off x="2635217" y="511063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E2AC41D-B6C3-9B27-A9C0-EE4A5E1531B9}"/>
                </a:ext>
              </a:extLst>
            </p:cNvPr>
            <p:cNvSpPr/>
            <p:nvPr/>
          </p:nvSpPr>
          <p:spPr>
            <a:xfrm>
              <a:off x="2019235" y="4083272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3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799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2" name="Asteroid 4">
            <a:extLst>
              <a:ext uri="{FF2B5EF4-FFF2-40B4-BE49-F238E27FC236}">
                <a16:creationId xmlns:a16="http://schemas.microsoft.com/office/drawing/2014/main" id="{DD25B62D-7858-F2EA-E401-9D98401D3342}"/>
              </a:ext>
            </a:extLst>
          </p:cNvPr>
          <p:cNvGrpSpPr/>
          <p:nvPr/>
        </p:nvGrpSpPr>
        <p:grpSpPr>
          <a:xfrm>
            <a:off x="-6615132" y="4414741"/>
            <a:ext cx="1581533" cy="1607718"/>
            <a:chOff x="4491018" y="4414741"/>
            <a:chExt cx="1581533" cy="1607718"/>
          </a:xfrm>
        </p:grpSpPr>
        <p:grpSp>
          <p:nvGrpSpPr>
            <p:cNvPr id="53" name="Graphic 7423">
              <a:extLst>
                <a:ext uri="{FF2B5EF4-FFF2-40B4-BE49-F238E27FC236}">
                  <a16:creationId xmlns:a16="http://schemas.microsoft.com/office/drawing/2014/main" id="{67464438-31FF-7294-56C0-2ABF220D3C1E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533CE5D-8313-5773-FC0D-A6BDE2317831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408CC5C-BD5F-2E60-CBAF-AB3E7B3FB25E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5D8D5F15-0F42-29F6-F2D3-499FE6DE402F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168228A-E2E2-CADD-37D3-0A5A584983ED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BC376D96-3782-9024-DC8F-0AB9C79FFCD8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D7FA5532-EB2C-F9EC-EE39-684837DCCD80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C58F5112-3731-61FE-A514-B0C44AD3E8FD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CEB62AAA-3FE4-44C6-6821-6BAEAFFADB07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CE143C0-9418-493C-9469-76B1D90ADD84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63" name="Asteroid 3">
            <a:extLst>
              <a:ext uri="{FF2B5EF4-FFF2-40B4-BE49-F238E27FC236}">
                <a16:creationId xmlns:a16="http://schemas.microsoft.com/office/drawing/2014/main" id="{545818CC-4B22-6507-7B4F-3720B73F4CFD}"/>
              </a:ext>
            </a:extLst>
          </p:cNvPr>
          <p:cNvGrpSpPr/>
          <p:nvPr/>
        </p:nvGrpSpPr>
        <p:grpSpPr>
          <a:xfrm>
            <a:off x="-6131567" y="838179"/>
            <a:ext cx="1595581" cy="1604169"/>
            <a:chOff x="4974583" y="838179"/>
            <a:chExt cx="1595581" cy="1604169"/>
          </a:xfrm>
        </p:grpSpPr>
        <p:grpSp>
          <p:nvGrpSpPr>
            <p:cNvPr id="11481" name="Asteroid 3">
              <a:extLst>
                <a:ext uri="{FF2B5EF4-FFF2-40B4-BE49-F238E27FC236}">
                  <a16:creationId xmlns:a16="http://schemas.microsoft.com/office/drawing/2014/main" id="{9F4CCE8D-8A1C-001A-E71C-BA18C8FA445F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1529" name="Freeform: Shape 11528">
                <a:extLst>
                  <a:ext uri="{FF2B5EF4-FFF2-40B4-BE49-F238E27FC236}">
                    <a16:creationId xmlns:a16="http://schemas.microsoft.com/office/drawing/2014/main" id="{BDD7C3FA-D4B9-A76B-8A3A-B91BDB608CE7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0" name="Freeform: Shape 11529">
                <a:extLst>
                  <a:ext uri="{FF2B5EF4-FFF2-40B4-BE49-F238E27FC236}">
                    <a16:creationId xmlns:a16="http://schemas.microsoft.com/office/drawing/2014/main" id="{6EB5A073-30EE-F090-193B-DDE2251EB629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1" name="Freeform: Shape 11530">
                <a:extLst>
                  <a:ext uri="{FF2B5EF4-FFF2-40B4-BE49-F238E27FC236}">
                    <a16:creationId xmlns:a16="http://schemas.microsoft.com/office/drawing/2014/main" id="{7478E7FC-466D-A18E-AD32-1E961D51B304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2" name="Freeform: Shape 11531">
                <a:extLst>
                  <a:ext uri="{FF2B5EF4-FFF2-40B4-BE49-F238E27FC236}">
                    <a16:creationId xmlns:a16="http://schemas.microsoft.com/office/drawing/2014/main" id="{92D1B436-BB7E-8862-83C7-98DF5D372F73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3" name="Freeform: Shape 11532">
                <a:extLst>
                  <a:ext uri="{FF2B5EF4-FFF2-40B4-BE49-F238E27FC236}">
                    <a16:creationId xmlns:a16="http://schemas.microsoft.com/office/drawing/2014/main" id="{080850CF-8847-CFB0-3E00-0E2F272EC650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4" name="Freeform: Shape 11533">
                <a:extLst>
                  <a:ext uri="{FF2B5EF4-FFF2-40B4-BE49-F238E27FC236}">
                    <a16:creationId xmlns:a16="http://schemas.microsoft.com/office/drawing/2014/main" id="{773E3C8A-9EB2-6770-5AE0-84379E8F8010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5" name="Freeform: Shape 11534">
                <a:extLst>
                  <a:ext uri="{FF2B5EF4-FFF2-40B4-BE49-F238E27FC236}">
                    <a16:creationId xmlns:a16="http://schemas.microsoft.com/office/drawing/2014/main" id="{9B5FDC3E-B231-6693-1809-1C07C43492E9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6" name="Freeform: Shape 11535">
                <a:extLst>
                  <a:ext uri="{FF2B5EF4-FFF2-40B4-BE49-F238E27FC236}">
                    <a16:creationId xmlns:a16="http://schemas.microsoft.com/office/drawing/2014/main" id="{F8E542C9-CDED-D7BC-90AD-8139504E488C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7" name="Freeform: Shape 11536">
                <a:extLst>
                  <a:ext uri="{FF2B5EF4-FFF2-40B4-BE49-F238E27FC236}">
                    <a16:creationId xmlns:a16="http://schemas.microsoft.com/office/drawing/2014/main" id="{11EAC617-19A5-893C-4696-7FE6CE5EE332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28" name="Freeform: Shape 11527">
              <a:extLst>
                <a:ext uri="{FF2B5EF4-FFF2-40B4-BE49-F238E27FC236}">
                  <a16:creationId xmlns:a16="http://schemas.microsoft.com/office/drawing/2014/main" id="{F4E4C253-C866-A9F1-9E84-D3607BC70493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10116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68D3A43-A5A8-BDF8-4C50-16817B5CA69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9650" y="-6515100"/>
            <a:ext cx="24249100" cy="13639693"/>
          </a:xfrm>
          <a:prstGeom prst="rect">
            <a:avLst/>
          </a:prstGeom>
        </p:spPr>
      </p:pic>
      <p:pic>
        <p:nvPicPr>
          <p:cNvPr id="3" name="!!Rocket in flight 2">
            <a:extLst>
              <a:ext uri="{FF2B5EF4-FFF2-40B4-BE49-F238E27FC236}">
                <a16:creationId xmlns:a16="http://schemas.microsoft.com/office/drawing/2014/main" id="{C1DC5D56-BEBA-F08D-CD71-FF5087A8E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7321608" y="2988816"/>
            <a:ext cx="2628900" cy="1123950"/>
          </a:xfrm>
          <a:prstGeom prst="rect">
            <a:avLst/>
          </a:prstGeom>
        </p:spPr>
      </p:pic>
      <p:pic>
        <p:nvPicPr>
          <p:cNvPr id="4" name="Question 1">
            <a:extLst>
              <a:ext uri="{FF2B5EF4-FFF2-40B4-BE49-F238E27FC236}">
                <a16:creationId xmlns:a16="http://schemas.microsoft.com/office/drawing/2014/main" id="{E2281325-30BD-42AE-B52F-99F28250B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87032" y="3262630"/>
            <a:ext cx="3295650" cy="1638300"/>
          </a:xfrm>
          <a:prstGeom prst="rect">
            <a:avLst/>
          </a:prstGeom>
        </p:spPr>
      </p:pic>
      <p:grpSp>
        <p:nvGrpSpPr>
          <p:cNvPr id="11527" name="Asteroid 1">
            <a:extLst>
              <a:ext uri="{FF2B5EF4-FFF2-40B4-BE49-F238E27FC236}">
                <a16:creationId xmlns:a16="http://schemas.microsoft.com/office/drawing/2014/main" id="{4968631A-96D5-A575-66F0-D430C085B9F2}"/>
              </a:ext>
            </a:extLst>
          </p:cNvPr>
          <p:cNvGrpSpPr/>
          <p:nvPr/>
        </p:nvGrpSpPr>
        <p:grpSpPr>
          <a:xfrm>
            <a:off x="4150663" y="1417978"/>
            <a:ext cx="1607717" cy="1581533"/>
            <a:chOff x="1857405" y="982551"/>
            <a:chExt cx="1607717" cy="1581533"/>
          </a:xfrm>
        </p:grpSpPr>
        <p:grpSp>
          <p:nvGrpSpPr>
            <p:cNvPr id="11482" name="Graphic 7423">
              <a:extLst>
                <a:ext uri="{FF2B5EF4-FFF2-40B4-BE49-F238E27FC236}">
                  <a16:creationId xmlns:a16="http://schemas.microsoft.com/office/drawing/2014/main" id="{43C0F5A1-F7E7-D636-4653-9F5E780C45FE}"/>
                </a:ext>
              </a:extLst>
            </p:cNvPr>
            <p:cNvGrpSpPr/>
            <p:nvPr/>
          </p:nvGrpSpPr>
          <p:grpSpPr>
            <a:xfrm>
              <a:off x="1857405" y="982551"/>
              <a:ext cx="1607717" cy="1581533"/>
              <a:chOff x="1857405" y="982551"/>
              <a:chExt cx="1607717" cy="1581533"/>
            </a:xfrm>
          </p:grpSpPr>
          <p:sp>
            <p:nvSpPr>
              <p:cNvPr id="11483" name="Freeform: Shape 11482">
                <a:extLst>
                  <a:ext uri="{FF2B5EF4-FFF2-40B4-BE49-F238E27FC236}">
                    <a16:creationId xmlns:a16="http://schemas.microsoft.com/office/drawing/2014/main" id="{FADCD72F-9860-97B2-BD99-35E27F259697}"/>
                  </a:ext>
                </a:extLst>
              </p:cNvPr>
              <p:cNvSpPr/>
              <p:nvPr/>
            </p:nvSpPr>
            <p:spPr>
              <a:xfrm>
                <a:off x="1857405" y="982551"/>
                <a:ext cx="1607717" cy="1581533"/>
              </a:xfrm>
              <a:custGeom>
                <a:avLst/>
                <a:gdLst>
                  <a:gd name="connsiteX0" fmla="*/ 402717 w 1607717"/>
                  <a:gd name="connsiteY0" fmla="*/ 117396 h 1581533"/>
                  <a:gd name="connsiteX1" fmla="*/ 156496 w 1607717"/>
                  <a:gd name="connsiteY1" fmla="*/ 344186 h 1581533"/>
                  <a:gd name="connsiteX2" fmla="*/ 112395 w 1607717"/>
                  <a:gd name="connsiteY2" fmla="*/ 481727 h 1581533"/>
                  <a:gd name="connsiteX3" fmla="*/ 24384 w 1607717"/>
                  <a:gd name="connsiteY3" fmla="*/ 692420 h 1581533"/>
                  <a:gd name="connsiteX4" fmla="*/ 32004 w 1607717"/>
                  <a:gd name="connsiteY4" fmla="*/ 1070753 h 1581533"/>
                  <a:gd name="connsiteX5" fmla="*/ 151067 w 1607717"/>
                  <a:gd name="connsiteY5" fmla="*/ 1239346 h 1581533"/>
                  <a:gd name="connsiteX6" fmla="*/ 560451 w 1607717"/>
                  <a:gd name="connsiteY6" fmla="*/ 1566720 h 1581533"/>
                  <a:gd name="connsiteX7" fmla="*/ 904780 w 1607717"/>
                  <a:gd name="connsiteY7" fmla="*/ 1561196 h 1581533"/>
                  <a:gd name="connsiteX8" fmla="*/ 1160812 w 1607717"/>
                  <a:gd name="connsiteY8" fmla="*/ 1578055 h 1581533"/>
                  <a:gd name="connsiteX9" fmla="*/ 1365695 w 1607717"/>
                  <a:gd name="connsiteY9" fmla="*/ 1456706 h 1581533"/>
                  <a:gd name="connsiteX10" fmla="*/ 1465517 w 1607717"/>
                  <a:gd name="connsiteY10" fmla="*/ 1279351 h 1581533"/>
                  <a:gd name="connsiteX11" fmla="*/ 1584199 w 1607717"/>
                  <a:gd name="connsiteY11" fmla="*/ 1065610 h 1581533"/>
                  <a:gd name="connsiteX12" fmla="*/ 1572959 w 1607717"/>
                  <a:gd name="connsiteY12" fmla="*/ 752999 h 1581533"/>
                  <a:gd name="connsiteX13" fmla="*/ 1544670 w 1607717"/>
                  <a:gd name="connsiteY13" fmla="*/ 661178 h 1581533"/>
                  <a:gd name="connsiteX14" fmla="*/ 1475423 w 1607717"/>
                  <a:gd name="connsiteY14" fmla="*/ 440770 h 1581533"/>
                  <a:gd name="connsiteX15" fmla="*/ 1382078 w 1607717"/>
                  <a:gd name="connsiteY15" fmla="*/ 313897 h 1581533"/>
                  <a:gd name="connsiteX16" fmla="*/ 1235203 w 1607717"/>
                  <a:gd name="connsiteY16" fmla="*/ 151019 h 1581533"/>
                  <a:gd name="connsiteX17" fmla="*/ 1115854 w 1607717"/>
                  <a:gd name="connsiteY17" fmla="*/ 94822 h 1581533"/>
                  <a:gd name="connsiteX18" fmla="*/ 977456 w 1607717"/>
                  <a:gd name="connsiteY18" fmla="*/ 42815 h 1581533"/>
                  <a:gd name="connsiteX19" fmla="*/ 623983 w 1607717"/>
                  <a:gd name="connsiteY19" fmla="*/ 42625 h 1581533"/>
                  <a:gd name="connsiteX20" fmla="*/ 403860 w 1607717"/>
                  <a:gd name="connsiteY20" fmla="*/ 116920 h 1581533"/>
                  <a:gd name="connsiteX21" fmla="*/ 402908 w 1607717"/>
                  <a:gd name="connsiteY21" fmla="*/ 117301 h 158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07717" h="1581533">
                    <a:moveTo>
                      <a:pt x="402717" y="117396"/>
                    </a:moveTo>
                    <a:cubicBezTo>
                      <a:pt x="297180" y="161782"/>
                      <a:pt x="199549" y="236839"/>
                      <a:pt x="156496" y="344186"/>
                    </a:cubicBezTo>
                    <a:cubicBezTo>
                      <a:pt x="137637" y="388477"/>
                      <a:pt x="126683" y="435817"/>
                      <a:pt x="112395" y="481727"/>
                    </a:cubicBezTo>
                    <a:cubicBezTo>
                      <a:pt x="91726" y="555641"/>
                      <a:pt x="51340" y="621173"/>
                      <a:pt x="24384" y="692420"/>
                    </a:cubicBezTo>
                    <a:cubicBezTo>
                      <a:pt x="-12477" y="788242"/>
                      <a:pt x="-5619" y="973979"/>
                      <a:pt x="32004" y="1070753"/>
                    </a:cubicBezTo>
                    <a:cubicBezTo>
                      <a:pt x="57246" y="1135238"/>
                      <a:pt x="107823" y="1186196"/>
                      <a:pt x="151067" y="1239346"/>
                    </a:cubicBezTo>
                    <a:cubicBezTo>
                      <a:pt x="281369" y="1402509"/>
                      <a:pt x="332518" y="1525953"/>
                      <a:pt x="560451" y="1566720"/>
                    </a:cubicBezTo>
                    <a:cubicBezTo>
                      <a:pt x="674847" y="1588151"/>
                      <a:pt x="790004" y="1554528"/>
                      <a:pt x="904780" y="1561196"/>
                    </a:cubicBezTo>
                    <a:cubicBezTo>
                      <a:pt x="990219" y="1565006"/>
                      <a:pt x="1076040" y="1590723"/>
                      <a:pt x="1160812" y="1578055"/>
                    </a:cubicBezTo>
                    <a:cubicBezTo>
                      <a:pt x="1242156" y="1567196"/>
                      <a:pt x="1315974" y="1521571"/>
                      <a:pt x="1365695" y="1456706"/>
                    </a:cubicBezTo>
                    <a:cubicBezTo>
                      <a:pt x="1407605" y="1403652"/>
                      <a:pt x="1434466" y="1339168"/>
                      <a:pt x="1465517" y="1279351"/>
                    </a:cubicBezTo>
                    <a:cubicBezTo>
                      <a:pt x="1502664" y="1205818"/>
                      <a:pt x="1554099" y="1142000"/>
                      <a:pt x="1584199" y="1065610"/>
                    </a:cubicBezTo>
                    <a:cubicBezTo>
                      <a:pt x="1625442" y="966169"/>
                      <a:pt x="1606487" y="853202"/>
                      <a:pt x="1572959" y="752999"/>
                    </a:cubicBezTo>
                    <a:cubicBezTo>
                      <a:pt x="1563339" y="722519"/>
                      <a:pt x="1553337" y="691944"/>
                      <a:pt x="1544670" y="661178"/>
                    </a:cubicBezTo>
                    <a:cubicBezTo>
                      <a:pt x="1522572" y="584216"/>
                      <a:pt x="1513237" y="508207"/>
                      <a:pt x="1475423" y="440770"/>
                    </a:cubicBezTo>
                    <a:cubicBezTo>
                      <a:pt x="1450087" y="394574"/>
                      <a:pt x="1415034" y="354759"/>
                      <a:pt x="1382078" y="313897"/>
                    </a:cubicBezTo>
                    <a:cubicBezTo>
                      <a:pt x="1334643" y="257128"/>
                      <a:pt x="1294448" y="192167"/>
                      <a:pt x="1235203" y="151019"/>
                    </a:cubicBezTo>
                    <a:cubicBezTo>
                      <a:pt x="1198912" y="125397"/>
                      <a:pt x="1157669" y="109490"/>
                      <a:pt x="1115854" y="94822"/>
                    </a:cubicBezTo>
                    <a:cubicBezTo>
                      <a:pt x="1069658" y="78915"/>
                      <a:pt x="1022128" y="61960"/>
                      <a:pt x="977456" y="42815"/>
                    </a:cubicBezTo>
                    <a:cubicBezTo>
                      <a:pt x="837343" y="-22145"/>
                      <a:pt x="768954" y="-5762"/>
                      <a:pt x="623983" y="42625"/>
                    </a:cubicBezTo>
                    <a:cubicBezTo>
                      <a:pt x="550450" y="66818"/>
                      <a:pt x="475107" y="86344"/>
                      <a:pt x="403860" y="116920"/>
                    </a:cubicBezTo>
                    <a:lnTo>
                      <a:pt x="402908" y="117301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4" name="Freeform: Shape 11483">
                <a:extLst>
                  <a:ext uri="{FF2B5EF4-FFF2-40B4-BE49-F238E27FC236}">
                    <a16:creationId xmlns:a16="http://schemas.microsoft.com/office/drawing/2014/main" id="{147AAB64-2F15-80D8-2981-E35DEAFF3D54}"/>
                  </a:ext>
                </a:extLst>
              </p:cNvPr>
              <p:cNvSpPr/>
              <p:nvPr/>
            </p:nvSpPr>
            <p:spPr>
              <a:xfrm>
                <a:off x="2528918" y="1223010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3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5" name="Freeform: Shape 11484">
                <a:extLst>
                  <a:ext uri="{FF2B5EF4-FFF2-40B4-BE49-F238E27FC236}">
                    <a16:creationId xmlns:a16="http://schemas.microsoft.com/office/drawing/2014/main" id="{48F6482B-E2B9-8538-1D2E-C4C4AC98E602}"/>
                  </a:ext>
                </a:extLst>
              </p:cNvPr>
              <p:cNvSpPr/>
              <p:nvPr/>
            </p:nvSpPr>
            <p:spPr>
              <a:xfrm>
                <a:off x="2057621" y="1687068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6" name="Freeform: Shape 11485">
                <a:extLst>
                  <a:ext uri="{FF2B5EF4-FFF2-40B4-BE49-F238E27FC236}">
                    <a16:creationId xmlns:a16="http://schemas.microsoft.com/office/drawing/2014/main" id="{FB33C5CD-5E9D-541C-5E74-4341E23E5E1D}"/>
                  </a:ext>
                </a:extLst>
              </p:cNvPr>
              <p:cNvSpPr/>
              <p:nvPr/>
            </p:nvSpPr>
            <p:spPr>
              <a:xfrm>
                <a:off x="2712275" y="197034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7" name="Freeform: Shape 11486">
                <a:extLst>
                  <a:ext uri="{FF2B5EF4-FFF2-40B4-BE49-F238E27FC236}">
                    <a16:creationId xmlns:a16="http://schemas.microsoft.com/office/drawing/2014/main" id="{C925F83E-9233-E0CD-E6C7-A8F50D8CF479}"/>
                  </a:ext>
                </a:extLst>
              </p:cNvPr>
              <p:cNvSpPr/>
              <p:nvPr/>
            </p:nvSpPr>
            <p:spPr>
              <a:xfrm>
                <a:off x="3076796" y="148799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5 h 164211"/>
                  <a:gd name="connsiteX1" fmla="*/ 82105 w 164211"/>
                  <a:gd name="connsiteY1" fmla="*/ 164211 h 164211"/>
                  <a:gd name="connsiteX2" fmla="*/ 0 w 164211"/>
                  <a:gd name="connsiteY2" fmla="*/ 82105 h 164211"/>
                  <a:gd name="connsiteX3" fmla="*/ 82105 w 164211"/>
                  <a:gd name="connsiteY3" fmla="*/ 0 h 164211"/>
                  <a:gd name="connsiteX4" fmla="*/ 164211 w 164211"/>
                  <a:gd name="connsiteY4" fmla="*/ 82105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5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5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5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8" name="Freeform: Shape 11487">
                <a:extLst>
                  <a:ext uri="{FF2B5EF4-FFF2-40B4-BE49-F238E27FC236}">
                    <a16:creationId xmlns:a16="http://schemas.microsoft.com/office/drawing/2014/main" id="{B21A7D30-3B5F-A349-D0AE-D812B9A6ABD6}"/>
                  </a:ext>
                </a:extLst>
              </p:cNvPr>
              <p:cNvSpPr/>
              <p:nvPr/>
            </p:nvSpPr>
            <p:spPr>
              <a:xfrm>
                <a:off x="2146394" y="1284255"/>
                <a:ext cx="120396" cy="120396"/>
              </a:xfrm>
              <a:custGeom>
                <a:avLst/>
                <a:gdLst>
                  <a:gd name="connsiteX0" fmla="*/ 120396 w 120396"/>
                  <a:gd name="connsiteY0" fmla="*/ 60198 h 120396"/>
                  <a:gd name="connsiteX1" fmla="*/ 60198 w 120396"/>
                  <a:gd name="connsiteY1" fmla="*/ 120396 h 120396"/>
                  <a:gd name="connsiteX2" fmla="*/ 0 w 120396"/>
                  <a:gd name="connsiteY2" fmla="*/ 60198 h 120396"/>
                  <a:gd name="connsiteX3" fmla="*/ 60198 w 120396"/>
                  <a:gd name="connsiteY3" fmla="*/ 0 h 120396"/>
                  <a:gd name="connsiteX4" fmla="*/ 120396 w 120396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9" name="Freeform: Shape 11488">
                <a:extLst>
                  <a:ext uri="{FF2B5EF4-FFF2-40B4-BE49-F238E27FC236}">
                    <a16:creationId xmlns:a16="http://schemas.microsoft.com/office/drawing/2014/main" id="{BE85F363-C3C9-0CFA-61E2-669822BFFFAD}"/>
                  </a:ext>
                </a:extLst>
              </p:cNvPr>
              <p:cNvSpPr/>
              <p:nvPr/>
            </p:nvSpPr>
            <p:spPr>
              <a:xfrm>
                <a:off x="2357564" y="2203227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0" name="Freeform: Shape 11489">
                <a:extLst>
                  <a:ext uri="{FF2B5EF4-FFF2-40B4-BE49-F238E27FC236}">
                    <a16:creationId xmlns:a16="http://schemas.microsoft.com/office/drawing/2014/main" id="{AB6D0EA8-0134-8A8B-FE4C-703202AA47EA}"/>
                  </a:ext>
                </a:extLst>
              </p:cNvPr>
              <p:cNvSpPr/>
              <p:nvPr/>
            </p:nvSpPr>
            <p:spPr>
              <a:xfrm>
                <a:off x="2603309" y="982606"/>
                <a:ext cx="861597" cy="1576894"/>
              </a:xfrm>
              <a:custGeom>
                <a:avLst/>
                <a:gdLst>
                  <a:gd name="connsiteX0" fmla="*/ 286 w 861597"/>
                  <a:gd name="connsiteY0" fmla="*/ 7232 h 1576894"/>
                  <a:gd name="connsiteX1" fmla="*/ 231267 w 861597"/>
                  <a:gd name="connsiteY1" fmla="*/ 42855 h 1576894"/>
                  <a:gd name="connsiteX2" fmla="*/ 369665 w 861597"/>
                  <a:gd name="connsiteY2" fmla="*/ 94862 h 1576894"/>
                  <a:gd name="connsiteX3" fmla="*/ 489014 w 861597"/>
                  <a:gd name="connsiteY3" fmla="*/ 151059 h 1576894"/>
                  <a:gd name="connsiteX4" fmla="*/ 635889 w 861597"/>
                  <a:gd name="connsiteY4" fmla="*/ 313937 h 1576894"/>
                  <a:gd name="connsiteX5" fmla="*/ 729234 w 861597"/>
                  <a:gd name="connsiteY5" fmla="*/ 440810 h 1576894"/>
                  <a:gd name="connsiteX6" fmla="*/ 798481 w 861597"/>
                  <a:gd name="connsiteY6" fmla="*/ 661218 h 1576894"/>
                  <a:gd name="connsiteX7" fmla="*/ 826770 w 861597"/>
                  <a:gd name="connsiteY7" fmla="*/ 753039 h 1576894"/>
                  <a:gd name="connsiteX8" fmla="*/ 838010 w 861597"/>
                  <a:gd name="connsiteY8" fmla="*/ 1065650 h 1576894"/>
                  <a:gd name="connsiteX9" fmla="*/ 719328 w 861597"/>
                  <a:gd name="connsiteY9" fmla="*/ 1279391 h 1576894"/>
                  <a:gd name="connsiteX10" fmla="*/ 619506 w 861597"/>
                  <a:gd name="connsiteY10" fmla="*/ 1456746 h 1576894"/>
                  <a:gd name="connsiteX11" fmla="*/ 412718 w 861597"/>
                  <a:gd name="connsiteY11" fmla="*/ 1576857 h 1576894"/>
                  <a:gd name="connsiteX12" fmla="*/ 485680 w 861597"/>
                  <a:gd name="connsiteY12" fmla="*/ 1432839 h 1576894"/>
                  <a:gd name="connsiteX13" fmla="*/ 596741 w 861597"/>
                  <a:gd name="connsiteY13" fmla="*/ 1292250 h 1576894"/>
                  <a:gd name="connsiteX14" fmla="*/ 621125 w 861597"/>
                  <a:gd name="connsiteY14" fmla="*/ 1117371 h 1576894"/>
                  <a:gd name="connsiteX15" fmla="*/ 602361 w 861597"/>
                  <a:gd name="connsiteY15" fmla="*/ 1045266 h 1576894"/>
                  <a:gd name="connsiteX16" fmla="*/ 610267 w 861597"/>
                  <a:gd name="connsiteY16" fmla="*/ 928966 h 1576894"/>
                  <a:gd name="connsiteX17" fmla="*/ 562832 w 861597"/>
                  <a:gd name="connsiteY17" fmla="*/ 816762 h 1576894"/>
                  <a:gd name="connsiteX18" fmla="*/ 500539 w 861597"/>
                  <a:gd name="connsiteY18" fmla="*/ 759516 h 1576894"/>
                  <a:gd name="connsiteX19" fmla="*/ 473011 w 861597"/>
                  <a:gd name="connsiteY19" fmla="*/ 692746 h 1576894"/>
                  <a:gd name="connsiteX20" fmla="*/ 383857 w 861597"/>
                  <a:gd name="connsiteY20" fmla="*/ 564444 h 1576894"/>
                  <a:gd name="connsiteX21" fmla="*/ 342614 w 861597"/>
                  <a:gd name="connsiteY21" fmla="*/ 281552 h 1576894"/>
                  <a:gd name="connsiteX22" fmla="*/ 277558 w 861597"/>
                  <a:gd name="connsiteY22" fmla="*/ 210019 h 1576894"/>
                  <a:gd name="connsiteX23" fmla="*/ 202502 w 861597"/>
                  <a:gd name="connsiteY23" fmla="*/ 144487 h 1576894"/>
                  <a:gd name="connsiteX24" fmla="*/ 125635 w 861597"/>
                  <a:gd name="connsiteY24" fmla="*/ 83908 h 1576894"/>
                  <a:gd name="connsiteX25" fmla="*/ 0 w 861597"/>
                  <a:gd name="connsiteY25" fmla="*/ 7232 h 157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61597" h="1576894">
                    <a:moveTo>
                      <a:pt x="286" y="7232"/>
                    </a:moveTo>
                    <a:cubicBezTo>
                      <a:pt x="74962" y="-7818"/>
                      <a:pt x="136874" y="-960"/>
                      <a:pt x="231267" y="42855"/>
                    </a:cubicBezTo>
                    <a:cubicBezTo>
                      <a:pt x="275939" y="62001"/>
                      <a:pt x="323374" y="79050"/>
                      <a:pt x="369665" y="94862"/>
                    </a:cubicBezTo>
                    <a:cubicBezTo>
                      <a:pt x="411480" y="109530"/>
                      <a:pt x="452819" y="125437"/>
                      <a:pt x="489014" y="151059"/>
                    </a:cubicBezTo>
                    <a:cubicBezTo>
                      <a:pt x="548259" y="192207"/>
                      <a:pt x="588454" y="257168"/>
                      <a:pt x="635889" y="313937"/>
                    </a:cubicBezTo>
                    <a:cubicBezTo>
                      <a:pt x="668845" y="354799"/>
                      <a:pt x="703898" y="394709"/>
                      <a:pt x="729234" y="440810"/>
                    </a:cubicBezTo>
                    <a:cubicBezTo>
                      <a:pt x="767048" y="508152"/>
                      <a:pt x="776383" y="584161"/>
                      <a:pt x="798481" y="661218"/>
                    </a:cubicBezTo>
                    <a:cubicBezTo>
                      <a:pt x="807053" y="692079"/>
                      <a:pt x="817054" y="722559"/>
                      <a:pt x="826770" y="753039"/>
                    </a:cubicBezTo>
                    <a:cubicBezTo>
                      <a:pt x="860393" y="853242"/>
                      <a:pt x="879348" y="966209"/>
                      <a:pt x="838010" y="1065650"/>
                    </a:cubicBezTo>
                    <a:cubicBezTo>
                      <a:pt x="807911" y="1142040"/>
                      <a:pt x="756475" y="1205763"/>
                      <a:pt x="719328" y="1279391"/>
                    </a:cubicBezTo>
                    <a:cubicBezTo>
                      <a:pt x="688277" y="1339208"/>
                      <a:pt x="661416" y="1403692"/>
                      <a:pt x="619506" y="1456746"/>
                    </a:cubicBezTo>
                    <a:cubicBezTo>
                      <a:pt x="573024" y="1515611"/>
                      <a:pt x="491776" y="1578666"/>
                      <a:pt x="412718" y="1576857"/>
                    </a:cubicBezTo>
                    <a:cubicBezTo>
                      <a:pt x="398431" y="1576571"/>
                      <a:pt x="477298" y="1442554"/>
                      <a:pt x="485680" y="1432839"/>
                    </a:cubicBezTo>
                    <a:cubicBezTo>
                      <a:pt x="525590" y="1386166"/>
                      <a:pt x="568928" y="1348733"/>
                      <a:pt x="596741" y="1292250"/>
                    </a:cubicBezTo>
                    <a:cubicBezTo>
                      <a:pt x="623316" y="1238338"/>
                      <a:pt x="635032" y="1175759"/>
                      <a:pt x="621125" y="1117371"/>
                    </a:cubicBezTo>
                    <a:cubicBezTo>
                      <a:pt x="615315" y="1093177"/>
                      <a:pt x="605314" y="1069936"/>
                      <a:pt x="602361" y="1045266"/>
                    </a:cubicBezTo>
                    <a:cubicBezTo>
                      <a:pt x="597789" y="1006595"/>
                      <a:pt x="610933" y="967923"/>
                      <a:pt x="610267" y="928966"/>
                    </a:cubicBezTo>
                    <a:cubicBezTo>
                      <a:pt x="609505" y="887342"/>
                      <a:pt x="592169" y="846289"/>
                      <a:pt x="562832" y="816762"/>
                    </a:cubicBezTo>
                    <a:cubicBezTo>
                      <a:pt x="543211" y="796950"/>
                      <a:pt x="517303" y="782091"/>
                      <a:pt x="500539" y="759516"/>
                    </a:cubicBezTo>
                    <a:cubicBezTo>
                      <a:pt x="484918" y="738466"/>
                      <a:pt x="483013" y="715987"/>
                      <a:pt x="473011" y="692746"/>
                    </a:cubicBezTo>
                    <a:cubicBezTo>
                      <a:pt x="452152" y="644169"/>
                      <a:pt x="406908" y="611688"/>
                      <a:pt x="383857" y="564444"/>
                    </a:cubicBezTo>
                    <a:cubicBezTo>
                      <a:pt x="341566" y="477862"/>
                      <a:pt x="389382" y="365848"/>
                      <a:pt x="342614" y="281552"/>
                    </a:cubicBezTo>
                    <a:cubicBezTo>
                      <a:pt x="326898" y="253263"/>
                      <a:pt x="301942" y="231355"/>
                      <a:pt x="277558" y="210019"/>
                    </a:cubicBezTo>
                    <a:cubicBezTo>
                      <a:pt x="252508" y="188207"/>
                      <a:pt x="227552" y="166395"/>
                      <a:pt x="202502" y="144487"/>
                    </a:cubicBezTo>
                    <a:cubicBezTo>
                      <a:pt x="177927" y="123056"/>
                      <a:pt x="153162" y="101434"/>
                      <a:pt x="125635" y="83908"/>
                    </a:cubicBezTo>
                    <a:cubicBezTo>
                      <a:pt x="85820" y="58667"/>
                      <a:pt x="29432" y="44189"/>
                      <a:pt x="0" y="7232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21" name="Freeform: Shape 11520">
              <a:extLst>
                <a:ext uri="{FF2B5EF4-FFF2-40B4-BE49-F238E27FC236}">
                  <a16:creationId xmlns:a16="http://schemas.microsoft.com/office/drawing/2014/main" id="{43F6BFAF-419D-3889-C492-EC729DB6F8AA}"/>
                </a:ext>
              </a:extLst>
            </p:cNvPr>
            <p:cNvSpPr/>
            <p:nvPr/>
          </p:nvSpPr>
          <p:spPr>
            <a:xfrm>
              <a:off x="2420714" y="1264158"/>
              <a:ext cx="468629" cy="1027080"/>
            </a:xfrm>
            <a:custGeom>
              <a:avLst/>
              <a:gdLst>
                <a:gd name="connsiteX0" fmla="*/ 141637 w 468629"/>
                <a:gd name="connsiteY0" fmla="*/ 698659 h 1027080"/>
                <a:gd name="connsiteX1" fmla="*/ 219742 w 468629"/>
                <a:gd name="connsiteY1" fmla="*/ 478822 h 1027080"/>
                <a:gd name="connsiteX2" fmla="*/ 309467 w 468629"/>
                <a:gd name="connsiteY2" fmla="*/ 244507 h 1027080"/>
                <a:gd name="connsiteX3" fmla="*/ 229934 w 468629"/>
                <a:gd name="connsiteY3" fmla="*/ 144685 h 1027080"/>
                <a:gd name="connsiteX4" fmla="*/ 150400 w 468629"/>
                <a:gd name="connsiteY4" fmla="*/ 244507 h 1027080"/>
                <a:gd name="connsiteX5" fmla="*/ 150400 w 468629"/>
                <a:gd name="connsiteY5" fmla="*/ 354425 h 1027080"/>
                <a:gd name="connsiteX6" fmla="*/ 0 w 468629"/>
                <a:gd name="connsiteY6" fmla="*/ 354425 h 1027080"/>
                <a:gd name="connsiteX7" fmla="*/ 0 w 468629"/>
                <a:gd name="connsiteY7" fmla="*/ 254603 h 1027080"/>
                <a:gd name="connsiteX8" fmla="*/ 232886 w 468629"/>
                <a:gd name="connsiteY8" fmla="*/ 0 h 1027080"/>
                <a:gd name="connsiteX9" fmla="*/ 468630 w 468629"/>
                <a:gd name="connsiteY9" fmla="*/ 254603 h 1027080"/>
                <a:gd name="connsiteX10" fmla="*/ 362998 w 468629"/>
                <a:gd name="connsiteY10" fmla="*/ 520732 h 1027080"/>
                <a:gd name="connsiteX11" fmla="*/ 280511 w 468629"/>
                <a:gd name="connsiteY11" fmla="*/ 704469 h 1027080"/>
                <a:gd name="connsiteX12" fmla="*/ 280511 w 468629"/>
                <a:gd name="connsiteY12" fmla="*/ 759428 h 1027080"/>
                <a:gd name="connsiteX13" fmla="*/ 141637 w 468629"/>
                <a:gd name="connsiteY13" fmla="*/ 759428 h 1027080"/>
                <a:gd name="connsiteX14" fmla="*/ 141637 w 468629"/>
                <a:gd name="connsiteY14" fmla="*/ 698659 h 1027080"/>
                <a:gd name="connsiteX15" fmla="*/ 131540 w 468629"/>
                <a:gd name="connsiteY15" fmla="*/ 867918 h 1027080"/>
                <a:gd name="connsiteX16" fmla="*/ 290703 w 468629"/>
                <a:gd name="connsiteY16" fmla="*/ 867918 h 1027080"/>
                <a:gd name="connsiteX17" fmla="*/ 290703 w 468629"/>
                <a:gd name="connsiteY17" fmla="*/ 1027081 h 1027080"/>
                <a:gd name="connsiteX18" fmla="*/ 131540 w 468629"/>
                <a:gd name="connsiteY18" fmla="*/ 1027081 h 1027080"/>
                <a:gd name="connsiteX19" fmla="*/ 131540 w 468629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29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7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" name="Venus">
            <a:extLst>
              <a:ext uri="{FF2B5EF4-FFF2-40B4-BE49-F238E27FC236}">
                <a16:creationId xmlns:a16="http://schemas.microsoft.com/office/drawing/2014/main" id="{2AD4B082-A439-5E20-87BC-968ECAE384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6531427" y="2733676"/>
            <a:ext cx="3396342" cy="3109775"/>
          </a:xfrm>
          <a:prstGeom prst="rect">
            <a:avLst/>
          </a:prstGeom>
        </p:spPr>
      </p:pic>
      <p:sp>
        <p:nvSpPr>
          <p:cNvPr id="11492" name="Venus answer">
            <a:hlinkClick r:id="rId10" action="ppaction://hlinksldjump"/>
            <a:extLst>
              <a:ext uri="{FF2B5EF4-FFF2-40B4-BE49-F238E27FC236}">
                <a16:creationId xmlns:a16="http://schemas.microsoft.com/office/drawing/2014/main" id="{AAA10A5D-B075-C64E-BFEC-864173711D04}"/>
              </a:ext>
            </a:extLst>
          </p:cNvPr>
          <p:cNvSpPr/>
          <p:nvPr/>
        </p:nvSpPr>
        <p:spPr>
          <a:xfrm>
            <a:off x="3497581" y="4154403"/>
            <a:ext cx="1299800" cy="547351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11493" name="Mercury answer">
            <a:extLst>
              <a:ext uri="{FF2B5EF4-FFF2-40B4-BE49-F238E27FC236}">
                <a16:creationId xmlns:a16="http://schemas.microsoft.com/office/drawing/2014/main" id="{A0A62248-8AA6-525C-B760-46AC0D61B7D1}"/>
              </a:ext>
            </a:extLst>
          </p:cNvPr>
          <p:cNvSpPr/>
          <p:nvPr/>
        </p:nvSpPr>
        <p:spPr>
          <a:xfrm>
            <a:off x="4801030" y="4154403"/>
            <a:ext cx="1569290" cy="547351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grpSp>
        <p:nvGrpSpPr>
          <p:cNvPr id="11494" name="Wrong answer">
            <a:extLst>
              <a:ext uri="{FF2B5EF4-FFF2-40B4-BE49-F238E27FC236}">
                <a16:creationId xmlns:a16="http://schemas.microsoft.com/office/drawing/2014/main" id="{516744E9-9EC8-F63E-F388-8EF759C911E6}"/>
              </a:ext>
            </a:extLst>
          </p:cNvPr>
          <p:cNvGrpSpPr/>
          <p:nvPr/>
        </p:nvGrpSpPr>
        <p:grpSpPr>
          <a:xfrm rot="2328931">
            <a:off x="8620441" y="2802745"/>
            <a:ext cx="1628458" cy="1255256"/>
            <a:chOff x="5719286" y="2995472"/>
            <a:chExt cx="666464" cy="513727"/>
          </a:xfrm>
        </p:grpSpPr>
        <p:grpSp>
          <p:nvGrpSpPr>
            <p:cNvPr id="11495" name="Graphic 3">
              <a:extLst>
                <a:ext uri="{FF2B5EF4-FFF2-40B4-BE49-F238E27FC236}">
                  <a16:creationId xmlns:a16="http://schemas.microsoft.com/office/drawing/2014/main" id="{CC2E9DC1-839C-875D-B59E-3AB6C931CD88}"/>
                </a:ext>
              </a:extLst>
            </p:cNvPr>
            <p:cNvGrpSpPr/>
            <p:nvPr/>
          </p:nvGrpSpPr>
          <p:grpSpPr>
            <a:xfrm>
              <a:off x="5857746" y="3058762"/>
              <a:ext cx="455137" cy="401193"/>
              <a:chOff x="5857746" y="3058762"/>
              <a:chExt cx="455137" cy="401193"/>
            </a:xfrm>
          </p:grpSpPr>
          <p:grpSp>
            <p:nvGrpSpPr>
              <p:cNvPr id="11536" name="Graphic 3">
                <a:extLst>
                  <a:ext uri="{FF2B5EF4-FFF2-40B4-BE49-F238E27FC236}">
                    <a16:creationId xmlns:a16="http://schemas.microsoft.com/office/drawing/2014/main" id="{AC0A888C-D3BE-983F-9860-137DD6E4B1A3}"/>
                  </a:ext>
                </a:extLst>
              </p:cNvPr>
              <p:cNvGrpSpPr/>
              <p:nvPr/>
            </p:nvGrpSpPr>
            <p:grpSpPr>
              <a:xfrm>
                <a:off x="5857875" y="3058762"/>
                <a:ext cx="455009" cy="401193"/>
                <a:chOff x="5857875" y="3058762"/>
                <a:chExt cx="455009" cy="401193"/>
              </a:xfrm>
              <a:solidFill>
                <a:srgbClr val="FFFFFF"/>
              </a:solidFill>
            </p:grpSpPr>
            <p:sp>
              <p:nvSpPr>
                <p:cNvPr id="11542" name="Freeform: Shape 11541">
                  <a:extLst>
                    <a:ext uri="{FF2B5EF4-FFF2-40B4-BE49-F238E27FC236}">
                      <a16:creationId xmlns:a16="http://schemas.microsoft.com/office/drawing/2014/main" id="{341A9069-D200-90B4-8B88-1CBFA645B42B}"/>
                    </a:ext>
                  </a:extLst>
                </p:cNvPr>
                <p:cNvSpPr/>
                <p:nvPr/>
              </p:nvSpPr>
              <p:spPr>
                <a:xfrm>
                  <a:off x="6020657" y="3284505"/>
                  <a:ext cx="175450" cy="175450"/>
                </a:xfrm>
                <a:custGeom>
                  <a:avLst/>
                  <a:gdLst>
                    <a:gd name="connsiteX0" fmla="*/ 175450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0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0" y="87725"/>
                      </a:moveTo>
                      <a:cubicBezTo>
                        <a:pt x="175450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0" y="39276"/>
                        <a:pt x="175450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3" name="Freeform: Shape 11542">
                  <a:extLst>
                    <a:ext uri="{FF2B5EF4-FFF2-40B4-BE49-F238E27FC236}">
                      <a16:creationId xmlns:a16="http://schemas.microsoft.com/office/drawing/2014/main" id="{B9DA0623-E1E9-DDD3-9C98-5C556188A48A}"/>
                    </a:ext>
                  </a:extLst>
                </p:cNvPr>
                <p:cNvSpPr/>
                <p:nvPr/>
              </p:nvSpPr>
              <p:spPr>
                <a:xfrm>
                  <a:off x="6169437" y="326716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4" name="Freeform: Shape 11543">
                  <a:extLst>
                    <a:ext uri="{FF2B5EF4-FFF2-40B4-BE49-F238E27FC236}">
                      <a16:creationId xmlns:a16="http://schemas.microsoft.com/office/drawing/2014/main" id="{78157CCF-5079-49DE-6B27-3D1F93978F11}"/>
                    </a:ext>
                  </a:extLst>
                </p:cNvPr>
                <p:cNvSpPr/>
                <p:nvPr/>
              </p:nvSpPr>
              <p:spPr>
                <a:xfrm>
                  <a:off x="5946362" y="3275075"/>
                  <a:ext cx="130873" cy="130873"/>
                </a:xfrm>
                <a:custGeom>
                  <a:avLst/>
                  <a:gdLst>
                    <a:gd name="connsiteX0" fmla="*/ 130873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3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3" y="65437"/>
                      </a:moveTo>
                      <a:cubicBezTo>
                        <a:pt x="130873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3" y="29297"/>
                        <a:pt x="130873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5" name="Freeform: Shape 11544">
                  <a:extLst>
                    <a:ext uri="{FF2B5EF4-FFF2-40B4-BE49-F238E27FC236}">
                      <a16:creationId xmlns:a16="http://schemas.microsoft.com/office/drawing/2014/main" id="{EDEC4BC4-0325-97FF-7543-6F722B5700C5}"/>
                    </a:ext>
                  </a:extLst>
                </p:cNvPr>
                <p:cNvSpPr/>
                <p:nvPr/>
              </p:nvSpPr>
              <p:spPr>
                <a:xfrm>
                  <a:off x="5857875" y="3182587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6" name="Freeform: Shape 11545">
                  <a:extLst>
                    <a:ext uri="{FF2B5EF4-FFF2-40B4-BE49-F238E27FC236}">
                      <a16:creationId xmlns:a16="http://schemas.microsoft.com/office/drawing/2014/main" id="{7F0CDBF2-7981-6466-DAD5-694A85812BD0}"/>
                    </a:ext>
                  </a:extLst>
                </p:cNvPr>
                <p:cNvSpPr/>
                <p:nvPr/>
              </p:nvSpPr>
              <p:spPr>
                <a:xfrm>
                  <a:off x="5985605" y="3058762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7" name="Freeform: Shape 11546">
                  <a:extLst>
                    <a:ext uri="{FF2B5EF4-FFF2-40B4-BE49-F238E27FC236}">
                      <a16:creationId xmlns:a16="http://schemas.microsoft.com/office/drawing/2014/main" id="{2C162405-026D-C6F8-AE42-C3A84AEA2296}"/>
                    </a:ext>
                  </a:extLst>
                </p:cNvPr>
                <p:cNvSpPr/>
                <p:nvPr/>
              </p:nvSpPr>
              <p:spPr>
                <a:xfrm>
                  <a:off x="5986557" y="3122104"/>
                  <a:ext cx="223837" cy="223837"/>
                </a:xfrm>
                <a:custGeom>
                  <a:avLst/>
                  <a:gdLst>
                    <a:gd name="connsiteX0" fmla="*/ 223837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7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7" y="111919"/>
                      </a:moveTo>
                      <a:cubicBezTo>
                        <a:pt x="223837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7" y="50108"/>
                        <a:pt x="223837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8" name="Freeform: Shape 11547">
                  <a:extLst>
                    <a:ext uri="{FF2B5EF4-FFF2-40B4-BE49-F238E27FC236}">
                      <a16:creationId xmlns:a16="http://schemas.microsoft.com/office/drawing/2014/main" id="{D9E5BB79-06DD-0227-E53D-D835A5BD21BB}"/>
                    </a:ext>
                  </a:extLst>
                </p:cNvPr>
                <p:cNvSpPr/>
                <p:nvPr/>
              </p:nvSpPr>
              <p:spPr>
                <a:xfrm>
                  <a:off x="6137433" y="3130771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9" name="Freeform: Shape 11548">
                  <a:extLst>
                    <a:ext uri="{FF2B5EF4-FFF2-40B4-BE49-F238E27FC236}">
                      <a16:creationId xmlns:a16="http://schemas.microsoft.com/office/drawing/2014/main" id="{C25CD397-AC1E-3844-28FC-1BF5BB5A7562}"/>
                    </a:ext>
                  </a:extLst>
                </p:cNvPr>
                <p:cNvSpPr/>
                <p:nvPr/>
              </p:nvSpPr>
              <p:spPr>
                <a:xfrm>
                  <a:off x="6116478" y="307285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50" name="Freeform: Shape 11549">
                  <a:extLst>
                    <a:ext uri="{FF2B5EF4-FFF2-40B4-BE49-F238E27FC236}">
                      <a16:creationId xmlns:a16="http://schemas.microsoft.com/office/drawing/2014/main" id="{8ACD7EA5-5979-C4BA-23D8-80E001F8681D}"/>
                    </a:ext>
                  </a:extLst>
                </p:cNvPr>
                <p:cNvSpPr/>
                <p:nvPr/>
              </p:nvSpPr>
              <p:spPr>
                <a:xfrm>
                  <a:off x="5906738" y="313724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537" name="Graphic 3">
                <a:extLst>
                  <a:ext uri="{FF2B5EF4-FFF2-40B4-BE49-F238E27FC236}">
                    <a16:creationId xmlns:a16="http://schemas.microsoft.com/office/drawing/2014/main" id="{E6C595EC-4C6B-67B9-3544-F4DB6D35DB34}"/>
                  </a:ext>
                </a:extLst>
              </p:cNvPr>
              <p:cNvGrpSpPr/>
              <p:nvPr/>
            </p:nvGrpSpPr>
            <p:grpSpPr>
              <a:xfrm>
                <a:off x="5857746" y="3058803"/>
                <a:ext cx="455088" cy="401115"/>
                <a:chOff x="5857746" y="3058803"/>
                <a:chExt cx="455088" cy="401115"/>
              </a:xfrm>
              <a:solidFill>
                <a:srgbClr val="3D3936"/>
              </a:solidFill>
            </p:grpSpPr>
            <p:sp>
              <p:nvSpPr>
                <p:cNvPr id="11538" name="Freeform: Shape 11537">
                  <a:extLst>
                    <a:ext uri="{FF2B5EF4-FFF2-40B4-BE49-F238E27FC236}">
                      <a16:creationId xmlns:a16="http://schemas.microsoft.com/office/drawing/2014/main" id="{03CB831F-2567-20AC-C2A2-1FB23EFC4363}"/>
                    </a:ext>
                  </a:extLst>
                </p:cNvPr>
                <p:cNvSpPr/>
                <p:nvPr/>
              </p:nvSpPr>
              <p:spPr>
                <a:xfrm>
                  <a:off x="5857746" y="3257168"/>
                  <a:ext cx="88044" cy="96242"/>
                </a:xfrm>
                <a:custGeom>
                  <a:avLst/>
                  <a:gdLst>
                    <a:gd name="connsiteX0" fmla="*/ 2510 w 88044"/>
                    <a:gd name="connsiteY0" fmla="*/ 19622 h 96242"/>
                    <a:gd name="connsiteX1" fmla="*/ 82710 w 88044"/>
                    <a:gd name="connsiteY1" fmla="*/ 80772 h 96242"/>
                    <a:gd name="connsiteX2" fmla="*/ 82901 w 88044"/>
                    <a:gd name="connsiteY2" fmla="*/ 81915 h 96242"/>
                    <a:gd name="connsiteX3" fmla="*/ 88044 w 88044"/>
                    <a:gd name="connsiteY3" fmla="*/ 96203 h 96242"/>
                    <a:gd name="connsiteX4" fmla="*/ 2033 w 88044"/>
                    <a:gd name="connsiteY4" fmla="*/ 29242 h 96242"/>
                    <a:gd name="connsiteX5" fmla="*/ 700 w 88044"/>
                    <a:gd name="connsiteY5" fmla="*/ 0 h 96242"/>
                    <a:gd name="connsiteX6" fmla="*/ 2414 w 88044"/>
                    <a:gd name="connsiteY6" fmla="*/ 19622 h 96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044" h="96242">
                      <a:moveTo>
                        <a:pt x="2510" y="19622"/>
                      </a:moveTo>
                      <a:cubicBezTo>
                        <a:pt x="10796" y="57436"/>
                        <a:pt x="45277" y="82677"/>
                        <a:pt x="82710" y="80772"/>
                      </a:cubicBezTo>
                      <a:cubicBezTo>
                        <a:pt x="82710" y="81153"/>
                        <a:pt x="82805" y="81534"/>
                        <a:pt x="82901" y="81915"/>
                      </a:cubicBezTo>
                      <a:cubicBezTo>
                        <a:pt x="84044" y="86963"/>
                        <a:pt x="85853" y="91726"/>
                        <a:pt x="88044" y="96203"/>
                      </a:cubicBezTo>
                      <a:cubicBezTo>
                        <a:pt x="47753" y="97441"/>
                        <a:pt x="10987" y="70009"/>
                        <a:pt x="2033" y="29242"/>
                      </a:cubicBezTo>
                      <a:cubicBezTo>
                        <a:pt x="-157" y="19336"/>
                        <a:pt x="-538" y="9525"/>
                        <a:pt x="700" y="0"/>
                      </a:cubicBezTo>
                      <a:cubicBezTo>
                        <a:pt x="414" y="6477"/>
                        <a:pt x="986" y="13049"/>
                        <a:pt x="2414" y="1962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539" name="Freeform: Shape 11538">
                  <a:extLst>
                    <a:ext uri="{FF2B5EF4-FFF2-40B4-BE49-F238E27FC236}">
                      <a16:creationId xmlns:a16="http://schemas.microsoft.com/office/drawing/2014/main" id="{F0A07C0D-417B-6D5E-A998-4AA0020CFA6C}"/>
                    </a:ext>
                  </a:extLst>
                </p:cNvPr>
                <p:cNvSpPr/>
                <p:nvPr/>
              </p:nvSpPr>
              <p:spPr>
                <a:xfrm>
                  <a:off x="5949029" y="3358990"/>
                  <a:ext cx="75437" cy="46967"/>
                </a:xfrm>
                <a:custGeom>
                  <a:avLst/>
                  <a:gdLst>
                    <a:gd name="connsiteX0" fmla="*/ 63722 w 75437"/>
                    <a:gd name="connsiteY0" fmla="*/ 25432 h 46967"/>
                    <a:gd name="connsiteX1" fmla="*/ 75438 w 75437"/>
                    <a:gd name="connsiteY1" fmla="*/ 45720 h 46967"/>
                    <a:gd name="connsiteX2" fmla="*/ 0 w 75437"/>
                    <a:gd name="connsiteY2" fmla="*/ 0 h 46967"/>
                    <a:gd name="connsiteX3" fmla="*/ 62770 w 75437"/>
                    <a:gd name="connsiteY3" fmla="*/ 25717 h 46967"/>
                    <a:gd name="connsiteX4" fmla="*/ 63722 w 75437"/>
                    <a:gd name="connsiteY4" fmla="*/ 25432 h 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37" h="46967">
                      <a:moveTo>
                        <a:pt x="63722" y="25432"/>
                      </a:moveTo>
                      <a:cubicBezTo>
                        <a:pt x="66675" y="32861"/>
                        <a:pt x="70675" y="39719"/>
                        <a:pt x="75438" y="45720"/>
                      </a:cubicBezTo>
                      <a:cubicBezTo>
                        <a:pt x="42100" y="52292"/>
                        <a:pt x="9430" y="32290"/>
                        <a:pt x="0" y="0"/>
                      </a:cubicBezTo>
                      <a:cubicBezTo>
                        <a:pt x="13144" y="20193"/>
                        <a:pt x="37814" y="31147"/>
                        <a:pt x="62770" y="25717"/>
                      </a:cubicBezTo>
                      <a:cubicBezTo>
                        <a:pt x="63055" y="25717"/>
                        <a:pt x="63436" y="25527"/>
                        <a:pt x="63722" y="2543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0" name="Freeform: Shape 11539">
                  <a:extLst>
                    <a:ext uri="{FF2B5EF4-FFF2-40B4-BE49-F238E27FC236}">
                      <a16:creationId xmlns:a16="http://schemas.microsoft.com/office/drawing/2014/main" id="{9A172705-CB96-0F40-347F-E29CA3D132DF}"/>
                    </a:ext>
                  </a:extLst>
                </p:cNvPr>
                <p:cNvSpPr/>
                <p:nvPr/>
              </p:nvSpPr>
              <p:spPr>
                <a:xfrm>
                  <a:off x="6019990" y="3058803"/>
                  <a:ext cx="115442" cy="33582"/>
                </a:xfrm>
                <a:custGeom>
                  <a:avLst/>
                  <a:gdLst>
                    <a:gd name="connsiteX0" fmla="*/ 113443 w 115442"/>
                    <a:gd name="connsiteY0" fmla="*/ 24248 h 33582"/>
                    <a:gd name="connsiteX1" fmla="*/ 93631 w 115442"/>
                    <a:gd name="connsiteY1" fmla="*/ 33583 h 33582"/>
                    <a:gd name="connsiteX2" fmla="*/ 19050 w 115442"/>
                    <a:gd name="connsiteY2" fmla="*/ 12056 h 33582"/>
                    <a:gd name="connsiteX3" fmla="*/ 0 w 115442"/>
                    <a:gd name="connsiteY3" fmla="*/ 18819 h 33582"/>
                    <a:gd name="connsiteX4" fmla="*/ 35623 w 115442"/>
                    <a:gd name="connsiteY4" fmla="*/ 2055 h 33582"/>
                    <a:gd name="connsiteX5" fmla="*/ 115443 w 115442"/>
                    <a:gd name="connsiteY5" fmla="*/ 24058 h 33582"/>
                    <a:gd name="connsiteX6" fmla="*/ 113443 w 115442"/>
                    <a:gd name="connsiteY6" fmla="*/ 24248 h 33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442" h="33582">
                      <a:moveTo>
                        <a:pt x="113443" y="24248"/>
                      </a:moveTo>
                      <a:cubicBezTo>
                        <a:pt x="106013" y="25868"/>
                        <a:pt x="99346" y="29201"/>
                        <a:pt x="93631" y="33583"/>
                      </a:cubicBezTo>
                      <a:cubicBezTo>
                        <a:pt x="74676" y="14914"/>
                        <a:pt x="46958" y="5960"/>
                        <a:pt x="19050" y="12056"/>
                      </a:cubicBezTo>
                      <a:cubicBezTo>
                        <a:pt x="12287" y="13580"/>
                        <a:pt x="5905" y="15866"/>
                        <a:pt x="0" y="18819"/>
                      </a:cubicBezTo>
                      <a:cubicBezTo>
                        <a:pt x="10192" y="10913"/>
                        <a:pt x="22193" y="5008"/>
                        <a:pt x="35623" y="2055"/>
                      </a:cubicBezTo>
                      <a:cubicBezTo>
                        <a:pt x="65342" y="-4422"/>
                        <a:pt x="94679" y="4817"/>
                        <a:pt x="115443" y="24058"/>
                      </a:cubicBezTo>
                      <a:cubicBezTo>
                        <a:pt x="114776" y="24153"/>
                        <a:pt x="114109" y="24058"/>
                        <a:pt x="113443" y="2424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1" name="Freeform: Shape 11540">
                  <a:extLst>
                    <a:ext uri="{FF2B5EF4-FFF2-40B4-BE49-F238E27FC236}">
                      <a16:creationId xmlns:a16="http://schemas.microsoft.com/office/drawing/2014/main" id="{A67291D3-43D9-ACC4-D6BB-0D539BD24E81}"/>
                    </a:ext>
                  </a:extLst>
                </p:cNvPr>
                <p:cNvSpPr/>
                <p:nvPr/>
              </p:nvSpPr>
              <p:spPr>
                <a:xfrm>
                  <a:off x="6029705" y="3073023"/>
                  <a:ext cx="283129" cy="386894"/>
                </a:xfrm>
                <a:custGeom>
                  <a:avLst/>
                  <a:gdLst>
                    <a:gd name="connsiteX0" fmla="*/ 281083 w 283129"/>
                    <a:gd name="connsiteY0" fmla="*/ 126614 h 386894"/>
                    <a:gd name="connsiteX1" fmla="*/ 240221 w 283129"/>
                    <a:gd name="connsiteY1" fmla="*/ 220721 h 386894"/>
                    <a:gd name="connsiteX2" fmla="*/ 246412 w 283129"/>
                    <a:gd name="connsiteY2" fmla="*/ 236533 h 386894"/>
                    <a:gd name="connsiteX3" fmla="*/ 205264 w 283129"/>
                    <a:gd name="connsiteY3" fmla="*/ 300826 h 386894"/>
                    <a:gd name="connsiteX4" fmla="*/ 166116 w 283129"/>
                    <a:gd name="connsiteY4" fmla="*/ 294445 h 386894"/>
                    <a:gd name="connsiteX5" fmla="*/ 97441 w 283129"/>
                    <a:gd name="connsiteY5" fmla="*/ 384837 h 386894"/>
                    <a:gd name="connsiteX6" fmla="*/ 0 w 283129"/>
                    <a:gd name="connsiteY6" fmla="*/ 337688 h 386894"/>
                    <a:gd name="connsiteX7" fmla="*/ 74676 w 283129"/>
                    <a:gd name="connsiteY7" fmla="*/ 360358 h 386894"/>
                    <a:gd name="connsiteX8" fmla="*/ 137351 w 283129"/>
                    <a:gd name="connsiteY8" fmla="*/ 277871 h 386894"/>
                    <a:gd name="connsiteX9" fmla="*/ 173069 w 283129"/>
                    <a:gd name="connsiteY9" fmla="*/ 283681 h 386894"/>
                    <a:gd name="connsiteX10" fmla="*/ 210693 w 283129"/>
                    <a:gd name="connsiteY10" fmla="*/ 225007 h 386894"/>
                    <a:gd name="connsiteX11" fmla="*/ 204978 w 283129"/>
                    <a:gd name="connsiteY11" fmla="*/ 210625 h 386894"/>
                    <a:gd name="connsiteX12" fmla="*/ 242221 w 283129"/>
                    <a:gd name="connsiteY12" fmla="*/ 124709 h 386894"/>
                    <a:gd name="connsiteX13" fmla="*/ 163354 w 283129"/>
                    <a:gd name="connsiteY13" fmla="*/ 61844 h 386894"/>
                    <a:gd name="connsiteX14" fmla="*/ 162306 w 283129"/>
                    <a:gd name="connsiteY14" fmla="*/ 47747 h 386894"/>
                    <a:gd name="connsiteX15" fmla="*/ 110585 w 283129"/>
                    <a:gd name="connsiteY15" fmla="*/ 9361 h 386894"/>
                    <a:gd name="connsiteX16" fmla="*/ 129159 w 283129"/>
                    <a:gd name="connsiteY16" fmla="*/ 1265 h 386894"/>
                    <a:gd name="connsiteX17" fmla="*/ 193453 w 283129"/>
                    <a:gd name="connsiteY17" fmla="*/ 42413 h 386894"/>
                    <a:gd name="connsiteX18" fmla="*/ 194596 w 283129"/>
                    <a:gd name="connsiteY18" fmla="*/ 57844 h 386894"/>
                    <a:gd name="connsiteX19" fmla="*/ 280988 w 283129"/>
                    <a:gd name="connsiteY19" fmla="*/ 126709 h 386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3129" h="386894">
                      <a:moveTo>
                        <a:pt x="281083" y="126614"/>
                      </a:moveTo>
                      <a:cubicBezTo>
                        <a:pt x="289370" y="164428"/>
                        <a:pt x="271844" y="201957"/>
                        <a:pt x="240221" y="220721"/>
                      </a:cubicBezTo>
                      <a:cubicBezTo>
                        <a:pt x="243078" y="225484"/>
                        <a:pt x="245174" y="230818"/>
                        <a:pt x="246412" y="236533"/>
                      </a:cubicBezTo>
                      <a:cubicBezTo>
                        <a:pt x="252794" y="265679"/>
                        <a:pt x="234410" y="294445"/>
                        <a:pt x="205264" y="300826"/>
                      </a:cubicBezTo>
                      <a:cubicBezTo>
                        <a:pt x="191357" y="303874"/>
                        <a:pt x="177451" y="301207"/>
                        <a:pt x="166116" y="294445"/>
                      </a:cubicBezTo>
                      <a:cubicBezTo>
                        <a:pt x="168402" y="336640"/>
                        <a:pt x="140018" y="375502"/>
                        <a:pt x="97441" y="384837"/>
                      </a:cubicBezTo>
                      <a:cubicBezTo>
                        <a:pt x="57150" y="393695"/>
                        <a:pt x="17336" y="373216"/>
                        <a:pt x="0" y="337688"/>
                      </a:cubicBezTo>
                      <a:cubicBezTo>
                        <a:pt x="18669" y="357024"/>
                        <a:pt x="46482" y="366549"/>
                        <a:pt x="74676" y="360358"/>
                      </a:cubicBezTo>
                      <a:cubicBezTo>
                        <a:pt x="113538" y="351785"/>
                        <a:pt x="139446" y="316352"/>
                        <a:pt x="137351" y="277871"/>
                      </a:cubicBezTo>
                      <a:cubicBezTo>
                        <a:pt x="147733" y="284062"/>
                        <a:pt x="160401" y="286444"/>
                        <a:pt x="173069" y="283681"/>
                      </a:cubicBezTo>
                      <a:cubicBezTo>
                        <a:pt x="199644" y="277871"/>
                        <a:pt x="216503" y="251582"/>
                        <a:pt x="210693" y="225007"/>
                      </a:cubicBezTo>
                      <a:cubicBezTo>
                        <a:pt x="209550" y="219769"/>
                        <a:pt x="207550" y="214911"/>
                        <a:pt x="204978" y="210625"/>
                      </a:cubicBezTo>
                      <a:cubicBezTo>
                        <a:pt x="233839" y="193480"/>
                        <a:pt x="249841" y="159285"/>
                        <a:pt x="242221" y="124709"/>
                      </a:cubicBezTo>
                      <a:cubicBezTo>
                        <a:pt x="233934" y="87085"/>
                        <a:pt x="200406" y="61463"/>
                        <a:pt x="163354" y="61844"/>
                      </a:cubicBezTo>
                      <a:cubicBezTo>
                        <a:pt x="163640" y="57177"/>
                        <a:pt x="163354" y="52510"/>
                        <a:pt x="162306" y="47747"/>
                      </a:cubicBezTo>
                      <a:cubicBezTo>
                        <a:pt x="156972" y="23458"/>
                        <a:pt x="134684" y="7552"/>
                        <a:pt x="110585" y="9361"/>
                      </a:cubicBezTo>
                      <a:cubicBezTo>
                        <a:pt x="116110" y="5647"/>
                        <a:pt x="122301" y="2789"/>
                        <a:pt x="129159" y="1265"/>
                      </a:cubicBezTo>
                      <a:cubicBezTo>
                        <a:pt x="158306" y="-5117"/>
                        <a:pt x="187071" y="13267"/>
                        <a:pt x="193453" y="42413"/>
                      </a:cubicBezTo>
                      <a:cubicBezTo>
                        <a:pt x="194596" y="47652"/>
                        <a:pt x="194882" y="52795"/>
                        <a:pt x="194596" y="57844"/>
                      </a:cubicBezTo>
                      <a:cubicBezTo>
                        <a:pt x="235172" y="57463"/>
                        <a:pt x="271939" y="85466"/>
                        <a:pt x="280988" y="12670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1496" name="Graphic 3">
              <a:extLst>
                <a:ext uri="{FF2B5EF4-FFF2-40B4-BE49-F238E27FC236}">
                  <a16:creationId xmlns:a16="http://schemas.microsoft.com/office/drawing/2014/main" id="{951F30B3-0DD3-8D05-9DF7-4AE4CA56D481}"/>
                </a:ext>
              </a:extLst>
            </p:cNvPr>
            <p:cNvGrpSpPr/>
            <p:nvPr/>
          </p:nvGrpSpPr>
          <p:grpSpPr>
            <a:xfrm>
              <a:off x="5719286" y="3313258"/>
              <a:ext cx="121634" cy="108557"/>
              <a:chOff x="5719286" y="3313258"/>
              <a:chExt cx="121634" cy="108557"/>
            </a:xfrm>
          </p:grpSpPr>
          <p:grpSp>
            <p:nvGrpSpPr>
              <p:cNvPr id="11526" name="Graphic 3">
                <a:extLst>
                  <a:ext uri="{FF2B5EF4-FFF2-40B4-BE49-F238E27FC236}">
                    <a16:creationId xmlns:a16="http://schemas.microsoft.com/office/drawing/2014/main" id="{FB09098F-0DA5-5A6E-0183-6FD63F264783}"/>
                  </a:ext>
                </a:extLst>
              </p:cNvPr>
              <p:cNvGrpSpPr/>
              <p:nvPr/>
            </p:nvGrpSpPr>
            <p:grpSpPr>
              <a:xfrm>
                <a:off x="5719286" y="3313345"/>
                <a:ext cx="121634" cy="107271"/>
                <a:chOff x="5719286" y="3313345"/>
                <a:chExt cx="121634" cy="107271"/>
              </a:xfrm>
              <a:solidFill>
                <a:srgbClr val="FFFFFF"/>
              </a:solidFill>
            </p:grpSpPr>
            <p:grpSp>
              <p:nvGrpSpPr>
                <p:cNvPr id="11531" name="Graphic 3">
                  <a:extLst>
                    <a:ext uri="{FF2B5EF4-FFF2-40B4-BE49-F238E27FC236}">
                      <a16:creationId xmlns:a16="http://schemas.microsoft.com/office/drawing/2014/main" id="{6056B349-9E1A-4119-739D-845B2FC96AB6}"/>
                    </a:ext>
                  </a:extLst>
                </p:cNvPr>
                <p:cNvGrpSpPr/>
                <p:nvPr/>
              </p:nvGrpSpPr>
              <p:grpSpPr>
                <a:xfrm>
                  <a:off x="5719286" y="3313366"/>
                  <a:ext cx="121062" cy="107251"/>
                  <a:chOff x="5719286" y="3313366"/>
                  <a:chExt cx="121062" cy="107251"/>
                </a:xfrm>
                <a:solidFill>
                  <a:srgbClr val="FFFFFF"/>
                </a:solidFill>
              </p:grpSpPr>
              <p:sp>
                <p:nvSpPr>
                  <p:cNvPr id="11533" name="Freeform: Shape 11532">
                    <a:extLst>
                      <a:ext uri="{FF2B5EF4-FFF2-40B4-BE49-F238E27FC236}">
                        <a16:creationId xmlns:a16="http://schemas.microsoft.com/office/drawing/2014/main" id="{4D3AC0A3-185C-911F-766D-8F06D5B6F202}"/>
                      </a:ext>
                    </a:extLst>
                  </p:cNvPr>
                  <p:cNvSpPr/>
                  <p:nvPr/>
                </p:nvSpPr>
                <p:spPr>
                  <a:xfrm>
                    <a:off x="5728239" y="3343465"/>
                    <a:ext cx="77152" cy="77152"/>
                  </a:xfrm>
                  <a:custGeom>
                    <a:avLst/>
                    <a:gdLst>
                      <a:gd name="connsiteX0" fmla="*/ 77152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2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2" y="38576"/>
                        </a:moveTo>
                        <a:cubicBezTo>
                          <a:pt x="77152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2" y="17271"/>
                          <a:pt x="77152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34" name="Freeform: Shape 11533">
                    <a:extLst>
                      <a:ext uri="{FF2B5EF4-FFF2-40B4-BE49-F238E27FC236}">
                        <a16:creationId xmlns:a16="http://schemas.microsoft.com/office/drawing/2014/main" id="{0F4B18B3-E494-4024-A1D4-2BAA916BA40D}"/>
                      </a:ext>
                    </a:extLst>
                  </p:cNvPr>
                  <p:cNvSpPr/>
                  <p:nvPr/>
                </p:nvSpPr>
                <p:spPr>
                  <a:xfrm>
                    <a:off x="5719286" y="3313366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35" name="Freeform: Shape 11534">
                    <a:extLst>
                      <a:ext uri="{FF2B5EF4-FFF2-40B4-BE49-F238E27FC236}">
                        <a16:creationId xmlns:a16="http://schemas.microsoft.com/office/drawing/2014/main" id="{192F1BA3-AECC-522B-929B-558F7EEE335D}"/>
                      </a:ext>
                    </a:extLst>
                  </p:cNvPr>
                  <p:cNvSpPr/>
                  <p:nvPr/>
                </p:nvSpPr>
                <p:spPr>
                  <a:xfrm>
                    <a:off x="5774436" y="3343941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532" name="Freeform: Shape 11531">
                  <a:extLst>
                    <a:ext uri="{FF2B5EF4-FFF2-40B4-BE49-F238E27FC236}">
                      <a16:creationId xmlns:a16="http://schemas.microsoft.com/office/drawing/2014/main" id="{82364CA9-7820-F527-48F5-B8C584B0B197}"/>
                    </a:ext>
                  </a:extLst>
                </p:cNvPr>
                <p:cNvSpPr/>
                <p:nvPr/>
              </p:nvSpPr>
              <p:spPr>
                <a:xfrm>
                  <a:off x="5775293" y="3313345"/>
                  <a:ext cx="65627" cy="40516"/>
                </a:xfrm>
                <a:custGeom>
                  <a:avLst/>
                  <a:gdLst>
                    <a:gd name="connsiteX0" fmla="*/ 65627 w 65627"/>
                    <a:gd name="connsiteY0" fmla="*/ 5259 h 40516"/>
                    <a:gd name="connsiteX1" fmla="*/ 25336 w 65627"/>
                    <a:gd name="connsiteY1" fmla="*/ 2116 h 40516"/>
                    <a:gd name="connsiteX2" fmla="*/ 0 w 65627"/>
                    <a:gd name="connsiteY2" fmla="*/ 31548 h 40516"/>
                    <a:gd name="connsiteX3" fmla="*/ 26289 w 65627"/>
                    <a:gd name="connsiteY3" fmla="*/ 40501 h 40516"/>
                    <a:gd name="connsiteX4" fmla="*/ 36290 w 65627"/>
                    <a:gd name="connsiteY4" fmla="*/ 29071 h 40516"/>
                    <a:gd name="connsiteX5" fmla="*/ 65532 w 65627"/>
                    <a:gd name="connsiteY5" fmla="*/ 5354 h 4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627" h="40516">
                      <a:moveTo>
                        <a:pt x="65627" y="5259"/>
                      </a:moveTo>
                      <a:cubicBezTo>
                        <a:pt x="52769" y="306"/>
                        <a:pt x="38386" y="-1980"/>
                        <a:pt x="25336" y="2116"/>
                      </a:cubicBezTo>
                      <a:cubicBezTo>
                        <a:pt x="12287" y="6211"/>
                        <a:pt x="952" y="17832"/>
                        <a:pt x="0" y="31548"/>
                      </a:cubicBezTo>
                      <a:cubicBezTo>
                        <a:pt x="6953" y="33929"/>
                        <a:pt x="19050" y="40882"/>
                        <a:pt x="26289" y="40501"/>
                      </a:cubicBezTo>
                      <a:cubicBezTo>
                        <a:pt x="35338" y="39930"/>
                        <a:pt x="32290" y="37834"/>
                        <a:pt x="36290" y="29071"/>
                      </a:cubicBezTo>
                      <a:cubicBezTo>
                        <a:pt x="40100" y="20880"/>
                        <a:pt x="54483" y="2878"/>
                        <a:pt x="65532" y="53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528" name="Graphic 3">
                <a:extLst>
                  <a:ext uri="{FF2B5EF4-FFF2-40B4-BE49-F238E27FC236}">
                    <a16:creationId xmlns:a16="http://schemas.microsoft.com/office/drawing/2014/main" id="{B14798D4-9658-AAD8-D2D0-5D40CE01A073}"/>
                  </a:ext>
                </a:extLst>
              </p:cNvPr>
              <p:cNvGrpSpPr/>
              <p:nvPr/>
            </p:nvGrpSpPr>
            <p:grpSpPr>
              <a:xfrm>
                <a:off x="5719305" y="3313258"/>
                <a:ext cx="121614" cy="108557"/>
                <a:chOff x="5719305" y="3313258"/>
                <a:chExt cx="121614" cy="108557"/>
              </a:xfrm>
              <a:solidFill>
                <a:srgbClr val="3D3936"/>
              </a:solidFill>
            </p:grpSpPr>
            <p:sp>
              <p:nvSpPr>
                <p:cNvPr id="11529" name="Freeform: Shape 11528">
                  <a:extLst>
                    <a:ext uri="{FF2B5EF4-FFF2-40B4-BE49-F238E27FC236}">
                      <a16:creationId xmlns:a16="http://schemas.microsoft.com/office/drawing/2014/main" id="{97947E2B-2FA6-424D-25A5-9AC9786E926D}"/>
                    </a:ext>
                  </a:extLst>
                </p:cNvPr>
                <p:cNvSpPr/>
                <p:nvPr/>
              </p:nvSpPr>
              <p:spPr>
                <a:xfrm>
                  <a:off x="5782722" y="3313441"/>
                  <a:ext cx="58197" cy="20784"/>
                </a:xfrm>
                <a:custGeom>
                  <a:avLst/>
                  <a:gdLst>
                    <a:gd name="connsiteX0" fmla="*/ 5334 w 58197"/>
                    <a:gd name="connsiteY0" fmla="*/ 20785 h 20784"/>
                    <a:gd name="connsiteX1" fmla="*/ 22479 w 58197"/>
                    <a:gd name="connsiteY1" fmla="*/ 8307 h 20784"/>
                    <a:gd name="connsiteX2" fmla="*/ 47434 w 58197"/>
                    <a:gd name="connsiteY2" fmla="*/ 8021 h 20784"/>
                    <a:gd name="connsiteX3" fmla="*/ 58198 w 58197"/>
                    <a:gd name="connsiteY3" fmla="*/ 5259 h 20784"/>
                    <a:gd name="connsiteX4" fmla="*/ 17907 w 58197"/>
                    <a:gd name="connsiteY4" fmla="*/ 2116 h 20784"/>
                    <a:gd name="connsiteX5" fmla="*/ 0 w 58197"/>
                    <a:gd name="connsiteY5" fmla="*/ 14212 h 20784"/>
                    <a:gd name="connsiteX6" fmla="*/ 5334 w 58197"/>
                    <a:gd name="connsiteY6" fmla="*/ 20785 h 20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197" h="20784">
                      <a:moveTo>
                        <a:pt x="5334" y="20785"/>
                      </a:moveTo>
                      <a:cubicBezTo>
                        <a:pt x="9430" y="14974"/>
                        <a:pt x="15621" y="10402"/>
                        <a:pt x="22479" y="8307"/>
                      </a:cubicBezTo>
                      <a:cubicBezTo>
                        <a:pt x="30575" y="5735"/>
                        <a:pt x="39148" y="6116"/>
                        <a:pt x="47434" y="8021"/>
                      </a:cubicBezTo>
                      <a:cubicBezTo>
                        <a:pt x="51054" y="5830"/>
                        <a:pt x="54769" y="4497"/>
                        <a:pt x="58198" y="5259"/>
                      </a:cubicBezTo>
                      <a:cubicBezTo>
                        <a:pt x="45339" y="306"/>
                        <a:pt x="30956" y="-1980"/>
                        <a:pt x="17907" y="2116"/>
                      </a:cubicBezTo>
                      <a:cubicBezTo>
                        <a:pt x="10954" y="4306"/>
                        <a:pt x="4667" y="8688"/>
                        <a:pt x="0" y="14212"/>
                      </a:cubicBezTo>
                      <a:cubicBezTo>
                        <a:pt x="2096" y="16213"/>
                        <a:pt x="3905" y="18308"/>
                        <a:pt x="5334" y="20785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30" name="Freeform: Shape 11529">
                  <a:extLst>
                    <a:ext uri="{FF2B5EF4-FFF2-40B4-BE49-F238E27FC236}">
                      <a16:creationId xmlns:a16="http://schemas.microsoft.com/office/drawing/2014/main" id="{FA66F7F3-BDB7-E22C-17EB-D3F27322672D}"/>
                    </a:ext>
                  </a:extLst>
                </p:cNvPr>
                <p:cNvSpPr/>
                <p:nvPr/>
              </p:nvSpPr>
              <p:spPr>
                <a:xfrm>
                  <a:off x="5719305" y="3313258"/>
                  <a:ext cx="120966" cy="108557"/>
                </a:xfrm>
                <a:custGeom>
                  <a:avLst/>
                  <a:gdLst>
                    <a:gd name="connsiteX0" fmla="*/ 10839 w 120966"/>
                    <a:gd name="connsiteY0" fmla="*/ 57353 h 108557"/>
                    <a:gd name="connsiteX1" fmla="*/ 9410 w 120966"/>
                    <a:gd name="connsiteY1" fmla="*/ 61639 h 108557"/>
                    <a:gd name="connsiteX2" fmla="*/ 38843 w 120966"/>
                    <a:gd name="connsiteY2" fmla="*/ 107645 h 108557"/>
                    <a:gd name="connsiteX3" fmla="*/ 76657 w 120966"/>
                    <a:gd name="connsiteY3" fmla="*/ 94501 h 108557"/>
                    <a:gd name="connsiteX4" fmla="*/ 80943 w 120966"/>
                    <a:gd name="connsiteY4" fmla="*/ 95929 h 108557"/>
                    <a:gd name="connsiteX5" fmla="*/ 120186 w 120966"/>
                    <a:gd name="connsiteY5" fmla="*/ 70783 h 108557"/>
                    <a:gd name="connsiteX6" fmla="*/ 95421 w 120966"/>
                    <a:gd name="connsiteY6" fmla="*/ 31636 h 108557"/>
                    <a:gd name="connsiteX7" fmla="*/ 95421 w 120966"/>
                    <a:gd name="connsiteY7" fmla="*/ 31636 h 108557"/>
                    <a:gd name="connsiteX8" fmla="*/ 94754 w 120966"/>
                    <a:gd name="connsiteY8" fmla="*/ 33350 h 108557"/>
                    <a:gd name="connsiteX9" fmla="*/ 97898 w 120966"/>
                    <a:gd name="connsiteY9" fmla="*/ 33731 h 108557"/>
                    <a:gd name="connsiteX10" fmla="*/ 119615 w 120966"/>
                    <a:gd name="connsiteY10" fmla="*/ 67640 h 108557"/>
                    <a:gd name="connsiteX11" fmla="*/ 85706 w 120966"/>
                    <a:gd name="connsiteY11" fmla="*/ 89357 h 108557"/>
                    <a:gd name="connsiteX12" fmla="*/ 81991 w 120966"/>
                    <a:gd name="connsiteY12" fmla="*/ 88119 h 108557"/>
                    <a:gd name="connsiteX13" fmla="*/ 49225 w 120966"/>
                    <a:gd name="connsiteY13" fmla="*/ 99454 h 108557"/>
                    <a:gd name="connsiteX14" fmla="*/ 23793 w 120966"/>
                    <a:gd name="connsiteY14" fmla="*/ 59639 h 108557"/>
                    <a:gd name="connsiteX15" fmla="*/ 25031 w 120966"/>
                    <a:gd name="connsiteY15" fmla="*/ 55924 h 108557"/>
                    <a:gd name="connsiteX16" fmla="*/ 16268 w 120966"/>
                    <a:gd name="connsiteY16" fmla="*/ 28778 h 108557"/>
                    <a:gd name="connsiteX17" fmla="*/ 50177 w 120966"/>
                    <a:gd name="connsiteY17" fmla="*/ 7061 h 108557"/>
                    <a:gd name="connsiteX18" fmla="*/ 54845 w 120966"/>
                    <a:gd name="connsiteY18" fmla="*/ 8680 h 108557"/>
                    <a:gd name="connsiteX19" fmla="*/ 39986 w 120966"/>
                    <a:gd name="connsiteY19" fmla="*/ 775 h 108557"/>
                    <a:gd name="connsiteX20" fmla="*/ 743 w 120966"/>
                    <a:gd name="connsiteY20" fmla="*/ 25921 h 108557"/>
                    <a:gd name="connsiteX21" fmla="*/ 10839 w 120966"/>
                    <a:gd name="connsiteY21" fmla="*/ 57258 h 10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0966" h="108557">
                      <a:moveTo>
                        <a:pt x="10839" y="57353"/>
                      </a:moveTo>
                      <a:cubicBezTo>
                        <a:pt x="10363" y="58782"/>
                        <a:pt x="9791" y="60115"/>
                        <a:pt x="9410" y="61639"/>
                      </a:cubicBezTo>
                      <a:cubicBezTo>
                        <a:pt x="4838" y="82499"/>
                        <a:pt x="17983" y="103073"/>
                        <a:pt x="38843" y="107645"/>
                      </a:cubicBezTo>
                      <a:cubicBezTo>
                        <a:pt x="53416" y="110884"/>
                        <a:pt x="67703" y="105264"/>
                        <a:pt x="76657" y="94501"/>
                      </a:cubicBezTo>
                      <a:cubicBezTo>
                        <a:pt x="78086" y="94977"/>
                        <a:pt x="79419" y="95548"/>
                        <a:pt x="80943" y="95929"/>
                      </a:cubicBezTo>
                      <a:cubicBezTo>
                        <a:pt x="98755" y="99835"/>
                        <a:pt x="116281" y="88595"/>
                        <a:pt x="120186" y="70783"/>
                      </a:cubicBezTo>
                      <a:cubicBezTo>
                        <a:pt x="124091" y="52972"/>
                        <a:pt x="112947" y="35731"/>
                        <a:pt x="95421" y="31636"/>
                      </a:cubicBezTo>
                      <a:cubicBezTo>
                        <a:pt x="95421" y="31636"/>
                        <a:pt x="95421" y="31636"/>
                        <a:pt x="95421" y="31636"/>
                      </a:cubicBezTo>
                      <a:cubicBezTo>
                        <a:pt x="95135" y="32302"/>
                        <a:pt x="94945" y="32779"/>
                        <a:pt x="94754" y="33350"/>
                      </a:cubicBezTo>
                      <a:cubicBezTo>
                        <a:pt x="95802" y="33445"/>
                        <a:pt x="96850" y="33445"/>
                        <a:pt x="97898" y="33731"/>
                      </a:cubicBezTo>
                      <a:cubicBezTo>
                        <a:pt x="113233" y="37065"/>
                        <a:pt x="123044" y="52305"/>
                        <a:pt x="119615" y="67640"/>
                      </a:cubicBezTo>
                      <a:cubicBezTo>
                        <a:pt x="116186" y="82975"/>
                        <a:pt x="101041" y="92786"/>
                        <a:pt x="85706" y="89357"/>
                      </a:cubicBezTo>
                      <a:cubicBezTo>
                        <a:pt x="84372" y="89071"/>
                        <a:pt x="83229" y="88595"/>
                        <a:pt x="81991" y="88119"/>
                      </a:cubicBezTo>
                      <a:cubicBezTo>
                        <a:pt x="74276" y="97358"/>
                        <a:pt x="61893" y="102216"/>
                        <a:pt x="49225" y="99454"/>
                      </a:cubicBezTo>
                      <a:cubicBezTo>
                        <a:pt x="31223" y="95453"/>
                        <a:pt x="19793" y="77641"/>
                        <a:pt x="23793" y="59639"/>
                      </a:cubicBezTo>
                      <a:cubicBezTo>
                        <a:pt x="24079" y="58306"/>
                        <a:pt x="24555" y="57163"/>
                        <a:pt x="25031" y="55924"/>
                      </a:cubicBezTo>
                      <a:cubicBezTo>
                        <a:pt x="17697" y="49257"/>
                        <a:pt x="13982" y="39160"/>
                        <a:pt x="16268" y="28778"/>
                      </a:cubicBezTo>
                      <a:cubicBezTo>
                        <a:pt x="19602" y="13443"/>
                        <a:pt x="34842" y="3632"/>
                        <a:pt x="50177" y="7061"/>
                      </a:cubicBezTo>
                      <a:cubicBezTo>
                        <a:pt x="51797" y="7442"/>
                        <a:pt x="53321" y="8014"/>
                        <a:pt x="54845" y="8680"/>
                      </a:cubicBezTo>
                      <a:cubicBezTo>
                        <a:pt x="50749" y="4870"/>
                        <a:pt x="45796" y="2013"/>
                        <a:pt x="39986" y="775"/>
                      </a:cubicBezTo>
                      <a:cubicBezTo>
                        <a:pt x="22174" y="-3131"/>
                        <a:pt x="4648" y="8109"/>
                        <a:pt x="743" y="25921"/>
                      </a:cubicBezTo>
                      <a:cubicBezTo>
                        <a:pt x="-1829" y="37827"/>
                        <a:pt x="2457" y="49543"/>
                        <a:pt x="10839" y="5725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1497" name="Graphic 3">
              <a:extLst>
                <a:ext uri="{FF2B5EF4-FFF2-40B4-BE49-F238E27FC236}">
                  <a16:creationId xmlns:a16="http://schemas.microsoft.com/office/drawing/2014/main" id="{A8D91540-8B47-DB53-E3C9-96DF2D0AFBBA}"/>
                </a:ext>
              </a:extLst>
            </p:cNvPr>
            <p:cNvGrpSpPr/>
            <p:nvPr/>
          </p:nvGrpSpPr>
          <p:grpSpPr>
            <a:xfrm>
              <a:off x="6240018" y="3417378"/>
              <a:ext cx="93821" cy="91821"/>
              <a:chOff x="6240018" y="3417378"/>
              <a:chExt cx="93821" cy="91821"/>
            </a:xfrm>
          </p:grpSpPr>
          <p:grpSp>
            <p:nvGrpSpPr>
              <p:cNvPr id="11518" name="Graphic 3">
                <a:extLst>
                  <a:ext uri="{FF2B5EF4-FFF2-40B4-BE49-F238E27FC236}">
                    <a16:creationId xmlns:a16="http://schemas.microsoft.com/office/drawing/2014/main" id="{F3C528C4-ADC3-89E4-FE43-1D26F712231E}"/>
                  </a:ext>
                </a:extLst>
              </p:cNvPr>
              <p:cNvGrpSpPr/>
              <p:nvPr/>
            </p:nvGrpSpPr>
            <p:grpSpPr>
              <a:xfrm>
                <a:off x="6240018" y="3417378"/>
                <a:ext cx="93821" cy="91821"/>
                <a:chOff x="6240018" y="3417378"/>
                <a:chExt cx="93821" cy="91821"/>
              </a:xfrm>
              <a:solidFill>
                <a:srgbClr val="FFFFFF"/>
              </a:solidFill>
            </p:grpSpPr>
            <p:sp>
              <p:nvSpPr>
                <p:cNvPr id="11520" name="Freeform: Shape 11519">
                  <a:extLst>
                    <a:ext uri="{FF2B5EF4-FFF2-40B4-BE49-F238E27FC236}">
                      <a16:creationId xmlns:a16="http://schemas.microsoft.com/office/drawing/2014/main" id="{45153AAA-98B2-8EFE-74E9-3D142F16E624}"/>
                    </a:ext>
                  </a:extLst>
                </p:cNvPr>
                <p:cNvSpPr/>
                <p:nvPr/>
              </p:nvSpPr>
              <p:spPr>
                <a:xfrm>
                  <a:off x="6272212" y="3453002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2" name="Freeform: Shape 11521">
                  <a:extLst>
                    <a:ext uri="{FF2B5EF4-FFF2-40B4-BE49-F238E27FC236}">
                      <a16:creationId xmlns:a16="http://schemas.microsoft.com/office/drawing/2014/main" id="{B256534F-26E7-3B87-021B-429869045EF5}"/>
                    </a:ext>
                  </a:extLst>
                </p:cNvPr>
                <p:cNvSpPr/>
                <p:nvPr/>
              </p:nvSpPr>
              <p:spPr>
                <a:xfrm>
                  <a:off x="6285833" y="3432714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3" name="Freeform: Shape 11522">
                  <a:extLst>
                    <a:ext uri="{FF2B5EF4-FFF2-40B4-BE49-F238E27FC236}">
                      <a16:creationId xmlns:a16="http://schemas.microsoft.com/office/drawing/2014/main" id="{679508A2-9D6C-23E3-AE12-40EFB5554D2B}"/>
                    </a:ext>
                  </a:extLst>
                </p:cNvPr>
                <p:cNvSpPr/>
                <p:nvPr/>
              </p:nvSpPr>
              <p:spPr>
                <a:xfrm>
                  <a:off x="6240018" y="3436143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60"/>
                        <a:pt x="37260" y="48006"/>
                        <a:pt x="24003" y="48006"/>
                      </a:cubicBezTo>
                      <a:cubicBezTo>
                        <a:pt x="10747" y="48006"/>
                        <a:pt x="0" y="37260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4" name="Freeform: Shape 11523">
                  <a:extLst>
                    <a:ext uri="{FF2B5EF4-FFF2-40B4-BE49-F238E27FC236}">
                      <a16:creationId xmlns:a16="http://schemas.microsoft.com/office/drawing/2014/main" id="{39F566CD-EF0F-72F9-78FA-9A20CC9FE2AB}"/>
                    </a:ext>
                  </a:extLst>
                </p:cNvPr>
                <p:cNvSpPr/>
                <p:nvPr/>
              </p:nvSpPr>
              <p:spPr>
                <a:xfrm>
                  <a:off x="6260973" y="3417378"/>
                  <a:ext cx="36744" cy="37433"/>
                </a:xfrm>
                <a:custGeom>
                  <a:avLst/>
                  <a:gdLst>
                    <a:gd name="connsiteX0" fmla="*/ 0 w 36744"/>
                    <a:gd name="connsiteY0" fmla="*/ 0 h 37433"/>
                    <a:gd name="connsiteX1" fmla="*/ 27622 w 36744"/>
                    <a:gd name="connsiteY1" fmla="*/ 10287 h 37433"/>
                    <a:gd name="connsiteX2" fmla="*/ 35433 w 36744"/>
                    <a:gd name="connsiteY2" fmla="*/ 37433 h 37433"/>
                    <a:gd name="connsiteX3" fmla="*/ 15335 w 36744"/>
                    <a:gd name="connsiteY3" fmla="*/ 35338 h 37433"/>
                    <a:gd name="connsiteX4" fmla="*/ 12192 w 36744"/>
                    <a:gd name="connsiteY4" fmla="*/ 24670 h 37433"/>
                    <a:gd name="connsiteX5" fmla="*/ 95 w 36744"/>
                    <a:gd name="connsiteY5" fmla="*/ 0 h 3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744" h="37433">
                      <a:moveTo>
                        <a:pt x="0" y="0"/>
                      </a:moveTo>
                      <a:cubicBezTo>
                        <a:pt x="10001" y="667"/>
                        <a:pt x="20193" y="3524"/>
                        <a:pt x="27622" y="10287"/>
                      </a:cubicBezTo>
                      <a:cubicBezTo>
                        <a:pt x="35052" y="17050"/>
                        <a:pt x="38957" y="28099"/>
                        <a:pt x="35433" y="37433"/>
                      </a:cubicBezTo>
                      <a:cubicBezTo>
                        <a:pt x="30099" y="36862"/>
                        <a:pt x="20002" y="37814"/>
                        <a:pt x="15335" y="35338"/>
                      </a:cubicBezTo>
                      <a:cubicBezTo>
                        <a:pt x="9525" y="32195"/>
                        <a:pt x="12192" y="31718"/>
                        <a:pt x="12192" y="24670"/>
                      </a:cubicBezTo>
                      <a:cubicBezTo>
                        <a:pt x="12192" y="18098"/>
                        <a:pt x="8096" y="181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5" name="Freeform: Shape 11524">
                  <a:extLst>
                    <a:ext uri="{FF2B5EF4-FFF2-40B4-BE49-F238E27FC236}">
                      <a16:creationId xmlns:a16="http://schemas.microsoft.com/office/drawing/2014/main" id="{763FD42E-85BB-68BD-93A4-364FC064F0FA}"/>
                    </a:ext>
                  </a:extLst>
                </p:cNvPr>
                <p:cNvSpPr/>
                <p:nvPr/>
              </p:nvSpPr>
              <p:spPr>
                <a:xfrm>
                  <a:off x="6242970" y="3453955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519" name="Freeform: Shape 11518">
                <a:extLst>
                  <a:ext uri="{FF2B5EF4-FFF2-40B4-BE49-F238E27FC236}">
                    <a16:creationId xmlns:a16="http://schemas.microsoft.com/office/drawing/2014/main" id="{C6F2B592-E5BF-CF84-2B02-A134CBD4BC60}"/>
                  </a:ext>
                </a:extLst>
              </p:cNvPr>
              <p:cNvSpPr/>
              <p:nvPr/>
            </p:nvSpPr>
            <p:spPr>
              <a:xfrm>
                <a:off x="6240056" y="3417569"/>
                <a:ext cx="93687" cy="84391"/>
              </a:xfrm>
              <a:custGeom>
                <a:avLst/>
                <a:gdLst>
                  <a:gd name="connsiteX0" fmla="*/ 533 w 93687"/>
                  <a:gd name="connsiteY0" fmla="*/ 37433 h 84391"/>
                  <a:gd name="connsiteX1" fmla="*/ 3486 w 93687"/>
                  <a:gd name="connsiteY1" fmla="*/ 55055 h 84391"/>
                  <a:gd name="connsiteX2" fmla="*/ 3486 w 93687"/>
                  <a:gd name="connsiteY2" fmla="*/ 55340 h 84391"/>
                  <a:gd name="connsiteX3" fmla="*/ 21774 w 93687"/>
                  <a:gd name="connsiteY3" fmla="*/ 83915 h 84391"/>
                  <a:gd name="connsiteX4" fmla="*/ 27203 w 93687"/>
                  <a:gd name="connsiteY4" fmla="*/ 84392 h 84391"/>
                  <a:gd name="connsiteX5" fmla="*/ 15963 w 93687"/>
                  <a:gd name="connsiteY5" fmla="*/ 61055 h 84391"/>
                  <a:gd name="connsiteX6" fmla="*/ 15963 w 93687"/>
                  <a:gd name="connsiteY6" fmla="*/ 60865 h 84391"/>
                  <a:gd name="connsiteX7" fmla="*/ 13391 w 93687"/>
                  <a:gd name="connsiteY7" fmla="*/ 45434 h 84391"/>
                  <a:gd name="connsiteX8" fmla="*/ 38537 w 93687"/>
                  <a:gd name="connsiteY8" fmla="*/ 29337 h 84391"/>
                  <a:gd name="connsiteX9" fmla="*/ 41586 w 93687"/>
                  <a:gd name="connsiteY9" fmla="*/ 30385 h 84391"/>
                  <a:gd name="connsiteX10" fmla="*/ 31299 w 93687"/>
                  <a:gd name="connsiteY10" fmla="*/ 12382 h 84391"/>
                  <a:gd name="connsiteX11" fmla="*/ 55587 w 93687"/>
                  <a:gd name="connsiteY11" fmla="*/ 21431 h 84391"/>
                  <a:gd name="connsiteX12" fmla="*/ 61683 w 93687"/>
                  <a:gd name="connsiteY12" fmla="*/ 30099 h 84391"/>
                  <a:gd name="connsiteX13" fmla="*/ 78733 w 93687"/>
                  <a:gd name="connsiteY13" fmla="*/ 26384 h 84391"/>
                  <a:gd name="connsiteX14" fmla="*/ 93687 w 93687"/>
                  <a:gd name="connsiteY14" fmla="*/ 38957 h 84391"/>
                  <a:gd name="connsiteX15" fmla="*/ 74923 w 93687"/>
                  <a:gd name="connsiteY15" fmla="*/ 15907 h 84391"/>
                  <a:gd name="connsiteX16" fmla="*/ 55492 w 93687"/>
                  <a:gd name="connsiteY16" fmla="*/ 20193 h 84391"/>
                  <a:gd name="connsiteX17" fmla="*/ 48539 w 93687"/>
                  <a:gd name="connsiteY17" fmla="*/ 10287 h 84391"/>
                  <a:gd name="connsiteX18" fmla="*/ 20916 w 93687"/>
                  <a:gd name="connsiteY18" fmla="*/ 0 h 84391"/>
                  <a:gd name="connsiteX19" fmla="*/ 32632 w 93687"/>
                  <a:gd name="connsiteY19" fmla="*/ 20479 h 84391"/>
                  <a:gd name="connsiteX20" fmla="*/ 29108 w 93687"/>
                  <a:gd name="connsiteY20" fmla="*/ 19336 h 84391"/>
                  <a:gd name="connsiteX21" fmla="*/ 533 w 93687"/>
                  <a:gd name="connsiteY21" fmla="*/ 37624 h 84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687" h="84391">
                    <a:moveTo>
                      <a:pt x="533" y="37433"/>
                    </a:moveTo>
                    <a:cubicBezTo>
                      <a:pt x="-801" y="43720"/>
                      <a:pt x="437" y="49911"/>
                      <a:pt x="3486" y="55055"/>
                    </a:cubicBezTo>
                    <a:cubicBezTo>
                      <a:pt x="3486" y="55055"/>
                      <a:pt x="3486" y="55245"/>
                      <a:pt x="3486" y="55340"/>
                    </a:cubicBezTo>
                    <a:cubicBezTo>
                      <a:pt x="628" y="68294"/>
                      <a:pt x="8820" y="81058"/>
                      <a:pt x="21774" y="83915"/>
                    </a:cubicBezTo>
                    <a:cubicBezTo>
                      <a:pt x="23583" y="84296"/>
                      <a:pt x="25393" y="84392"/>
                      <a:pt x="27203" y="84392"/>
                    </a:cubicBezTo>
                    <a:cubicBezTo>
                      <a:pt x="18725" y="80201"/>
                      <a:pt x="13868" y="70676"/>
                      <a:pt x="15963" y="61055"/>
                    </a:cubicBezTo>
                    <a:cubicBezTo>
                      <a:pt x="15963" y="61055"/>
                      <a:pt x="15963" y="60865"/>
                      <a:pt x="15963" y="60865"/>
                    </a:cubicBezTo>
                    <a:cubicBezTo>
                      <a:pt x="13201" y="56388"/>
                      <a:pt x="12153" y="50959"/>
                      <a:pt x="13391" y="45434"/>
                    </a:cubicBezTo>
                    <a:cubicBezTo>
                      <a:pt x="15868" y="34100"/>
                      <a:pt x="27108" y="26860"/>
                      <a:pt x="38537" y="29337"/>
                    </a:cubicBezTo>
                    <a:cubicBezTo>
                      <a:pt x="39585" y="29528"/>
                      <a:pt x="40633" y="30004"/>
                      <a:pt x="41586" y="30385"/>
                    </a:cubicBezTo>
                    <a:cubicBezTo>
                      <a:pt x="40538" y="23717"/>
                      <a:pt x="37204" y="13621"/>
                      <a:pt x="31299" y="12382"/>
                    </a:cubicBezTo>
                    <a:cubicBezTo>
                      <a:pt x="40062" y="12954"/>
                      <a:pt x="49015" y="15526"/>
                      <a:pt x="55587" y="21431"/>
                    </a:cubicBezTo>
                    <a:cubicBezTo>
                      <a:pt x="58254" y="23813"/>
                      <a:pt x="60350" y="26860"/>
                      <a:pt x="61683" y="30099"/>
                    </a:cubicBezTo>
                    <a:cubicBezTo>
                      <a:pt x="66446" y="26575"/>
                      <a:pt x="72542" y="24955"/>
                      <a:pt x="78733" y="26384"/>
                    </a:cubicBezTo>
                    <a:cubicBezTo>
                      <a:pt x="85782" y="27908"/>
                      <a:pt x="91116" y="32766"/>
                      <a:pt x="93687" y="38957"/>
                    </a:cubicBezTo>
                    <a:cubicBezTo>
                      <a:pt x="93497" y="28099"/>
                      <a:pt x="85972" y="18288"/>
                      <a:pt x="74923" y="15907"/>
                    </a:cubicBezTo>
                    <a:cubicBezTo>
                      <a:pt x="67875" y="14383"/>
                      <a:pt x="60921" y="16193"/>
                      <a:pt x="55492" y="20193"/>
                    </a:cubicBezTo>
                    <a:cubicBezTo>
                      <a:pt x="53873" y="16478"/>
                      <a:pt x="51491" y="12954"/>
                      <a:pt x="48539" y="10287"/>
                    </a:cubicBezTo>
                    <a:cubicBezTo>
                      <a:pt x="41109" y="3524"/>
                      <a:pt x="30917" y="667"/>
                      <a:pt x="20916" y="0"/>
                    </a:cubicBezTo>
                    <a:cubicBezTo>
                      <a:pt x="27584" y="1429"/>
                      <a:pt x="31489" y="12859"/>
                      <a:pt x="32632" y="20479"/>
                    </a:cubicBezTo>
                    <a:cubicBezTo>
                      <a:pt x="31489" y="20003"/>
                      <a:pt x="30346" y="19622"/>
                      <a:pt x="29108" y="19336"/>
                    </a:cubicBezTo>
                    <a:cubicBezTo>
                      <a:pt x="16154" y="16478"/>
                      <a:pt x="3390" y="24670"/>
                      <a:pt x="533" y="37624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498" name="Graphic 3">
              <a:extLst>
                <a:ext uri="{FF2B5EF4-FFF2-40B4-BE49-F238E27FC236}">
                  <a16:creationId xmlns:a16="http://schemas.microsoft.com/office/drawing/2014/main" id="{BDE8EFC6-1A2F-530B-9DA5-8C5A2ECBBE3A}"/>
                </a:ext>
              </a:extLst>
            </p:cNvPr>
            <p:cNvGrpSpPr/>
            <p:nvPr/>
          </p:nvGrpSpPr>
          <p:grpSpPr>
            <a:xfrm>
              <a:off x="5803582" y="2995472"/>
              <a:ext cx="92106" cy="93675"/>
              <a:chOff x="5803582" y="2995472"/>
              <a:chExt cx="92106" cy="93675"/>
            </a:xfrm>
          </p:grpSpPr>
          <p:grpSp>
            <p:nvGrpSpPr>
              <p:cNvPr id="11509" name="Graphic 3">
                <a:extLst>
                  <a:ext uri="{FF2B5EF4-FFF2-40B4-BE49-F238E27FC236}">
                    <a16:creationId xmlns:a16="http://schemas.microsoft.com/office/drawing/2014/main" id="{36FEBDD2-6B46-D5B8-21EC-98A5A4B5D00E}"/>
                  </a:ext>
                </a:extLst>
              </p:cNvPr>
              <p:cNvGrpSpPr/>
              <p:nvPr/>
            </p:nvGrpSpPr>
            <p:grpSpPr>
              <a:xfrm>
                <a:off x="5803582" y="2995612"/>
                <a:ext cx="92106" cy="93535"/>
                <a:chOff x="5803582" y="2995612"/>
                <a:chExt cx="92106" cy="93535"/>
              </a:xfrm>
              <a:solidFill>
                <a:srgbClr val="FFFFFF"/>
              </a:solidFill>
            </p:grpSpPr>
            <p:sp>
              <p:nvSpPr>
                <p:cNvPr id="11513" name="Freeform: Shape 11512">
                  <a:extLst>
                    <a:ext uri="{FF2B5EF4-FFF2-40B4-BE49-F238E27FC236}">
                      <a16:creationId xmlns:a16="http://schemas.microsoft.com/office/drawing/2014/main" id="{AE71BD47-5BD0-E84F-83B5-108A4160F0A9}"/>
                    </a:ext>
                  </a:extLst>
                </p:cNvPr>
                <p:cNvSpPr/>
                <p:nvPr/>
              </p:nvSpPr>
              <p:spPr>
                <a:xfrm>
                  <a:off x="5803582" y="2999707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4" name="Freeform: Shape 11513">
                  <a:extLst>
                    <a:ext uri="{FF2B5EF4-FFF2-40B4-BE49-F238E27FC236}">
                      <a16:creationId xmlns:a16="http://schemas.microsoft.com/office/drawing/2014/main" id="{744BF8D0-0109-6A8B-EB98-00A1264555F5}"/>
                    </a:ext>
                  </a:extLst>
                </p:cNvPr>
                <p:cNvSpPr/>
                <p:nvPr/>
              </p:nvSpPr>
              <p:spPr>
                <a:xfrm>
                  <a:off x="5832633" y="2995612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5" name="Freeform: Shape 11514">
                  <a:extLst>
                    <a:ext uri="{FF2B5EF4-FFF2-40B4-BE49-F238E27FC236}">
                      <a16:creationId xmlns:a16="http://schemas.microsoft.com/office/drawing/2014/main" id="{8E5FCDAE-999A-CC91-74B7-50C90018FBDF}"/>
                    </a:ext>
                  </a:extLst>
                </p:cNvPr>
                <p:cNvSpPr/>
                <p:nvPr/>
              </p:nvSpPr>
              <p:spPr>
                <a:xfrm>
                  <a:off x="5826633" y="3041141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6" name="Freeform: Shape 11515">
                  <a:extLst>
                    <a:ext uri="{FF2B5EF4-FFF2-40B4-BE49-F238E27FC236}">
                      <a16:creationId xmlns:a16="http://schemas.microsoft.com/office/drawing/2014/main" id="{018EED9E-A71B-7540-3B99-98E083D5810D}"/>
                    </a:ext>
                  </a:extLst>
                </p:cNvPr>
                <p:cNvSpPr/>
                <p:nvPr/>
              </p:nvSpPr>
              <p:spPr>
                <a:xfrm>
                  <a:off x="5860020" y="3033101"/>
                  <a:ext cx="35668" cy="38329"/>
                </a:xfrm>
                <a:custGeom>
                  <a:avLst/>
                  <a:gdLst>
                    <a:gd name="connsiteX0" fmla="*/ 35574 w 35668"/>
                    <a:gd name="connsiteY0" fmla="*/ 38330 h 38329"/>
                    <a:gd name="connsiteX1" fmla="*/ 26906 w 35668"/>
                    <a:gd name="connsiteY1" fmla="*/ 10231 h 38329"/>
                    <a:gd name="connsiteX2" fmla="*/ 236 w 35668"/>
                    <a:gd name="connsiteY2" fmla="*/ 992 h 38329"/>
                    <a:gd name="connsiteX3" fmla="*/ 1284 w 35668"/>
                    <a:gd name="connsiteY3" fmla="*/ 21185 h 38329"/>
                    <a:gd name="connsiteX4" fmla="*/ 11761 w 35668"/>
                    <a:gd name="connsiteY4" fmla="*/ 24899 h 38329"/>
                    <a:gd name="connsiteX5" fmla="*/ 35669 w 35668"/>
                    <a:gd name="connsiteY5" fmla="*/ 38330 h 3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668" h="38329">
                      <a:moveTo>
                        <a:pt x="35574" y="38330"/>
                      </a:moveTo>
                      <a:cubicBezTo>
                        <a:pt x="35574" y="28328"/>
                        <a:pt x="33192" y="17946"/>
                        <a:pt x="26906" y="10231"/>
                      </a:cubicBezTo>
                      <a:cubicBezTo>
                        <a:pt x="20619" y="2516"/>
                        <a:pt x="9761" y="-2152"/>
                        <a:pt x="236" y="992"/>
                      </a:cubicBezTo>
                      <a:cubicBezTo>
                        <a:pt x="522" y="6326"/>
                        <a:pt x="-1002" y="16422"/>
                        <a:pt x="1284" y="21185"/>
                      </a:cubicBezTo>
                      <a:cubicBezTo>
                        <a:pt x="4046" y="27185"/>
                        <a:pt x="4713" y="24518"/>
                        <a:pt x="11761" y="24899"/>
                      </a:cubicBezTo>
                      <a:cubicBezTo>
                        <a:pt x="18333" y="25280"/>
                        <a:pt x="34335" y="30233"/>
                        <a:pt x="35669" y="383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7" name="Freeform: Shape 11516">
                  <a:extLst>
                    <a:ext uri="{FF2B5EF4-FFF2-40B4-BE49-F238E27FC236}">
                      <a16:creationId xmlns:a16="http://schemas.microsoft.com/office/drawing/2014/main" id="{CD0E0265-E0B5-D9C5-5F00-E24CC4F2E917}"/>
                    </a:ext>
                  </a:extLst>
                </p:cNvPr>
                <p:cNvSpPr/>
                <p:nvPr/>
              </p:nvSpPr>
              <p:spPr>
                <a:xfrm>
                  <a:off x="5808916" y="3037236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510" name="Graphic 3">
                <a:extLst>
                  <a:ext uri="{FF2B5EF4-FFF2-40B4-BE49-F238E27FC236}">
                    <a16:creationId xmlns:a16="http://schemas.microsoft.com/office/drawing/2014/main" id="{3F587421-0AD0-C740-4FCB-D5AF1A4D20B8}"/>
                  </a:ext>
                </a:extLst>
              </p:cNvPr>
              <p:cNvGrpSpPr/>
              <p:nvPr/>
            </p:nvGrpSpPr>
            <p:grpSpPr>
              <a:xfrm>
                <a:off x="5803788" y="2995472"/>
                <a:ext cx="89233" cy="89484"/>
                <a:chOff x="5803788" y="2995472"/>
                <a:chExt cx="89233" cy="89484"/>
              </a:xfrm>
              <a:solidFill>
                <a:srgbClr val="3D3936"/>
              </a:solidFill>
            </p:grpSpPr>
            <p:sp>
              <p:nvSpPr>
                <p:cNvPr id="11511" name="Freeform: Shape 11510">
                  <a:extLst>
                    <a:ext uri="{FF2B5EF4-FFF2-40B4-BE49-F238E27FC236}">
                      <a16:creationId xmlns:a16="http://schemas.microsoft.com/office/drawing/2014/main" id="{07DF556D-818D-2484-A313-444F4B31CAC7}"/>
                    </a:ext>
                  </a:extLst>
                </p:cNvPr>
                <p:cNvSpPr/>
                <p:nvPr/>
              </p:nvSpPr>
              <p:spPr>
                <a:xfrm>
                  <a:off x="5881020" y="3040474"/>
                  <a:ext cx="12001" cy="14668"/>
                </a:xfrm>
                <a:custGeom>
                  <a:avLst/>
                  <a:gdLst>
                    <a:gd name="connsiteX0" fmla="*/ 0 w 12001"/>
                    <a:gd name="connsiteY0" fmla="*/ 4667 h 14668"/>
                    <a:gd name="connsiteX1" fmla="*/ 10477 w 12001"/>
                    <a:gd name="connsiteY1" fmla="*/ 12287 h 14668"/>
                    <a:gd name="connsiteX2" fmla="*/ 12002 w 12001"/>
                    <a:gd name="connsiteY2" fmla="*/ 14669 h 14668"/>
                    <a:gd name="connsiteX3" fmla="*/ 5906 w 12001"/>
                    <a:gd name="connsiteY3" fmla="*/ 2858 h 14668"/>
                    <a:gd name="connsiteX4" fmla="*/ 2858 w 12001"/>
                    <a:gd name="connsiteY4" fmla="*/ 0 h 14668"/>
                    <a:gd name="connsiteX5" fmla="*/ 0 w 12001"/>
                    <a:gd name="connsiteY5" fmla="*/ 4667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001" h="14668">
                      <a:moveTo>
                        <a:pt x="0" y="4667"/>
                      </a:moveTo>
                      <a:cubicBezTo>
                        <a:pt x="4000" y="6191"/>
                        <a:pt x="7715" y="8858"/>
                        <a:pt x="10477" y="12287"/>
                      </a:cubicBezTo>
                      <a:cubicBezTo>
                        <a:pt x="11049" y="13049"/>
                        <a:pt x="11525" y="13907"/>
                        <a:pt x="12002" y="14669"/>
                      </a:cubicBezTo>
                      <a:cubicBezTo>
                        <a:pt x="10573" y="10382"/>
                        <a:pt x="8668" y="6382"/>
                        <a:pt x="5906" y="2858"/>
                      </a:cubicBezTo>
                      <a:cubicBezTo>
                        <a:pt x="5048" y="1810"/>
                        <a:pt x="3905" y="952"/>
                        <a:pt x="2858" y="0"/>
                      </a:cubicBezTo>
                      <a:cubicBezTo>
                        <a:pt x="2096" y="1619"/>
                        <a:pt x="1143" y="3239"/>
                        <a:pt x="0" y="4667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2" name="Freeform: Shape 11511">
                  <a:extLst>
                    <a:ext uri="{FF2B5EF4-FFF2-40B4-BE49-F238E27FC236}">
                      <a16:creationId xmlns:a16="http://schemas.microsoft.com/office/drawing/2014/main" id="{320F665E-3905-C905-99D3-21C7944F362F}"/>
                    </a:ext>
                  </a:extLst>
                </p:cNvPr>
                <p:cNvSpPr/>
                <p:nvPr/>
              </p:nvSpPr>
              <p:spPr>
                <a:xfrm>
                  <a:off x="5803788" y="2995472"/>
                  <a:ext cx="76660" cy="89484"/>
                </a:xfrm>
                <a:custGeom>
                  <a:avLst/>
                  <a:gdLst>
                    <a:gd name="connsiteX0" fmla="*/ 175 w 76660"/>
                    <a:gd name="connsiteY0" fmla="*/ 36811 h 89484"/>
                    <a:gd name="connsiteX1" fmla="*/ 9033 w 76660"/>
                    <a:gd name="connsiteY1" fmla="*/ 52908 h 89484"/>
                    <a:gd name="connsiteX2" fmla="*/ 5509 w 76660"/>
                    <a:gd name="connsiteY2" fmla="*/ 69577 h 89484"/>
                    <a:gd name="connsiteX3" fmla="*/ 26654 w 76660"/>
                    <a:gd name="connsiteY3" fmla="*/ 89484 h 89484"/>
                    <a:gd name="connsiteX4" fmla="*/ 19034 w 76660"/>
                    <a:gd name="connsiteY4" fmla="*/ 76435 h 89484"/>
                    <a:gd name="connsiteX5" fmla="*/ 22177 w 76660"/>
                    <a:gd name="connsiteY5" fmla="*/ 61671 h 89484"/>
                    <a:gd name="connsiteX6" fmla="*/ 14367 w 76660"/>
                    <a:gd name="connsiteY6" fmla="*/ 47384 h 89484"/>
                    <a:gd name="connsiteX7" fmla="*/ 34941 w 76660"/>
                    <a:gd name="connsiteY7" fmla="*/ 18809 h 89484"/>
                    <a:gd name="connsiteX8" fmla="*/ 47228 w 76660"/>
                    <a:gd name="connsiteY8" fmla="*/ 20047 h 89484"/>
                    <a:gd name="connsiteX9" fmla="*/ 57610 w 76660"/>
                    <a:gd name="connsiteY9" fmla="*/ 15189 h 89484"/>
                    <a:gd name="connsiteX10" fmla="*/ 76660 w 76660"/>
                    <a:gd name="connsiteY10" fmla="*/ 21857 h 89484"/>
                    <a:gd name="connsiteX11" fmla="*/ 76660 w 76660"/>
                    <a:gd name="connsiteY11" fmla="*/ 20142 h 89484"/>
                    <a:gd name="connsiteX12" fmla="*/ 49133 w 76660"/>
                    <a:gd name="connsiteY12" fmla="*/ 330 h 89484"/>
                    <a:gd name="connsiteX13" fmla="*/ 37417 w 76660"/>
                    <a:gd name="connsiteY13" fmla="*/ 5855 h 89484"/>
                    <a:gd name="connsiteX14" fmla="*/ 23606 w 76660"/>
                    <a:gd name="connsiteY14" fmla="*/ 4521 h 89484"/>
                    <a:gd name="connsiteX15" fmla="*/ 365 w 76660"/>
                    <a:gd name="connsiteY15" fmla="*/ 36716 h 8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6660" h="89484">
                      <a:moveTo>
                        <a:pt x="175" y="36811"/>
                      </a:moveTo>
                      <a:cubicBezTo>
                        <a:pt x="1222" y="43288"/>
                        <a:pt x="4461" y="48812"/>
                        <a:pt x="9033" y="52908"/>
                      </a:cubicBezTo>
                      <a:cubicBezTo>
                        <a:pt x="5985" y="57671"/>
                        <a:pt x="4556" y="63481"/>
                        <a:pt x="5509" y="69577"/>
                      </a:cubicBezTo>
                      <a:cubicBezTo>
                        <a:pt x="7318" y="80531"/>
                        <a:pt x="16177" y="88341"/>
                        <a:pt x="26654" y="89484"/>
                      </a:cubicBezTo>
                      <a:cubicBezTo>
                        <a:pt x="22749" y="86341"/>
                        <a:pt x="19891" y="81769"/>
                        <a:pt x="19034" y="76435"/>
                      </a:cubicBezTo>
                      <a:cubicBezTo>
                        <a:pt x="18177" y="71101"/>
                        <a:pt x="19415" y="65957"/>
                        <a:pt x="22177" y="61671"/>
                      </a:cubicBezTo>
                      <a:cubicBezTo>
                        <a:pt x="18177" y="58052"/>
                        <a:pt x="15319" y="53099"/>
                        <a:pt x="14367" y="47384"/>
                      </a:cubicBezTo>
                      <a:cubicBezTo>
                        <a:pt x="12176" y="33858"/>
                        <a:pt x="21415" y="20999"/>
                        <a:pt x="34941" y="18809"/>
                      </a:cubicBezTo>
                      <a:cubicBezTo>
                        <a:pt x="39227" y="18142"/>
                        <a:pt x="43418" y="18713"/>
                        <a:pt x="47228" y="20047"/>
                      </a:cubicBezTo>
                      <a:cubicBezTo>
                        <a:pt x="50086" y="17570"/>
                        <a:pt x="53610" y="15856"/>
                        <a:pt x="57610" y="15189"/>
                      </a:cubicBezTo>
                      <a:cubicBezTo>
                        <a:pt x="64945" y="13951"/>
                        <a:pt x="71993" y="16713"/>
                        <a:pt x="76660" y="21857"/>
                      </a:cubicBezTo>
                      <a:cubicBezTo>
                        <a:pt x="76660" y="21285"/>
                        <a:pt x="76660" y="20714"/>
                        <a:pt x="76660" y="20142"/>
                      </a:cubicBezTo>
                      <a:cubicBezTo>
                        <a:pt x="74565" y="7093"/>
                        <a:pt x="62182" y="-1861"/>
                        <a:pt x="49133" y="330"/>
                      </a:cubicBezTo>
                      <a:cubicBezTo>
                        <a:pt x="44656" y="1092"/>
                        <a:pt x="40656" y="3092"/>
                        <a:pt x="37417" y="5855"/>
                      </a:cubicBezTo>
                      <a:cubicBezTo>
                        <a:pt x="33131" y="4331"/>
                        <a:pt x="28369" y="3664"/>
                        <a:pt x="23606" y="4521"/>
                      </a:cubicBezTo>
                      <a:cubicBezTo>
                        <a:pt x="8271" y="6998"/>
                        <a:pt x="-2111" y="21476"/>
                        <a:pt x="365" y="36716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1499" name="Graphic 3">
              <a:extLst>
                <a:ext uri="{FF2B5EF4-FFF2-40B4-BE49-F238E27FC236}">
                  <a16:creationId xmlns:a16="http://schemas.microsoft.com/office/drawing/2014/main" id="{E1B3F761-EE42-9B70-C1AE-0FBCB1DD794D}"/>
                </a:ext>
              </a:extLst>
            </p:cNvPr>
            <p:cNvGrpSpPr/>
            <p:nvPr/>
          </p:nvGrpSpPr>
          <p:grpSpPr>
            <a:xfrm>
              <a:off x="6262020" y="3010031"/>
              <a:ext cx="123729" cy="109596"/>
              <a:chOff x="6262020" y="3010031"/>
              <a:chExt cx="123729" cy="109596"/>
            </a:xfrm>
          </p:grpSpPr>
          <p:grpSp>
            <p:nvGrpSpPr>
              <p:cNvPr id="11500" name="Graphic 3">
                <a:extLst>
                  <a:ext uri="{FF2B5EF4-FFF2-40B4-BE49-F238E27FC236}">
                    <a16:creationId xmlns:a16="http://schemas.microsoft.com/office/drawing/2014/main" id="{DC88A637-665C-CCB8-4DF4-19F522527C67}"/>
                  </a:ext>
                </a:extLst>
              </p:cNvPr>
              <p:cNvGrpSpPr/>
              <p:nvPr/>
            </p:nvGrpSpPr>
            <p:grpSpPr>
              <a:xfrm>
                <a:off x="6262020" y="3011137"/>
                <a:ext cx="123729" cy="108489"/>
                <a:chOff x="6262020" y="3011137"/>
                <a:chExt cx="123729" cy="108489"/>
              </a:xfrm>
              <a:solidFill>
                <a:srgbClr val="FFFFFF"/>
              </a:solidFill>
            </p:grpSpPr>
            <p:grpSp>
              <p:nvGrpSpPr>
                <p:cNvPr id="11504" name="Graphic 3">
                  <a:extLst>
                    <a:ext uri="{FF2B5EF4-FFF2-40B4-BE49-F238E27FC236}">
                      <a16:creationId xmlns:a16="http://schemas.microsoft.com/office/drawing/2014/main" id="{821289CB-F07A-7D5F-9536-5ED9DFA36814}"/>
                    </a:ext>
                  </a:extLst>
                </p:cNvPr>
                <p:cNvGrpSpPr/>
                <p:nvPr/>
              </p:nvGrpSpPr>
              <p:grpSpPr>
                <a:xfrm>
                  <a:off x="6267735" y="3011137"/>
                  <a:ext cx="118014" cy="108489"/>
                  <a:chOff x="6267735" y="3011137"/>
                  <a:chExt cx="118014" cy="108489"/>
                </a:xfrm>
                <a:solidFill>
                  <a:srgbClr val="FFFFFF"/>
                </a:solidFill>
              </p:grpSpPr>
              <p:sp>
                <p:nvSpPr>
                  <p:cNvPr id="11506" name="Freeform: Shape 11505">
                    <a:extLst>
                      <a:ext uri="{FF2B5EF4-FFF2-40B4-BE49-F238E27FC236}">
                        <a16:creationId xmlns:a16="http://schemas.microsoft.com/office/drawing/2014/main" id="{13A15C0E-E67E-F6C4-4153-F0F774D4B86A}"/>
                      </a:ext>
                    </a:extLst>
                  </p:cNvPr>
                  <p:cNvSpPr/>
                  <p:nvPr/>
                </p:nvSpPr>
                <p:spPr>
                  <a:xfrm>
                    <a:off x="6302978" y="3011137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07" name="Freeform: Shape 11506">
                    <a:extLst>
                      <a:ext uri="{FF2B5EF4-FFF2-40B4-BE49-F238E27FC236}">
                        <a16:creationId xmlns:a16="http://schemas.microsoft.com/office/drawing/2014/main" id="{B9A5174D-7C87-852A-526E-FD5621D68988}"/>
                      </a:ext>
                    </a:extLst>
                  </p:cNvPr>
                  <p:cNvSpPr/>
                  <p:nvPr/>
                </p:nvSpPr>
                <p:spPr>
                  <a:xfrm>
                    <a:off x="6319837" y="3053714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08" name="Freeform: Shape 11507">
                    <a:extLst>
                      <a:ext uri="{FF2B5EF4-FFF2-40B4-BE49-F238E27FC236}">
                        <a16:creationId xmlns:a16="http://schemas.microsoft.com/office/drawing/2014/main" id="{310D2B81-AEF8-43E6-82EC-7F52E96CD462}"/>
                      </a:ext>
                    </a:extLst>
                  </p:cNvPr>
                  <p:cNvSpPr/>
                  <p:nvPr/>
                </p:nvSpPr>
                <p:spPr>
                  <a:xfrm>
                    <a:off x="6267735" y="3018186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505" name="Freeform: Shape 11504">
                  <a:extLst>
                    <a:ext uri="{FF2B5EF4-FFF2-40B4-BE49-F238E27FC236}">
                      <a16:creationId xmlns:a16="http://schemas.microsoft.com/office/drawing/2014/main" id="{9A7DDA4E-2002-8663-664C-DC5D4E9244EE}"/>
                    </a:ext>
                  </a:extLst>
                </p:cNvPr>
                <p:cNvSpPr/>
                <p:nvPr/>
              </p:nvSpPr>
              <p:spPr>
                <a:xfrm>
                  <a:off x="6262020" y="3074647"/>
                  <a:ext cx="67818" cy="39320"/>
                </a:xfrm>
                <a:custGeom>
                  <a:avLst/>
                  <a:gdLst>
                    <a:gd name="connsiteX0" fmla="*/ 0 w 67818"/>
                    <a:gd name="connsiteY0" fmla="*/ 31550 h 39320"/>
                    <a:gd name="connsiteX1" fmla="*/ 39910 w 67818"/>
                    <a:gd name="connsiteY1" fmla="*/ 38313 h 39320"/>
                    <a:gd name="connsiteX2" fmla="*/ 67818 w 67818"/>
                    <a:gd name="connsiteY2" fmla="*/ 11357 h 39320"/>
                    <a:gd name="connsiteX3" fmla="*/ 42386 w 67818"/>
                    <a:gd name="connsiteY3" fmla="*/ 22 h 39320"/>
                    <a:gd name="connsiteX4" fmla="*/ 31337 w 67818"/>
                    <a:gd name="connsiteY4" fmla="*/ 10500 h 39320"/>
                    <a:gd name="connsiteX5" fmla="*/ 0 w 67818"/>
                    <a:gd name="connsiteY5" fmla="*/ 31455 h 39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818" h="39320">
                      <a:moveTo>
                        <a:pt x="0" y="31550"/>
                      </a:moveTo>
                      <a:cubicBezTo>
                        <a:pt x="12287" y="37646"/>
                        <a:pt x="26480" y="41170"/>
                        <a:pt x="39910" y="38313"/>
                      </a:cubicBezTo>
                      <a:cubicBezTo>
                        <a:pt x="53340" y="35455"/>
                        <a:pt x="65627" y="24883"/>
                        <a:pt x="67818" y="11357"/>
                      </a:cubicBezTo>
                      <a:cubicBezTo>
                        <a:pt x="61055" y="8404"/>
                        <a:pt x="49625" y="308"/>
                        <a:pt x="42386" y="22"/>
                      </a:cubicBezTo>
                      <a:cubicBezTo>
                        <a:pt x="33338" y="-263"/>
                        <a:pt x="36195" y="2118"/>
                        <a:pt x="31337" y="10500"/>
                      </a:cubicBezTo>
                      <a:cubicBezTo>
                        <a:pt x="26861" y="18310"/>
                        <a:pt x="10859" y="34884"/>
                        <a:pt x="0" y="314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501" name="Graphic 3">
                <a:extLst>
                  <a:ext uri="{FF2B5EF4-FFF2-40B4-BE49-F238E27FC236}">
                    <a16:creationId xmlns:a16="http://schemas.microsoft.com/office/drawing/2014/main" id="{98CC898B-B943-8B46-247F-6468DDB25B91}"/>
                  </a:ext>
                </a:extLst>
              </p:cNvPr>
              <p:cNvGrpSpPr/>
              <p:nvPr/>
            </p:nvGrpSpPr>
            <p:grpSpPr>
              <a:xfrm>
                <a:off x="6262020" y="3010031"/>
                <a:ext cx="123649" cy="109441"/>
                <a:chOff x="6262020" y="3010031"/>
                <a:chExt cx="123649" cy="109441"/>
              </a:xfrm>
              <a:solidFill>
                <a:srgbClr val="3D3936"/>
              </a:solidFill>
            </p:grpSpPr>
            <p:sp>
              <p:nvSpPr>
                <p:cNvPr id="11502" name="Freeform: Shape 11501">
                  <a:extLst>
                    <a:ext uri="{FF2B5EF4-FFF2-40B4-BE49-F238E27FC236}">
                      <a16:creationId xmlns:a16="http://schemas.microsoft.com/office/drawing/2014/main" id="{F636870C-1996-4A0F-A320-1AAEDEC83D44}"/>
                    </a:ext>
                  </a:extLst>
                </p:cNvPr>
                <p:cNvSpPr/>
                <p:nvPr/>
              </p:nvSpPr>
              <p:spPr>
                <a:xfrm>
                  <a:off x="6262020" y="3095338"/>
                  <a:ext cx="58864" cy="18533"/>
                </a:xfrm>
                <a:custGeom>
                  <a:avLst/>
                  <a:gdLst>
                    <a:gd name="connsiteX0" fmla="*/ 54007 w 58864"/>
                    <a:gd name="connsiteY0" fmla="*/ 95 h 18533"/>
                    <a:gd name="connsiteX1" fmla="*/ 35814 w 58864"/>
                    <a:gd name="connsiteY1" fmla="*/ 10954 h 18533"/>
                    <a:gd name="connsiteX2" fmla="*/ 10954 w 58864"/>
                    <a:gd name="connsiteY2" fmla="*/ 8953 h 18533"/>
                    <a:gd name="connsiteX3" fmla="*/ 0 w 58864"/>
                    <a:gd name="connsiteY3" fmla="*/ 10763 h 18533"/>
                    <a:gd name="connsiteX4" fmla="*/ 39910 w 58864"/>
                    <a:gd name="connsiteY4" fmla="*/ 17526 h 18533"/>
                    <a:gd name="connsiteX5" fmla="*/ 58865 w 58864"/>
                    <a:gd name="connsiteY5" fmla="*/ 7048 h 18533"/>
                    <a:gd name="connsiteX6" fmla="*/ 54102 w 58864"/>
                    <a:gd name="connsiteY6" fmla="*/ 0 h 1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4" h="18533">
                      <a:moveTo>
                        <a:pt x="54007" y="95"/>
                      </a:moveTo>
                      <a:cubicBezTo>
                        <a:pt x="49435" y="5524"/>
                        <a:pt x="42767" y="9525"/>
                        <a:pt x="35814" y="10954"/>
                      </a:cubicBezTo>
                      <a:cubicBezTo>
                        <a:pt x="27527" y="12764"/>
                        <a:pt x="19050" y="11620"/>
                        <a:pt x="10954" y="8953"/>
                      </a:cubicBezTo>
                      <a:cubicBezTo>
                        <a:pt x="7144" y="10858"/>
                        <a:pt x="3334" y="11811"/>
                        <a:pt x="0" y="10763"/>
                      </a:cubicBezTo>
                      <a:cubicBezTo>
                        <a:pt x="12287" y="16859"/>
                        <a:pt x="26480" y="20383"/>
                        <a:pt x="39910" y="17526"/>
                      </a:cubicBezTo>
                      <a:cubicBezTo>
                        <a:pt x="47054" y="16002"/>
                        <a:pt x="53721" y="12192"/>
                        <a:pt x="58865" y="7048"/>
                      </a:cubicBezTo>
                      <a:cubicBezTo>
                        <a:pt x="56960" y="4953"/>
                        <a:pt x="55340" y="2572"/>
                        <a:pt x="54102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03" name="Freeform: Shape 11502">
                  <a:extLst>
                    <a:ext uri="{FF2B5EF4-FFF2-40B4-BE49-F238E27FC236}">
                      <a16:creationId xmlns:a16="http://schemas.microsoft.com/office/drawing/2014/main" id="{C711D85A-9C67-2735-B2FA-38633DD988B3}"/>
                    </a:ext>
                  </a:extLst>
                </p:cNvPr>
                <p:cNvSpPr/>
                <p:nvPr/>
              </p:nvSpPr>
              <p:spPr>
                <a:xfrm>
                  <a:off x="6267819" y="3010031"/>
                  <a:ext cx="117850" cy="109441"/>
                </a:xfrm>
                <a:custGeom>
                  <a:avLst/>
                  <a:gdLst>
                    <a:gd name="connsiteX0" fmla="*/ 109168 w 117850"/>
                    <a:gd name="connsiteY0" fmla="*/ 54447 h 109441"/>
                    <a:gd name="connsiteX1" fmla="*/ 110977 w 117850"/>
                    <a:gd name="connsiteY1" fmla="*/ 50256 h 109441"/>
                    <a:gd name="connsiteX2" fmla="*/ 85831 w 117850"/>
                    <a:gd name="connsiteY2" fmla="*/ 1773 h 109441"/>
                    <a:gd name="connsiteX3" fmla="*/ 46969 w 117850"/>
                    <a:gd name="connsiteY3" fmla="*/ 11394 h 109441"/>
                    <a:gd name="connsiteX4" fmla="*/ 42874 w 117850"/>
                    <a:gd name="connsiteY4" fmla="*/ 9584 h 109441"/>
                    <a:gd name="connsiteX5" fmla="*/ 1535 w 117850"/>
                    <a:gd name="connsiteY5" fmla="*/ 31015 h 109441"/>
                    <a:gd name="connsiteX6" fmla="*/ 22585 w 117850"/>
                    <a:gd name="connsiteY6" fmla="*/ 72258 h 109441"/>
                    <a:gd name="connsiteX7" fmla="*/ 22585 w 117850"/>
                    <a:gd name="connsiteY7" fmla="*/ 72258 h 109441"/>
                    <a:gd name="connsiteX8" fmla="*/ 23443 w 117850"/>
                    <a:gd name="connsiteY8" fmla="*/ 70639 h 109441"/>
                    <a:gd name="connsiteX9" fmla="*/ 20395 w 117850"/>
                    <a:gd name="connsiteY9" fmla="*/ 69972 h 109441"/>
                    <a:gd name="connsiteX10" fmla="*/ 1821 w 117850"/>
                    <a:gd name="connsiteY10" fmla="*/ 34158 h 109441"/>
                    <a:gd name="connsiteX11" fmla="*/ 37635 w 117850"/>
                    <a:gd name="connsiteY11" fmla="*/ 15585 h 109441"/>
                    <a:gd name="connsiteX12" fmla="*/ 41159 w 117850"/>
                    <a:gd name="connsiteY12" fmla="*/ 17109 h 109441"/>
                    <a:gd name="connsiteX13" fmla="*/ 74782 w 117850"/>
                    <a:gd name="connsiteY13" fmla="*/ 8727 h 109441"/>
                    <a:gd name="connsiteX14" fmla="*/ 96499 w 117850"/>
                    <a:gd name="connsiteY14" fmla="*/ 50637 h 109441"/>
                    <a:gd name="connsiteX15" fmla="*/ 94975 w 117850"/>
                    <a:gd name="connsiteY15" fmla="*/ 54256 h 109441"/>
                    <a:gd name="connsiteX16" fmla="*/ 101262 w 117850"/>
                    <a:gd name="connsiteY16" fmla="*/ 82069 h 109441"/>
                    <a:gd name="connsiteX17" fmla="*/ 65448 w 117850"/>
                    <a:gd name="connsiteY17" fmla="*/ 100643 h 109441"/>
                    <a:gd name="connsiteX18" fmla="*/ 60876 w 117850"/>
                    <a:gd name="connsiteY18" fmla="*/ 98643 h 109441"/>
                    <a:gd name="connsiteX19" fmla="*/ 74973 w 117850"/>
                    <a:gd name="connsiteY19" fmla="*/ 107882 h 109441"/>
                    <a:gd name="connsiteX20" fmla="*/ 116311 w 117850"/>
                    <a:gd name="connsiteY20" fmla="*/ 86451 h 109441"/>
                    <a:gd name="connsiteX21" fmla="*/ 109073 w 117850"/>
                    <a:gd name="connsiteY21" fmla="*/ 54351 h 10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17850" h="109441">
                      <a:moveTo>
                        <a:pt x="109168" y="54447"/>
                      </a:moveTo>
                      <a:cubicBezTo>
                        <a:pt x="109739" y="53113"/>
                        <a:pt x="110501" y="51780"/>
                        <a:pt x="110977" y="50256"/>
                      </a:cubicBezTo>
                      <a:cubicBezTo>
                        <a:pt x="117454" y="29967"/>
                        <a:pt x="106215" y="8250"/>
                        <a:pt x="85831" y="1773"/>
                      </a:cubicBezTo>
                      <a:cubicBezTo>
                        <a:pt x="71639" y="-2703"/>
                        <a:pt x="56780" y="1583"/>
                        <a:pt x="46969" y="11394"/>
                      </a:cubicBezTo>
                      <a:cubicBezTo>
                        <a:pt x="45636" y="10727"/>
                        <a:pt x="44302" y="10060"/>
                        <a:pt x="42874" y="9584"/>
                      </a:cubicBezTo>
                      <a:cubicBezTo>
                        <a:pt x="25538" y="4059"/>
                        <a:pt x="6964" y="13680"/>
                        <a:pt x="1535" y="31015"/>
                      </a:cubicBezTo>
                      <a:cubicBezTo>
                        <a:pt x="-3894" y="48255"/>
                        <a:pt x="5536" y="66543"/>
                        <a:pt x="22585" y="72258"/>
                      </a:cubicBezTo>
                      <a:cubicBezTo>
                        <a:pt x="22585" y="72258"/>
                        <a:pt x="22585" y="72258"/>
                        <a:pt x="22585" y="72258"/>
                      </a:cubicBezTo>
                      <a:cubicBezTo>
                        <a:pt x="22966" y="71687"/>
                        <a:pt x="23157" y="71115"/>
                        <a:pt x="23443" y="70639"/>
                      </a:cubicBezTo>
                      <a:cubicBezTo>
                        <a:pt x="22395" y="70449"/>
                        <a:pt x="21347" y="70353"/>
                        <a:pt x="20395" y="69972"/>
                      </a:cubicBezTo>
                      <a:cubicBezTo>
                        <a:pt x="5345" y="65210"/>
                        <a:pt x="-2942" y="49208"/>
                        <a:pt x="1821" y="34158"/>
                      </a:cubicBezTo>
                      <a:cubicBezTo>
                        <a:pt x="6583" y="19109"/>
                        <a:pt x="22585" y="10822"/>
                        <a:pt x="37635" y="15585"/>
                      </a:cubicBezTo>
                      <a:cubicBezTo>
                        <a:pt x="38873" y="15966"/>
                        <a:pt x="40016" y="16537"/>
                        <a:pt x="41159" y="17109"/>
                      </a:cubicBezTo>
                      <a:cubicBezTo>
                        <a:pt x="49732" y="8536"/>
                        <a:pt x="62495" y="4821"/>
                        <a:pt x="74782" y="8727"/>
                      </a:cubicBezTo>
                      <a:cubicBezTo>
                        <a:pt x="92404" y="14346"/>
                        <a:pt x="102119" y="33111"/>
                        <a:pt x="96499" y="50637"/>
                      </a:cubicBezTo>
                      <a:cubicBezTo>
                        <a:pt x="96119" y="51875"/>
                        <a:pt x="95452" y="53018"/>
                        <a:pt x="94975" y="54256"/>
                      </a:cubicBezTo>
                      <a:cubicBezTo>
                        <a:pt x="101643" y="61495"/>
                        <a:pt x="104405" y="71973"/>
                        <a:pt x="101262" y="82069"/>
                      </a:cubicBezTo>
                      <a:cubicBezTo>
                        <a:pt x="96499" y="97119"/>
                        <a:pt x="80498" y="105405"/>
                        <a:pt x="65448" y="100643"/>
                      </a:cubicBezTo>
                      <a:cubicBezTo>
                        <a:pt x="63829" y="100167"/>
                        <a:pt x="62400" y="99405"/>
                        <a:pt x="60876" y="98643"/>
                      </a:cubicBezTo>
                      <a:cubicBezTo>
                        <a:pt x="64591" y="102738"/>
                        <a:pt x="69258" y="106072"/>
                        <a:pt x="74973" y="107882"/>
                      </a:cubicBezTo>
                      <a:cubicBezTo>
                        <a:pt x="92308" y="113406"/>
                        <a:pt x="110882" y="103786"/>
                        <a:pt x="116311" y="86451"/>
                      </a:cubicBezTo>
                      <a:cubicBezTo>
                        <a:pt x="120026" y="74830"/>
                        <a:pt x="116788" y="62733"/>
                        <a:pt x="109073" y="54351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90334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4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9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78E73CF0-5933-F823-C29C-F7FD96D9320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grpSp>
        <p:nvGrpSpPr>
          <p:cNvPr id="9" name="Asteroid 1">
            <a:extLst>
              <a:ext uri="{FF2B5EF4-FFF2-40B4-BE49-F238E27FC236}">
                <a16:creationId xmlns:a16="http://schemas.microsoft.com/office/drawing/2014/main" id="{D5E22683-1942-AE32-7A1A-949F544CD9DA}"/>
              </a:ext>
            </a:extLst>
          </p:cNvPr>
          <p:cNvGrpSpPr/>
          <p:nvPr/>
        </p:nvGrpSpPr>
        <p:grpSpPr>
          <a:xfrm>
            <a:off x="14804149" y="1417978"/>
            <a:ext cx="1607717" cy="1581533"/>
            <a:chOff x="1857405" y="982551"/>
            <a:chExt cx="1607717" cy="1581533"/>
          </a:xfrm>
        </p:grpSpPr>
        <p:grpSp>
          <p:nvGrpSpPr>
            <p:cNvPr id="10" name="Graphic 7423">
              <a:extLst>
                <a:ext uri="{FF2B5EF4-FFF2-40B4-BE49-F238E27FC236}">
                  <a16:creationId xmlns:a16="http://schemas.microsoft.com/office/drawing/2014/main" id="{D0C22189-7452-57B1-9859-4E333E0FD8A3}"/>
                </a:ext>
              </a:extLst>
            </p:cNvPr>
            <p:cNvGrpSpPr/>
            <p:nvPr/>
          </p:nvGrpSpPr>
          <p:grpSpPr>
            <a:xfrm>
              <a:off x="1857405" y="982551"/>
              <a:ext cx="1607717" cy="1581533"/>
              <a:chOff x="1857405" y="982551"/>
              <a:chExt cx="1607717" cy="1581533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B33B478-F0A3-224D-60AD-A90E6EFFF7D6}"/>
                  </a:ext>
                </a:extLst>
              </p:cNvPr>
              <p:cNvSpPr/>
              <p:nvPr/>
            </p:nvSpPr>
            <p:spPr>
              <a:xfrm>
                <a:off x="1857405" y="982551"/>
                <a:ext cx="1607717" cy="1581533"/>
              </a:xfrm>
              <a:custGeom>
                <a:avLst/>
                <a:gdLst>
                  <a:gd name="connsiteX0" fmla="*/ 402717 w 1607717"/>
                  <a:gd name="connsiteY0" fmla="*/ 117396 h 1581533"/>
                  <a:gd name="connsiteX1" fmla="*/ 156496 w 1607717"/>
                  <a:gd name="connsiteY1" fmla="*/ 344186 h 1581533"/>
                  <a:gd name="connsiteX2" fmla="*/ 112395 w 1607717"/>
                  <a:gd name="connsiteY2" fmla="*/ 481727 h 1581533"/>
                  <a:gd name="connsiteX3" fmla="*/ 24384 w 1607717"/>
                  <a:gd name="connsiteY3" fmla="*/ 692420 h 1581533"/>
                  <a:gd name="connsiteX4" fmla="*/ 32004 w 1607717"/>
                  <a:gd name="connsiteY4" fmla="*/ 1070753 h 1581533"/>
                  <a:gd name="connsiteX5" fmla="*/ 151067 w 1607717"/>
                  <a:gd name="connsiteY5" fmla="*/ 1239346 h 1581533"/>
                  <a:gd name="connsiteX6" fmla="*/ 560451 w 1607717"/>
                  <a:gd name="connsiteY6" fmla="*/ 1566720 h 1581533"/>
                  <a:gd name="connsiteX7" fmla="*/ 904780 w 1607717"/>
                  <a:gd name="connsiteY7" fmla="*/ 1561196 h 1581533"/>
                  <a:gd name="connsiteX8" fmla="*/ 1160812 w 1607717"/>
                  <a:gd name="connsiteY8" fmla="*/ 1578055 h 1581533"/>
                  <a:gd name="connsiteX9" fmla="*/ 1365695 w 1607717"/>
                  <a:gd name="connsiteY9" fmla="*/ 1456706 h 1581533"/>
                  <a:gd name="connsiteX10" fmla="*/ 1465517 w 1607717"/>
                  <a:gd name="connsiteY10" fmla="*/ 1279351 h 1581533"/>
                  <a:gd name="connsiteX11" fmla="*/ 1584199 w 1607717"/>
                  <a:gd name="connsiteY11" fmla="*/ 1065610 h 1581533"/>
                  <a:gd name="connsiteX12" fmla="*/ 1572959 w 1607717"/>
                  <a:gd name="connsiteY12" fmla="*/ 752999 h 1581533"/>
                  <a:gd name="connsiteX13" fmla="*/ 1544670 w 1607717"/>
                  <a:gd name="connsiteY13" fmla="*/ 661178 h 1581533"/>
                  <a:gd name="connsiteX14" fmla="*/ 1475423 w 1607717"/>
                  <a:gd name="connsiteY14" fmla="*/ 440770 h 1581533"/>
                  <a:gd name="connsiteX15" fmla="*/ 1382078 w 1607717"/>
                  <a:gd name="connsiteY15" fmla="*/ 313897 h 1581533"/>
                  <a:gd name="connsiteX16" fmla="*/ 1235203 w 1607717"/>
                  <a:gd name="connsiteY16" fmla="*/ 151019 h 1581533"/>
                  <a:gd name="connsiteX17" fmla="*/ 1115854 w 1607717"/>
                  <a:gd name="connsiteY17" fmla="*/ 94822 h 1581533"/>
                  <a:gd name="connsiteX18" fmla="*/ 977456 w 1607717"/>
                  <a:gd name="connsiteY18" fmla="*/ 42815 h 1581533"/>
                  <a:gd name="connsiteX19" fmla="*/ 623983 w 1607717"/>
                  <a:gd name="connsiteY19" fmla="*/ 42625 h 1581533"/>
                  <a:gd name="connsiteX20" fmla="*/ 403860 w 1607717"/>
                  <a:gd name="connsiteY20" fmla="*/ 116920 h 1581533"/>
                  <a:gd name="connsiteX21" fmla="*/ 402908 w 1607717"/>
                  <a:gd name="connsiteY21" fmla="*/ 117301 h 158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07717" h="1581533">
                    <a:moveTo>
                      <a:pt x="402717" y="117396"/>
                    </a:moveTo>
                    <a:cubicBezTo>
                      <a:pt x="297180" y="161782"/>
                      <a:pt x="199549" y="236839"/>
                      <a:pt x="156496" y="344186"/>
                    </a:cubicBezTo>
                    <a:cubicBezTo>
                      <a:pt x="137637" y="388477"/>
                      <a:pt x="126683" y="435817"/>
                      <a:pt x="112395" y="481727"/>
                    </a:cubicBezTo>
                    <a:cubicBezTo>
                      <a:pt x="91726" y="555641"/>
                      <a:pt x="51340" y="621173"/>
                      <a:pt x="24384" y="692420"/>
                    </a:cubicBezTo>
                    <a:cubicBezTo>
                      <a:pt x="-12477" y="788242"/>
                      <a:pt x="-5619" y="973979"/>
                      <a:pt x="32004" y="1070753"/>
                    </a:cubicBezTo>
                    <a:cubicBezTo>
                      <a:pt x="57246" y="1135238"/>
                      <a:pt x="107823" y="1186196"/>
                      <a:pt x="151067" y="1239346"/>
                    </a:cubicBezTo>
                    <a:cubicBezTo>
                      <a:pt x="281369" y="1402509"/>
                      <a:pt x="332518" y="1525953"/>
                      <a:pt x="560451" y="1566720"/>
                    </a:cubicBezTo>
                    <a:cubicBezTo>
                      <a:pt x="674847" y="1588151"/>
                      <a:pt x="790004" y="1554528"/>
                      <a:pt x="904780" y="1561196"/>
                    </a:cubicBezTo>
                    <a:cubicBezTo>
                      <a:pt x="990219" y="1565006"/>
                      <a:pt x="1076040" y="1590723"/>
                      <a:pt x="1160812" y="1578055"/>
                    </a:cubicBezTo>
                    <a:cubicBezTo>
                      <a:pt x="1242156" y="1567196"/>
                      <a:pt x="1315974" y="1521571"/>
                      <a:pt x="1365695" y="1456706"/>
                    </a:cubicBezTo>
                    <a:cubicBezTo>
                      <a:pt x="1407605" y="1403652"/>
                      <a:pt x="1434466" y="1339168"/>
                      <a:pt x="1465517" y="1279351"/>
                    </a:cubicBezTo>
                    <a:cubicBezTo>
                      <a:pt x="1502664" y="1205818"/>
                      <a:pt x="1554099" y="1142000"/>
                      <a:pt x="1584199" y="1065610"/>
                    </a:cubicBezTo>
                    <a:cubicBezTo>
                      <a:pt x="1625442" y="966169"/>
                      <a:pt x="1606487" y="853202"/>
                      <a:pt x="1572959" y="752999"/>
                    </a:cubicBezTo>
                    <a:cubicBezTo>
                      <a:pt x="1563339" y="722519"/>
                      <a:pt x="1553337" y="691944"/>
                      <a:pt x="1544670" y="661178"/>
                    </a:cubicBezTo>
                    <a:cubicBezTo>
                      <a:pt x="1522572" y="584216"/>
                      <a:pt x="1513237" y="508207"/>
                      <a:pt x="1475423" y="440770"/>
                    </a:cubicBezTo>
                    <a:cubicBezTo>
                      <a:pt x="1450087" y="394574"/>
                      <a:pt x="1415034" y="354759"/>
                      <a:pt x="1382078" y="313897"/>
                    </a:cubicBezTo>
                    <a:cubicBezTo>
                      <a:pt x="1334643" y="257128"/>
                      <a:pt x="1294448" y="192167"/>
                      <a:pt x="1235203" y="151019"/>
                    </a:cubicBezTo>
                    <a:cubicBezTo>
                      <a:pt x="1198912" y="125397"/>
                      <a:pt x="1157669" y="109490"/>
                      <a:pt x="1115854" y="94822"/>
                    </a:cubicBezTo>
                    <a:cubicBezTo>
                      <a:pt x="1069658" y="78915"/>
                      <a:pt x="1022128" y="61960"/>
                      <a:pt x="977456" y="42815"/>
                    </a:cubicBezTo>
                    <a:cubicBezTo>
                      <a:pt x="837343" y="-22145"/>
                      <a:pt x="768954" y="-5762"/>
                      <a:pt x="623983" y="42625"/>
                    </a:cubicBezTo>
                    <a:cubicBezTo>
                      <a:pt x="550450" y="66818"/>
                      <a:pt x="475107" y="86344"/>
                      <a:pt x="403860" y="116920"/>
                    </a:cubicBezTo>
                    <a:lnTo>
                      <a:pt x="402908" y="117301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E0B18DB-00AE-B531-CE31-F62B03646BDB}"/>
                  </a:ext>
                </a:extLst>
              </p:cNvPr>
              <p:cNvSpPr/>
              <p:nvPr/>
            </p:nvSpPr>
            <p:spPr>
              <a:xfrm>
                <a:off x="2528918" y="1223010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3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3DDAB5B0-8A2D-2E35-8287-B1D177F73E34}"/>
                  </a:ext>
                </a:extLst>
              </p:cNvPr>
              <p:cNvSpPr/>
              <p:nvPr/>
            </p:nvSpPr>
            <p:spPr>
              <a:xfrm>
                <a:off x="2057621" y="1687068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64ED846-48A6-D09F-A2D6-DB9C8CB3EB20}"/>
                  </a:ext>
                </a:extLst>
              </p:cNvPr>
              <p:cNvSpPr/>
              <p:nvPr/>
            </p:nvSpPr>
            <p:spPr>
              <a:xfrm>
                <a:off x="2712275" y="197034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84E0E5-32CF-C9CC-D691-33D270164B7C}"/>
                  </a:ext>
                </a:extLst>
              </p:cNvPr>
              <p:cNvSpPr/>
              <p:nvPr/>
            </p:nvSpPr>
            <p:spPr>
              <a:xfrm>
                <a:off x="3076796" y="148799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5 h 164211"/>
                  <a:gd name="connsiteX1" fmla="*/ 82105 w 164211"/>
                  <a:gd name="connsiteY1" fmla="*/ 164211 h 164211"/>
                  <a:gd name="connsiteX2" fmla="*/ 0 w 164211"/>
                  <a:gd name="connsiteY2" fmla="*/ 82105 h 164211"/>
                  <a:gd name="connsiteX3" fmla="*/ 82105 w 164211"/>
                  <a:gd name="connsiteY3" fmla="*/ 0 h 164211"/>
                  <a:gd name="connsiteX4" fmla="*/ 164211 w 164211"/>
                  <a:gd name="connsiteY4" fmla="*/ 82105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5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5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5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975732D-EEE8-56F2-1A11-62693B28A070}"/>
                  </a:ext>
                </a:extLst>
              </p:cNvPr>
              <p:cNvSpPr/>
              <p:nvPr/>
            </p:nvSpPr>
            <p:spPr>
              <a:xfrm>
                <a:off x="2146394" y="1284255"/>
                <a:ext cx="120396" cy="120396"/>
              </a:xfrm>
              <a:custGeom>
                <a:avLst/>
                <a:gdLst>
                  <a:gd name="connsiteX0" fmla="*/ 120396 w 120396"/>
                  <a:gd name="connsiteY0" fmla="*/ 60198 h 120396"/>
                  <a:gd name="connsiteX1" fmla="*/ 60198 w 120396"/>
                  <a:gd name="connsiteY1" fmla="*/ 120396 h 120396"/>
                  <a:gd name="connsiteX2" fmla="*/ 0 w 120396"/>
                  <a:gd name="connsiteY2" fmla="*/ 60198 h 120396"/>
                  <a:gd name="connsiteX3" fmla="*/ 60198 w 120396"/>
                  <a:gd name="connsiteY3" fmla="*/ 0 h 120396"/>
                  <a:gd name="connsiteX4" fmla="*/ 120396 w 120396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71DA82B-2110-8E2D-653F-B5759AB7E6E6}"/>
                  </a:ext>
                </a:extLst>
              </p:cNvPr>
              <p:cNvSpPr/>
              <p:nvPr/>
            </p:nvSpPr>
            <p:spPr>
              <a:xfrm>
                <a:off x="2357564" y="2203227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9E7AB4D-558B-11E2-73B9-D31949551C1E}"/>
                  </a:ext>
                </a:extLst>
              </p:cNvPr>
              <p:cNvSpPr/>
              <p:nvPr/>
            </p:nvSpPr>
            <p:spPr>
              <a:xfrm>
                <a:off x="2603309" y="982606"/>
                <a:ext cx="861597" cy="1576894"/>
              </a:xfrm>
              <a:custGeom>
                <a:avLst/>
                <a:gdLst>
                  <a:gd name="connsiteX0" fmla="*/ 286 w 861597"/>
                  <a:gd name="connsiteY0" fmla="*/ 7232 h 1576894"/>
                  <a:gd name="connsiteX1" fmla="*/ 231267 w 861597"/>
                  <a:gd name="connsiteY1" fmla="*/ 42855 h 1576894"/>
                  <a:gd name="connsiteX2" fmla="*/ 369665 w 861597"/>
                  <a:gd name="connsiteY2" fmla="*/ 94862 h 1576894"/>
                  <a:gd name="connsiteX3" fmla="*/ 489014 w 861597"/>
                  <a:gd name="connsiteY3" fmla="*/ 151059 h 1576894"/>
                  <a:gd name="connsiteX4" fmla="*/ 635889 w 861597"/>
                  <a:gd name="connsiteY4" fmla="*/ 313937 h 1576894"/>
                  <a:gd name="connsiteX5" fmla="*/ 729234 w 861597"/>
                  <a:gd name="connsiteY5" fmla="*/ 440810 h 1576894"/>
                  <a:gd name="connsiteX6" fmla="*/ 798481 w 861597"/>
                  <a:gd name="connsiteY6" fmla="*/ 661218 h 1576894"/>
                  <a:gd name="connsiteX7" fmla="*/ 826770 w 861597"/>
                  <a:gd name="connsiteY7" fmla="*/ 753039 h 1576894"/>
                  <a:gd name="connsiteX8" fmla="*/ 838010 w 861597"/>
                  <a:gd name="connsiteY8" fmla="*/ 1065650 h 1576894"/>
                  <a:gd name="connsiteX9" fmla="*/ 719328 w 861597"/>
                  <a:gd name="connsiteY9" fmla="*/ 1279391 h 1576894"/>
                  <a:gd name="connsiteX10" fmla="*/ 619506 w 861597"/>
                  <a:gd name="connsiteY10" fmla="*/ 1456746 h 1576894"/>
                  <a:gd name="connsiteX11" fmla="*/ 412718 w 861597"/>
                  <a:gd name="connsiteY11" fmla="*/ 1576857 h 1576894"/>
                  <a:gd name="connsiteX12" fmla="*/ 485680 w 861597"/>
                  <a:gd name="connsiteY12" fmla="*/ 1432839 h 1576894"/>
                  <a:gd name="connsiteX13" fmla="*/ 596741 w 861597"/>
                  <a:gd name="connsiteY13" fmla="*/ 1292250 h 1576894"/>
                  <a:gd name="connsiteX14" fmla="*/ 621125 w 861597"/>
                  <a:gd name="connsiteY14" fmla="*/ 1117371 h 1576894"/>
                  <a:gd name="connsiteX15" fmla="*/ 602361 w 861597"/>
                  <a:gd name="connsiteY15" fmla="*/ 1045266 h 1576894"/>
                  <a:gd name="connsiteX16" fmla="*/ 610267 w 861597"/>
                  <a:gd name="connsiteY16" fmla="*/ 928966 h 1576894"/>
                  <a:gd name="connsiteX17" fmla="*/ 562832 w 861597"/>
                  <a:gd name="connsiteY17" fmla="*/ 816762 h 1576894"/>
                  <a:gd name="connsiteX18" fmla="*/ 500539 w 861597"/>
                  <a:gd name="connsiteY18" fmla="*/ 759516 h 1576894"/>
                  <a:gd name="connsiteX19" fmla="*/ 473011 w 861597"/>
                  <a:gd name="connsiteY19" fmla="*/ 692746 h 1576894"/>
                  <a:gd name="connsiteX20" fmla="*/ 383857 w 861597"/>
                  <a:gd name="connsiteY20" fmla="*/ 564444 h 1576894"/>
                  <a:gd name="connsiteX21" fmla="*/ 342614 w 861597"/>
                  <a:gd name="connsiteY21" fmla="*/ 281552 h 1576894"/>
                  <a:gd name="connsiteX22" fmla="*/ 277558 w 861597"/>
                  <a:gd name="connsiteY22" fmla="*/ 210019 h 1576894"/>
                  <a:gd name="connsiteX23" fmla="*/ 202502 w 861597"/>
                  <a:gd name="connsiteY23" fmla="*/ 144487 h 1576894"/>
                  <a:gd name="connsiteX24" fmla="*/ 125635 w 861597"/>
                  <a:gd name="connsiteY24" fmla="*/ 83908 h 1576894"/>
                  <a:gd name="connsiteX25" fmla="*/ 0 w 861597"/>
                  <a:gd name="connsiteY25" fmla="*/ 7232 h 157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61597" h="1576894">
                    <a:moveTo>
                      <a:pt x="286" y="7232"/>
                    </a:moveTo>
                    <a:cubicBezTo>
                      <a:pt x="74962" y="-7818"/>
                      <a:pt x="136874" y="-960"/>
                      <a:pt x="231267" y="42855"/>
                    </a:cubicBezTo>
                    <a:cubicBezTo>
                      <a:pt x="275939" y="62001"/>
                      <a:pt x="323374" y="79050"/>
                      <a:pt x="369665" y="94862"/>
                    </a:cubicBezTo>
                    <a:cubicBezTo>
                      <a:pt x="411480" y="109530"/>
                      <a:pt x="452819" y="125437"/>
                      <a:pt x="489014" y="151059"/>
                    </a:cubicBezTo>
                    <a:cubicBezTo>
                      <a:pt x="548259" y="192207"/>
                      <a:pt x="588454" y="257168"/>
                      <a:pt x="635889" y="313937"/>
                    </a:cubicBezTo>
                    <a:cubicBezTo>
                      <a:pt x="668845" y="354799"/>
                      <a:pt x="703898" y="394709"/>
                      <a:pt x="729234" y="440810"/>
                    </a:cubicBezTo>
                    <a:cubicBezTo>
                      <a:pt x="767048" y="508152"/>
                      <a:pt x="776383" y="584161"/>
                      <a:pt x="798481" y="661218"/>
                    </a:cubicBezTo>
                    <a:cubicBezTo>
                      <a:pt x="807053" y="692079"/>
                      <a:pt x="817054" y="722559"/>
                      <a:pt x="826770" y="753039"/>
                    </a:cubicBezTo>
                    <a:cubicBezTo>
                      <a:pt x="860393" y="853242"/>
                      <a:pt x="879348" y="966209"/>
                      <a:pt x="838010" y="1065650"/>
                    </a:cubicBezTo>
                    <a:cubicBezTo>
                      <a:pt x="807911" y="1142040"/>
                      <a:pt x="756475" y="1205763"/>
                      <a:pt x="719328" y="1279391"/>
                    </a:cubicBezTo>
                    <a:cubicBezTo>
                      <a:pt x="688277" y="1339208"/>
                      <a:pt x="661416" y="1403692"/>
                      <a:pt x="619506" y="1456746"/>
                    </a:cubicBezTo>
                    <a:cubicBezTo>
                      <a:pt x="573024" y="1515611"/>
                      <a:pt x="491776" y="1578666"/>
                      <a:pt x="412718" y="1576857"/>
                    </a:cubicBezTo>
                    <a:cubicBezTo>
                      <a:pt x="398431" y="1576571"/>
                      <a:pt x="477298" y="1442554"/>
                      <a:pt x="485680" y="1432839"/>
                    </a:cubicBezTo>
                    <a:cubicBezTo>
                      <a:pt x="525590" y="1386166"/>
                      <a:pt x="568928" y="1348733"/>
                      <a:pt x="596741" y="1292250"/>
                    </a:cubicBezTo>
                    <a:cubicBezTo>
                      <a:pt x="623316" y="1238338"/>
                      <a:pt x="635032" y="1175759"/>
                      <a:pt x="621125" y="1117371"/>
                    </a:cubicBezTo>
                    <a:cubicBezTo>
                      <a:pt x="615315" y="1093177"/>
                      <a:pt x="605314" y="1069936"/>
                      <a:pt x="602361" y="1045266"/>
                    </a:cubicBezTo>
                    <a:cubicBezTo>
                      <a:pt x="597789" y="1006595"/>
                      <a:pt x="610933" y="967923"/>
                      <a:pt x="610267" y="928966"/>
                    </a:cubicBezTo>
                    <a:cubicBezTo>
                      <a:pt x="609505" y="887342"/>
                      <a:pt x="592169" y="846289"/>
                      <a:pt x="562832" y="816762"/>
                    </a:cubicBezTo>
                    <a:cubicBezTo>
                      <a:pt x="543211" y="796950"/>
                      <a:pt x="517303" y="782091"/>
                      <a:pt x="500539" y="759516"/>
                    </a:cubicBezTo>
                    <a:cubicBezTo>
                      <a:pt x="484918" y="738466"/>
                      <a:pt x="483013" y="715987"/>
                      <a:pt x="473011" y="692746"/>
                    </a:cubicBezTo>
                    <a:cubicBezTo>
                      <a:pt x="452152" y="644169"/>
                      <a:pt x="406908" y="611688"/>
                      <a:pt x="383857" y="564444"/>
                    </a:cubicBezTo>
                    <a:cubicBezTo>
                      <a:pt x="341566" y="477862"/>
                      <a:pt x="389382" y="365848"/>
                      <a:pt x="342614" y="281552"/>
                    </a:cubicBezTo>
                    <a:cubicBezTo>
                      <a:pt x="326898" y="253263"/>
                      <a:pt x="301942" y="231355"/>
                      <a:pt x="277558" y="210019"/>
                    </a:cubicBezTo>
                    <a:cubicBezTo>
                      <a:pt x="252508" y="188207"/>
                      <a:pt x="227552" y="166395"/>
                      <a:pt x="202502" y="144487"/>
                    </a:cubicBezTo>
                    <a:cubicBezTo>
                      <a:pt x="177927" y="123056"/>
                      <a:pt x="153162" y="101434"/>
                      <a:pt x="125635" y="83908"/>
                    </a:cubicBezTo>
                    <a:cubicBezTo>
                      <a:pt x="85820" y="58667"/>
                      <a:pt x="29432" y="44189"/>
                      <a:pt x="0" y="7232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DA96280-501B-4ECD-D9C8-709F2C49866D}"/>
                </a:ext>
              </a:extLst>
            </p:cNvPr>
            <p:cNvSpPr/>
            <p:nvPr/>
          </p:nvSpPr>
          <p:spPr>
            <a:xfrm>
              <a:off x="2420714" y="1264158"/>
              <a:ext cx="468629" cy="1027080"/>
            </a:xfrm>
            <a:custGeom>
              <a:avLst/>
              <a:gdLst>
                <a:gd name="connsiteX0" fmla="*/ 141637 w 468629"/>
                <a:gd name="connsiteY0" fmla="*/ 698659 h 1027080"/>
                <a:gd name="connsiteX1" fmla="*/ 219742 w 468629"/>
                <a:gd name="connsiteY1" fmla="*/ 478822 h 1027080"/>
                <a:gd name="connsiteX2" fmla="*/ 309467 w 468629"/>
                <a:gd name="connsiteY2" fmla="*/ 244507 h 1027080"/>
                <a:gd name="connsiteX3" fmla="*/ 229934 w 468629"/>
                <a:gd name="connsiteY3" fmla="*/ 144685 h 1027080"/>
                <a:gd name="connsiteX4" fmla="*/ 150400 w 468629"/>
                <a:gd name="connsiteY4" fmla="*/ 244507 h 1027080"/>
                <a:gd name="connsiteX5" fmla="*/ 150400 w 468629"/>
                <a:gd name="connsiteY5" fmla="*/ 354425 h 1027080"/>
                <a:gd name="connsiteX6" fmla="*/ 0 w 468629"/>
                <a:gd name="connsiteY6" fmla="*/ 354425 h 1027080"/>
                <a:gd name="connsiteX7" fmla="*/ 0 w 468629"/>
                <a:gd name="connsiteY7" fmla="*/ 254603 h 1027080"/>
                <a:gd name="connsiteX8" fmla="*/ 232886 w 468629"/>
                <a:gd name="connsiteY8" fmla="*/ 0 h 1027080"/>
                <a:gd name="connsiteX9" fmla="*/ 468630 w 468629"/>
                <a:gd name="connsiteY9" fmla="*/ 254603 h 1027080"/>
                <a:gd name="connsiteX10" fmla="*/ 362998 w 468629"/>
                <a:gd name="connsiteY10" fmla="*/ 520732 h 1027080"/>
                <a:gd name="connsiteX11" fmla="*/ 280511 w 468629"/>
                <a:gd name="connsiteY11" fmla="*/ 704469 h 1027080"/>
                <a:gd name="connsiteX12" fmla="*/ 280511 w 468629"/>
                <a:gd name="connsiteY12" fmla="*/ 759428 h 1027080"/>
                <a:gd name="connsiteX13" fmla="*/ 141637 w 468629"/>
                <a:gd name="connsiteY13" fmla="*/ 759428 h 1027080"/>
                <a:gd name="connsiteX14" fmla="*/ 141637 w 468629"/>
                <a:gd name="connsiteY14" fmla="*/ 698659 h 1027080"/>
                <a:gd name="connsiteX15" fmla="*/ 131540 w 468629"/>
                <a:gd name="connsiteY15" fmla="*/ 867918 h 1027080"/>
                <a:gd name="connsiteX16" fmla="*/ 290703 w 468629"/>
                <a:gd name="connsiteY16" fmla="*/ 867918 h 1027080"/>
                <a:gd name="connsiteX17" fmla="*/ 290703 w 468629"/>
                <a:gd name="connsiteY17" fmla="*/ 1027081 h 1027080"/>
                <a:gd name="connsiteX18" fmla="*/ 131540 w 468629"/>
                <a:gd name="connsiteY18" fmla="*/ 1027081 h 1027080"/>
                <a:gd name="connsiteX19" fmla="*/ 131540 w 468629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29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7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0" name="Question 1">
            <a:extLst>
              <a:ext uri="{FF2B5EF4-FFF2-40B4-BE49-F238E27FC236}">
                <a16:creationId xmlns:a16="http://schemas.microsoft.com/office/drawing/2014/main" id="{566FD099-4B2F-29B1-ECB9-0416ACE9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40518" y="3814536"/>
            <a:ext cx="3295650" cy="1638300"/>
          </a:xfrm>
          <a:prstGeom prst="rect">
            <a:avLst/>
          </a:prstGeom>
        </p:spPr>
      </p:pic>
      <p:pic>
        <p:nvPicPr>
          <p:cNvPr id="22" name="!!Rocket in flight 2">
            <a:extLst>
              <a:ext uri="{FF2B5EF4-FFF2-40B4-BE49-F238E27FC236}">
                <a16:creationId xmlns:a16="http://schemas.microsoft.com/office/drawing/2014/main" id="{CD732898-1DCE-BB21-4015-CCC51B9130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V="1">
            <a:off x="17612237" y="971330"/>
            <a:ext cx="2069135" cy="884630"/>
          </a:xfrm>
          <a:prstGeom prst="rect">
            <a:avLst/>
          </a:prstGeom>
        </p:spPr>
      </p:pic>
      <p:pic>
        <p:nvPicPr>
          <p:cNvPr id="24" name="Venus sign">
            <a:extLst>
              <a:ext uri="{FF2B5EF4-FFF2-40B4-BE49-F238E27FC236}">
                <a16:creationId xmlns:a16="http://schemas.microsoft.com/office/drawing/2014/main" id="{8435948B-389D-78F9-82F0-91341C358C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02224" y="3717925"/>
            <a:ext cx="2276475" cy="1264708"/>
          </a:xfrm>
          <a:prstGeom prst="rect">
            <a:avLst/>
          </a:prstGeom>
        </p:spPr>
      </p:pic>
      <p:pic>
        <p:nvPicPr>
          <p:cNvPr id="5" name="Venus">
            <a:extLst>
              <a:ext uri="{FF2B5EF4-FFF2-40B4-BE49-F238E27FC236}">
                <a16:creationId xmlns:a16="http://schemas.microsoft.com/office/drawing/2014/main" id="{D8BEAE8F-5A0D-3D6B-F404-75C1D2FA4E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52044" y="2733676"/>
            <a:ext cx="3396342" cy="31097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1985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7.40741E-7 L 1.04167E-6 -0.30764 " pathEditMode="relative" rAng="0" ptsTypes="AA" p14:bounceEnd="50000">
                                          <p:cBhvr>
                                            <p:cTn id="10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7.40741E-7 L 1.04167E-6 -0.30764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3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69CCD6C-867B-8338-127B-2C6066BEB3D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grpSp>
        <p:nvGrpSpPr>
          <p:cNvPr id="21" name="Red present">
            <a:extLst>
              <a:ext uri="{FF2B5EF4-FFF2-40B4-BE49-F238E27FC236}">
                <a16:creationId xmlns:a16="http://schemas.microsoft.com/office/drawing/2014/main" id="{CAFA1A52-7EAD-67FD-9D42-4D44DDB7F20E}"/>
              </a:ext>
            </a:extLst>
          </p:cNvPr>
          <p:cNvGrpSpPr/>
          <p:nvPr/>
        </p:nvGrpSpPr>
        <p:grpSpPr>
          <a:xfrm>
            <a:off x="5599495" y="1171978"/>
            <a:ext cx="246377" cy="456798"/>
            <a:chOff x="4900612" y="2295927"/>
            <a:chExt cx="459486" cy="851915"/>
          </a:xfrm>
        </p:grpSpPr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ACB3CFC8-FFC6-E73B-39FC-3E63F83C1BE3}"/>
                </a:ext>
              </a:extLst>
            </p:cNvPr>
            <p:cNvGrpSpPr/>
            <p:nvPr/>
          </p:nvGrpSpPr>
          <p:grpSpPr>
            <a:xfrm>
              <a:off x="4900612" y="2295927"/>
              <a:ext cx="459486" cy="851915"/>
              <a:chOff x="4900612" y="2295927"/>
              <a:chExt cx="459486" cy="851915"/>
            </a:xfrm>
          </p:grpSpPr>
          <p:grpSp>
            <p:nvGrpSpPr>
              <p:cNvPr id="23" name="Graphic 3">
                <a:extLst>
                  <a:ext uri="{FF2B5EF4-FFF2-40B4-BE49-F238E27FC236}">
                    <a16:creationId xmlns:a16="http://schemas.microsoft.com/office/drawing/2014/main" id="{28F0E25C-FA09-2FBF-F732-079410DD61A3}"/>
                  </a:ext>
                </a:extLst>
              </p:cNvPr>
              <p:cNvGrpSpPr/>
              <p:nvPr/>
            </p:nvGrpSpPr>
            <p:grpSpPr>
              <a:xfrm>
                <a:off x="5028668" y="2768466"/>
                <a:ext cx="203372" cy="110485"/>
                <a:chOff x="5028668" y="2768466"/>
                <a:chExt cx="203372" cy="110485"/>
              </a:xfrm>
              <a:noFill/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91DD8B94-3CF6-7CA0-8DF8-CFF3B6FBB738}"/>
                    </a:ext>
                  </a:extLst>
                </p:cNvPr>
                <p:cNvSpPr/>
                <p:nvPr/>
              </p:nvSpPr>
              <p:spPr>
                <a:xfrm>
                  <a:off x="5028668" y="2768466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7EE4863-7DCF-FCB5-6947-C56603496C57}"/>
                    </a:ext>
                  </a:extLst>
                </p:cNvPr>
                <p:cNvSpPr/>
                <p:nvPr/>
              </p:nvSpPr>
              <p:spPr>
                <a:xfrm>
                  <a:off x="5132619" y="2768507"/>
                  <a:ext cx="99422" cy="110445"/>
                </a:xfrm>
                <a:custGeom>
                  <a:avLst/>
                  <a:gdLst>
                    <a:gd name="connsiteX0" fmla="*/ 12880 w 99422"/>
                    <a:gd name="connsiteY0" fmla="*/ 19481 h 110445"/>
                    <a:gd name="connsiteX1" fmla="*/ 879 w 99422"/>
                    <a:gd name="connsiteY1" fmla="*/ 110445 h 110445"/>
                    <a:gd name="connsiteX2" fmla="*/ 87461 w 99422"/>
                    <a:gd name="connsiteY2" fmla="*/ 80060 h 110445"/>
                    <a:gd name="connsiteX3" fmla="*/ 82318 w 99422"/>
                    <a:gd name="connsiteY3" fmla="*/ 10242 h 110445"/>
                    <a:gd name="connsiteX4" fmla="*/ 12880 w 99422"/>
                    <a:gd name="connsiteY4" fmla="*/ 19481 h 11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5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6E79387-0A32-1F09-2C33-5CC890D2DF4C}"/>
                  </a:ext>
                </a:extLst>
              </p:cNvPr>
              <p:cNvSpPr/>
              <p:nvPr/>
            </p:nvSpPr>
            <p:spPr>
              <a:xfrm>
                <a:off x="4978336" y="2900383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B0BCE5-23C9-E5DF-8EF2-5B3A7051194B}"/>
                  </a:ext>
                </a:extLst>
              </p:cNvPr>
              <p:cNvSpPr/>
              <p:nvPr/>
            </p:nvSpPr>
            <p:spPr>
              <a:xfrm>
                <a:off x="4965763" y="2864188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E068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A6C64AF-BC36-96D8-90EF-41D817FE51F3}"/>
                  </a:ext>
                </a:extLst>
              </p:cNvPr>
              <p:cNvSpPr/>
              <p:nvPr/>
            </p:nvSpPr>
            <p:spPr>
              <a:xfrm>
                <a:off x="5109209" y="2864188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6D30F64-25C5-94D9-4024-46F10C1CFB47}"/>
                  </a:ext>
                </a:extLst>
              </p:cNvPr>
              <p:cNvSpPr/>
              <p:nvPr/>
            </p:nvSpPr>
            <p:spPr>
              <a:xfrm>
                <a:off x="4905565" y="2513002"/>
                <a:ext cx="224790" cy="351186"/>
              </a:xfrm>
              <a:custGeom>
                <a:avLst/>
                <a:gdLst>
                  <a:gd name="connsiteX0" fmla="*/ 0 w 224790"/>
                  <a:gd name="connsiteY0" fmla="*/ 0 h 351186"/>
                  <a:gd name="connsiteX1" fmla="*/ 224790 w 224790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90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7A05732-A61C-B352-AE0C-D2D977504057}"/>
                  </a:ext>
                </a:extLst>
              </p:cNvPr>
              <p:cNvSpPr/>
              <p:nvPr/>
            </p:nvSpPr>
            <p:spPr>
              <a:xfrm>
                <a:off x="5130355" y="2507001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DB84040-D619-CC61-A31A-719745091BA5}"/>
                  </a:ext>
                </a:extLst>
              </p:cNvPr>
              <p:cNvSpPr/>
              <p:nvPr/>
            </p:nvSpPr>
            <p:spPr>
              <a:xfrm>
                <a:off x="5130355" y="2505382"/>
                <a:ext cx="122872" cy="358806"/>
              </a:xfrm>
              <a:custGeom>
                <a:avLst/>
                <a:gdLst>
                  <a:gd name="connsiteX0" fmla="*/ 122873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3" y="0"/>
                    </a:moveTo>
                    <a:lnTo>
                      <a:pt x="0" y="35880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AC8A27F-5211-1DDB-0C56-2A11AE0D86A4}"/>
                  </a:ext>
                </a:extLst>
              </p:cNvPr>
              <p:cNvSpPr/>
              <p:nvPr/>
            </p:nvSpPr>
            <p:spPr>
              <a:xfrm>
                <a:off x="5130355" y="2499857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5CA8DC2B-C95D-E2B6-4488-BC51CA01E915}"/>
                  </a:ext>
                </a:extLst>
              </p:cNvPr>
              <p:cNvSpPr/>
              <p:nvPr/>
            </p:nvSpPr>
            <p:spPr>
              <a:xfrm>
                <a:off x="5009578" y="2498238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AFBF3B7A-37B5-61E7-5D77-96572D00A045}"/>
                  </a:ext>
                </a:extLst>
              </p:cNvPr>
              <p:cNvSpPr/>
              <p:nvPr/>
            </p:nvSpPr>
            <p:spPr>
              <a:xfrm>
                <a:off x="5130355" y="2864188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21DBF67-DC10-8238-EBEA-DE515811645C}"/>
                  </a:ext>
                </a:extLst>
              </p:cNvPr>
              <p:cNvSpPr/>
              <p:nvPr/>
            </p:nvSpPr>
            <p:spPr>
              <a:xfrm>
                <a:off x="4900612" y="2295927"/>
                <a:ext cx="459295" cy="230219"/>
              </a:xfrm>
              <a:custGeom>
                <a:avLst/>
                <a:gdLst>
                  <a:gd name="connsiteX0" fmla="*/ 54483 w 459295"/>
                  <a:gd name="connsiteY0" fmla="*/ 187071 h 230219"/>
                  <a:gd name="connsiteX1" fmla="*/ 112395 w 459295"/>
                  <a:gd name="connsiteY1" fmla="*/ 230219 h 230219"/>
                  <a:gd name="connsiteX2" fmla="*/ 114967 w 459295"/>
                  <a:gd name="connsiteY2" fmla="*/ 230219 h 230219"/>
                  <a:gd name="connsiteX3" fmla="*/ 172879 w 459295"/>
                  <a:gd name="connsiteY3" fmla="*/ 187071 h 230219"/>
                  <a:gd name="connsiteX4" fmla="*/ 230791 w 459295"/>
                  <a:gd name="connsiteY4" fmla="*/ 230219 h 230219"/>
                  <a:gd name="connsiteX5" fmla="*/ 232124 w 459295"/>
                  <a:gd name="connsiteY5" fmla="*/ 230219 h 230219"/>
                  <a:gd name="connsiteX6" fmla="*/ 290036 w 459295"/>
                  <a:gd name="connsiteY6" fmla="*/ 187071 h 230219"/>
                  <a:gd name="connsiteX7" fmla="*/ 347948 w 459295"/>
                  <a:gd name="connsiteY7" fmla="*/ 230219 h 230219"/>
                  <a:gd name="connsiteX8" fmla="*/ 350520 w 459295"/>
                  <a:gd name="connsiteY8" fmla="*/ 230219 h 230219"/>
                  <a:gd name="connsiteX9" fmla="*/ 408432 w 459295"/>
                  <a:gd name="connsiteY9" fmla="*/ 187071 h 230219"/>
                  <a:gd name="connsiteX10" fmla="*/ 459296 w 459295"/>
                  <a:gd name="connsiteY10" fmla="*/ 214122 h 230219"/>
                  <a:gd name="connsiteX11" fmla="*/ 229743 w 459295"/>
                  <a:gd name="connsiteY11" fmla="*/ 0 h 230219"/>
                  <a:gd name="connsiteX12" fmla="*/ 0 w 459295"/>
                  <a:gd name="connsiteY12" fmla="*/ 220694 h 230219"/>
                  <a:gd name="connsiteX13" fmla="*/ 54483 w 459295"/>
                  <a:gd name="connsiteY13" fmla="*/ 187071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295" h="230219">
                    <a:moveTo>
                      <a:pt x="54483" y="187071"/>
                    </a:moveTo>
                    <a:cubicBezTo>
                      <a:pt x="82487" y="187071"/>
                      <a:pt x="105918" y="205454"/>
                      <a:pt x="112395" y="230219"/>
                    </a:cubicBezTo>
                    <a:lnTo>
                      <a:pt x="114967" y="230219"/>
                    </a:lnTo>
                    <a:cubicBezTo>
                      <a:pt x="121444" y="205454"/>
                      <a:pt x="144875" y="187071"/>
                      <a:pt x="172879" y="187071"/>
                    </a:cubicBezTo>
                    <a:cubicBezTo>
                      <a:pt x="200882" y="187071"/>
                      <a:pt x="224409" y="205454"/>
                      <a:pt x="230791" y="230219"/>
                    </a:cubicBezTo>
                    <a:lnTo>
                      <a:pt x="232124" y="230219"/>
                    </a:lnTo>
                    <a:cubicBezTo>
                      <a:pt x="238601" y="205454"/>
                      <a:pt x="262033" y="187071"/>
                      <a:pt x="290036" y="187071"/>
                    </a:cubicBezTo>
                    <a:cubicBezTo>
                      <a:pt x="318040" y="187071"/>
                      <a:pt x="341471" y="205454"/>
                      <a:pt x="347948" y="230219"/>
                    </a:cubicBezTo>
                    <a:lnTo>
                      <a:pt x="350520" y="230219"/>
                    </a:lnTo>
                    <a:cubicBezTo>
                      <a:pt x="356997" y="205454"/>
                      <a:pt x="380429" y="187071"/>
                      <a:pt x="408432" y="187071"/>
                    </a:cubicBezTo>
                    <a:cubicBezTo>
                      <a:pt x="429959" y="187071"/>
                      <a:pt x="448723" y="197929"/>
                      <a:pt x="459296" y="214122"/>
                    </a:cubicBezTo>
                    <a:cubicBezTo>
                      <a:pt x="451009" y="94488"/>
                      <a:pt x="351473" y="0"/>
                      <a:pt x="229743" y="0"/>
                    </a:cubicBezTo>
                    <a:cubicBezTo>
                      <a:pt x="108014" y="0"/>
                      <a:pt x="5048" y="98012"/>
                      <a:pt x="0" y="220694"/>
                    </a:cubicBezTo>
                    <a:cubicBezTo>
                      <a:pt x="9335" y="200882"/>
                      <a:pt x="30194" y="187071"/>
                      <a:pt x="54483" y="187071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015C10A-5BD9-4D13-B11C-E378752614C9}"/>
                  </a:ext>
                </a:extLst>
              </p:cNvPr>
              <p:cNvSpPr/>
              <p:nvPr/>
            </p:nvSpPr>
            <p:spPr>
              <a:xfrm>
                <a:off x="5130334" y="2295927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19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16004C5-5D8D-99D0-5246-18BD1B456323}"/>
                  </a:ext>
                </a:extLst>
              </p:cNvPr>
              <p:cNvSpPr/>
              <p:nvPr/>
            </p:nvSpPr>
            <p:spPr>
              <a:xfrm>
                <a:off x="5010864" y="2295927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0C34A5F-3C87-AAD7-40E5-05B363F8AA20}"/>
                  </a:ext>
                </a:extLst>
              </p:cNvPr>
              <p:cNvSpPr/>
              <p:nvPr/>
            </p:nvSpPr>
            <p:spPr>
              <a:xfrm>
                <a:off x="5130545" y="2295927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29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DE58C73-E039-FD2B-CD13-8F2148C9B24B}"/>
                </a:ext>
              </a:extLst>
            </p:cNvPr>
            <p:cNvSpPr/>
            <p:nvPr/>
          </p:nvSpPr>
          <p:spPr>
            <a:xfrm>
              <a:off x="4978050" y="2918481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103B26F-68D4-8854-3AD4-5DFECF192E08}"/>
                </a:ext>
              </a:extLst>
            </p:cNvPr>
            <p:cNvSpPr/>
            <p:nvPr/>
          </p:nvSpPr>
          <p:spPr>
            <a:xfrm>
              <a:off x="5151881" y="2918481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1" name="Yellow present">
            <a:extLst>
              <a:ext uri="{FF2B5EF4-FFF2-40B4-BE49-F238E27FC236}">
                <a16:creationId xmlns:a16="http://schemas.microsoft.com/office/drawing/2014/main" id="{B45A5B68-AABA-A68D-F928-F0F58D24119C}"/>
              </a:ext>
            </a:extLst>
          </p:cNvPr>
          <p:cNvGrpSpPr/>
          <p:nvPr/>
        </p:nvGrpSpPr>
        <p:grpSpPr>
          <a:xfrm>
            <a:off x="5958649" y="1114161"/>
            <a:ext cx="223076" cy="413426"/>
            <a:chOff x="5930074" y="2590535"/>
            <a:chExt cx="459676" cy="851915"/>
          </a:xfrm>
        </p:grpSpPr>
        <p:grpSp>
          <p:nvGrpSpPr>
            <p:cNvPr id="42" name="Graphic 3">
              <a:extLst>
                <a:ext uri="{FF2B5EF4-FFF2-40B4-BE49-F238E27FC236}">
                  <a16:creationId xmlns:a16="http://schemas.microsoft.com/office/drawing/2014/main" id="{7F56B8C9-91E4-FC3F-1EF3-573EEA6C5CAF}"/>
                </a:ext>
              </a:extLst>
            </p:cNvPr>
            <p:cNvGrpSpPr/>
            <p:nvPr/>
          </p:nvGrpSpPr>
          <p:grpSpPr>
            <a:xfrm>
              <a:off x="5930074" y="2590535"/>
              <a:ext cx="459676" cy="851915"/>
              <a:chOff x="5930074" y="2590535"/>
              <a:chExt cx="459676" cy="851915"/>
            </a:xfrm>
          </p:grpSpPr>
          <p:grpSp>
            <p:nvGrpSpPr>
              <p:cNvPr id="43" name="Graphic 3">
                <a:extLst>
                  <a:ext uri="{FF2B5EF4-FFF2-40B4-BE49-F238E27FC236}">
                    <a16:creationId xmlns:a16="http://schemas.microsoft.com/office/drawing/2014/main" id="{26741F1B-7C2D-7F24-BC67-7ED48556B0C3}"/>
                  </a:ext>
                </a:extLst>
              </p:cNvPr>
              <p:cNvGrpSpPr/>
              <p:nvPr/>
            </p:nvGrpSpPr>
            <p:grpSpPr>
              <a:xfrm>
                <a:off x="6058321" y="3063075"/>
                <a:ext cx="203372" cy="110485"/>
                <a:chOff x="6058321" y="3063075"/>
                <a:chExt cx="203372" cy="110485"/>
              </a:xfrm>
              <a:noFill/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D5F67B69-7A78-52AB-728B-96BE62F19B4D}"/>
                    </a:ext>
                  </a:extLst>
                </p:cNvPr>
                <p:cNvSpPr/>
                <p:nvPr/>
              </p:nvSpPr>
              <p:spPr>
                <a:xfrm>
                  <a:off x="6058321" y="3063075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A11D4545-31AC-D64A-5560-40FE1106A374}"/>
                    </a:ext>
                  </a:extLst>
                </p:cNvPr>
                <p:cNvSpPr/>
                <p:nvPr/>
              </p:nvSpPr>
              <p:spPr>
                <a:xfrm>
                  <a:off x="6162271" y="3063115"/>
                  <a:ext cx="99422" cy="110445"/>
                </a:xfrm>
                <a:custGeom>
                  <a:avLst/>
                  <a:gdLst>
                    <a:gd name="connsiteX0" fmla="*/ 12880 w 99422"/>
                    <a:gd name="connsiteY0" fmla="*/ 19481 h 110445"/>
                    <a:gd name="connsiteX1" fmla="*/ 879 w 99422"/>
                    <a:gd name="connsiteY1" fmla="*/ 110445 h 110445"/>
                    <a:gd name="connsiteX2" fmla="*/ 87461 w 99422"/>
                    <a:gd name="connsiteY2" fmla="*/ 80060 h 110445"/>
                    <a:gd name="connsiteX3" fmla="*/ 82318 w 99422"/>
                    <a:gd name="connsiteY3" fmla="*/ 10242 h 110445"/>
                    <a:gd name="connsiteX4" fmla="*/ 12880 w 99422"/>
                    <a:gd name="connsiteY4" fmla="*/ 19481 h 11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5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DBAEA094-BB36-8B26-9220-2890F1543279}"/>
                  </a:ext>
                </a:extLst>
              </p:cNvPr>
              <p:cNvSpPr/>
              <p:nvPr/>
            </p:nvSpPr>
            <p:spPr>
              <a:xfrm>
                <a:off x="6007988" y="3194992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CA0BF07-36BE-4AEC-EF1E-BB3EF0651AEF}"/>
                  </a:ext>
                </a:extLst>
              </p:cNvPr>
              <p:cNvSpPr/>
              <p:nvPr/>
            </p:nvSpPr>
            <p:spPr>
              <a:xfrm>
                <a:off x="5995415" y="3158797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FFDCA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695C0EC3-EA23-5083-94A8-D8F173F84F69}"/>
                  </a:ext>
                </a:extLst>
              </p:cNvPr>
              <p:cNvSpPr/>
              <p:nvPr/>
            </p:nvSpPr>
            <p:spPr>
              <a:xfrm>
                <a:off x="6138862" y="3158797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CC1F28-B161-10B6-26F8-DF577C32845F}"/>
                  </a:ext>
                </a:extLst>
              </p:cNvPr>
              <p:cNvSpPr/>
              <p:nvPr/>
            </p:nvSpPr>
            <p:spPr>
              <a:xfrm>
                <a:off x="5935217" y="2807610"/>
                <a:ext cx="224789" cy="351186"/>
              </a:xfrm>
              <a:custGeom>
                <a:avLst/>
                <a:gdLst>
                  <a:gd name="connsiteX0" fmla="*/ 0 w 224789"/>
                  <a:gd name="connsiteY0" fmla="*/ 0 h 351186"/>
                  <a:gd name="connsiteX1" fmla="*/ 224790 w 224789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89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B4D8CF4-3432-A03B-7B17-1467AA1218FB}"/>
                  </a:ext>
                </a:extLst>
              </p:cNvPr>
              <p:cNvSpPr/>
              <p:nvPr/>
            </p:nvSpPr>
            <p:spPr>
              <a:xfrm>
                <a:off x="6160007" y="2801609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1FDB05F-8435-6B44-75DD-093580A25E95}"/>
                  </a:ext>
                </a:extLst>
              </p:cNvPr>
              <p:cNvSpPr/>
              <p:nvPr/>
            </p:nvSpPr>
            <p:spPr>
              <a:xfrm>
                <a:off x="6160007" y="2799990"/>
                <a:ext cx="122872" cy="358806"/>
              </a:xfrm>
              <a:custGeom>
                <a:avLst/>
                <a:gdLst>
                  <a:gd name="connsiteX0" fmla="*/ 122872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2" y="0"/>
                    </a:moveTo>
                    <a:lnTo>
                      <a:pt x="0" y="35880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03719546-2658-6429-801F-9DF51A69A46C}"/>
                  </a:ext>
                </a:extLst>
              </p:cNvPr>
              <p:cNvSpPr/>
              <p:nvPr/>
            </p:nvSpPr>
            <p:spPr>
              <a:xfrm>
                <a:off x="6159912" y="279446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14D9E56-A53A-105C-BA8D-054F23BB0315}"/>
                  </a:ext>
                </a:extLst>
              </p:cNvPr>
              <p:cNvSpPr/>
              <p:nvPr/>
            </p:nvSpPr>
            <p:spPr>
              <a:xfrm>
                <a:off x="6039230" y="2792846"/>
                <a:ext cx="120776" cy="365950"/>
              </a:xfrm>
              <a:custGeom>
                <a:avLst/>
                <a:gdLst>
                  <a:gd name="connsiteX0" fmla="*/ 0 w 120776"/>
                  <a:gd name="connsiteY0" fmla="*/ 0 h 365950"/>
                  <a:gd name="connsiteX1" fmla="*/ 120777 w 120776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6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00466A6A-B4F3-D227-4B5B-36FD3D03250F}"/>
                  </a:ext>
                </a:extLst>
              </p:cNvPr>
              <p:cNvSpPr/>
              <p:nvPr/>
            </p:nvSpPr>
            <p:spPr>
              <a:xfrm>
                <a:off x="6160007" y="3158797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8B7AF06-7AA7-3949-1AAF-FA561B69A295}"/>
                  </a:ext>
                </a:extLst>
              </p:cNvPr>
              <p:cNvSpPr/>
              <p:nvPr/>
            </p:nvSpPr>
            <p:spPr>
              <a:xfrm>
                <a:off x="5930074" y="2590535"/>
                <a:ext cx="459486" cy="230219"/>
              </a:xfrm>
              <a:custGeom>
                <a:avLst/>
                <a:gdLst>
                  <a:gd name="connsiteX0" fmla="*/ 54673 w 459486"/>
                  <a:gd name="connsiteY0" fmla="*/ 187071 h 230219"/>
                  <a:gd name="connsiteX1" fmla="*/ 112586 w 459486"/>
                  <a:gd name="connsiteY1" fmla="*/ 230219 h 230219"/>
                  <a:gd name="connsiteX2" fmla="*/ 115157 w 459486"/>
                  <a:gd name="connsiteY2" fmla="*/ 230219 h 230219"/>
                  <a:gd name="connsiteX3" fmla="*/ 173069 w 459486"/>
                  <a:gd name="connsiteY3" fmla="*/ 187071 h 230219"/>
                  <a:gd name="connsiteX4" fmla="*/ 230981 w 459486"/>
                  <a:gd name="connsiteY4" fmla="*/ 230219 h 230219"/>
                  <a:gd name="connsiteX5" fmla="*/ 232315 w 459486"/>
                  <a:gd name="connsiteY5" fmla="*/ 230219 h 230219"/>
                  <a:gd name="connsiteX6" fmla="*/ 290227 w 459486"/>
                  <a:gd name="connsiteY6" fmla="*/ 187071 h 230219"/>
                  <a:gd name="connsiteX7" fmla="*/ 348139 w 459486"/>
                  <a:gd name="connsiteY7" fmla="*/ 230219 h 230219"/>
                  <a:gd name="connsiteX8" fmla="*/ 350710 w 459486"/>
                  <a:gd name="connsiteY8" fmla="*/ 230219 h 230219"/>
                  <a:gd name="connsiteX9" fmla="*/ 408622 w 459486"/>
                  <a:gd name="connsiteY9" fmla="*/ 187071 h 230219"/>
                  <a:gd name="connsiteX10" fmla="*/ 459486 w 459486"/>
                  <a:gd name="connsiteY10" fmla="*/ 214122 h 230219"/>
                  <a:gd name="connsiteX11" fmla="*/ 229934 w 459486"/>
                  <a:gd name="connsiteY11" fmla="*/ 0 h 230219"/>
                  <a:gd name="connsiteX12" fmla="*/ 0 w 459486"/>
                  <a:gd name="connsiteY12" fmla="*/ 220599 h 230219"/>
                  <a:gd name="connsiteX13" fmla="*/ 54483 w 459486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6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6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77D8729-028F-5374-803F-F90814C54AB0}"/>
                  </a:ext>
                </a:extLst>
              </p:cNvPr>
              <p:cNvSpPr/>
              <p:nvPr/>
            </p:nvSpPr>
            <p:spPr>
              <a:xfrm>
                <a:off x="6159987" y="2590535"/>
                <a:ext cx="121592" cy="230219"/>
              </a:xfrm>
              <a:custGeom>
                <a:avLst/>
                <a:gdLst>
                  <a:gd name="connsiteX0" fmla="*/ 1925 w 121592"/>
                  <a:gd name="connsiteY0" fmla="*/ 230219 h 230219"/>
                  <a:gd name="connsiteX1" fmla="*/ 2592 w 121592"/>
                  <a:gd name="connsiteY1" fmla="*/ 230219 h 230219"/>
                  <a:gd name="connsiteX2" fmla="*/ 60504 w 121592"/>
                  <a:gd name="connsiteY2" fmla="*/ 187071 h 230219"/>
                  <a:gd name="connsiteX3" fmla="*/ 118416 w 121592"/>
                  <a:gd name="connsiteY3" fmla="*/ 230219 h 230219"/>
                  <a:gd name="connsiteX4" fmla="*/ 120988 w 121592"/>
                  <a:gd name="connsiteY4" fmla="*/ 230219 h 230219"/>
                  <a:gd name="connsiteX5" fmla="*/ 211 w 121592"/>
                  <a:gd name="connsiteY5" fmla="*/ 0 h 230219"/>
                  <a:gd name="connsiteX6" fmla="*/ 1925 w 121592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2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C5C057C6-E64B-DAE5-5F81-17C545BB204B}"/>
                  </a:ext>
                </a:extLst>
              </p:cNvPr>
              <p:cNvSpPr/>
              <p:nvPr/>
            </p:nvSpPr>
            <p:spPr>
              <a:xfrm>
                <a:off x="6040421" y="2590535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E017558-647C-1593-BBDC-81C035E7F114}"/>
                  </a:ext>
                </a:extLst>
              </p:cNvPr>
              <p:cNvSpPr/>
              <p:nvPr/>
            </p:nvSpPr>
            <p:spPr>
              <a:xfrm>
                <a:off x="6160198" y="2590535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2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5" y="187071"/>
                      <a:pt x="178689" y="187071"/>
                    </a:cubicBezTo>
                    <a:cubicBezTo>
                      <a:pt x="200215" y="187071"/>
                      <a:pt x="218980" y="197930"/>
                      <a:pt x="229552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0AEB99B-5F9F-AA00-42A2-CC33A2AF7B53}"/>
                </a:ext>
              </a:extLst>
            </p:cNvPr>
            <p:cNvSpPr/>
            <p:nvPr/>
          </p:nvSpPr>
          <p:spPr>
            <a:xfrm>
              <a:off x="6007512" y="3213089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DD4761F-1B92-6FEC-43DC-A1264B11DA66}"/>
                </a:ext>
              </a:extLst>
            </p:cNvPr>
            <p:cNvSpPr/>
            <p:nvPr/>
          </p:nvSpPr>
          <p:spPr>
            <a:xfrm>
              <a:off x="6181343" y="3213089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1" name="Green present">
            <a:extLst>
              <a:ext uri="{FF2B5EF4-FFF2-40B4-BE49-F238E27FC236}">
                <a16:creationId xmlns:a16="http://schemas.microsoft.com/office/drawing/2014/main" id="{B8F33F5F-898A-FE89-8B14-55A16E06C517}"/>
              </a:ext>
            </a:extLst>
          </p:cNvPr>
          <p:cNvGrpSpPr/>
          <p:nvPr/>
        </p:nvGrpSpPr>
        <p:grpSpPr>
          <a:xfrm>
            <a:off x="6276404" y="1199695"/>
            <a:ext cx="210122" cy="389499"/>
            <a:chOff x="6828853" y="2133145"/>
            <a:chExt cx="459581" cy="851916"/>
          </a:xfrm>
        </p:grpSpPr>
        <p:grpSp>
          <p:nvGrpSpPr>
            <p:cNvPr id="62" name="Graphic 3">
              <a:extLst>
                <a:ext uri="{FF2B5EF4-FFF2-40B4-BE49-F238E27FC236}">
                  <a16:creationId xmlns:a16="http://schemas.microsoft.com/office/drawing/2014/main" id="{B7652FA2-CB7E-4EB6-AD3E-8D5DDB1A5558}"/>
                </a:ext>
              </a:extLst>
            </p:cNvPr>
            <p:cNvGrpSpPr/>
            <p:nvPr/>
          </p:nvGrpSpPr>
          <p:grpSpPr>
            <a:xfrm>
              <a:off x="6828853" y="2133145"/>
              <a:ext cx="459581" cy="851916"/>
              <a:chOff x="6828853" y="2133145"/>
              <a:chExt cx="459581" cy="851916"/>
            </a:xfrm>
          </p:grpSpPr>
          <p:grpSp>
            <p:nvGrpSpPr>
              <p:cNvPr id="63" name="Graphic 3">
                <a:extLst>
                  <a:ext uri="{FF2B5EF4-FFF2-40B4-BE49-F238E27FC236}">
                    <a16:creationId xmlns:a16="http://schemas.microsoft.com/office/drawing/2014/main" id="{910244A8-EA91-E6E5-796F-17DC53F6C006}"/>
                  </a:ext>
                </a:extLst>
              </p:cNvPr>
              <p:cNvGrpSpPr/>
              <p:nvPr/>
            </p:nvGrpSpPr>
            <p:grpSpPr>
              <a:xfrm>
                <a:off x="6957099" y="2605684"/>
                <a:ext cx="203238" cy="110485"/>
                <a:chOff x="6957099" y="2605684"/>
                <a:chExt cx="203238" cy="110485"/>
              </a:xfrm>
              <a:noFill/>
            </p:grpSpPr>
            <p:sp>
              <p:nvSpPr>
                <p:cNvPr id="11481" name="Freeform: Shape 11480">
                  <a:extLst>
                    <a:ext uri="{FF2B5EF4-FFF2-40B4-BE49-F238E27FC236}">
                      <a16:creationId xmlns:a16="http://schemas.microsoft.com/office/drawing/2014/main" id="{BC796BE0-4928-A4D3-2463-66B4EEFBF845}"/>
                    </a:ext>
                  </a:extLst>
                </p:cNvPr>
                <p:cNvSpPr/>
                <p:nvPr/>
              </p:nvSpPr>
              <p:spPr>
                <a:xfrm>
                  <a:off x="6957099" y="2605684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9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82" name="Freeform: Shape 11481">
                  <a:extLst>
                    <a:ext uri="{FF2B5EF4-FFF2-40B4-BE49-F238E27FC236}">
                      <a16:creationId xmlns:a16="http://schemas.microsoft.com/office/drawing/2014/main" id="{5C6744C8-E68A-2D5A-8E51-B6960E074AAE}"/>
                    </a:ext>
                  </a:extLst>
                </p:cNvPr>
                <p:cNvSpPr/>
                <p:nvPr/>
              </p:nvSpPr>
              <p:spPr>
                <a:xfrm>
                  <a:off x="7060955" y="2605684"/>
                  <a:ext cx="99383" cy="110485"/>
                </a:xfrm>
                <a:custGeom>
                  <a:avLst/>
                  <a:gdLst>
                    <a:gd name="connsiteX0" fmla="*/ 12880 w 99383"/>
                    <a:gd name="connsiteY0" fmla="*/ 19522 h 110485"/>
                    <a:gd name="connsiteX1" fmla="*/ 879 w 99383"/>
                    <a:gd name="connsiteY1" fmla="*/ 110486 h 110485"/>
                    <a:gd name="connsiteX2" fmla="*/ 87461 w 99383"/>
                    <a:gd name="connsiteY2" fmla="*/ 80101 h 110485"/>
                    <a:gd name="connsiteX3" fmla="*/ 82318 w 99383"/>
                    <a:gd name="connsiteY3" fmla="*/ 10283 h 110485"/>
                    <a:gd name="connsiteX4" fmla="*/ 12880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178" y="58289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483" name="Freeform: Shape 11482">
                <a:extLst>
                  <a:ext uri="{FF2B5EF4-FFF2-40B4-BE49-F238E27FC236}">
                    <a16:creationId xmlns:a16="http://schemas.microsoft.com/office/drawing/2014/main" id="{DAF2EE7E-081E-8362-C735-6FFA9456EAEF}"/>
                  </a:ext>
                </a:extLst>
              </p:cNvPr>
              <p:cNvSpPr/>
              <p:nvPr/>
            </p:nvSpPr>
            <p:spPr>
              <a:xfrm>
                <a:off x="6906672" y="2737601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54992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4" name="Freeform: Shape 11483">
                <a:extLst>
                  <a:ext uri="{FF2B5EF4-FFF2-40B4-BE49-F238E27FC236}">
                    <a16:creationId xmlns:a16="http://schemas.microsoft.com/office/drawing/2014/main" id="{CA269E0D-6B7D-C333-1AC4-0276DCEDDADC}"/>
                  </a:ext>
                </a:extLst>
              </p:cNvPr>
              <p:cNvSpPr/>
              <p:nvPr/>
            </p:nvSpPr>
            <p:spPr>
              <a:xfrm>
                <a:off x="6894099" y="2701406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3 h 54292"/>
                  <a:gd name="connsiteX3" fmla="*/ 0 w 329184"/>
                  <a:gd name="connsiteY3" fmla="*/ 54293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3"/>
                    </a:lnTo>
                    <a:lnTo>
                      <a:pt x="0" y="54293"/>
                    </a:lnTo>
                    <a:close/>
                  </a:path>
                </a:pathLst>
              </a:custGeom>
              <a:solidFill>
                <a:srgbClr val="76AD5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5" name="Freeform: Shape 11484">
                <a:extLst>
                  <a:ext uri="{FF2B5EF4-FFF2-40B4-BE49-F238E27FC236}">
                    <a16:creationId xmlns:a16="http://schemas.microsoft.com/office/drawing/2014/main" id="{F7F3E3B6-1E79-2BFE-AD0F-258AB1E19D6F}"/>
                  </a:ext>
                </a:extLst>
              </p:cNvPr>
              <p:cNvSpPr/>
              <p:nvPr/>
            </p:nvSpPr>
            <p:spPr>
              <a:xfrm>
                <a:off x="7037641" y="2701406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6" name="Freeform: Shape 11485">
                <a:extLst>
                  <a:ext uri="{FF2B5EF4-FFF2-40B4-BE49-F238E27FC236}">
                    <a16:creationId xmlns:a16="http://schemas.microsoft.com/office/drawing/2014/main" id="{72507BB1-64CE-AD3B-843A-78BE53C4296B}"/>
                  </a:ext>
                </a:extLst>
              </p:cNvPr>
              <p:cNvSpPr/>
              <p:nvPr/>
            </p:nvSpPr>
            <p:spPr>
              <a:xfrm>
                <a:off x="6833996" y="2350124"/>
                <a:ext cx="224694" cy="351281"/>
              </a:xfrm>
              <a:custGeom>
                <a:avLst/>
                <a:gdLst>
                  <a:gd name="connsiteX0" fmla="*/ 0 w 224694"/>
                  <a:gd name="connsiteY0" fmla="*/ 0 h 351281"/>
                  <a:gd name="connsiteX1" fmla="*/ 224695 w 224694"/>
                  <a:gd name="connsiteY1" fmla="*/ 351282 h 351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694" h="351281">
                    <a:moveTo>
                      <a:pt x="0" y="0"/>
                    </a:moveTo>
                    <a:lnTo>
                      <a:pt x="224695" y="351282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7" name="Freeform: Shape 11486">
                <a:extLst>
                  <a:ext uri="{FF2B5EF4-FFF2-40B4-BE49-F238E27FC236}">
                    <a16:creationId xmlns:a16="http://schemas.microsoft.com/office/drawing/2014/main" id="{76DE66E1-93BF-33A1-7195-D688F2605551}"/>
                  </a:ext>
                </a:extLst>
              </p:cNvPr>
              <p:cNvSpPr/>
              <p:nvPr/>
            </p:nvSpPr>
            <p:spPr>
              <a:xfrm>
                <a:off x="7058691" y="2344219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8" name="Freeform: Shape 11487">
                <a:extLst>
                  <a:ext uri="{FF2B5EF4-FFF2-40B4-BE49-F238E27FC236}">
                    <a16:creationId xmlns:a16="http://schemas.microsoft.com/office/drawing/2014/main" id="{BA930C5E-A0B8-8912-68D8-76C3AED154FF}"/>
                  </a:ext>
                </a:extLst>
              </p:cNvPr>
              <p:cNvSpPr/>
              <p:nvPr/>
            </p:nvSpPr>
            <p:spPr>
              <a:xfrm>
                <a:off x="7058691" y="2342599"/>
                <a:ext cx="122967" cy="358806"/>
              </a:xfrm>
              <a:custGeom>
                <a:avLst/>
                <a:gdLst>
                  <a:gd name="connsiteX0" fmla="*/ 122968 w 122967"/>
                  <a:gd name="connsiteY0" fmla="*/ 0 h 358806"/>
                  <a:gd name="connsiteX1" fmla="*/ 0 w 122967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967" h="358806">
                    <a:moveTo>
                      <a:pt x="122968" y="0"/>
                    </a:moveTo>
                    <a:lnTo>
                      <a:pt x="0" y="35880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9" name="Freeform: Shape 11488">
                <a:extLst>
                  <a:ext uri="{FF2B5EF4-FFF2-40B4-BE49-F238E27FC236}">
                    <a16:creationId xmlns:a16="http://schemas.microsoft.com/office/drawing/2014/main" id="{15CE5210-26DE-6036-9E0B-6111170E0D45}"/>
                  </a:ext>
                </a:extLst>
              </p:cNvPr>
              <p:cNvSpPr/>
              <p:nvPr/>
            </p:nvSpPr>
            <p:spPr>
              <a:xfrm>
                <a:off x="7058691" y="233707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0" name="Freeform: Shape 11489">
                <a:extLst>
                  <a:ext uri="{FF2B5EF4-FFF2-40B4-BE49-F238E27FC236}">
                    <a16:creationId xmlns:a16="http://schemas.microsoft.com/office/drawing/2014/main" id="{4AEECC93-3416-AC01-CE3F-DD3E9B8F40AC}"/>
                  </a:ext>
                </a:extLst>
              </p:cNvPr>
              <p:cNvSpPr/>
              <p:nvPr/>
            </p:nvSpPr>
            <p:spPr>
              <a:xfrm>
                <a:off x="6937914" y="2335456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1" name="Freeform: Shape 11490">
                <a:extLst>
                  <a:ext uri="{FF2B5EF4-FFF2-40B4-BE49-F238E27FC236}">
                    <a16:creationId xmlns:a16="http://schemas.microsoft.com/office/drawing/2014/main" id="{CB901CD2-469A-BB45-35FF-1D8E8F028B1B}"/>
                  </a:ext>
                </a:extLst>
              </p:cNvPr>
              <p:cNvSpPr/>
              <p:nvPr/>
            </p:nvSpPr>
            <p:spPr>
              <a:xfrm>
                <a:off x="7058691" y="2701406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2" name="Freeform: Shape 11491">
                <a:extLst>
                  <a:ext uri="{FF2B5EF4-FFF2-40B4-BE49-F238E27FC236}">
                    <a16:creationId xmlns:a16="http://schemas.microsoft.com/office/drawing/2014/main" id="{78EB77BC-71BD-A3CC-A30F-AC43159E3C4B}"/>
                  </a:ext>
                </a:extLst>
              </p:cNvPr>
              <p:cNvSpPr/>
              <p:nvPr/>
            </p:nvSpPr>
            <p:spPr>
              <a:xfrm>
                <a:off x="6828853" y="2133145"/>
                <a:ext cx="459485" cy="230219"/>
              </a:xfrm>
              <a:custGeom>
                <a:avLst/>
                <a:gdLst>
                  <a:gd name="connsiteX0" fmla="*/ 54673 w 459485"/>
                  <a:gd name="connsiteY0" fmla="*/ 187071 h 230219"/>
                  <a:gd name="connsiteX1" fmla="*/ 112585 w 459485"/>
                  <a:gd name="connsiteY1" fmla="*/ 230219 h 230219"/>
                  <a:gd name="connsiteX2" fmla="*/ 115157 w 459485"/>
                  <a:gd name="connsiteY2" fmla="*/ 230219 h 230219"/>
                  <a:gd name="connsiteX3" fmla="*/ 173069 w 459485"/>
                  <a:gd name="connsiteY3" fmla="*/ 187071 h 230219"/>
                  <a:gd name="connsiteX4" fmla="*/ 230981 w 459485"/>
                  <a:gd name="connsiteY4" fmla="*/ 230219 h 230219"/>
                  <a:gd name="connsiteX5" fmla="*/ 232315 w 459485"/>
                  <a:gd name="connsiteY5" fmla="*/ 230219 h 230219"/>
                  <a:gd name="connsiteX6" fmla="*/ 290227 w 459485"/>
                  <a:gd name="connsiteY6" fmla="*/ 187071 h 230219"/>
                  <a:gd name="connsiteX7" fmla="*/ 348139 w 459485"/>
                  <a:gd name="connsiteY7" fmla="*/ 230219 h 230219"/>
                  <a:gd name="connsiteX8" fmla="*/ 350710 w 459485"/>
                  <a:gd name="connsiteY8" fmla="*/ 230219 h 230219"/>
                  <a:gd name="connsiteX9" fmla="*/ 408622 w 459485"/>
                  <a:gd name="connsiteY9" fmla="*/ 187071 h 230219"/>
                  <a:gd name="connsiteX10" fmla="*/ 459486 w 459485"/>
                  <a:gd name="connsiteY10" fmla="*/ 214122 h 230219"/>
                  <a:gd name="connsiteX11" fmla="*/ 229934 w 459485"/>
                  <a:gd name="connsiteY11" fmla="*/ 0 h 230219"/>
                  <a:gd name="connsiteX12" fmla="*/ 0 w 459485"/>
                  <a:gd name="connsiteY12" fmla="*/ 220599 h 230219"/>
                  <a:gd name="connsiteX13" fmla="*/ 54483 w 459485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5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5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3" name="Freeform: Shape 11492">
                <a:extLst>
                  <a:ext uri="{FF2B5EF4-FFF2-40B4-BE49-F238E27FC236}">
                    <a16:creationId xmlns:a16="http://schemas.microsoft.com/office/drawing/2014/main" id="{9503643D-55AA-444E-C20D-65E9C46CC05F}"/>
                  </a:ext>
                </a:extLst>
              </p:cNvPr>
              <p:cNvSpPr/>
              <p:nvPr/>
            </p:nvSpPr>
            <p:spPr>
              <a:xfrm>
                <a:off x="7058671" y="2133145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4" name="Freeform: Shape 11493">
                <a:extLst>
                  <a:ext uri="{FF2B5EF4-FFF2-40B4-BE49-F238E27FC236}">
                    <a16:creationId xmlns:a16="http://schemas.microsoft.com/office/drawing/2014/main" id="{DBCA18B8-A11A-DDE1-3254-20233591DB24}"/>
                  </a:ext>
                </a:extLst>
              </p:cNvPr>
              <p:cNvSpPr/>
              <p:nvPr/>
            </p:nvSpPr>
            <p:spPr>
              <a:xfrm>
                <a:off x="6939200" y="2133145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5" name="Freeform: Shape 11494">
                <a:extLst>
                  <a:ext uri="{FF2B5EF4-FFF2-40B4-BE49-F238E27FC236}">
                    <a16:creationId xmlns:a16="http://schemas.microsoft.com/office/drawing/2014/main" id="{DC50CA53-B7AE-43B6-9551-A098C8FEE520}"/>
                  </a:ext>
                </a:extLst>
              </p:cNvPr>
              <p:cNvSpPr/>
              <p:nvPr/>
            </p:nvSpPr>
            <p:spPr>
              <a:xfrm>
                <a:off x="7058881" y="2133145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30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496" name="Freeform: Shape 11495">
              <a:extLst>
                <a:ext uri="{FF2B5EF4-FFF2-40B4-BE49-F238E27FC236}">
                  <a16:creationId xmlns:a16="http://schemas.microsoft.com/office/drawing/2014/main" id="{1B426D5B-A920-F81B-669C-A6BA561E8287}"/>
                </a:ext>
              </a:extLst>
            </p:cNvPr>
            <p:cNvSpPr/>
            <p:nvPr/>
          </p:nvSpPr>
          <p:spPr>
            <a:xfrm>
              <a:off x="6906005" y="2757223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97" name="Freeform: Shape 11496">
              <a:extLst>
                <a:ext uri="{FF2B5EF4-FFF2-40B4-BE49-F238E27FC236}">
                  <a16:creationId xmlns:a16="http://schemas.microsoft.com/office/drawing/2014/main" id="{0CF1B23A-50B6-6783-6ADA-303A1F498CE4}"/>
                </a:ext>
              </a:extLst>
            </p:cNvPr>
            <p:cNvSpPr/>
            <p:nvPr/>
          </p:nvSpPr>
          <p:spPr>
            <a:xfrm>
              <a:off x="7079836" y="2757223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1498" name="!!Rocket in flight 2">
            <a:extLst>
              <a:ext uri="{FF2B5EF4-FFF2-40B4-BE49-F238E27FC236}">
                <a16:creationId xmlns:a16="http://schemas.microsoft.com/office/drawing/2014/main" id="{5D28B829-EB77-8B2B-CB3B-290167BF0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5246066" y="971330"/>
            <a:ext cx="2069135" cy="884630"/>
          </a:xfrm>
          <a:prstGeom prst="rect">
            <a:avLst/>
          </a:prstGeom>
        </p:spPr>
      </p:pic>
      <p:pic>
        <p:nvPicPr>
          <p:cNvPr id="11499" name="Venus sign">
            <a:extLst>
              <a:ext uri="{FF2B5EF4-FFF2-40B4-BE49-F238E27FC236}">
                <a16:creationId xmlns:a16="http://schemas.microsoft.com/office/drawing/2014/main" id="{6C47719D-3415-28E1-C252-8A897DB308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2224" y="4518025"/>
            <a:ext cx="2276475" cy="1264708"/>
          </a:xfrm>
          <a:prstGeom prst="rect">
            <a:avLst/>
          </a:prstGeom>
        </p:spPr>
      </p:pic>
      <p:pic>
        <p:nvPicPr>
          <p:cNvPr id="5" name="Venus">
            <a:extLst>
              <a:ext uri="{FF2B5EF4-FFF2-40B4-BE49-F238E27FC236}">
                <a16:creationId xmlns:a16="http://schemas.microsoft.com/office/drawing/2014/main" id="{D8BEAE8F-5A0D-3D6B-F404-75C1D2FA4E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27087" y="3284764"/>
            <a:ext cx="7170056" cy="65650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0658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4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8C2D59D6-246D-ADB8-0360-89CF8132497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3" name="Venus sign">
            <a:extLst>
              <a:ext uri="{FF2B5EF4-FFF2-40B4-BE49-F238E27FC236}">
                <a16:creationId xmlns:a16="http://schemas.microsoft.com/office/drawing/2014/main" id="{8A7ADA39-8582-821D-3CA0-E9C403ED0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2224" y="4518025"/>
            <a:ext cx="2276475" cy="1264708"/>
          </a:xfrm>
          <a:prstGeom prst="rect">
            <a:avLst/>
          </a:prstGeom>
        </p:spPr>
      </p:pic>
      <p:pic>
        <p:nvPicPr>
          <p:cNvPr id="5" name="Venus">
            <a:extLst>
              <a:ext uri="{FF2B5EF4-FFF2-40B4-BE49-F238E27FC236}">
                <a16:creationId xmlns:a16="http://schemas.microsoft.com/office/drawing/2014/main" id="{D8BEAE8F-5A0D-3D6B-F404-75C1D2FA4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087" y="3284764"/>
            <a:ext cx="7170056" cy="6565084"/>
          </a:xfrm>
          <a:prstGeom prst="rect">
            <a:avLst/>
          </a:prstGeom>
        </p:spPr>
      </p:pic>
      <p:grpSp>
        <p:nvGrpSpPr>
          <p:cNvPr id="21" name="Red present">
            <a:extLst>
              <a:ext uri="{FF2B5EF4-FFF2-40B4-BE49-F238E27FC236}">
                <a16:creationId xmlns:a16="http://schemas.microsoft.com/office/drawing/2014/main" id="{CAFA1A52-7EAD-67FD-9D42-4D44DDB7F20E}"/>
              </a:ext>
            </a:extLst>
          </p:cNvPr>
          <p:cNvGrpSpPr/>
          <p:nvPr/>
        </p:nvGrpSpPr>
        <p:grpSpPr>
          <a:xfrm>
            <a:off x="4900612" y="2295927"/>
            <a:ext cx="459486" cy="851915"/>
            <a:chOff x="4900612" y="2295927"/>
            <a:chExt cx="459486" cy="851915"/>
          </a:xfrm>
        </p:grpSpPr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ACB3CFC8-FFC6-E73B-39FC-3E63F83C1BE3}"/>
                </a:ext>
              </a:extLst>
            </p:cNvPr>
            <p:cNvGrpSpPr/>
            <p:nvPr/>
          </p:nvGrpSpPr>
          <p:grpSpPr>
            <a:xfrm>
              <a:off x="4900612" y="2295927"/>
              <a:ext cx="459486" cy="851915"/>
              <a:chOff x="4900612" y="2295927"/>
              <a:chExt cx="459486" cy="851915"/>
            </a:xfrm>
          </p:grpSpPr>
          <p:grpSp>
            <p:nvGrpSpPr>
              <p:cNvPr id="23" name="Graphic 3">
                <a:extLst>
                  <a:ext uri="{FF2B5EF4-FFF2-40B4-BE49-F238E27FC236}">
                    <a16:creationId xmlns:a16="http://schemas.microsoft.com/office/drawing/2014/main" id="{28F0E25C-FA09-2FBF-F732-079410DD61A3}"/>
                  </a:ext>
                </a:extLst>
              </p:cNvPr>
              <p:cNvGrpSpPr/>
              <p:nvPr/>
            </p:nvGrpSpPr>
            <p:grpSpPr>
              <a:xfrm>
                <a:off x="5028668" y="2768466"/>
                <a:ext cx="203372" cy="110485"/>
                <a:chOff x="5028668" y="2768466"/>
                <a:chExt cx="203372" cy="110485"/>
              </a:xfrm>
              <a:noFill/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91DD8B94-3CF6-7CA0-8DF8-CFF3B6FBB738}"/>
                    </a:ext>
                  </a:extLst>
                </p:cNvPr>
                <p:cNvSpPr/>
                <p:nvPr/>
              </p:nvSpPr>
              <p:spPr>
                <a:xfrm>
                  <a:off x="5028668" y="2768466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7EE4863-7DCF-FCB5-6947-C56603496C57}"/>
                    </a:ext>
                  </a:extLst>
                </p:cNvPr>
                <p:cNvSpPr/>
                <p:nvPr/>
              </p:nvSpPr>
              <p:spPr>
                <a:xfrm>
                  <a:off x="5132619" y="2768507"/>
                  <a:ext cx="99422" cy="110445"/>
                </a:xfrm>
                <a:custGeom>
                  <a:avLst/>
                  <a:gdLst>
                    <a:gd name="connsiteX0" fmla="*/ 12880 w 99422"/>
                    <a:gd name="connsiteY0" fmla="*/ 19481 h 110445"/>
                    <a:gd name="connsiteX1" fmla="*/ 879 w 99422"/>
                    <a:gd name="connsiteY1" fmla="*/ 110445 h 110445"/>
                    <a:gd name="connsiteX2" fmla="*/ 87461 w 99422"/>
                    <a:gd name="connsiteY2" fmla="*/ 80060 h 110445"/>
                    <a:gd name="connsiteX3" fmla="*/ 82318 w 99422"/>
                    <a:gd name="connsiteY3" fmla="*/ 10242 h 110445"/>
                    <a:gd name="connsiteX4" fmla="*/ 12880 w 99422"/>
                    <a:gd name="connsiteY4" fmla="*/ 19481 h 11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5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6E79387-0A32-1F09-2C33-5CC890D2DF4C}"/>
                  </a:ext>
                </a:extLst>
              </p:cNvPr>
              <p:cNvSpPr/>
              <p:nvPr/>
            </p:nvSpPr>
            <p:spPr>
              <a:xfrm>
                <a:off x="4978336" y="2900383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B0BCE5-23C9-E5DF-8EF2-5B3A7051194B}"/>
                  </a:ext>
                </a:extLst>
              </p:cNvPr>
              <p:cNvSpPr/>
              <p:nvPr/>
            </p:nvSpPr>
            <p:spPr>
              <a:xfrm>
                <a:off x="4965763" y="2864188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E068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A6C64AF-BC36-96D8-90EF-41D817FE51F3}"/>
                  </a:ext>
                </a:extLst>
              </p:cNvPr>
              <p:cNvSpPr/>
              <p:nvPr/>
            </p:nvSpPr>
            <p:spPr>
              <a:xfrm>
                <a:off x="5109209" y="2864188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6D30F64-25C5-94D9-4024-46F10C1CFB47}"/>
                  </a:ext>
                </a:extLst>
              </p:cNvPr>
              <p:cNvSpPr/>
              <p:nvPr/>
            </p:nvSpPr>
            <p:spPr>
              <a:xfrm>
                <a:off x="4905565" y="2513002"/>
                <a:ext cx="224790" cy="351186"/>
              </a:xfrm>
              <a:custGeom>
                <a:avLst/>
                <a:gdLst>
                  <a:gd name="connsiteX0" fmla="*/ 0 w 224790"/>
                  <a:gd name="connsiteY0" fmla="*/ 0 h 351186"/>
                  <a:gd name="connsiteX1" fmla="*/ 224790 w 224790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90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7A05732-A61C-B352-AE0C-D2D977504057}"/>
                  </a:ext>
                </a:extLst>
              </p:cNvPr>
              <p:cNvSpPr/>
              <p:nvPr/>
            </p:nvSpPr>
            <p:spPr>
              <a:xfrm>
                <a:off x="5130355" y="2507001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DB84040-D619-CC61-A31A-719745091BA5}"/>
                  </a:ext>
                </a:extLst>
              </p:cNvPr>
              <p:cNvSpPr/>
              <p:nvPr/>
            </p:nvSpPr>
            <p:spPr>
              <a:xfrm>
                <a:off x="5130355" y="2505382"/>
                <a:ext cx="122872" cy="358806"/>
              </a:xfrm>
              <a:custGeom>
                <a:avLst/>
                <a:gdLst>
                  <a:gd name="connsiteX0" fmla="*/ 122873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3" y="0"/>
                    </a:moveTo>
                    <a:lnTo>
                      <a:pt x="0" y="35880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AC8A27F-5211-1DDB-0C56-2A11AE0D86A4}"/>
                  </a:ext>
                </a:extLst>
              </p:cNvPr>
              <p:cNvSpPr/>
              <p:nvPr/>
            </p:nvSpPr>
            <p:spPr>
              <a:xfrm>
                <a:off x="5130355" y="2499857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5CA8DC2B-C95D-E2B6-4488-BC51CA01E915}"/>
                  </a:ext>
                </a:extLst>
              </p:cNvPr>
              <p:cNvSpPr/>
              <p:nvPr/>
            </p:nvSpPr>
            <p:spPr>
              <a:xfrm>
                <a:off x="5009578" y="2498238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AFBF3B7A-37B5-61E7-5D77-96572D00A045}"/>
                  </a:ext>
                </a:extLst>
              </p:cNvPr>
              <p:cNvSpPr/>
              <p:nvPr/>
            </p:nvSpPr>
            <p:spPr>
              <a:xfrm>
                <a:off x="5130355" y="2864188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21DBF67-DC10-8238-EBEA-DE515811645C}"/>
                  </a:ext>
                </a:extLst>
              </p:cNvPr>
              <p:cNvSpPr/>
              <p:nvPr/>
            </p:nvSpPr>
            <p:spPr>
              <a:xfrm>
                <a:off x="4900612" y="2295927"/>
                <a:ext cx="459295" cy="230219"/>
              </a:xfrm>
              <a:custGeom>
                <a:avLst/>
                <a:gdLst>
                  <a:gd name="connsiteX0" fmla="*/ 54483 w 459295"/>
                  <a:gd name="connsiteY0" fmla="*/ 187071 h 230219"/>
                  <a:gd name="connsiteX1" fmla="*/ 112395 w 459295"/>
                  <a:gd name="connsiteY1" fmla="*/ 230219 h 230219"/>
                  <a:gd name="connsiteX2" fmla="*/ 114967 w 459295"/>
                  <a:gd name="connsiteY2" fmla="*/ 230219 h 230219"/>
                  <a:gd name="connsiteX3" fmla="*/ 172879 w 459295"/>
                  <a:gd name="connsiteY3" fmla="*/ 187071 h 230219"/>
                  <a:gd name="connsiteX4" fmla="*/ 230791 w 459295"/>
                  <a:gd name="connsiteY4" fmla="*/ 230219 h 230219"/>
                  <a:gd name="connsiteX5" fmla="*/ 232124 w 459295"/>
                  <a:gd name="connsiteY5" fmla="*/ 230219 h 230219"/>
                  <a:gd name="connsiteX6" fmla="*/ 290036 w 459295"/>
                  <a:gd name="connsiteY6" fmla="*/ 187071 h 230219"/>
                  <a:gd name="connsiteX7" fmla="*/ 347948 w 459295"/>
                  <a:gd name="connsiteY7" fmla="*/ 230219 h 230219"/>
                  <a:gd name="connsiteX8" fmla="*/ 350520 w 459295"/>
                  <a:gd name="connsiteY8" fmla="*/ 230219 h 230219"/>
                  <a:gd name="connsiteX9" fmla="*/ 408432 w 459295"/>
                  <a:gd name="connsiteY9" fmla="*/ 187071 h 230219"/>
                  <a:gd name="connsiteX10" fmla="*/ 459296 w 459295"/>
                  <a:gd name="connsiteY10" fmla="*/ 214122 h 230219"/>
                  <a:gd name="connsiteX11" fmla="*/ 229743 w 459295"/>
                  <a:gd name="connsiteY11" fmla="*/ 0 h 230219"/>
                  <a:gd name="connsiteX12" fmla="*/ 0 w 459295"/>
                  <a:gd name="connsiteY12" fmla="*/ 220694 h 230219"/>
                  <a:gd name="connsiteX13" fmla="*/ 54483 w 459295"/>
                  <a:gd name="connsiteY13" fmla="*/ 187071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295" h="230219">
                    <a:moveTo>
                      <a:pt x="54483" y="187071"/>
                    </a:moveTo>
                    <a:cubicBezTo>
                      <a:pt x="82487" y="187071"/>
                      <a:pt x="105918" y="205454"/>
                      <a:pt x="112395" y="230219"/>
                    </a:cubicBezTo>
                    <a:lnTo>
                      <a:pt x="114967" y="230219"/>
                    </a:lnTo>
                    <a:cubicBezTo>
                      <a:pt x="121444" y="205454"/>
                      <a:pt x="144875" y="187071"/>
                      <a:pt x="172879" y="187071"/>
                    </a:cubicBezTo>
                    <a:cubicBezTo>
                      <a:pt x="200882" y="187071"/>
                      <a:pt x="224409" y="205454"/>
                      <a:pt x="230791" y="230219"/>
                    </a:cubicBezTo>
                    <a:lnTo>
                      <a:pt x="232124" y="230219"/>
                    </a:lnTo>
                    <a:cubicBezTo>
                      <a:pt x="238601" y="205454"/>
                      <a:pt x="262033" y="187071"/>
                      <a:pt x="290036" y="187071"/>
                    </a:cubicBezTo>
                    <a:cubicBezTo>
                      <a:pt x="318040" y="187071"/>
                      <a:pt x="341471" y="205454"/>
                      <a:pt x="347948" y="230219"/>
                    </a:cubicBezTo>
                    <a:lnTo>
                      <a:pt x="350520" y="230219"/>
                    </a:lnTo>
                    <a:cubicBezTo>
                      <a:pt x="356997" y="205454"/>
                      <a:pt x="380429" y="187071"/>
                      <a:pt x="408432" y="187071"/>
                    </a:cubicBezTo>
                    <a:cubicBezTo>
                      <a:pt x="429959" y="187071"/>
                      <a:pt x="448723" y="197929"/>
                      <a:pt x="459296" y="214122"/>
                    </a:cubicBezTo>
                    <a:cubicBezTo>
                      <a:pt x="451009" y="94488"/>
                      <a:pt x="351473" y="0"/>
                      <a:pt x="229743" y="0"/>
                    </a:cubicBezTo>
                    <a:cubicBezTo>
                      <a:pt x="108014" y="0"/>
                      <a:pt x="5048" y="98012"/>
                      <a:pt x="0" y="220694"/>
                    </a:cubicBezTo>
                    <a:cubicBezTo>
                      <a:pt x="9335" y="200882"/>
                      <a:pt x="30194" y="187071"/>
                      <a:pt x="54483" y="187071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015C10A-5BD9-4D13-B11C-E378752614C9}"/>
                  </a:ext>
                </a:extLst>
              </p:cNvPr>
              <p:cNvSpPr/>
              <p:nvPr/>
            </p:nvSpPr>
            <p:spPr>
              <a:xfrm>
                <a:off x="5130334" y="2295927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19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16004C5-5D8D-99D0-5246-18BD1B456323}"/>
                  </a:ext>
                </a:extLst>
              </p:cNvPr>
              <p:cNvSpPr/>
              <p:nvPr/>
            </p:nvSpPr>
            <p:spPr>
              <a:xfrm>
                <a:off x="5010864" y="2295927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0C34A5F-3C87-AAD7-40E5-05B363F8AA20}"/>
                  </a:ext>
                </a:extLst>
              </p:cNvPr>
              <p:cNvSpPr/>
              <p:nvPr/>
            </p:nvSpPr>
            <p:spPr>
              <a:xfrm>
                <a:off x="5130545" y="2295927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29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DE58C73-E039-FD2B-CD13-8F2148C9B24B}"/>
                </a:ext>
              </a:extLst>
            </p:cNvPr>
            <p:cNvSpPr/>
            <p:nvPr/>
          </p:nvSpPr>
          <p:spPr>
            <a:xfrm>
              <a:off x="4978050" y="2918481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103B26F-68D4-8854-3AD4-5DFECF192E08}"/>
                </a:ext>
              </a:extLst>
            </p:cNvPr>
            <p:cNvSpPr/>
            <p:nvPr/>
          </p:nvSpPr>
          <p:spPr>
            <a:xfrm>
              <a:off x="5151881" y="2918481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1" name="Yellow present">
            <a:extLst>
              <a:ext uri="{FF2B5EF4-FFF2-40B4-BE49-F238E27FC236}">
                <a16:creationId xmlns:a16="http://schemas.microsoft.com/office/drawing/2014/main" id="{B45A5B68-AABA-A68D-F928-F0F58D24119C}"/>
              </a:ext>
            </a:extLst>
          </p:cNvPr>
          <p:cNvGrpSpPr/>
          <p:nvPr/>
        </p:nvGrpSpPr>
        <p:grpSpPr>
          <a:xfrm>
            <a:off x="5930074" y="2590535"/>
            <a:ext cx="459676" cy="851915"/>
            <a:chOff x="5930074" y="2590535"/>
            <a:chExt cx="459676" cy="851915"/>
          </a:xfrm>
        </p:grpSpPr>
        <p:grpSp>
          <p:nvGrpSpPr>
            <p:cNvPr id="42" name="Graphic 3">
              <a:extLst>
                <a:ext uri="{FF2B5EF4-FFF2-40B4-BE49-F238E27FC236}">
                  <a16:creationId xmlns:a16="http://schemas.microsoft.com/office/drawing/2014/main" id="{7F56B8C9-91E4-FC3F-1EF3-573EEA6C5CAF}"/>
                </a:ext>
              </a:extLst>
            </p:cNvPr>
            <p:cNvGrpSpPr/>
            <p:nvPr/>
          </p:nvGrpSpPr>
          <p:grpSpPr>
            <a:xfrm>
              <a:off x="5930074" y="2590535"/>
              <a:ext cx="459676" cy="851915"/>
              <a:chOff x="5930074" y="2590535"/>
              <a:chExt cx="459676" cy="851915"/>
            </a:xfrm>
          </p:grpSpPr>
          <p:grpSp>
            <p:nvGrpSpPr>
              <p:cNvPr id="43" name="Graphic 3">
                <a:extLst>
                  <a:ext uri="{FF2B5EF4-FFF2-40B4-BE49-F238E27FC236}">
                    <a16:creationId xmlns:a16="http://schemas.microsoft.com/office/drawing/2014/main" id="{26741F1B-7C2D-7F24-BC67-7ED48556B0C3}"/>
                  </a:ext>
                </a:extLst>
              </p:cNvPr>
              <p:cNvGrpSpPr/>
              <p:nvPr/>
            </p:nvGrpSpPr>
            <p:grpSpPr>
              <a:xfrm>
                <a:off x="6058321" y="3063075"/>
                <a:ext cx="203372" cy="110485"/>
                <a:chOff x="6058321" y="3063075"/>
                <a:chExt cx="203372" cy="110485"/>
              </a:xfrm>
              <a:noFill/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D5F67B69-7A78-52AB-728B-96BE62F19B4D}"/>
                    </a:ext>
                  </a:extLst>
                </p:cNvPr>
                <p:cNvSpPr/>
                <p:nvPr/>
              </p:nvSpPr>
              <p:spPr>
                <a:xfrm>
                  <a:off x="6058321" y="3063075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A11D4545-31AC-D64A-5560-40FE1106A374}"/>
                    </a:ext>
                  </a:extLst>
                </p:cNvPr>
                <p:cNvSpPr/>
                <p:nvPr/>
              </p:nvSpPr>
              <p:spPr>
                <a:xfrm>
                  <a:off x="6162271" y="3063115"/>
                  <a:ext cx="99422" cy="110445"/>
                </a:xfrm>
                <a:custGeom>
                  <a:avLst/>
                  <a:gdLst>
                    <a:gd name="connsiteX0" fmla="*/ 12880 w 99422"/>
                    <a:gd name="connsiteY0" fmla="*/ 19481 h 110445"/>
                    <a:gd name="connsiteX1" fmla="*/ 879 w 99422"/>
                    <a:gd name="connsiteY1" fmla="*/ 110445 h 110445"/>
                    <a:gd name="connsiteX2" fmla="*/ 87461 w 99422"/>
                    <a:gd name="connsiteY2" fmla="*/ 80060 h 110445"/>
                    <a:gd name="connsiteX3" fmla="*/ 82318 w 99422"/>
                    <a:gd name="connsiteY3" fmla="*/ 10242 h 110445"/>
                    <a:gd name="connsiteX4" fmla="*/ 12880 w 99422"/>
                    <a:gd name="connsiteY4" fmla="*/ 19481 h 11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5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DBAEA094-BB36-8B26-9220-2890F1543279}"/>
                  </a:ext>
                </a:extLst>
              </p:cNvPr>
              <p:cNvSpPr/>
              <p:nvPr/>
            </p:nvSpPr>
            <p:spPr>
              <a:xfrm>
                <a:off x="6007988" y="3194992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CA0BF07-36BE-4AEC-EF1E-BB3EF0651AEF}"/>
                  </a:ext>
                </a:extLst>
              </p:cNvPr>
              <p:cNvSpPr/>
              <p:nvPr/>
            </p:nvSpPr>
            <p:spPr>
              <a:xfrm>
                <a:off x="5995415" y="3158797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FFDCA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695C0EC3-EA23-5083-94A8-D8F173F84F69}"/>
                  </a:ext>
                </a:extLst>
              </p:cNvPr>
              <p:cNvSpPr/>
              <p:nvPr/>
            </p:nvSpPr>
            <p:spPr>
              <a:xfrm>
                <a:off x="6138862" y="3158797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CC1F28-B161-10B6-26F8-DF577C32845F}"/>
                  </a:ext>
                </a:extLst>
              </p:cNvPr>
              <p:cNvSpPr/>
              <p:nvPr/>
            </p:nvSpPr>
            <p:spPr>
              <a:xfrm>
                <a:off x="5935217" y="2807610"/>
                <a:ext cx="224789" cy="351186"/>
              </a:xfrm>
              <a:custGeom>
                <a:avLst/>
                <a:gdLst>
                  <a:gd name="connsiteX0" fmla="*/ 0 w 224789"/>
                  <a:gd name="connsiteY0" fmla="*/ 0 h 351186"/>
                  <a:gd name="connsiteX1" fmla="*/ 224790 w 224789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89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B4D8CF4-3432-A03B-7B17-1467AA1218FB}"/>
                  </a:ext>
                </a:extLst>
              </p:cNvPr>
              <p:cNvSpPr/>
              <p:nvPr/>
            </p:nvSpPr>
            <p:spPr>
              <a:xfrm>
                <a:off x="6160007" y="2801609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1FDB05F-8435-6B44-75DD-093580A25E95}"/>
                  </a:ext>
                </a:extLst>
              </p:cNvPr>
              <p:cNvSpPr/>
              <p:nvPr/>
            </p:nvSpPr>
            <p:spPr>
              <a:xfrm>
                <a:off x="6160007" y="2799990"/>
                <a:ext cx="122872" cy="358806"/>
              </a:xfrm>
              <a:custGeom>
                <a:avLst/>
                <a:gdLst>
                  <a:gd name="connsiteX0" fmla="*/ 122872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2" y="0"/>
                    </a:moveTo>
                    <a:lnTo>
                      <a:pt x="0" y="35880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03719546-2658-6429-801F-9DF51A69A46C}"/>
                  </a:ext>
                </a:extLst>
              </p:cNvPr>
              <p:cNvSpPr/>
              <p:nvPr/>
            </p:nvSpPr>
            <p:spPr>
              <a:xfrm>
                <a:off x="6159912" y="279446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14D9E56-A53A-105C-BA8D-054F23BB0315}"/>
                  </a:ext>
                </a:extLst>
              </p:cNvPr>
              <p:cNvSpPr/>
              <p:nvPr/>
            </p:nvSpPr>
            <p:spPr>
              <a:xfrm>
                <a:off x="6039230" y="2792846"/>
                <a:ext cx="120776" cy="365950"/>
              </a:xfrm>
              <a:custGeom>
                <a:avLst/>
                <a:gdLst>
                  <a:gd name="connsiteX0" fmla="*/ 0 w 120776"/>
                  <a:gd name="connsiteY0" fmla="*/ 0 h 365950"/>
                  <a:gd name="connsiteX1" fmla="*/ 120777 w 120776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6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00466A6A-B4F3-D227-4B5B-36FD3D03250F}"/>
                  </a:ext>
                </a:extLst>
              </p:cNvPr>
              <p:cNvSpPr/>
              <p:nvPr/>
            </p:nvSpPr>
            <p:spPr>
              <a:xfrm>
                <a:off x="6160007" y="3158797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8B7AF06-7AA7-3949-1AAF-FA561B69A295}"/>
                  </a:ext>
                </a:extLst>
              </p:cNvPr>
              <p:cNvSpPr/>
              <p:nvPr/>
            </p:nvSpPr>
            <p:spPr>
              <a:xfrm>
                <a:off x="5930074" y="2590535"/>
                <a:ext cx="459486" cy="230219"/>
              </a:xfrm>
              <a:custGeom>
                <a:avLst/>
                <a:gdLst>
                  <a:gd name="connsiteX0" fmla="*/ 54673 w 459486"/>
                  <a:gd name="connsiteY0" fmla="*/ 187071 h 230219"/>
                  <a:gd name="connsiteX1" fmla="*/ 112586 w 459486"/>
                  <a:gd name="connsiteY1" fmla="*/ 230219 h 230219"/>
                  <a:gd name="connsiteX2" fmla="*/ 115157 w 459486"/>
                  <a:gd name="connsiteY2" fmla="*/ 230219 h 230219"/>
                  <a:gd name="connsiteX3" fmla="*/ 173069 w 459486"/>
                  <a:gd name="connsiteY3" fmla="*/ 187071 h 230219"/>
                  <a:gd name="connsiteX4" fmla="*/ 230981 w 459486"/>
                  <a:gd name="connsiteY4" fmla="*/ 230219 h 230219"/>
                  <a:gd name="connsiteX5" fmla="*/ 232315 w 459486"/>
                  <a:gd name="connsiteY5" fmla="*/ 230219 h 230219"/>
                  <a:gd name="connsiteX6" fmla="*/ 290227 w 459486"/>
                  <a:gd name="connsiteY6" fmla="*/ 187071 h 230219"/>
                  <a:gd name="connsiteX7" fmla="*/ 348139 w 459486"/>
                  <a:gd name="connsiteY7" fmla="*/ 230219 h 230219"/>
                  <a:gd name="connsiteX8" fmla="*/ 350710 w 459486"/>
                  <a:gd name="connsiteY8" fmla="*/ 230219 h 230219"/>
                  <a:gd name="connsiteX9" fmla="*/ 408622 w 459486"/>
                  <a:gd name="connsiteY9" fmla="*/ 187071 h 230219"/>
                  <a:gd name="connsiteX10" fmla="*/ 459486 w 459486"/>
                  <a:gd name="connsiteY10" fmla="*/ 214122 h 230219"/>
                  <a:gd name="connsiteX11" fmla="*/ 229934 w 459486"/>
                  <a:gd name="connsiteY11" fmla="*/ 0 h 230219"/>
                  <a:gd name="connsiteX12" fmla="*/ 0 w 459486"/>
                  <a:gd name="connsiteY12" fmla="*/ 220599 h 230219"/>
                  <a:gd name="connsiteX13" fmla="*/ 54483 w 459486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6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6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77D8729-028F-5374-803F-F90814C54AB0}"/>
                  </a:ext>
                </a:extLst>
              </p:cNvPr>
              <p:cNvSpPr/>
              <p:nvPr/>
            </p:nvSpPr>
            <p:spPr>
              <a:xfrm>
                <a:off x="6159987" y="2590535"/>
                <a:ext cx="121592" cy="230219"/>
              </a:xfrm>
              <a:custGeom>
                <a:avLst/>
                <a:gdLst>
                  <a:gd name="connsiteX0" fmla="*/ 1925 w 121592"/>
                  <a:gd name="connsiteY0" fmla="*/ 230219 h 230219"/>
                  <a:gd name="connsiteX1" fmla="*/ 2592 w 121592"/>
                  <a:gd name="connsiteY1" fmla="*/ 230219 h 230219"/>
                  <a:gd name="connsiteX2" fmla="*/ 60504 w 121592"/>
                  <a:gd name="connsiteY2" fmla="*/ 187071 h 230219"/>
                  <a:gd name="connsiteX3" fmla="*/ 118416 w 121592"/>
                  <a:gd name="connsiteY3" fmla="*/ 230219 h 230219"/>
                  <a:gd name="connsiteX4" fmla="*/ 120988 w 121592"/>
                  <a:gd name="connsiteY4" fmla="*/ 230219 h 230219"/>
                  <a:gd name="connsiteX5" fmla="*/ 211 w 121592"/>
                  <a:gd name="connsiteY5" fmla="*/ 0 h 230219"/>
                  <a:gd name="connsiteX6" fmla="*/ 1925 w 121592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2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C5C057C6-E64B-DAE5-5F81-17C545BB204B}"/>
                  </a:ext>
                </a:extLst>
              </p:cNvPr>
              <p:cNvSpPr/>
              <p:nvPr/>
            </p:nvSpPr>
            <p:spPr>
              <a:xfrm>
                <a:off x="6040421" y="2590535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E017558-647C-1593-BBDC-81C035E7F114}"/>
                  </a:ext>
                </a:extLst>
              </p:cNvPr>
              <p:cNvSpPr/>
              <p:nvPr/>
            </p:nvSpPr>
            <p:spPr>
              <a:xfrm>
                <a:off x="6160198" y="2590535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2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5" y="187071"/>
                      <a:pt x="178689" y="187071"/>
                    </a:cubicBezTo>
                    <a:cubicBezTo>
                      <a:pt x="200215" y="187071"/>
                      <a:pt x="218980" y="197930"/>
                      <a:pt x="229552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0AEB99B-5F9F-AA00-42A2-CC33A2AF7B53}"/>
                </a:ext>
              </a:extLst>
            </p:cNvPr>
            <p:cNvSpPr/>
            <p:nvPr/>
          </p:nvSpPr>
          <p:spPr>
            <a:xfrm>
              <a:off x="6007512" y="3213089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DD4761F-1B92-6FEC-43DC-A1264B11DA66}"/>
                </a:ext>
              </a:extLst>
            </p:cNvPr>
            <p:cNvSpPr/>
            <p:nvPr/>
          </p:nvSpPr>
          <p:spPr>
            <a:xfrm>
              <a:off x="6181343" y="3213089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1" name="Green present">
            <a:extLst>
              <a:ext uri="{FF2B5EF4-FFF2-40B4-BE49-F238E27FC236}">
                <a16:creationId xmlns:a16="http://schemas.microsoft.com/office/drawing/2014/main" id="{B8F33F5F-898A-FE89-8B14-55A16E06C517}"/>
              </a:ext>
            </a:extLst>
          </p:cNvPr>
          <p:cNvGrpSpPr/>
          <p:nvPr/>
        </p:nvGrpSpPr>
        <p:grpSpPr>
          <a:xfrm>
            <a:off x="6828853" y="2133145"/>
            <a:ext cx="459581" cy="851916"/>
            <a:chOff x="6828853" y="2133145"/>
            <a:chExt cx="459581" cy="851916"/>
          </a:xfrm>
        </p:grpSpPr>
        <p:grpSp>
          <p:nvGrpSpPr>
            <p:cNvPr id="62" name="Graphic 3">
              <a:extLst>
                <a:ext uri="{FF2B5EF4-FFF2-40B4-BE49-F238E27FC236}">
                  <a16:creationId xmlns:a16="http://schemas.microsoft.com/office/drawing/2014/main" id="{B7652FA2-CB7E-4EB6-AD3E-8D5DDB1A5558}"/>
                </a:ext>
              </a:extLst>
            </p:cNvPr>
            <p:cNvGrpSpPr/>
            <p:nvPr/>
          </p:nvGrpSpPr>
          <p:grpSpPr>
            <a:xfrm>
              <a:off x="6828853" y="2133145"/>
              <a:ext cx="459581" cy="851916"/>
              <a:chOff x="6828853" y="2133145"/>
              <a:chExt cx="459581" cy="851916"/>
            </a:xfrm>
          </p:grpSpPr>
          <p:grpSp>
            <p:nvGrpSpPr>
              <p:cNvPr id="63" name="Graphic 3">
                <a:extLst>
                  <a:ext uri="{FF2B5EF4-FFF2-40B4-BE49-F238E27FC236}">
                    <a16:creationId xmlns:a16="http://schemas.microsoft.com/office/drawing/2014/main" id="{910244A8-EA91-E6E5-796F-17DC53F6C006}"/>
                  </a:ext>
                </a:extLst>
              </p:cNvPr>
              <p:cNvGrpSpPr/>
              <p:nvPr/>
            </p:nvGrpSpPr>
            <p:grpSpPr>
              <a:xfrm>
                <a:off x="6957099" y="2605684"/>
                <a:ext cx="203238" cy="110485"/>
                <a:chOff x="6957099" y="2605684"/>
                <a:chExt cx="203238" cy="110485"/>
              </a:xfrm>
              <a:noFill/>
            </p:grpSpPr>
            <p:sp>
              <p:nvSpPr>
                <p:cNvPr id="11481" name="Freeform: Shape 11480">
                  <a:extLst>
                    <a:ext uri="{FF2B5EF4-FFF2-40B4-BE49-F238E27FC236}">
                      <a16:creationId xmlns:a16="http://schemas.microsoft.com/office/drawing/2014/main" id="{BC796BE0-4928-A4D3-2463-66B4EEFBF845}"/>
                    </a:ext>
                  </a:extLst>
                </p:cNvPr>
                <p:cNvSpPr/>
                <p:nvPr/>
              </p:nvSpPr>
              <p:spPr>
                <a:xfrm>
                  <a:off x="6957099" y="2605684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9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82" name="Freeform: Shape 11481">
                  <a:extLst>
                    <a:ext uri="{FF2B5EF4-FFF2-40B4-BE49-F238E27FC236}">
                      <a16:creationId xmlns:a16="http://schemas.microsoft.com/office/drawing/2014/main" id="{5C6744C8-E68A-2D5A-8E51-B6960E074AAE}"/>
                    </a:ext>
                  </a:extLst>
                </p:cNvPr>
                <p:cNvSpPr/>
                <p:nvPr/>
              </p:nvSpPr>
              <p:spPr>
                <a:xfrm>
                  <a:off x="7060955" y="2605684"/>
                  <a:ext cx="99383" cy="110485"/>
                </a:xfrm>
                <a:custGeom>
                  <a:avLst/>
                  <a:gdLst>
                    <a:gd name="connsiteX0" fmla="*/ 12880 w 99383"/>
                    <a:gd name="connsiteY0" fmla="*/ 19522 h 110485"/>
                    <a:gd name="connsiteX1" fmla="*/ 879 w 99383"/>
                    <a:gd name="connsiteY1" fmla="*/ 110486 h 110485"/>
                    <a:gd name="connsiteX2" fmla="*/ 87461 w 99383"/>
                    <a:gd name="connsiteY2" fmla="*/ 80101 h 110485"/>
                    <a:gd name="connsiteX3" fmla="*/ 82318 w 99383"/>
                    <a:gd name="connsiteY3" fmla="*/ 10283 h 110485"/>
                    <a:gd name="connsiteX4" fmla="*/ 12880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178" y="58289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483" name="Freeform: Shape 11482">
                <a:extLst>
                  <a:ext uri="{FF2B5EF4-FFF2-40B4-BE49-F238E27FC236}">
                    <a16:creationId xmlns:a16="http://schemas.microsoft.com/office/drawing/2014/main" id="{DAF2EE7E-081E-8362-C735-6FFA9456EAEF}"/>
                  </a:ext>
                </a:extLst>
              </p:cNvPr>
              <p:cNvSpPr/>
              <p:nvPr/>
            </p:nvSpPr>
            <p:spPr>
              <a:xfrm>
                <a:off x="6906672" y="2737601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54992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4" name="Freeform: Shape 11483">
                <a:extLst>
                  <a:ext uri="{FF2B5EF4-FFF2-40B4-BE49-F238E27FC236}">
                    <a16:creationId xmlns:a16="http://schemas.microsoft.com/office/drawing/2014/main" id="{CA269E0D-6B7D-C333-1AC4-0276DCEDDADC}"/>
                  </a:ext>
                </a:extLst>
              </p:cNvPr>
              <p:cNvSpPr/>
              <p:nvPr/>
            </p:nvSpPr>
            <p:spPr>
              <a:xfrm>
                <a:off x="6894099" y="2701406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3 h 54292"/>
                  <a:gd name="connsiteX3" fmla="*/ 0 w 329184"/>
                  <a:gd name="connsiteY3" fmla="*/ 54293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3"/>
                    </a:lnTo>
                    <a:lnTo>
                      <a:pt x="0" y="54293"/>
                    </a:lnTo>
                    <a:close/>
                  </a:path>
                </a:pathLst>
              </a:custGeom>
              <a:solidFill>
                <a:srgbClr val="76AD5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5" name="Freeform: Shape 11484">
                <a:extLst>
                  <a:ext uri="{FF2B5EF4-FFF2-40B4-BE49-F238E27FC236}">
                    <a16:creationId xmlns:a16="http://schemas.microsoft.com/office/drawing/2014/main" id="{F7F3E3B6-1E79-2BFE-AD0F-258AB1E19D6F}"/>
                  </a:ext>
                </a:extLst>
              </p:cNvPr>
              <p:cNvSpPr/>
              <p:nvPr/>
            </p:nvSpPr>
            <p:spPr>
              <a:xfrm>
                <a:off x="7037641" y="2701406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6" name="Freeform: Shape 11485">
                <a:extLst>
                  <a:ext uri="{FF2B5EF4-FFF2-40B4-BE49-F238E27FC236}">
                    <a16:creationId xmlns:a16="http://schemas.microsoft.com/office/drawing/2014/main" id="{72507BB1-64CE-AD3B-843A-78BE53C4296B}"/>
                  </a:ext>
                </a:extLst>
              </p:cNvPr>
              <p:cNvSpPr/>
              <p:nvPr/>
            </p:nvSpPr>
            <p:spPr>
              <a:xfrm>
                <a:off x="6833996" y="2350124"/>
                <a:ext cx="224694" cy="351281"/>
              </a:xfrm>
              <a:custGeom>
                <a:avLst/>
                <a:gdLst>
                  <a:gd name="connsiteX0" fmla="*/ 0 w 224694"/>
                  <a:gd name="connsiteY0" fmla="*/ 0 h 351281"/>
                  <a:gd name="connsiteX1" fmla="*/ 224695 w 224694"/>
                  <a:gd name="connsiteY1" fmla="*/ 351282 h 351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694" h="351281">
                    <a:moveTo>
                      <a:pt x="0" y="0"/>
                    </a:moveTo>
                    <a:lnTo>
                      <a:pt x="224695" y="351282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7" name="Freeform: Shape 11486">
                <a:extLst>
                  <a:ext uri="{FF2B5EF4-FFF2-40B4-BE49-F238E27FC236}">
                    <a16:creationId xmlns:a16="http://schemas.microsoft.com/office/drawing/2014/main" id="{76DE66E1-93BF-33A1-7195-D688F2605551}"/>
                  </a:ext>
                </a:extLst>
              </p:cNvPr>
              <p:cNvSpPr/>
              <p:nvPr/>
            </p:nvSpPr>
            <p:spPr>
              <a:xfrm>
                <a:off x="7058691" y="2344219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8" name="Freeform: Shape 11487">
                <a:extLst>
                  <a:ext uri="{FF2B5EF4-FFF2-40B4-BE49-F238E27FC236}">
                    <a16:creationId xmlns:a16="http://schemas.microsoft.com/office/drawing/2014/main" id="{BA930C5E-A0B8-8912-68D8-76C3AED154FF}"/>
                  </a:ext>
                </a:extLst>
              </p:cNvPr>
              <p:cNvSpPr/>
              <p:nvPr/>
            </p:nvSpPr>
            <p:spPr>
              <a:xfrm>
                <a:off x="7058691" y="2342599"/>
                <a:ext cx="122967" cy="358806"/>
              </a:xfrm>
              <a:custGeom>
                <a:avLst/>
                <a:gdLst>
                  <a:gd name="connsiteX0" fmla="*/ 122968 w 122967"/>
                  <a:gd name="connsiteY0" fmla="*/ 0 h 358806"/>
                  <a:gd name="connsiteX1" fmla="*/ 0 w 122967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967" h="358806">
                    <a:moveTo>
                      <a:pt x="122968" y="0"/>
                    </a:moveTo>
                    <a:lnTo>
                      <a:pt x="0" y="35880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9" name="Freeform: Shape 11488">
                <a:extLst>
                  <a:ext uri="{FF2B5EF4-FFF2-40B4-BE49-F238E27FC236}">
                    <a16:creationId xmlns:a16="http://schemas.microsoft.com/office/drawing/2014/main" id="{15CE5210-26DE-6036-9E0B-6111170E0D45}"/>
                  </a:ext>
                </a:extLst>
              </p:cNvPr>
              <p:cNvSpPr/>
              <p:nvPr/>
            </p:nvSpPr>
            <p:spPr>
              <a:xfrm>
                <a:off x="7058691" y="233707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0" name="Freeform: Shape 11489">
                <a:extLst>
                  <a:ext uri="{FF2B5EF4-FFF2-40B4-BE49-F238E27FC236}">
                    <a16:creationId xmlns:a16="http://schemas.microsoft.com/office/drawing/2014/main" id="{4AEECC93-3416-AC01-CE3F-DD3E9B8F40AC}"/>
                  </a:ext>
                </a:extLst>
              </p:cNvPr>
              <p:cNvSpPr/>
              <p:nvPr/>
            </p:nvSpPr>
            <p:spPr>
              <a:xfrm>
                <a:off x="6937914" y="2335456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1" name="Freeform: Shape 11490">
                <a:extLst>
                  <a:ext uri="{FF2B5EF4-FFF2-40B4-BE49-F238E27FC236}">
                    <a16:creationId xmlns:a16="http://schemas.microsoft.com/office/drawing/2014/main" id="{CB901CD2-469A-BB45-35FF-1D8E8F028B1B}"/>
                  </a:ext>
                </a:extLst>
              </p:cNvPr>
              <p:cNvSpPr/>
              <p:nvPr/>
            </p:nvSpPr>
            <p:spPr>
              <a:xfrm>
                <a:off x="7058691" y="2701406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2" name="Freeform: Shape 11491">
                <a:extLst>
                  <a:ext uri="{FF2B5EF4-FFF2-40B4-BE49-F238E27FC236}">
                    <a16:creationId xmlns:a16="http://schemas.microsoft.com/office/drawing/2014/main" id="{78EB77BC-71BD-A3CC-A30F-AC43159E3C4B}"/>
                  </a:ext>
                </a:extLst>
              </p:cNvPr>
              <p:cNvSpPr/>
              <p:nvPr/>
            </p:nvSpPr>
            <p:spPr>
              <a:xfrm>
                <a:off x="6828853" y="2133145"/>
                <a:ext cx="459485" cy="230219"/>
              </a:xfrm>
              <a:custGeom>
                <a:avLst/>
                <a:gdLst>
                  <a:gd name="connsiteX0" fmla="*/ 54673 w 459485"/>
                  <a:gd name="connsiteY0" fmla="*/ 187071 h 230219"/>
                  <a:gd name="connsiteX1" fmla="*/ 112585 w 459485"/>
                  <a:gd name="connsiteY1" fmla="*/ 230219 h 230219"/>
                  <a:gd name="connsiteX2" fmla="*/ 115157 w 459485"/>
                  <a:gd name="connsiteY2" fmla="*/ 230219 h 230219"/>
                  <a:gd name="connsiteX3" fmla="*/ 173069 w 459485"/>
                  <a:gd name="connsiteY3" fmla="*/ 187071 h 230219"/>
                  <a:gd name="connsiteX4" fmla="*/ 230981 w 459485"/>
                  <a:gd name="connsiteY4" fmla="*/ 230219 h 230219"/>
                  <a:gd name="connsiteX5" fmla="*/ 232315 w 459485"/>
                  <a:gd name="connsiteY5" fmla="*/ 230219 h 230219"/>
                  <a:gd name="connsiteX6" fmla="*/ 290227 w 459485"/>
                  <a:gd name="connsiteY6" fmla="*/ 187071 h 230219"/>
                  <a:gd name="connsiteX7" fmla="*/ 348139 w 459485"/>
                  <a:gd name="connsiteY7" fmla="*/ 230219 h 230219"/>
                  <a:gd name="connsiteX8" fmla="*/ 350710 w 459485"/>
                  <a:gd name="connsiteY8" fmla="*/ 230219 h 230219"/>
                  <a:gd name="connsiteX9" fmla="*/ 408622 w 459485"/>
                  <a:gd name="connsiteY9" fmla="*/ 187071 h 230219"/>
                  <a:gd name="connsiteX10" fmla="*/ 459486 w 459485"/>
                  <a:gd name="connsiteY10" fmla="*/ 214122 h 230219"/>
                  <a:gd name="connsiteX11" fmla="*/ 229934 w 459485"/>
                  <a:gd name="connsiteY11" fmla="*/ 0 h 230219"/>
                  <a:gd name="connsiteX12" fmla="*/ 0 w 459485"/>
                  <a:gd name="connsiteY12" fmla="*/ 220599 h 230219"/>
                  <a:gd name="connsiteX13" fmla="*/ 54483 w 459485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5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5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3" name="Freeform: Shape 11492">
                <a:extLst>
                  <a:ext uri="{FF2B5EF4-FFF2-40B4-BE49-F238E27FC236}">
                    <a16:creationId xmlns:a16="http://schemas.microsoft.com/office/drawing/2014/main" id="{9503643D-55AA-444E-C20D-65E9C46CC05F}"/>
                  </a:ext>
                </a:extLst>
              </p:cNvPr>
              <p:cNvSpPr/>
              <p:nvPr/>
            </p:nvSpPr>
            <p:spPr>
              <a:xfrm>
                <a:off x="7058671" y="2133145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4" name="Freeform: Shape 11493">
                <a:extLst>
                  <a:ext uri="{FF2B5EF4-FFF2-40B4-BE49-F238E27FC236}">
                    <a16:creationId xmlns:a16="http://schemas.microsoft.com/office/drawing/2014/main" id="{DBCA18B8-A11A-DDE1-3254-20233591DB24}"/>
                  </a:ext>
                </a:extLst>
              </p:cNvPr>
              <p:cNvSpPr/>
              <p:nvPr/>
            </p:nvSpPr>
            <p:spPr>
              <a:xfrm>
                <a:off x="6939200" y="2133145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5" name="Freeform: Shape 11494">
                <a:extLst>
                  <a:ext uri="{FF2B5EF4-FFF2-40B4-BE49-F238E27FC236}">
                    <a16:creationId xmlns:a16="http://schemas.microsoft.com/office/drawing/2014/main" id="{DC50CA53-B7AE-43B6-9551-A098C8FEE520}"/>
                  </a:ext>
                </a:extLst>
              </p:cNvPr>
              <p:cNvSpPr/>
              <p:nvPr/>
            </p:nvSpPr>
            <p:spPr>
              <a:xfrm>
                <a:off x="7058881" y="2133145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30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496" name="Freeform: Shape 11495">
              <a:extLst>
                <a:ext uri="{FF2B5EF4-FFF2-40B4-BE49-F238E27FC236}">
                  <a16:creationId xmlns:a16="http://schemas.microsoft.com/office/drawing/2014/main" id="{1B426D5B-A920-F81B-669C-A6BA561E8287}"/>
                </a:ext>
              </a:extLst>
            </p:cNvPr>
            <p:cNvSpPr/>
            <p:nvPr/>
          </p:nvSpPr>
          <p:spPr>
            <a:xfrm>
              <a:off x="6906005" y="2757223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97" name="Freeform: Shape 11496">
              <a:extLst>
                <a:ext uri="{FF2B5EF4-FFF2-40B4-BE49-F238E27FC236}">
                  <a16:creationId xmlns:a16="http://schemas.microsoft.com/office/drawing/2014/main" id="{0CF1B23A-50B6-6783-6ADA-303A1F498CE4}"/>
                </a:ext>
              </a:extLst>
            </p:cNvPr>
            <p:cNvSpPr/>
            <p:nvPr/>
          </p:nvSpPr>
          <p:spPr>
            <a:xfrm>
              <a:off x="7079836" y="2757223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!!Rocket in flight 2">
            <a:extLst>
              <a:ext uri="{FF2B5EF4-FFF2-40B4-BE49-F238E27FC236}">
                <a16:creationId xmlns:a16="http://schemas.microsoft.com/office/drawing/2014/main" id="{DF9AF1B0-87FE-2CD8-8AF3-9D29E5735C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V="1">
            <a:off x="52460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377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3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7CA265D4-C8DC-8054-7319-DC483132534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11740" name="Venus sign">
            <a:extLst>
              <a:ext uri="{FF2B5EF4-FFF2-40B4-BE49-F238E27FC236}">
                <a16:creationId xmlns:a16="http://schemas.microsoft.com/office/drawing/2014/main" id="{37B256C5-7688-AB61-2DEE-2BF225787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2224" y="4518025"/>
            <a:ext cx="2276475" cy="1264708"/>
          </a:xfrm>
          <a:prstGeom prst="rect">
            <a:avLst/>
          </a:prstGeom>
        </p:spPr>
      </p:pic>
      <p:pic>
        <p:nvPicPr>
          <p:cNvPr id="11739" name="Alien">
            <a:extLst>
              <a:ext uri="{FF2B5EF4-FFF2-40B4-BE49-F238E27FC236}">
                <a16:creationId xmlns:a16="http://schemas.microsoft.com/office/drawing/2014/main" id="{B62C69F1-F559-9B5F-44AF-11270478AD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1937" y="4076700"/>
            <a:ext cx="1685925" cy="1714500"/>
          </a:xfrm>
          <a:prstGeom prst="rect">
            <a:avLst/>
          </a:prstGeom>
        </p:spPr>
      </p:pic>
      <p:pic>
        <p:nvPicPr>
          <p:cNvPr id="5" name="Venus">
            <a:extLst>
              <a:ext uri="{FF2B5EF4-FFF2-40B4-BE49-F238E27FC236}">
                <a16:creationId xmlns:a16="http://schemas.microsoft.com/office/drawing/2014/main" id="{D8BEAE8F-5A0D-3D6B-F404-75C1D2FA4E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27087" y="3284764"/>
            <a:ext cx="7170056" cy="6565084"/>
          </a:xfrm>
          <a:prstGeom prst="rect">
            <a:avLst/>
          </a:prstGeom>
        </p:spPr>
      </p:pic>
      <p:grpSp>
        <p:nvGrpSpPr>
          <p:cNvPr id="21" name="Red present">
            <a:extLst>
              <a:ext uri="{FF2B5EF4-FFF2-40B4-BE49-F238E27FC236}">
                <a16:creationId xmlns:a16="http://schemas.microsoft.com/office/drawing/2014/main" id="{CAFA1A52-7EAD-67FD-9D42-4D44DDB7F20E}"/>
              </a:ext>
            </a:extLst>
          </p:cNvPr>
          <p:cNvGrpSpPr/>
          <p:nvPr/>
        </p:nvGrpSpPr>
        <p:grpSpPr>
          <a:xfrm>
            <a:off x="5272087" y="4058052"/>
            <a:ext cx="148767" cy="275823"/>
            <a:chOff x="4900612" y="2295927"/>
            <a:chExt cx="459486" cy="851915"/>
          </a:xfrm>
        </p:grpSpPr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ACB3CFC8-FFC6-E73B-39FC-3E63F83C1BE3}"/>
                </a:ext>
              </a:extLst>
            </p:cNvPr>
            <p:cNvGrpSpPr/>
            <p:nvPr/>
          </p:nvGrpSpPr>
          <p:grpSpPr>
            <a:xfrm>
              <a:off x="4900612" y="2295927"/>
              <a:ext cx="459486" cy="851915"/>
              <a:chOff x="4900612" y="2295927"/>
              <a:chExt cx="459486" cy="851915"/>
            </a:xfrm>
          </p:grpSpPr>
          <p:grpSp>
            <p:nvGrpSpPr>
              <p:cNvPr id="23" name="Graphic 3">
                <a:extLst>
                  <a:ext uri="{FF2B5EF4-FFF2-40B4-BE49-F238E27FC236}">
                    <a16:creationId xmlns:a16="http://schemas.microsoft.com/office/drawing/2014/main" id="{28F0E25C-FA09-2FBF-F732-079410DD61A3}"/>
                  </a:ext>
                </a:extLst>
              </p:cNvPr>
              <p:cNvGrpSpPr/>
              <p:nvPr/>
            </p:nvGrpSpPr>
            <p:grpSpPr>
              <a:xfrm>
                <a:off x="5028668" y="2768466"/>
                <a:ext cx="203372" cy="110485"/>
                <a:chOff x="5028668" y="2768466"/>
                <a:chExt cx="203372" cy="110485"/>
              </a:xfrm>
              <a:noFill/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91DD8B94-3CF6-7CA0-8DF8-CFF3B6FBB738}"/>
                    </a:ext>
                  </a:extLst>
                </p:cNvPr>
                <p:cNvSpPr/>
                <p:nvPr/>
              </p:nvSpPr>
              <p:spPr>
                <a:xfrm>
                  <a:off x="5028668" y="2768466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7EE4863-7DCF-FCB5-6947-C56603496C57}"/>
                    </a:ext>
                  </a:extLst>
                </p:cNvPr>
                <p:cNvSpPr/>
                <p:nvPr/>
              </p:nvSpPr>
              <p:spPr>
                <a:xfrm>
                  <a:off x="5132619" y="2768507"/>
                  <a:ext cx="99422" cy="110445"/>
                </a:xfrm>
                <a:custGeom>
                  <a:avLst/>
                  <a:gdLst>
                    <a:gd name="connsiteX0" fmla="*/ 12880 w 99422"/>
                    <a:gd name="connsiteY0" fmla="*/ 19481 h 110445"/>
                    <a:gd name="connsiteX1" fmla="*/ 879 w 99422"/>
                    <a:gd name="connsiteY1" fmla="*/ 110445 h 110445"/>
                    <a:gd name="connsiteX2" fmla="*/ 87461 w 99422"/>
                    <a:gd name="connsiteY2" fmla="*/ 80060 h 110445"/>
                    <a:gd name="connsiteX3" fmla="*/ 82318 w 99422"/>
                    <a:gd name="connsiteY3" fmla="*/ 10242 h 110445"/>
                    <a:gd name="connsiteX4" fmla="*/ 12880 w 99422"/>
                    <a:gd name="connsiteY4" fmla="*/ 19481 h 11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5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6E79387-0A32-1F09-2C33-5CC890D2DF4C}"/>
                  </a:ext>
                </a:extLst>
              </p:cNvPr>
              <p:cNvSpPr/>
              <p:nvPr/>
            </p:nvSpPr>
            <p:spPr>
              <a:xfrm>
                <a:off x="4978336" y="2900383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B0BCE5-23C9-E5DF-8EF2-5B3A7051194B}"/>
                  </a:ext>
                </a:extLst>
              </p:cNvPr>
              <p:cNvSpPr/>
              <p:nvPr/>
            </p:nvSpPr>
            <p:spPr>
              <a:xfrm>
                <a:off x="4965763" y="2864188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E068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A6C64AF-BC36-96D8-90EF-41D817FE51F3}"/>
                  </a:ext>
                </a:extLst>
              </p:cNvPr>
              <p:cNvSpPr/>
              <p:nvPr/>
            </p:nvSpPr>
            <p:spPr>
              <a:xfrm>
                <a:off x="5109209" y="2864188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6D30F64-25C5-94D9-4024-46F10C1CFB47}"/>
                  </a:ext>
                </a:extLst>
              </p:cNvPr>
              <p:cNvSpPr/>
              <p:nvPr/>
            </p:nvSpPr>
            <p:spPr>
              <a:xfrm>
                <a:off x="4905565" y="2513002"/>
                <a:ext cx="224790" cy="351186"/>
              </a:xfrm>
              <a:custGeom>
                <a:avLst/>
                <a:gdLst>
                  <a:gd name="connsiteX0" fmla="*/ 0 w 224790"/>
                  <a:gd name="connsiteY0" fmla="*/ 0 h 351186"/>
                  <a:gd name="connsiteX1" fmla="*/ 224790 w 224790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90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7A05732-A61C-B352-AE0C-D2D977504057}"/>
                  </a:ext>
                </a:extLst>
              </p:cNvPr>
              <p:cNvSpPr/>
              <p:nvPr/>
            </p:nvSpPr>
            <p:spPr>
              <a:xfrm>
                <a:off x="5130355" y="2507001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DB84040-D619-CC61-A31A-719745091BA5}"/>
                  </a:ext>
                </a:extLst>
              </p:cNvPr>
              <p:cNvSpPr/>
              <p:nvPr/>
            </p:nvSpPr>
            <p:spPr>
              <a:xfrm>
                <a:off x="5130355" y="2505382"/>
                <a:ext cx="122872" cy="358806"/>
              </a:xfrm>
              <a:custGeom>
                <a:avLst/>
                <a:gdLst>
                  <a:gd name="connsiteX0" fmla="*/ 122873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3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AC8A27F-5211-1DDB-0C56-2A11AE0D86A4}"/>
                  </a:ext>
                </a:extLst>
              </p:cNvPr>
              <p:cNvSpPr/>
              <p:nvPr/>
            </p:nvSpPr>
            <p:spPr>
              <a:xfrm>
                <a:off x="5130355" y="2499857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5CA8DC2B-C95D-E2B6-4488-BC51CA01E915}"/>
                  </a:ext>
                </a:extLst>
              </p:cNvPr>
              <p:cNvSpPr/>
              <p:nvPr/>
            </p:nvSpPr>
            <p:spPr>
              <a:xfrm>
                <a:off x="5009578" y="2498238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AFBF3B7A-37B5-61E7-5D77-96572D00A045}"/>
                  </a:ext>
                </a:extLst>
              </p:cNvPr>
              <p:cNvSpPr/>
              <p:nvPr/>
            </p:nvSpPr>
            <p:spPr>
              <a:xfrm>
                <a:off x="5130355" y="2864188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21DBF67-DC10-8238-EBEA-DE515811645C}"/>
                  </a:ext>
                </a:extLst>
              </p:cNvPr>
              <p:cNvSpPr/>
              <p:nvPr/>
            </p:nvSpPr>
            <p:spPr>
              <a:xfrm>
                <a:off x="4900612" y="2295927"/>
                <a:ext cx="459295" cy="230219"/>
              </a:xfrm>
              <a:custGeom>
                <a:avLst/>
                <a:gdLst>
                  <a:gd name="connsiteX0" fmla="*/ 54483 w 459295"/>
                  <a:gd name="connsiteY0" fmla="*/ 187071 h 230219"/>
                  <a:gd name="connsiteX1" fmla="*/ 112395 w 459295"/>
                  <a:gd name="connsiteY1" fmla="*/ 230219 h 230219"/>
                  <a:gd name="connsiteX2" fmla="*/ 114967 w 459295"/>
                  <a:gd name="connsiteY2" fmla="*/ 230219 h 230219"/>
                  <a:gd name="connsiteX3" fmla="*/ 172879 w 459295"/>
                  <a:gd name="connsiteY3" fmla="*/ 187071 h 230219"/>
                  <a:gd name="connsiteX4" fmla="*/ 230791 w 459295"/>
                  <a:gd name="connsiteY4" fmla="*/ 230219 h 230219"/>
                  <a:gd name="connsiteX5" fmla="*/ 232124 w 459295"/>
                  <a:gd name="connsiteY5" fmla="*/ 230219 h 230219"/>
                  <a:gd name="connsiteX6" fmla="*/ 290036 w 459295"/>
                  <a:gd name="connsiteY6" fmla="*/ 187071 h 230219"/>
                  <a:gd name="connsiteX7" fmla="*/ 347948 w 459295"/>
                  <a:gd name="connsiteY7" fmla="*/ 230219 h 230219"/>
                  <a:gd name="connsiteX8" fmla="*/ 350520 w 459295"/>
                  <a:gd name="connsiteY8" fmla="*/ 230219 h 230219"/>
                  <a:gd name="connsiteX9" fmla="*/ 408432 w 459295"/>
                  <a:gd name="connsiteY9" fmla="*/ 187071 h 230219"/>
                  <a:gd name="connsiteX10" fmla="*/ 459296 w 459295"/>
                  <a:gd name="connsiteY10" fmla="*/ 214122 h 230219"/>
                  <a:gd name="connsiteX11" fmla="*/ 229743 w 459295"/>
                  <a:gd name="connsiteY11" fmla="*/ 0 h 230219"/>
                  <a:gd name="connsiteX12" fmla="*/ 0 w 459295"/>
                  <a:gd name="connsiteY12" fmla="*/ 220694 h 230219"/>
                  <a:gd name="connsiteX13" fmla="*/ 54483 w 459295"/>
                  <a:gd name="connsiteY13" fmla="*/ 187071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295" h="230219">
                    <a:moveTo>
                      <a:pt x="54483" y="187071"/>
                    </a:moveTo>
                    <a:cubicBezTo>
                      <a:pt x="82487" y="187071"/>
                      <a:pt x="105918" y="205454"/>
                      <a:pt x="112395" y="230219"/>
                    </a:cubicBezTo>
                    <a:lnTo>
                      <a:pt x="114967" y="230219"/>
                    </a:lnTo>
                    <a:cubicBezTo>
                      <a:pt x="121444" y="205454"/>
                      <a:pt x="144875" y="187071"/>
                      <a:pt x="172879" y="187071"/>
                    </a:cubicBezTo>
                    <a:cubicBezTo>
                      <a:pt x="200882" y="187071"/>
                      <a:pt x="224409" y="205454"/>
                      <a:pt x="230791" y="230219"/>
                    </a:cubicBezTo>
                    <a:lnTo>
                      <a:pt x="232124" y="230219"/>
                    </a:lnTo>
                    <a:cubicBezTo>
                      <a:pt x="238601" y="205454"/>
                      <a:pt x="262033" y="187071"/>
                      <a:pt x="290036" y="187071"/>
                    </a:cubicBezTo>
                    <a:cubicBezTo>
                      <a:pt x="318040" y="187071"/>
                      <a:pt x="341471" y="205454"/>
                      <a:pt x="347948" y="230219"/>
                    </a:cubicBezTo>
                    <a:lnTo>
                      <a:pt x="350520" y="230219"/>
                    </a:lnTo>
                    <a:cubicBezTo>
                      <a:pt x="356997" y="205454"/>
                      <a:pt x="380429" y="187071"/>
                      <a:pt x="408432" y="187071"/>
                    </a:cubicBezTo>
                    <a:cubicBezTo>
                      <a:pt x="429959" y="187071"/>
                      <a:pt x="448723" y="197929"/>
                      <a:pt x="459296" y="214122"/>
                    </a:cubicBezTo>
                    <a:cubicBezTo>
                      <a:pt x="451009" y="94488"/>
                      <a:pt x="351473" y="0"/>
                      <a:pt x="229743" y="0"/>
                    </a:cubicBezTo>
                    <a:cubicBezTo>
                      <a:pt x="108014" y="0"/>
                      <a:pt x="5048" y="98012"/>
                      <a:pt x="0" y="220694"/>
                    </a:cubicBezTo>
                    <a:cubicBezTo>
                      <a:pt x="9335" y="200882"/>
                      <a:pt x="30194" y="187071"/>
                      <a:pt x="54483" y="187071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015C10A-5BD9-4D13-B11C-E378752614C9}"/>
                  </a:ext>
                </a:extLst>
              </p:cNvPr>
              <p:cNvSpPr/>
              <p:nvPr/>
            </p:nvSpPr>
            <p:spPr>
              <a:xfrm>
                <a:off x="5130334" y="2295927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19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16004C5-5D8D-99D0-5246-18BD1B456323}"/>
                  </a:ext>
                </a:extLst>
              </p:cNvPr>
              <p:cNvSpPr/>
              <p:nvPr/>
            </p:nvSpPr>
            <p:spPr>
              <a:xfrm>
                <a:off x="5010864" y="2295927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0C34A5F-3C87-AAD7-40E5-05B363F8AA20}"/>
                  </a:ext>
                </a:extLst>
              </p:cNvPr>
              <p:cNvSpPr/>
              <p:nvPr/>
            </p:nvSpPr>
            <p:spPr>
              <a:xfrm>
                <a:off x="5130545" y="2295927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29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DE58C73-E039-FD2B-CD13-8F2148C9B24B}"/>
                </a:ext>
              </a:extLst>
            </p:cNvPr>
            <p:cNvSpPr/>
            <p:nvPr/>
          </p:nvSpPr>
          <p:spPr>
            <a:xfrm>
              <a:off x="4978050" y="2918481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103B26F-68D4-8854-3AD4-5DFECF192E08}"/>
                </a:ext>
              </a:extLst>
            </p:cNvPr>
            <p:cNvSpPr/>
            <p:nvPr/>
          </p:nvSpPr>
          <p:spPr>
            <a:xfrm>
              <a:off x="5151881" y="2918481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1" name="Yellow present">
            <a:extLst>
              <a:ext uri="{FF2B5EF4-FFF2-40B4-BE49-F238E27FC236}">
                <a16:creationId xmlns:a16="http://schemas.microsoft.com/office/drawing/2014/main" id="{B45A5B68-AABA-A68D-F928-F0F58D24119C}"/>
              </a:ext>
            </a:extLst>
          </p:cNvPr>
          <p:cNvGrpSpPr/>
          <p:nvPr/>
        </p:nvGrpSpPr>
        <p:grpSpPr>
          <a:xfrm>
            <a:off x="6125337" y="4243122"/>
            <a:ext cx="144049" cy="266965"/>
            <a:chOff x="5930074" y="2590535"/>
            <a:chExt cx="459676" cy="851915"/>
          </a:xfrm>
        </p:grpSpPr>
        <p:grpSp>
          <p:nvGrpSpPr>
            <p:cNvPr id="42" name="Graphic 3">
              <a:extLst>
                <a:ext uri="{FF2B5EF4-FFF2-40B4-BE49-F238E27FC236}">
                  <a16:creationId xmlns:a16="http://schemas.microsoft.com/office/drawing/2014/main" id="{7F56B8C9-91E4-FC3F-1EF3-573EEA6C5CAF}"/>
                </a:ext>
              </a:extLst>
            </p:cNvPr>
            <p:cNvGrpSpPr/>
            <p:nvPr/>
          </p:nvGrpSpPr>
          <p:grpSpPr>
            <a:xfrm>
              <a:off x="5930074" y="2590535"/>
              <a:ext cx="459676" cy="851915"/>
              <a:chOff x="5930074" y="2590535"/>
              <a:chExt cx="459676" cy="851915"/>
            </a:xfrm>
          </p:grpSpPr>
          <p:grpSp>
            <p:nvGrpSpPr>
              <p:cNvPr id="43" name="Graphic 3">
                <a:extLst>
                  <a:ext uri="{FF2B5EF4-FFF2-40B4-BE49-F238E27FC236}">
                    <a16:creationId xmlns:a16="http://schemas.microsoft.com/office/drawing/2014/main" id="{26741F1B-7C2D-7F24-BC67-7ED48556B0C3}"/>
                  </a:ext>
                </a:extLst>
              </p:cNvPr>
              <p:cNvGrpSpPr/>
              <p:nvPr/>
            </p:nvGrpSpPr>
            <p:grpSpPr>
              <a:xfrm>
                <a:off x="6058321" y="3063075"/>
                <a:ext cx="203372" cy="110485"/>
                <a:chOff x="6058321" y="3063075"/>
                <a:chExt cx="203372" cy="110485"/>
              </a:xfrm>
              <a:noFill/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D5F67B69-7A78-52AB-728B-96BE62F19B4D}"/>
                    </a:ext>
                  </a:extLst>
                </p:cNvPr>
                <p:cNvSpPr/>
                <p:nvPr/>
              </p:nvSpPr>
              <p:spPr>
                <a:xfrm>
                  <a:off x="6058321" y="3063075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A11D4545-31AC-D64A-5560-40FE1106A374}"/>
                    </a:ext>
                  </a:extLst>
                </p:cNvPr>
                <p:cNvSpPr/>
                <p:nvPr/>
              </p:nvSpPr>
              <p:spPr>
                <a:xfrm>
                  <a:off x="6162271" y="3063115"/>
                  <a:ext cx="99422" cy="110445"/>
                </a:xfrm>
                <a:custGeom>
                  <a:avLst/>
                  <a:gdLst>
                    <a:gd name="connsiteX0" fmla="*/ 12880 w 99422"/>
                    <a:gd name="connsiteY0" fmla="*/ 19481 h 110445"/>
                    <a:gd name="connsiteX1" fmla="*/ 879 w 99422"/>
                    <a:gd name="connsiteY1" fmla="*/ 110445 h 110445"/>
                    <a:gd name="connsiteX2" fmla="*/ 87461 w 99422"/>
                    <a:gd name="connsiteY2" fmla="*/ 80060 h 110445"/>
                    <a:gd name="connsiteX3" fmla="*/ 82318 w 99422"/>
                    <a:gd name="connsiteY3" fmla="*/ 10242 h 110445"/>
                    <a:gd name="connsiteX4" fmla="*/ 12880 w 99422"/>
                    <a:gd name="connsiteY4" fmla="*/ 19481 h 11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5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DBAEA094-BB36-8B26-9220-2890F1543279}"/>
                  </a:ext>
                </a:extLst>
              </p:cNvPr>
              <p:cNvSpPr/>
              <p:nvPr/>
            </p:nvSpPr>
            <p:spPr>
              <a:xfrm>
                <a:off x="6007988" y="3194992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CA0BF07-36BE-4AEC-EF1E-BB3EF0651AEF}"/>
                  </a:ext>
                </a:extLst>
              </p:cNvPr>
              <p:cNvSpPr/>
              <p:nvPr/>
            </p:nvSpPr>
            <p:spPr>
              <a:xfrm>
                <a:off x="5995415" y="3158797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FFDCA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695C0EC3-EA23-5083-94A8-D8F173F84F69}"/>
                  </a:ext>
                </a:extLst>
              </p:cNvPr>
              <p:cNvSpPr/>
              <p:nvPr/>
            </p:nvSpPr>
            <p:spPr>
              <a:xfrm>
                <a:off x="6138862" y="3158797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CC1F28-B161-10B6-26F8-DF577C32845F}"/>
                  </a:ext>
                </a:extLst>
              </p:cNvPr>
              <p:cNvSpPr/>
              <p:nvPr/>
            </p:nvSpPr>
            <p:spPr>
              <a:xfrm>
                <a:off x="5935217" y="2807610"/>
                <a:ext cx="224789" cy="351186"/>
              </a:xfrm>
              <a:custGeom>
                <a:avLst/>
                <a:gdLst>
                  <a:gd name="connsiteX0" fmla="*/ 0 w 224789"/>
                  <a:gd name="connsiteY0" fmla="*/ 0 h 351186"/>
                  <a:gd name="connsiteX1" fmla="*/ 224790 w 224789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89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B4D8CF4-3432-A03B-7B17-1467AA1218FB}"/>
                  </a:ext>
                </a:extLst>
              </p:cNvPr>
              <p:cNvSpPr/>
              <p:nvPr/>
            </p:nvSpPr>
            <p:spPr>
              <a:xfrm>
                <a:off x="6160007" y="2801609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1FDB05F-8435-6B44-75DD-093580A25E95}"/>
                  </a:ext>
                </a:extLst>
              </p:cNvPr>
              <p:cNvSpPr/>
              <p:nvPr/>
            </p:nvSpPr>
            <p:spPr>
              <a:xfrm>
                <a:off x="6160007" y="2799990"/>
                <a:ext cx="122872" cy="358806"/>
              </a:xfrm>
              <a:custGeom>
                <a:avLst/>
                <a:gdLst>
                  <a:gd name="connsiteX0" fmla="*/ 122872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2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03719546-2658-6429-801F-9DF51A69A46C}"/>
                  </a:ext>
                </a:extLst>
              </p:cNvPr>
              <p:cNvSpPr/>
              <p:nvPr/>
            </p:nvSpPr>
            <p:spPr>
              <a:xfrm>
                <a:off x="6159912" y="279446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14D9E56-A53A-105C-BA8D-054F23BB0315}"/>
                  </a:ext>
                </a:extLst>
              </p:cNvPr>
              <p:cNvSpPr/>
              <p:nvPr/>
            </p:nvSpPr>
            <p:spPr>
              <a:xfrm>
                <a:off x="6039230" y="2792846"/>
                <a:ext cx="120776" cy="365950"/>
              </a:xfrm>
              <a:custGeom>
                <a:avLst/>
                <a:gdLst>
                  <a:gd name="connsiteX0" fmla="*/ 0 w 120776"/>
                  <a:gd name="connsiteY0" fmla="*/ 0 h 365950"/>
                  <a:gd name="connsiteX1" fmla="*/ 120777 w 120776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6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00466A6A-B4F3-D227-4B5B-36FD3D03250F}"/>
                  </a:ext>
                </a:extLst>
              </p:cNvPr>
              <p:cNvSpPr/>
              <p:nvPr/>
            </p:nvSpPr>
            <p:spPr>
              <a:xfrm>
                <a:off x="6160007" y="3158797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8B7AF06-7AA7-3949-1AAF-FA561B69A295}"/>
                  </a:ext>
                </a:extLst>
              </p:cNvPr>
              <p:cNvSpPr/>
              <p:nvPr/>
            </p:nvSpPr>
            <p:spPr>
              <a:xfrm>
                <a:off x="5930074" y="2590535"/>
                <a:ext cx="459486" cy="230219"/>
              </a:xfrm>
              <a:custGeom>
                <a:avLst/>
                <a:gdLst>
                  <a:gd name="connsiteX0" fmla="*/ 54673 w 459486"/>
                  <a:gd name="connsiteY0" fmla="*/ 187071 h 230219"/>
                  <a:gd name="connsiteX1" fmla="*/ 112586 w 459486"/>
                  <a:gd name="connsiteY1" fmla="*/ 230219 h 230219"/>
                  <a:gd name="connsiteX2" fmla="*/ 115157 w 459486"/>
                  <a:gd name="connsiteY2" fmla="*/ 230219 h 230219"/>
                  <a:gd name="connsiteX3" fmla="*/ 173069 w 459486"/>
                  <a:gd name="connsiteY3" fmla="*/ 187071 h 230219"/>
                  <a:gd name="connsiteX4" fmla="*/ 230981 w 459486"/>
                  <a:gd name="connsiteY4" fmla="*/ 230219 h 230219"/>
                  <a:gd name="connsiteX5" fmla="*/ 232315 w 459486"/>
                  <a:gd name="connsiteY5" fmla="*/ 230219 h 230219"/>
                  <a:gd name="connsiteX6" fmla="*/ 290227 w 459486"/>
                  <a:gd name="connsiteY6" fmla="*/ 187071 h 230219"/>
                  <a:gd name="connsiteX7" fmla="*/ 348139 w 459486"/>
                  <a:gd name="connsiteY7" fmla="*/ 230219 h 230219"/>
                  <a:gd name="connsiteX8" fmla="*/ 350710 w 459486"/>
                  <a:gd name="connsiteY8" fmla="*/ 230219 h 230219"/>
                  <a:gd name="connsiteX9" fmla="*/ 408622 w 459486"/>
                  <a:gd name="connsiteY9" fmla="*/ 187071 h 230219"/>
                  <a:gd name="connsiteX10" fmla="*/ 459486 w 459486"/>
                  <a:gd name="connsiteY10" fmla="*/ 214122 h 230219"/>
                  <a:gd name="connsiteX11" fmla="*/ 229934 w 459486"/>
                  <a:gd name="connsiteY11" fmla="*/ 0 h 230219"/>
                  <a:gd name="connsiteX12" fmla="*/ 0 w 459486"/>
                  <a:gd name="connsiteY12" fmla="*/ 220599 h 230219"/>
                  <a:gd name="connsiteX13" fmla="*/ 54483 w 459486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6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6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77D8729-028F-5374-803F-F90814C54AB0}"/>
                  </a:ext>
                </a:extLst>
              </p:cNvPr>
              <p:cNvSpPr/>
              <p:nvPr/>
            </p:nvSpPr>
            <p:spPr>
              <a:xfrm>
                <a:off x="6159987" y="2590535"/>
                <a:ext cx="121592" cy="230219"/>
              </a:xfrm>
              <a:custGeom>
                <a:avLst/>
                <a:gdLst>
                  <a:gd name="connsiteX0" fmla="*/ 1925 w 121592"/>
                  <a:gd name="connsiteY0" fmla="*/ 230219 h 230219"/>
                  <a:gd name="connsiteX1" fmla="*/ 2592 w 121592"/>
                  <a:gd name="connsiteY1" fmla="*/ 230219 h 230219"/>
                  <a:gd name="connsiteX2" fmla="*/ 60504 w 121592"/>
                  <a:gd name="connsiteY2" fmla="*/ 187071 h 230219"/>
                  <a:gd name="connsiteX3" fmla="*/ 118416 w 121592"/>
                  <a:gd name="connsiteY3" fmla="*/ 230219 h 230219"/>
                  <a:gd name="connsiteX4" fmla="*/ 120988 w 121592"/>
                  <a:gd name="connsiteY4" fmla="*/ 230219 h 230219"/>
                  <a:gd name="connsiteX5" fmla="*/ 211 w 121592"/>
                  <a:gd name="connsiteY5" fmla="*/ 0 h 230219"/>
                  <a:gd name="connsiteX6" fmla="*/ 1925 w 121592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2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C5C057C6-E64B-DAE5-5F81-17C545BB204B}"/>
                  </a:ext>
                </a:extLst>
              </p:cNvPr>
              <p:cNvSpPr/>
              <p:nvPr/>
            </p:nvSpPr>
            <p:spPr>
              <a:xfrm>
                <a:off x="6040421" y="2590535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E017558-647C-1593-BBDC-81C035E7F114}"/>
                  </a:ext>
                </a:extLst>
              </p:cNvPr>
              <p:cNvSpPr/>
              <p:nvPr/>
            </p:nvSpPr>
            <p:spPr>
              <a:xfrm>
                <a:off x="6160198" y="2590535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2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5" y="187071"/>
                      <a:pt x="178689" y="187071"/>
                    </a:cubicBezTo>
                    <a:cubicBezTo>
                      <a:pt x="200215" y="187071"/>
                      <a:pt x="218980" y="197930"/>
                      <a:pt x="229552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0AEB99B-5F9F-AA00-42A2-CC33A2AF7B53}"/>
                </a:ext>
              </a:extLst>
            </p:cNvPr>
            <p:cNvSpPr/>
            <p:nvPr/>
          </p:nvSpPr>
          <p:spPr>
            <a:xfrm>
              <a:off x="6007512" y="3213089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DD4761F-1B92-6FEC-43DC-A1264B11DA66}"/>
                </a:ext>
              </a:extLst>
            </p:cNvPr>
            <p:cNvSpPr/>
            <p:nvPr/>
          </p:nvSpPr>
          <p:spPr>
            <a:xfrm>
              <a:off x="6181343" y="3213089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1" name="Green present">
            <a:extLst>
              <a:ext uri="{FF2B5EF4-FFF2-40B4-BE49-F238E27FC236}">
                <a16:creationId xmlns:a16="http://schemas.microsoft.com/office/drawing/2014/main" id="{B8F33F5F-898A-FE89-8B14-55A16E06C517}"/>
              </a:ext>
            </a:extLst>
          </p:cNvPr>
          <p:cNvGrpSpPr/>
          <p:nvPr/>
        </p:nvGrpSpPr>
        <p:grpSpPr>
          <a:xfrm>
            <a:off x="6926485" y="4159589"/>
            <a:ext cx="154398" cy="286205"/>
            <a:chOff x="6828853" y="2133145"/>
            <a:chExt cx="459581" cy="851916"/>
          </a:xfrm>
        </p:grpSpPr>
        <p:grpSp>
          <p:nvGrpSpPr>
            <p:cNvPr id="62" name="Graphic 3">
              <a:extLst>
                <a:ext uri="{FF2B5EF4-FFF2-40B4-BE49-F238E27FC236}">
                  <a16:creationId xmlns:a16="http://schemas.microsoft.com/office/drawing/2014/main" id="{B7652FA2-CB7E-4EB6-AD3E-8D5DDB1A5558}"/>
                </a:ext>
              </a:extLst>
            </p:cNvPr>
            <p:cNvGrpSpPr/>
            <p:nvPr/>
          </p:nvGrpSpPr>
          <p:grpSpPr>
            <a:xfrm>
              <a:off x="6828853" y="2133145"/>
              <a:ext cx="459581" cy="851916"/>
              <a:chOff x="6828853" y="2133145"/>
              <a:chExt cx="459581" cy="851916"/>
            </a:xfrm>
          </p:grpSpPr>
          <p:grpSp>
            <p:nvGrpSpPr>
              <p:cNvPr id="63" name="Graphic 3">
                <a:extLst>
                  <a:ext uri="{FF2B5EF4-FFF2-40B4-BE49-F238E27FC236}">
                    <a16:creationId xmlns:a16="http://schemas.microsoft.com/office/drawing/2014/main" id="{910244A8-EA91-E6E5-796F-17DC53F6C006}"/>
                  </a:ext>
                </a:extLst>
              </p:cNvPr>
              <p:cNvGrpSpPr/>
              <p:nvPr/>
            </p:nvGrpSpPr>
            <p:grpSpPr>
              <a:xfrm>
                <a:off x="6957099" y="2605684"/>
                <a:ext cx="203238" cy="110485"/>
                <a:chOff x="6957099" y="2605684"/>
                <a:chExt cx="203238" cy="110485"/>
              </a:xfrm>
              <a:noFill/>
            </p:grpSpPr>
            <p:sp>
              <p:nvSpPr>
                <p:cNvPr id="11481" name="Freeform: Shape 11480">
                  <a:extLst>
                    <a:ext uri="{FF2B5EF4-FFF2-40B4-BE49-F238E27FC236}">
                      <a16:creationId xmlns:a16="http://schemas.microsoft.com/office/drawing/2014/main" id="{BC796BE0-4928-A4D3-2463-66B4EEFBF845}"/>
                    </a:ext>
                  </a:extLst>
                </p:cNvPr>
                <p:cNvSpPr/>
                <p:nvPr/>
              </p:nvSpPr>
              <p:spPr>
                <a:xfrm>
                  <a:off x="6957099" y="2605684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9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82" name="Freeform: Shape 11481">
                  <a:extLst>
                    <a:ext uri="{FF2B5EF4-FFF2-40B4-BE49-F238E27FC236}">
                      <a16:creationId xmlns:a16="http://schemas.microsoft.com/office/drawing/2014/main" id="{5C6744C8-E68A-2D5A-8E51-B6960E074AAE}"/>
                    </a:ext>
                  </a:extLst>
                </p:cNvPr>
                <p:cNvSpPr/>
                <p:nvPr/>
              </p:nvSpPr>
              <p:spPr>
                <a:xfrm>
                  <a:off x="7060955" y="2605684"/>
                  <a:ext cx="99383" cy="110485"/>
                </a:xfrm>
                <a:custGeom>
                  <a:avLst/>
                  <a:gdLst>
                    <a:gd name="connsiteX0" fmla="*/ 12880 w 99383"/>
                    <a:gd name="connsiteY0" fmla="*/ 19522 h 110485"/>
                    <a:gd name="connsiteX1" fmla="*/ 879 w 99383"/>
                    <a:gd name="connsiteY1" fmla="*/ 110486 h 110485"/>
                    <a:gd name="connsiteX2" fmla="*/ 87461 w 99383"/>
                    <a:gd name="connsiteY2" fmla="*/ 80101 h 110485"/>
                    <a:gd name="connsiteX3" fmla="*/ 82318 w 99383"/>
                    <a:gd name="connsiteY3" fmla="*/ 10283 h 110485"/>
                    <a:gd name="connsiteX4" fmla="*/ 12880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178" y="58289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483" name="Freeform: Shape 11482">
                <a:extLst>
                  <a:ext uri="{FF2B5EF4-FFF2-40B4-BE49-F238E27FC236}">
                    <a16:creationId xmlns:a16="http://schemas.microsoft.com/office/drawing/2014/main" id="{DAF2EE7E-081E-8362-C735-6FFA9456EAEF}"/>
                  </a:ext>
                </a:extLst>
              </p:cNvPr>
              <p:cNvSpPr/>
              <p:nvPr/>
            </p:nvSpPr>
            <p:spPr>
              <a:xfrm>
                <a:off x="6906672" y="2737601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54992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4" name="Freeform: Shape 11483">
                <a:extLst>
                  <a:ext uri="{FF2B5EF4-FFF2-40B4-BE49-F238E27FC236}">
                    <a16:creationId xmlns:a16="http://schemas.microsoft.com/office/drawing/2014/main" id="{CA269E0D-6B7D-C333-1AC4-0276DCEDDADC}"/>
                  </a:ext>
                </a:extLst>
              </p:cNvPr>
              <p:cNvSpPr/>
              <p:nvPr/>
            </p:nvSpPr>
            <p:spPr>
              <a:xfrm>
                <a:off x="6894099" y="2701406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3 h 54292"/>
                  <a:gd name="connsiteX3" fmla="*/ 0 w 329184"/>
                  <a:gd name="connsiteY3" fmla="*/ 54293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3"/>
                    </a:lnTo>
                    <a:lnTo>
                      <a:pt x="0" y="54293"/>
                    </a:lnTo>
                    <a:close/>
                  </a:path>
                </a:pathLst>
              </a:custGeom>
              <a:solidFill>
                <a:srgbClr val="76AD5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5" name="Freeform: Shape 11484">
                <a:extLst>
                  <a:ext uri="{FF2B5EF4-FFF2-40B4-BE49-F238E27FC236}">
                    <a16:creationId xmlns:a16="http://schemas.microsoft.com/office/drawing/2014/main" id="{F7F3E3B6-1E79-2BFE-AD0F-258AB1E19D6F}"/>
                  </a:ext>
                </a:extLst>
              </p:cNvPr>
              <p:cNvSpPr/>
              <p:nvPr/>
            </p:nvSpPr>
            <p:spPr>
              <a:xfrm>
                <a:off x="7037641" y="2701406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6" name="Freeform: Shape 11485">
                <a:extLst>
                  <a:ext uri="{FF2B5EF4-FFF2-40B4-BE49-F238E27FC236}">
                    <a16:creationId xmlns:a16="http://schemas.microsoft.com/office/drawing/2014/main" id="{72507BB1-64CE-AD3B-843A-78BE53C4296B}"/>
                  </a:ext>
                </a:extLst>
              </p:cNvPr>
              <p:cNvSpPr/>
              <p:nvPr/>
            </p:nvSpPr>
            <p:spPr>
              <a:xfrm>
                <a:off x="6833996" y="2350124"/>
                <a:ext cx="224694" cy="351281"/>
              </a:xfrm>
              <a:custGeom>
                <a:avLst/>
                <a:gdLst>
                  <a:gd name="connsiteX0" fmla="*/ 0 w 224694"/>
                  <a:gd name="connsiteY0" fmla="*/ 0 h 351281"/>
                  <a:gd name="connsiteX1" fmla="*/ 224695 w 224694"/>
                  <a:gd name="connsiteY1" fmla="*/ 351282 h 351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694" h="351281">
                    <a:moveTo>
                      <a:pt x="0" y="0"/>
                    </a:moveTo>
                    <a:lnTo>
                      <a:pt x="224695" y="351282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487" name="Freeform: Shape 11486">
                <a:extLst>
                  <a:ext uri="{FF2B5EF4-FFF2-40B4-BE49-F238E27FC236}">
                    <a16:creationId xmlns:a16="http://schemas.microsoft.com/office/drawing/2014/main" id="{76DE66E1-93BF-33A1-7195-D688F2605551}"/>
                  </a:ext>
                </a:extLst>
              </p:cNvPr>
              <p:cNvSpPr/>
              <p:nvPr/>
            </p:nvSpPr>
            <p:spPr>
              <a:xfrm>
                <a:off x="7058691" y="2344219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488" name="Freeform: Shape 11487">
                <a:extLst>
                  <a:ext uri="{FF2B5EF4-FFF2-40B4-BE49-F238E27FC236}">
                    <a16:creationId xmlns:a16="http://schemas.microsoft.com/office/drawing/2014/main" id="{BA930C5E-A0B8-8912-68D8-76C3AED154FF}"/>
                  </a:ext>
                </a:extLst>
              </p:cNvPr>
              <p:cNvSpPr/>
              <p:nvPr/>
            </p:nvSpPr>
            <p:spPr>
              <a:xfrm>
                <a:off x="7058691" y="2342599"/>
                <a:ext cx="122967" cy="358806"/>
              </a:xfrm>
              <a:custGeom>
                <a:avLst/>
                <a:gdLst>
                  <a:gd name="connsiteX0" fmla="*/ 122968 w 122967"/>
                  <a:gd name="connsiteY0" fmla="*/ 0 h 358806"/>
                  <a:gd name="connsiteX1" fmla="*/ 0 w 122967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967" h="358806">
                    <a:moveTo>
                      <a:pt x="122968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489" name="Freeform: Shape 11488">
                <a:extLst>
                  <a:ext uri="{FF2B5EF4-FFF2-40B4-BE49-F238E27FC236}">
                    <a16:creationId xmlns:a16="http://schemas.microsoft.com/office/drawing/2014/main" id="{15CE5210-26DE-6036-9E0B-6111170E0D45}"/>
                  </a:ext>
                </a:extLst>
              </p:cNvPr>
              <p:cNvSpPr/>
              <p:nvPr/>
            </p:nvSpPr>
            <p:spPr>
              <a:xfrm>
                <a:off x="7058691" y="233707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0" name="Freeform: Shape 11489">
                <a:extLst>
                  <a:ext uri="{FF2B5EF4-FFF2-40B4-BE49-F238E27FC236}">
                    <a16:creationId xmlns:a16="http://schemas.microsoft.com/office/drawing/2014/main" id="{4AEECC93-3416-AC01-CE3F-DD3E9B8F40AC}"/>
                  </a:ext>
                </a:extLst>
              </p:cNvPr>
              <p:cNvSpPr/>
              <p:nvPr/>
            </p:nvSpPr>
            <p:spPr>
              <a:xfrm>
                <a:off x="6937914" y="2335456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1" name="Freeform: Shape 11490">
                <a:extLst>
                  <a:ext uri="{FF2B5EF4-FFF2-40B4-BE49-F238E27FC236}">
                    <a16:creationId xmlns:a16="http://schemas.microsoft.com/office/drawing/2014/main" id="{CB901CD2-469A-BB45-35FF-1D8E8F028B1B}"/>
                  </a:ext>
                </a:extLst>
              </p:cNvPr>
              <p:cNvSpPr/>
              <p:nvPr/>
            </p:nvSpPr>
            <p:spPr>
              <a:xfrm>
                <a:off x="7058691" y="2701406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492" name="Freeform: Shape 11491">
                <a:extLst>
                  <a:ext uri="{FF2B5EF4-FFF2-40B4-BE49-F238E27FC236}">
                    <a16:creationId xmlns:a16="http://schemas.microsoft.com/office/drawing/2014/main" id="{78EB77BC-71BD-A3CC-A30F-AC43159E3C4B}"/>
                  </a:ext>
                </a:extLst>
              </p:cNvPr>
              <p:cNvSpPr/>
              <p:nvPr/>
            </p:nvSpPr>
            <p:spPr>
              <a:xfrm>
                <a:off x="6828853" y="2133145"/>
                <a:ext cx="459485" cy="230219"/>
              </a:xfrm>
              <a:custGeom>
                <a:avLst/>
                <a:gdLst>
                  <a:gd name="connsiteX0" fmla="*/ 54673 w 459485"/>
                  <a:gd name="connsiteY0" fmla="*/ 187071 h 230219"/>
                  <a:gd name="connsiteX1" fmla="*/ 112585 w 459485"/>
                  <a:gd name="connsiteY1" fmla="*/ 230219 h 230219"/>
                  <a:gd name="connsiteX2" fmla="*/ 115157 w 459485"/>
                  <a:gd name="connsiteY2" fmla="*/ 230219 h 230219"/>
                  <a:gd name="connsiteX3" fmla="*/ 173069 w 459485"/>
                  <a:gd name="connsiteY3" fmla="*/ 187071 h 230219"/>
                  <a:gd name="connsiteX4" fmla="*/ 230981 w 459485"/>
                  <a:gd name="connsiteY4" fmla="*/ 230219 h 230219"/>
                  <a:gd name="connsiteX5" fmla="*/ 232315 w 459485"/>
                  <a:gd name="connsiteY5" fmla="*/ 230219 h 230219"/>
                  <a:gd name="connsiteX6" fmla="*/ 290227 w 459485"/>
                  <a:gd name="connsiteY6" fmla="*/ 187071 h 230219"/>
                  <a:gd name="connsiteX7" fmla="*/ 348139 w 459485"/>
                  <a:gd name="connsiteY7" fmla="*/ 230219 h 230219"/>
                  <a:gd name="connsiteX8" fmla="*/ 350710 w 459485"/>
                  <a:gd name="connsiteY8" fmla="*/ 230219 h 230219"/>
                  <a:gd name="connsiteX9" fmla="*/ 408622 w 459485"/>
                  <a:gd name="connsiteY9" fmla="*/ 187071 h 230219"/>
                  <a:gd name="connsiteX10" fmla="*/ 459486 w 459485"/>
                  <a:gd name="connsiteY10" fmla="*/ 214122 h 230219"/>
                  <a:gd name="connsiteX11" fmla="*/ 229934 w 459485"/>
                  <a:gd name="connsiteY11" fmla="*/ 0 h 230219"/>
                  <a:gd name="connsiteX12" fmla="*/ 0 w 459485"/>
                  <a:gd name="connsiteY12" fmla="*/ 220599 h 230219"/>
                  <a:gd name="connsiteX13" fmla="*/ 54483 w 459485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5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5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3" name="Freeform: Shape 11492">
                <a:extLst>
                  <a:ext uri="{FF2B5EF4-FFF2-40B4-BE49-F238E27FC236}">
                    <a16:creationId xmlns:a16="http://schemas.microsoft.com/office/drawing/2014/main" id="{9503643D-55AA-444E-C20D-65E9C46CC05F}"/>
                  </a:ext>
                </a:extLst>
              </p:cNvPr>
              <p:cNvSpPr/>
              <p:nvPr/>
            </p:nvSpPr>
            <p:spPr>
              <a:xfrm>
                <a:off x="7058671" y="2133145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4" name="Freeform: Shape 11493">
                <a:extLst>
                  <a:ext uri="{FF2B5EF4-FFF2-40B4-BE49-F238E27FC236}">
                    <a16:creationId xmlns:a16="http://schemas.microsoft.com/office/drawing/2014/main" id="{DBCA18B8-A11A-DDE1-3254-20233591DB24}"/>
                  </a:ext>
                </a:extLst>
              </p:cNvPr>
              <p:cNvSpPr/>
              <p:nvPr/>
            </p:nvSpPr>
            <p:spPr>
              <a:xfrm>
                <a:off x="6939200" y="2133145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95" name="Freeform: Shape 11494">
                <a:extLst>
                  <a:ext uri="{FF2B5EF4-FFF2-40B4-BE49-F238E27FC236}">
                    <a16:creationId xmlns:a16="http://schemas.microsoft.com/office/drawing/2014/main" id="{DC50CA53-B7AE-43B6-9551-A098C8FEE520}"/>
                  </a:ext>
                </a:extLst>
              </p:cNvPr>
              <p:cNvSpPr/>
              <p:nvPr/>
            </p:nvSpPr>
            <p:spPr>
              <a:xfrm>
                <a:off x="7058881" y="2133145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30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496" name="Freeform: Shape 11495">
              <a:extLst>
                <a:ext uri="{FF2B5EF4-FFF2-40B4-BE49-F238E27FC236}">
                  <a16:creationId xmlns:a16="http://schemas.microsoft.com/office/drawing/2014/main" id="{1B426D5B-A920-F81B-669C-A6BA561E8287}"/>
                </a:ext>
              </a:extLst>
            </p:cNvPr>
            <p:cNvSpPr/>
            <p:nvPr/>
          </p:nvSpPr>
          <p:spPr>
            <a:xfrm>
              <a:off x="6906005" y="2757223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97" name="Freeform: Shape 11496">
              <a:extLst>
                <a:ext uri="{FF2B5EF4-FFF2-40B4-BE49-F238E27FC236}">
                  <a16:creationId xmlns:a16="http://schemas.microsoft.com/office/drawing/2014/main" id="{0CF1B23A-50B6-6783-6ADA-303A1F498CE4}"/>
                </a:ext>
              </a:extLst>
            </p:cNvPr>
            <p:cNvSpPr/>
            <p:nvPr/>
          </p:nvSpPr>
          <p:spPr>
            <a:xfrm>
              <a:off x="7079836" y="2757223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" name="Graphic 3">
            <a:extLst>
              <a:ext uri="{FF2B5EF4-FFF2-40B4-BE49-F238E27FC236}">
                <a16:creationId xmlns:a16="http://schemas.microsoft.com/office/drawing/2014/main" id="{99DA6569-13A0-C55A-9B3D-8BD11BC4FB15}"/>
              </a:ext>
            </a:extLst>
          </p:cNvPr>
          <p:cNvGrpSpPr/>
          <p:nvPr/>
        </p:nvGrpSpPr>
        <p:grpSpPr>
          <a:xfrm>
            <a:off x="5053806" y="3972814"/>
            <a:ext cx="625411" cy="527269"/>
            <a:chOff x="4724400" y="3260026"/>
            <a:chExt cx="625411" cy="527269"/>
          </a:xfrm>
        </p:grpSpPr>
        <p:grpSp>
          <p:nvGrpSpPr>
            <p:cNvPr id="9" name="Graphic 3">
              <a:extLst>
                <a:ext uri="{FF2B5EF4-FFF2-40B4-BE49-F238E27FC236}">
                  <a16:creationId xmlns:a16="http://schemas.microsoft.com/office/drawing/2014/main" id="{9A50F063-E901-66F0-6CE3-7CD0262E0561}"/>
                </a:ext>
              </a:extLst>
            </p:cNvPr>
            <p:cNvGrpSpPr/>
            <p:nvPr/>
          </p:nvGrpSpPr>
          <p:grpSpPr>
            <a:xfrm>
              <a:off x="4784026" y="3284886"/>
              <a:ext cx="459200" cy="403383"/>
              <a:chOff x="4784026" y="3284886"/>
              <a:chExt cx="459200" cy="403383"/>
            </a:xfrm>
          </p:grpSpPr>
          <p:grpSp>
            <p:nvGrpSpPr>
              <p:cNvPr id="10" name="Graphic 3">
                <a:extLst>
                  <a:ext uri="{FF2B5EF4-FFF2-40B4-BE49-F238E27FC236}">
                    <a16:creationId xmlns:a16="http://schemas.microsoft.com/office/drawing/2014/main" id="{43B9BEDF-A56A-D80C-3DE2-BFB95C6D018B}"/>
                  </a:ext>
                </a:extLst>
              </p:cNvPr>
              <p:cNvGrpSpPr/>
              <p:nvPr/>
            </p:nvGrpSpPr>
            <p:grpSpPr>
              <a:xfrm>
                <a:off x="4784026" y="3284886"/>
                <a:ext cx="459009" cy="403193"/>
                <a:chOff x="4784026" y="3284886"/>
                <a:chExt cx="459009" cy="403193"/>
              </a:xfrm>
              <a:solidFill>
                <a:srgbClr val="FFFFFF"/>
              </a:solidFill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1CE74746-614F-7F89-6DFF-F1D635143838}"/>
                    </a:ext>
                  </a:extLst>
                </p:cNvPr>
                <p:cNvSpPr/>
                <p:nvPr/>
              </p:nvSpPr>
              <p:spPr>
                <a:xfrm>
                  <a:off x="4920615" y="3284886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4713E4F4-1CF4-5599-3873-79241AC51085}"/>
                    </a:ext>
                  </a:extLst>
                </p:cNvPr>
                <p:cNvSpPr/>
                <p:nvPr/>
              </p:nvSpPr>
              <p:spPr>
                <a:xfrm>
                  <a:off x="5077682" y="3343846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DB325CE6-BD5F-DF07-234F-7859A0581EAD}"/>
                    </a:ext>
                  </a:extLst>
                </p:cNvPr>
                <p:cNvSpPr/>
                <p:nvPr/>
              </p:nvSpPr>
              <p:spPr>
                <a:xfrm>
                  <a:off x="4855368" y="3358895"/>
                  <a:ext cx="130873" cy="130873"/>
                </a:xfrm>
                <a:custGeom>
                  <a:avLst/>
                  <a:gdLst>
                    <a:gd name="connsiteX0" fmla="*/ 130874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4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4" y="65437"/>
                      </a:moveTo>
                      <a:cubicBezTo>
                        <a:pt x="130874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4" y="29297"/>
                        <a:pt x="130874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779BC3AA-2E10-1729-2587-F4802B8CDE80}"/>
                    </a:ext>
                  </a:extLst>
                </p:cNvPr>
                <p:cNvSpPr/>
                <p:nvPr/>
              </p:nvSpPr>
              <p:spPr>
                <a:xfrm>
                  <a:off x="4784026" y="3424332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2D2A44B-4500-C210-E8BF-61948E504A41}"/>
                    </a:ext>
                  </a:extLst>
                </p:cNvPr>
                <p:cNvSpPr/>
                <p:nvPr/>
              </p:nvSpPr>
              <p:spPr>
                <a:xfrm>
                  <a:off x="4934426" y="3509771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8C4793D-0AEE-8A45-F8BC-40DF9CEA1EB5}"/>
                    </a:ext>
                  </a:extLst>
                </p:cNvPr>
                <p:cNvSpPr/>
                <p:nvPr/>
              </p:nvSpPr>
              <p:spPr>
                <a:xfrm>
                  <a:off x="4916328" y="3397852"/>
                  <a:ext cx="223837" cy="223837"/>
                </a:xfrm>
                <a:custGeom>
                  <a:avLst/>
                  <a:gdLst>
                    <a:gd name="connsiteX0" fmla="*/ 223838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8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8" y="111919"/>
                      </a:moveTo>
                      <a:cubicBezTo>
                        <a:pt x="223838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8" y="50108"/>
                        <a:pt x="223838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6289B22E-8142-464E-1BD3-A23A408043F3}"/>
                    </a:ext>
                  </a:extLst>
                </p:cNvPr>
                <p:cNvSpPr/>
                <p:nvPr/>
              </p:nvSpPr>
              <p:spPr>
                <a:xfrm>
                  <a:off x="5067585" y="3410140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0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0"/>
                        <a:pt x="87725" y="175450"/>
                      </a:cubicBezTo>
                      <a:cubicBezTo>
                        <a:pt x="39276" y="175450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9915C998-188A-311A-969A-42F41239BEA9}"/>
                    </a:ext>
                  </a:extLst>
                </p:cNvPr>
                <p:cNvSpPr/>
                <p:nvPr/>
              </p:nvSpPr>
              <p:spPr>
                <a:xfrm>
                  <a:off x="5067681" y="354491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C794CDA8-7182-6B6C-3DB8-3B7DAAA65A33}"/>
                    </a:ext>
                  </a:extLst>
                </p:cNvPr>
                <p:cNvSpPr/>
                <p:nvPr/>
              </p:nvSpPr>
              <p:spPr>
                <a:xfrm>
                  <a:off x="4848987" y="3527107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3">
                <a:extLst>
                  <a:ext uri="{FF2B5EF4-FFF2-40B4-BE49-F238E27FC236}">
                    <a16:creationId xmlns:a16="http://schemas.microsoft.com/office/drawing/2014/main" id="{65DA693F-D8E1-817A-A3F2-5AA10AF49060}"/>
                  </a:ext>
                </a:extLst>
              </p:cNvPr>
              <p:cNvGrpSpPr/>
              <p:nvPr/>
            </p:nvGrpSpPr>
            <p:grpSpPr>
              <a:xfrm>
                <a:off x="4784026" y="3285076"/>
                <a:ext cx="459200" cy="403193"/>
                <a:chOff x="4784026" y="3285076"/>
                <a:chExt cx="459200" cy="403193"/>
              </a:xfrm>
              <a:solidFill>
                <a:srgbClr val="3D3936"/>
              </a:solidFill>
            </p:grpSpPr>
            <p:sp>
              <p:nvSpPr>
                <p:cNvPr id="11498" name="Freeform: Shape 11497">
                  <a:extLst>
                    <a:ext uri="{FF2B5EF4-FFF2-40B4-BE49-F238E27FC236}">
                      <a16:creationId xmlns:a16="http://schemas.microsoft.com/office/drawing/2014/main" id="{976A6048-D8C2-C81A-3C60-A961562E0F36}"/>
                    </a:ext>
                  </a:extLst>
                </p:cNvPr>
                <p:cNvSpPr/>
                <p:nvPr/>
              </p:nvSpPr>
              <p:spPr>
                <a:xfrm>
                  <a:off x="4784026" y="3425951"/>
                  <a:ext cx="69627" cy="112680"/>
                </a:xfrm>
                <a:custGeom>
                  <a:avLst/>
                  <a:gdLst>
                    <a:gd name="connsiteX0" fmla="*/ 2381 w 69627"/>
                    <a:gd name="connsiteY0" fmla="*/ 93059 h 112680"/>
                    <a:gd name="connsiteX1" fmla="*/ 67627 w 69627"/>
                    <a:gd name="connsiteY1" fmla="*/ 16193 h 112680"/>
                    <a:gd name="connsiteX2" fmla="*/ 67627 w 69627"/>
                    <a:gd name="connsiteY2" fmla="*/ 15049 h 112680"/>
                    <a:gd name="connsiteX3" fmla="*/ 69628 w 69627"/>
                    <a:gd name="connsiteY3" fmla="*/ 0 h 112680"/>
                    <a:gd name="connsiteX4" fmla="*/ 0 w 69627"/>
                    <a:gd name="connsiteY4" fmla="*/ 83820 h 112680"/>
                    <a:gd name="connsiteX5" fmla="*/ 4953 w 69627"/>
                    <a:gd name="connsiteY5" fmla="*/ 112681 h 112680"/>
                    <a:gd name="connsiteX6" fmla="*/ 2476 w 69627"/>
                    <a:gd name="connsiteY6" fmla="*/ 93154 h 112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627" h="112680">
                      <a:moveTo>
                        <a:pt x="2381" y="93059"/>
                      </a:moveTo>
                      <a:cubicBezTo>
                        <a:pt x="2381" y="54293"/>
                        <a:pt x="30575" y="22289"/>
                        <a:pt x="67627" y="16193"/>
                      </a:cubicBezTo>
                      <a:cubicBezTo>
                        <a:pt x="67627" y="15811"/>
                        <a:pt x="67627" y="15430"/>
                        <a:pt x="67627" y="15049"/>
                      </a:cubicBezTo>
                      <a:cubicBezTo>
                        <a:pt x="67627" y="9811"/>
                        <a:pt x="68389" y="4858"/>
                        <a:pt x="69628" y="0"/>
                      </a:cubicBezTo>
                      <a:cubicBezTo>
                        <a:pt x="30004" y="7429"/>
                        <a:pt x="0" y="42100"/>
                        <a:pt x="0" y="83820"/>
                      </a:cubicBezTo>
                      <a:cubicBezTo>
                        <a:pt x="0" y="93917"/>
                        <a:pt x="1810" y="103632"/>
                        <a:pt x="4953" y="112681"/>
                      </a:cubicBezTo>
                      <a:cubicBezTo>
                        <a:pt x="3334" y="106394"/>
                        <a:pt x="2476" y="99917"/>
                        <a:pt x="2476" y="9315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499" name="Freeform: Shape 11498">
                  <a:extLst>
                    <a:ext uri="{FF2B5EF4-FFF2-40B4-BE49-F238E27FC236}">
                      <a16:creationId xmlns:a16="http://schemas.microsoft.com/office/drawing/2014/main" id="{40387088-1820-50D9-E2CD-E179883B5B34}"/>
                    </a:ext>
                  </a:extLst>
                </p:cNvPr>
                <p:cNvSpPr/>
                <p:nvPr/>
              </p:nvSpPr>
              <p:spPr>
                <a:xfrm>
                  <a:off x="4855464" y="3358895"/>
                  <a:ext cx="63912" cy="60864"/>
                </a:xfrm>
                <a:custGeom>
                  <a:avLst/>
                  <a:gdLst>
                    <a:gd name="connsiteX0" fmla="*/ 56864 w 63912"/>
                    <a:gd name="connsiteY0" fmla="*/ 22384 h 60864"/>
                    <a:gd name="connsiteX1" fmla="*/ 63913 w 63912"/>
                    <a:gd name="connsiteY1" fmla="*/ 0 h 60864"/>
                    <a:gd name="connsiteX2" fmla="*/ 0 w 63912"/>
                    <a:gd name="connsiteY2" fmla="*/ 60865 h 60864"/>
                    <a:gd name="connsiteX3" fmla="*/ 55817 w 63912"/>
                    <a:gd name="connsiteY3" fmla="*/ 22289 h 60864"/>
                    <a:gd name="connsiteX4" fmla="*/ 56769 w 63912"/>
                    <a:gd name="connsiteY4" fmla="*/ 22289 h 60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12" h="60864">
                      <a:moveTo>
                        <a:pt x="56864" y="22384"/>
                      </a:moveTo>
                      <a:cubicBezTo>
                        <a:pt x="58103" y="14478"/>
                        <a:pt x="60579" y="6953"/>
                        <a:pt x="63913" y="0"/>
                      </a:cubicBezTo>
                      <a:cubicBezTo>
                        <a:pt x="29908" y="667"/>
                        <a:pt x="2286" y="27242"/>
                        <a:pt x="0" y="60865"/>
                      </a:cubicBezTo>
                      <a:cubicBezTo>
                        <a:pt x="8572" y="38291"/>
                        <a:pt x="30290" y="22289"/>
                        <a:pt x="55817" y="22289"/>
                      </a:cubicBezTo>
                      <a:cubicBezTo>
                        <a:pt x="56102" y="22289"/>
                        <a:pt x="56483" y="22289"/>
                        <a:pt x="56769" y="2228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500" name="Freeform: Shape 11499">
                  <a:extLst>
                    <a:ext uri="{FF2B5EF4-FFF2-40B4-BE49-F238E27FC236}">
                      <a16:creationId xmlns:a16="http://schemas.microsoft.com/office/drawing/2014/main" id="{84B89A2C-A611-BF7F-53CC-FFC4C14D9D74}"/>
                    </a:ext>
                  </a:extLst>
                </p:cNvPr>
                <p:cNvSpPr/>
                <p:nvPr/>
              </p:nvSpPr>
              <p:spPr>
                <a:xfrm>
                  <a:off x="4985289" y="3644931"/>
                  <a:ext cx="111633" cy="43338"/>
                </a:xfrm>
                <a:custGeom>
                  <a:avLst/>
                  <a:gdLst>
                    <a:gd name="connsiteX0" fmla="*/ 109538 w 111633"/>
                    <a:gd name="connsiteY0" fmla="*/ 4858 h 43338"/>
                    <a:gd name="connsiteX1" fmla="*/ 88202 w 111633"/>
                    <a:gd name="connsiteY1" fmla="*/ 0 h 43338"/>
                    <a:gd name="connsiteX2" fmla="*/ 20003 w 111633"/>
                    <a:gd name="connsiteY2" fmla="*/ 37052 h 43338"/>
                    <a:gd name="connsiteX3" fmla="*/ 0 w 111633"/>
                    <a:gd name="connsiteY3" fmla="*/ 34576 h 43338"/>
                    <a:gd name="connsiteX4" fmla="*/ 38386 w 111633"/>
                    <a:gd name="connsiteY4" fmla="*/ 43339 h 43338"/>
                    <a:gd name="connsiteX5" fmla="*/ 111633 w 111633"/>
                    <a:gd name="connsiteY5" fmla="*/ 4763 h 43338"/>
                    <a:gd name="connsiteX6" fmla="*/ 109633 w 111633"/>
                    <a:gd name="connsiteY6" fmla="*/ 4953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633" h="43338">
                      <a:moveTo>
                        <a:pt x="109538" y="4858"/>
                      </a:moveTo>
                      <a:cubicBezTo>
                        <a:pt x="101918" y="4858"/>
                        <a:pt x="94679" y="3048"/>
                        <a:pt x="88202" y="0"/>
                      </a:cubicBezTo>
                      <a:cubicBezTo>
                        <a:pt x="73628" y="22289"/>
                        <a:pt x="48578" y="37052"/>
                        <a:pt x="20003" y="37052"/>
                      </a:cubicBezTo>
                      <a:cubicBezTo>
                        <a:pt x="13049" y="37052"/>
                        <a:pt x="6382" y="36195"/>
                        <a:pt x="0" y="34576"/>
                      </a:cubicBezTo>
                      <a:cubicBezTo>
                        <a:pt x="11621" y="40100"/>
                        <a:pt x="24575" y="43339"/>
                        <a:pt x="38386" y="43339"/>
                      </a:cubicBezTo>
                      <a:cubicBezTo>
                        <a:pt x="68771" y="43339"/>
                        <a:pt x="95536" y="28004"/>
                        <a:pt x="111633" y="4763"/>
                      </a:cubicBezTo>
                      <a:cubicBezTo>
                        <a:pt x="110966" y="4763"/>
                        <a:pt x="110300" y="4953"/>
                        <a:pt x="109633" y="49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501" name="Freeform: Shape 11500">
                  <a:extLst>
                    <a:ext uri="{FF2B5EF4-FFF2-40B4-BE49-F238E27FC236}">
                      <a16:creationId xmlns:a16="http://schemas.microsoft.com/office/drawing/2014/main" id="{BBD9A85F-67BF-7BB4-FBE7-F440F11FCFFC}"/>
                    </a:ext>
                  </a:extLst>
                </p:cNvPr>
                <p:cNvSpPr/>
                <p:nvPr/>
              </p:nvSpPr>
              <p:spPr>
                <a:xfrm>
                  <a:off x="4923377" y="3285076"/>
                  <a:ext cx="319849" cy="368045"/>
                </a:xfrm>
                <a:custGeom>
                  <a:avLst/>
                  <a:gdLst>
                    <a:gd name="connsiteX0" fmla="*/ 319659 w 319849"/>
                    <a:gd name="connsiteY0" fmla="*/ 212789 h 368045"/>
                    <a:gd name="connsiteX1" fmla="*/ 259652 w 319849"/>
                    <a:gd name="connsiteY1" fmla="*/ 129635 h 368045"/>
                    <a:gd name="connsiteX2" fmla="*/ 262319 w 319849"/>
                    <a:gd name="connsiteY2" fmla="*/ 112871 h 368045"/>
                    <a:gd name="connsiteX3" fmla="*/ 208312 w 319849"/>
                    <a:gd name="connsiteY3" fmla="*/ 58865 h 368045"/>
                    <a:gd name="connsiteX4" fmla="*/ 171450 w 319849"/>
                    <a:gd name="connsiteY4" fmla="*/ 73533 h 368045"/>
                    <a:gd name="connsiteX5" fmla="*/ 85058 w 319849"/>
                    <a:gd name="connsiteY5" fmla="*/ 0 h 368045"/>
                    <a:gd name="connsiteX6" fmla="*/ 0 w 319849"/>
                    <a:gd name="connsiteY6" fmla="*/ 66961 h 368045"/>
                    <a:gd name="connsiteX7" fmla="*/ 68104 w 319849"/>
                    <a:gd name="connsiteY7" fmla="*/ 28766 h 368045"/>
                    <a:gd name="connsiteX8" fmla="*/ 147066 w 319849"/>
                    <a:gd name="connsiteY8" fmla="*/ 95917 h 368045"/>
                    <a:gd name="connsiteX9" fmla="*/ 180689 w 319849"/>
                    <a:gd name="connsiteY9" fmla="*/ 82582 h 368045"/>
                    <a:gd name="connsiteX10" fmla="*/ 230029 w 319849"/>
                    <a:gd name="connsiteY10" fmla="*/ 131921 h 368045"/>
                    <a:gd name="connsiteX11" fmla="*/ 227552 w 319849"/>
                    <a:gd name="connsiteY11" fmla="*/ 147256 h 368045"/>
                    <a:gd name="connsiteX12" fmla="*/ 282416 w 319849"/>
                    <a:gd name="connsiteY12" fmla="*/ 223171 h 368045"/>
                    <a:gd name="connsiteX13" fmla="*/ 218885 w 319849"/>
                    <a:gd name="connsiteY13" fmla="*/ 301562 h 368045"/>
                    <a:gd name="connsiteX14" fmla="*/ 220980 w 319849"/>
                    <a:gd name="connsiteY14" fmla="*/ 315563 h 368045"/>
                    <a:gd name="connsiteX15" fmla="*/ 178689 w 319849"/>
                    <a:gd name="connsiteY15" fmla="*/ 364141 h 368045"/>
                    <a:gd name="connsiteX16" fmla="*/ 198501 w 319849"/>
                    <a:gd name="connsiteY16" fmla="*/ 368046 h 368045"/>
                    <a:gd name="connsiteX17" fmla="*/ 252508 w 319849"/>
                    <a:gd name="connsiteY17" fmla="*/ 314039 h 368045"/>
                    <a:gd name="connsiteX18" fmla="*/ 250222 w 319849"/>
                    <a:gd name="connsiteY18" fmla="*/ 298704 h 368045"/>
                    <a:gd name="connsiteX19" fmla="*/ 319850 w 319849"/>
                    <a:gd name="connsiteY19" fmla="*/ 212884 h 368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9849" h="368045">
                      <a:moveTo>
                        <a:pt x="319659" y="212789"/>
                      </a:moveTo>
                      <a:cubicBezTo>
                        <a:pt x="319659" y="174022"/>
                        <a:pt x="294513" y="141161"/>
                        <a:pt x="259652" y="129635"/>
                      </a:cubicBezTo>
                      <a:cubicBezTo>
                        <a:pt x="261366" y="124397"/>
                        <a:pt x="262319" y="118681"/>
                        <a:pt x="262319" y="112871"/>
                      </a:cubicBezTo>
                      <a:cubicBezTo>
                        <a:pt x="262319" y="83058"/>
                        <a:pt x="238125" y="58865"/>
                        <a:pt x="208312" y="58865"/>
                      </a:cubicBezTo>
                      <a:cubicBezTo>
                        <a:pt x="194024" y="58865"/>
                        <a:pt x="181070" y="64484"/>
                        <a:pt x="171450" y="73533"/>
                      </a:cubicBezTo>
                      <a:cubicBezTo>
                        <a:pt x="164687" y="31814"/>
                        <a:pt x="128588" y="0"/>
                        <a:pt x="85058" y="0"/>
                      </a:cubicBezTo>
                      <a:cubicBezTo>
                        <a:pt x="43815" y="0"/>
                        <a:pt x="9335" y="28575"/>
                        <a:pt x="0" y="66961"/>
                      </a:cubicBezTo>
                      <a:cubicBezTo>
                        <a:pt x="14097" y="44101"/>
                        <a:pt x="39243" y="28766"/>
                        <a:pt x="68104" y="28766"/>
                      </a:cubicBezTo>
                      <a:cubicBezTo>
                        <a:pt x="107918" y="28766"/>
                        <a:pt x="140875" y="57817"/>
                        <a:pt x="147066" y="95917"/>
                      </a:cubicBezTo>
                      <a:cubicBezTo>
                        <a:pt x="155924" y="87630"/>
                        <a:pt x="167735" y="82582"/>
                        <a:pt x="180689" y="82582"/>
                      </a:cubicBezTo>
                      <a:cubicBezTo>
                        <a:pt x="207931" y="82582"/>
                        <a:pt x="230029" y="104680"/>
                        <a:pt x="230029" y="131921"/>
                      </a:cubicBezTo>
                      <a:cubicBezTo>
                        <a:pt x="230029" y="137255"/>
                        <a:pt x="229172" y="142399"/>
                        <a:pt x="227552" y="147256"/>
                      </a:cubicBezTo>
                      <a:cubicBezTo>
                        <a:pt x="259366" y="157829"/>
                        <a:pt x="282416" y="187833"/>
                        <a:pt x="282416" y="223171"/>
                      </a:cubicBezTo>
                      <a:cubicBezTo>
                        <a:pt x="282416" y="261747"/>
                        <a:pt x="255175" y="293942"/>
                        <a:pt x="218885" y="301562"/>
                      </a:cubicBezTo>
                      <a:cubicBezTo>
                        <a:pt x="220218" y="306038"/>
                        <a:pt x="220980" y="310706"/>
                        <a:pt x="220980" y="315563"/>
                      </a:cubicBezTo>
                      <a:cubicBezTo>
                        <a:pt x="220980" y="340423"/>
                        <a:pt x="202597" y="360712"/>
                        <a:pt x="178689" y="364141"/>
                      </a:cubicBezTo>
                      <a:cubicBezTo>
                        <a:pt x="184880" y="366617"/>
                        <a:pt x="191453" y="368046"/>
                        <a:pt x="198501" y="368046"/>
                      </a:cubicBezTo>
                      <a:cubicBezTo>
                        <a:pt x="228314" y="368046"/>
                        <a:pt x="252508" y="343853"/>
                        <a:pt x="252508" y="314039"/>
                      </a:cubicBezTo>
                      <a:cubicBezTo>
                        <a:pt x="252508" y="308705"/>
                        <a:pt x="251746" y="303562"/>
                        <a:pt x="250222" y="298704"/>
                      </a:cubicBezTo>
                      <a:cubicBezTo>
                        <a:pt x="289941" y="290417"/>
                        <a:pt x="319850" y="255175"/>
                        <a:pt x="319850" y="21288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1502" name="Graphic 3">
              <a:extLst>
                <a:ext uri="{FF2B5EF4-FFF2-40B4-BE49-F238E27FC236}">
                  <a16:creationId xmlns:a16="http://schemas.microsoft.com/office/drawing/2014/main" id="{B00ABD4C-C641-DC1C-3D41-EC0EFB5539C3}"/>
                </a:ext>
              </a:extLst>
            </p:cNvPr>
            <p:cNvGrpSpPr/>
            <p:nvPr/>
          </p:nvGrpSpPr>
          <p:grpSpPr>
            <a:xfrm>
              <a:off x="5223319" y="3260026"/>
              <a:ext cx="126492" cy="118545"/>
              <a:chOff x="5223319" y="3260026"/>
              <a:chExt cx="126492" cy="118545"/>
            </a:xfrm>
          </p:grpSpPr>
          <p:grpSp>
            <p:nvGrpSpPr>
              <p:cNvPr id="11503" name="Graphic 3">
                <a:extLst>
                  <a:ext uri="{FF2B5EF4-FFF2-40B4-BE49-F238E27FC236}">
                    <a16:creationId xmlns:a16="http://schemas.microsoft.com/office/drawing/2014/main" id="{2F0C100D-DD71-909A-1FB7-856287C2E469}"/>
                  </a:ext>
                </a:extLst>
              </p:cNvPr>
              <p:cNvGrpSpPr/>
              <p:nvPr/>
            </p:nvGrpSpPr>
            <p:grpSpPr>
              <a:xfrm>
                <a:off x="5223319" y="3261169"/>
                <a:ext cx="126301" cy="117402"/>
                <a:chOff x="5223319" y="3261169"/>
                <a:chExt cx="126301" cy="117402"/>
              </a:xfrm>
              <a:solidFill>
                <a:srgbClr val="FFFFFF"/>
              </a:solidFill>
            </p:grpSpPr>
            <p:grpSp>
              <p:nvGrpSpPr>
                <p:cNvPr id="11504" name="Graphic 3">
                  <a:extLst>
                    <a:ext uri="{FF2B5EF4-FFF2-40B4-BE49-F238E27FC236}">
                      <a16:creationId xmlns:a16="http://schemas.microsoft.com/office/drawing/2014/main" id="{CC7B65BE-21FC-269E-417B-5E3CACD29C13}"/>
                    </a:ext>
                  </a:extLst>
                </p:cNvPr>
                <p:cNvGrpSpPr/>
                <p:nvPr/>
              </p:nvGrpSpPr>
              <p:grpSpPr>
                <a:xfrm>
                  <a:off x="5223319" y="3261169"/>
                  <a:ext cx="126301" cy="103346"/>
                  <a:chOff x="5223319" y="3261169"/>
                  <a:chExt cx="126301" cy="103346"/>
                </a:xfrm>
                <a:solidFill>
                  <a:srgbClr val="FFFFFF"/>
                </a:solidFill>
              </p:grpSpPr>
              <p:sp>
                <p:nvSpPr>
                  <p:cNvPr id="11505" name="Freeform: Shape 11504">
                    <a:extLst>
                      <a:ext uri="{FF2B5EF4-FFF2-40B4-BE49-F238E27FC236}">
                        <a16:creationId xmlns:a16="http://schemas.microsoft.com/office/drawing/2014/main" id="{1B9CBD15-9CF0-919F-9C22-C694AFB05BD7}"/>
                      </a:ext>
                    </a:extLst>
                  </p:cNvPr>
                  <p:cNvSpPr/>
                  <p:nvPr/>
                </p:nvSpPr>
                <p:spPr>
                  <a:xfrm>
                    <a:off x="5256180" y="3261169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06" name="Freeform: Shape 11505">
                    <a:extLst>
                      <a:ext uri="{FF2B5EF4-FFF2-40B4-BE49-F238E27FC236}">
                        <a16:creationId xmlns:a16="http://schemas.microsoft.com/office/drawing/2014/main" id="{C0D69858-ED40-C08F-9AD9-C49A92840C8C}"/>
                      </a:ext>
                    </a:extLst>
                  </p:cNvPr>
                  <p:cNvSpPr/>
                  <p:nvPr/>
                </p:nvSpPr>
                <p:spPr>
                  <a:xfrm>
                    <a:off x="5283708" y="3298602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7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7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7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07" name="Freeform: Shape 11506">
                    <a:extLst>
                      <a:ext uri="{FF2B5EF4-FFF2-40B4-BE49-F238E27FC236}">
                        <a16:creationId xmlns:a16="http://schemas.microsoft.com/office/drawing/2014/main" id="{70854DD7-2BB5-C949-1881-4A8967C0D746}"/>
                      </a:ext>
                    </a:extLst>
                  </p:cNvPr>
                  <p:cNvSpPr/>
                  <p:nvPr/>
                </p:nvSpPr>
                <p:spPr>
                  <a:xfrm>
                    <a:off x="5223319" y="3280504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6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6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508" name="Freeform: Shape 11507">
                  <a:extLst>
                    <a:ext uri="{FF2B5EF4-FFF2-40B4-BE49-F238E27FC236}">
                      <a16:creationId xmlns:a16="http://schemas.microsoft.com/office/drawing/2014/main" id="{057D334C-2A78-EC8E-AB8E-864B8CD8BF86}"/>
                    </a:ext>
                  </a:extLst>
                </p:cNvPr>
                <p:cNvSpPr/>
                <p:nvPr/>
              </p:nvSpPr>
              <p:spPr>
                <a:xfrm>
                  <a:off x="5235892" y="3334262"/>
                  <a:ext cx="58799" cy="44309"/>
                </a:xfrm>
                <a:custGeom>
                  <a:avLst/>
                  <a:gdLst>
                    <a:gd name="connsiteX0" fmla="*/ 95 w 58799"/>
                    <a:gd name="connsiteY0" fmla="*/ 43302 h 44309"/>
                    <a:gd name="connsiteX1" fmla="*/ 40100 w 58799"/>
                    <a:gd name="connsiteY1" fmla="*/ 37682 h 44309"/>
                    <a:gd name="connsiteX2" fmla="*/ 58483 w 58799"/>
                    <a:gd name="connsiteY2" fmla="*/ 3583 h 44309"/>
                    <a:gd name="connsiteX3" fmla="*/ 30861 w 58799"/>
                    <a:gd name="connsiteY3" fmla="*/ 535 h 44309"/>
                    <a:gd name="connsiteX4" fmla="*/ 23527 w 58799"/>
                    <a:gd name="connsiteY4" fmla="*/ 13870 h 44309"/>
                    <a:gd name="connsiteX5" fmla="*/ 0 w 58799"/>
                    <a:gd name="connsiteY5" fmla="*/ 43302 h 4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799" h="44309">
                      <a:moveTo>
                        <a:pt x="95" y="43302"/>
                      </a:moveTo>
                      <a:cubicBezTo>
                        <a:pt x="13716" y="45398"/>
                        <a:pt x="28194" y="44540"/>
                        <a:pt x="40100" y="37682"/>
                      </a:cubicBezTo>
                      <a:cubicBezTo>
                        <a:pt x="52006" y="30824"/>
                        <a:pt x="60579" y="17108"/>
                        <a:pt x="58483" y="3583"/>
                      </a:cubicBezTo>
                      <a:cubicBezTo>
                        <a:pt x="51149" y="2726"/>
                        <a:pt x="37814" y="-1465"/>
                        <a:pt x="30861" y="535"/>
                      </a:cubicBezTo>
                      <a:cubicBezTo>
                        <a:pt x="22193" y="3011"/>
                        <a:pt x="25622" y="4440"/>
                        <a:pt x="23527" y="13870"/>
                      </a:cubicBezTo>
                      <a:cubicBezTo>
                        <a:pt x="21622" y="22728"/>
                        <a:pt x="11335" y="43302"/>
                        <a:pt x="0" y="43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509" name="Graphic 3">
                <a:extLst>
                  <a:ext uri="{FF2B5EF4-FFF2-40B4-BE49-F238E27FC236}">
                    <a16:creationId xmlns:a16="http://schemas.microsoft.com/office/drawing/2014/main" id="{ACFE16CC-80B4-5D40-8E98-F81740536383}"/>
                  </a:ext>
                </a:extLst>
              </p:cNvPr>
              <p:cNvGrpSpPr/>
              <p:nvPr/>
            </p:nvGrpSpPr>
            <p:grpSpPr>
              <a:xfrm>
                <a:off x="5223414" y="3260026"/>
                <a:ext cx="126396" cy="118545"/>
                <a:chOff x="5223414" y="3260026"/>
                <a:chExt cx="126396" cy="118545"/>
              </a:xfrm>
              <a:solidFill>
                <a:srgbClr val="3D3936"/>
              </a:solidFill>
            </p:grpSpPr>
            <p:sp>
              <p:nvSpPr>
                <p:cNvPr id="11510" name="Freeform: Shape 11509">
                  <a:extLst>
                    <a:ext uri="{FF2B5EF4-FFF2-40B4-BE49-F238E27FC236}">
                      <a16:creationId xmlns:a16="http://schemas.microsoft.com/office/drawing/2014/main" id="{A6367BFB-2B7A-3972-D480-08FB25A2B878}"/>
                    </a:ext>
                  </a:extLst>
                </p:cNvPr>
                <p:cNvSpPr/>
                <p:nvPr/>
              </p:nvSpPr>
              <p:spPr>
                <a:xfrm>
                  <a:off x="5235987" y="3350989"/>
                  <a:ext cx="54864" cy="27581"/>
                </a:xfrm>
                <a:custGeom>
                  <a:avLst/>
                  <a:gdLst>
                    <a:gd name="connsiteX0" fmla="*/ 48292 w 54864"/>
                    <a:gd name="connsiteY0" fmla="*/ 0 h 27581"/>
                    <a:gd name="connsiteX1" fmla="*/ 34195 w 54864"/>
                    <a:gd name="connsiteY1" fmla="*/ 15907 h 27581"/>
                    <a:gd name="connsiteX2" fmla="*/ 9906 w 54864"/>
                    <a:gd name="connsiteY2" fmla="*/ 21526 h 27581"/>
                    <a:gd name="connsiteX3" fmla="*/ 0 w 54864"/>
                    <a:gd name="connsiteY3" fmla="*/ 26575 h 27581"/>
                    <a:gd name="connsiteX4" fmla="*/ 40005 w 54864"/>
                    <a:gd name="connsiteY4" fmla="*/ 20955 h 27581"/>
                    <a:gd name="connsiteX5" fmla="*/ 54864 w 54864"/>
                    <a:gd name="connsiteY5" fmla="*/ 5239 h 27581"/>
                    <a:gd name="connsiteX6" fmla="*/ 48197 w 54864"/>
                    <a:gd name="connsiteY6" fmla="*/ 0 h 27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64" h="27581">
                      <a:moveTo>
                        <a:pt x="48292" y="0"/>
                      </a:moveTo>
                      <a:cubicBezTo>
                        <a:pt x="45530" y="6572"/>
                        <a:pt x="40481" y="12382"/>
                        <a:pt x="34195" y="15907"/>
                      </a:cubicBezTo>
                      <a:cubicBezTo>
                        <a:pt x="26860" y="20098"/>
                        <a:pt x="18383" y="21622"/>
                        <a:pt x="9906" y="21526"/>
                      </a:cubicBezTo>
                      <a:cubicBezTo>
                        <a:pt x="6858" y="24479"/>
                        <a:pt x="3524" y="26575"/>
                        <a:pt x="0" y="26575"/>
                      </a:cubicBezTo>
                      <a:cubicBezTo>
                        <a:pt x="13621" y="28670"/>
                        <a:pt x="28099" y="27813"/>
                        <a:pt x="40005" y="20955"/>
                      </a:cubicBezTo>
                      <a:cubicBezTo>
                        <a:pt x="46292" y="17335"/>
                        <a:pt x="51530" y="11716"/>
                        <a:pt x="54864" y="5239"/>
                      </a:cubicBezTo>
                      <a:cubicBezTo>
                        <a:pt x="52388" y="3810"/>
                        <a:pt x="50102" y="2095"/>
                        <a:pt x="48197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511" name="Freeform: Shape 11510">
                  <a:extLst>
                    <a:ext uri="{FF2B5EF4-FFF2-40B4-BE49-F238E27FC236}">
                      <a16:creationId xmlns:a16="http://schemas.microsoft.com/office/drawing/2014/main" id="{3ECC471A-702C-2EC9-B180-54FA44C1AB4D}"/>
                    </a:ext>
                  </a:extLst>
                </p:cNvPr>
                <p:cNvSpPr/>
                <p:nvPr/>
              </p:nvSpPr>
              <p:spPr>
                <a:xfrm>
                  <a:off x="5223414" y="3260026"/>
                  <a:ext cx="126396" cy="104489"/>
                </a:xfrm>
                <a:custGeom>
                  <a:avLst/>
                  <a:gdLst>
                    <a:gd name="connsiteX0" fmla="*/ 109633 w 126396"/>
                    <a:gd name="connsiteY0" fmla="*/ 43053 h 104489"/>
                    <a:gd name="connsiteX1" fmla="*/ 110109 w 126396"/>
                    <a:gd name="connsiteY1" fmla="*/ 38576 h 104489"/>
                    <a:gd name="connsiteX2" fmla="*/ 71533 w 126396"/>
                    <a:gd name="connsiteY2" fmla="*/ 0 h 104489"/>
                    <a:gd name="connsiteX3" fmla="*/ 37433 w 126396"/>
                    <a:gd name="connsiteY3" fmla="*/ 20955 h 104489"/>
                    <a:gd name="connsiteX4" fmla="*/ 32956 w 126396"/>
                    <a:gd name="connsiteY4" fmla="*/ 20479 h 104489"/>
                    <a:gd name="connsiteX5" fmla="*/ 0 w 126396"/>
                    <a:gd name="connsiteY5" fmla="*/ 53435 h 104489"/>
                    <a:gd name="connsiteX6" fmla="*/ 32576 w 126396"/>
                    <a:gd name="connsiteY6" fmla="*/ 86296 h 104489"/>
                    <a:gd name="connsiteX7" fmla="*/ 32576 w 126396"/>
                    <a:gd name="connsiteY7" fmla="*/ 86296 h 104489"/>
                    <a:gd name="connsiteX8" fmla="*/ 32861 w 126396"/>
                    <a:gd name="connsiteY8" fmla="*/ 84487 h 104489"/>
                    <a:gd name="connsiteX9" fmla="*/ 29718 w 126396"/>
                    <a:gd name="connsiteY9" fmla="*/ 84773 h 104489"/>
                    <a:gd name="connsiteX10" fmla="*/ 1238 w 126396"/>
                    <a:gd name="connsiteY10" fmla="*/ 56293 h 104489"/>
                    <a:gd name="connsiteX11" fmla="*/ 29718 w 126396"/>
                    <a:gd name="connsiteY11" fmla="*/ 27813 h 104489"/>
                    <a:gd name="connsiteX12" fmla="*/ 33623 w 126396"/>
                    <a:gd name="connsiteY12" fmla="*/ 28194 h 104489"/>
                    <a:gd name="connsiteX13" fmla="*/ 63151 w 126396"/>
                    <a:gd name="connsiteY13" fmla="*/ 10096 h 104489"/>
                    <a:gd name="connsiteX14" fmla="*/ 96583 w 126396"/>
                    <a:gd name="connsiteY14" fmla="*/ 43529 h 104489"/>
                    <a:gd name="connsiteX15" fmla="*/ 96203 w 126396"/>
                    <a:gd name="connsiteY15" fmla="*/ 47435 h 104489"/>
                    <a:gd name="connsiteX16" fmla="*/ 110585 w 126396"/>
                    <a:gd name="connsiteY16" fmla="*/ 72009 h 104489"/>
                    <a:gd name="connsiteX17" fmla="*/ 82105 w 126396"/>
                    <a:gd name="connsiteY17" fmla="*/ 100489 h 104489"/>
                    <a:gd name="connsiteX18" fmla="*/ 77153 w 126396"/>
                    <a:gd name="connsiteY18" fmla="*/ 99917 h 104489"/>
                    <a:gd name="connsiteX19" fmla="*/ 93440 w 126396"/>
                    <a:gd name="connsiteY19" fmla="*/ 104489 h 104489"/>
                    <a:gd name="connsiteX20" fmla="*/ 126397 w 126396"/>
                    <a:gd name="connsiteY20" fmla="*/ 71533 h 104489"/>
                    <a:gd name="connsiteX21" fmla="*/ 109823 w 126396"/>
                    <a:gd name="connsiteY21" fmla="*/ 43053 h 104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6396" h="104489">
                      <a:moveTo>
                        <a:pt x="109633" y="43053"/>
                      </a:moveTo>
                      <a:cubicBezTo>
                        <a:pt x="109823" y="41529"/>
                        <a:pt x="110109" y="40100"/>
                        <a:pt x="110109" y="38576"/>
                      </a:cubicBezTo>
                      <a:cubicBezTo>
                        <a:pt x="110109" y="17240"/>
                        <a:pt x="92869" y="0"/>
                        <a:pt x="71533" y="0"/>
                      </a:cubicBezTo>
                      <a:cubicBezTo>
                        <a:pt x="56579" y="0"/>
                        <a:pt x="43815" y="8572"/>
                        <a:pt x="37433" y="20955"/>
                      </a:cubicBezTo>
                      <a:cubicBezTo>
                        <a:pt x="36004" y="20765"/>
                        <a:pt x="34480" y="20479"/>
                        <a:pt x="32956" y="20479"/>
                      </a:cubicBezTo>
                      <a:cubicBezTo>
                        <a:pt x="14764" y="20479"/>
                        <a:pt x="0" y="35242"/>
                        <a:pt x="0" y="53435"/>
                      </a:cubicBezTo>
                      <a:cubicBezTo>
                        <a:pt x="0" y="71628"/>
                        <a:pt x="14573" y="86106"/>
                        <a:pt x="32576" y="86296"/>
                      </a:cubicBezTo>
                      <a:cubicBezTo>
                        <a:pt x="32576" y="86296"/>
                        <a:pt x="32576" y="86296"/>
                        <a:pt x="32576" y="86296"/>
                      </a:cubicBezTo>
                      <a:cubicBezTo>
                        <a:pt x="32766" y="85630"/>
                        <a:pt x="32766" y="85058"/>
                        <a:pt x="32861" y="84487"/>
                      </a:cubicBezTo>
                      <a:cubicBezTo>
                        <a:pt x="31814" y="84582"/>
                        <a:pt x="30766" y="84773"/>
                        <a:pt x="29718" y="84773"/>
                      </a:cubicBezTo>
                      <a:cubicBezTo>
                        <a:pt x="14002" y="84773"/>
                        <a:pt x="1238" y="72009"/>
                        <a:pt x="1238" y="56293"/>
                      </a:cubicBezTo>
                      <a:cubicBezTo>
                        <a:pt x="1238" y="40577"/>
                        <a:pt x="14002" y="27813"/>
                        <a:pt x="29718" y="27813"/>
                      </a:cubicBezTo>
                      <a:cubicBezTo>
                        <a:pt x="31052" y="27813"/>
                        <a:pt x="32290" y="28004"/>
                        <a:pt x="33623" y="28194"/>
                      </a:cubicBezTo>
                      <a:cubicBezTo>
                        <a:pt x="39148" y="17431"/>
                        <a:pt x="50292" y="10096"/>
                        <a:pt x="63151" y="10096"/>
                      </a:cubicBezTo>
                      <a:cubicBezTo>
                        <a:pt x="81629" y="10096"/>
                        <a:pt x="96583" y="25051"/>
                        <a:pt x="96583" y="43529"/>
                      </a:cubicBezTo>
                      <a:cubicBezTo>
                        <a:pt x="96583" y="44863"/>
                        <a:pt x="96298" y="46101"/>
                        <a:pt x="96203" y="47435"/>
                      </a:cubicBezTo>
                      <a:cubicBezTo>
                        <a:pt x="104775" y="52387"/>
                        <a:pt x="110585" y="61436"/>
                        <a:pt x="110585" y="72009"/>
                      </a:cubicBezTo>
                      <a:cubicBezTo>
                        <a:pt x="110585" y="87725"/>
                        <a:pt x="97822" y="100489"/>
                        <a:pt x="82105" y="100489"/>
                      </a:cubicBezTo>
                      <a:cubicBezTo>
                        <a:pt x="80391" y="100489"/>
                        <a:pt x="78772" y="100203"/>
                        <a:pt x="77153" y="99917"/>
                      </a:cubicBezTo>
                      <a:cubicBezTo>
                        <a:pt x="81915" y="102680"/>
                        <a:pt x="87440" y="104489"/>
                        <a:pt x="93440" y="104489"/>
                      </a:cubicBezTo>
                      <a:cubicBezTo>
                        <a:pt x="111633" y="104489"/>
                        <a:pt x="126397" y="89726"/>
                        <a:pt x="126397" y="71533"/>
                      </a:cubicBezTo>
                      <a:cubicBezTo>
                        <a:pt x="126397" y="59341"/>
                        <a:pt x="119634" y="48768"/>
                        <a:pt x="109823" y="430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1512" name="Graphic 3">
              <a:extLst>
                <a:ext uri="{FF2B5EF4-FFF2-40B4-BE49-F238E27FC236}">
                  <a16:creationId xmlns:a16="http://schemas.microsoft.com/office/drawing/2014/main" id="{1E8DE778-97B6-A4EC-1185-407429D51946}"/>
                </a:ext>
              </a:extLst>
            </p:cNvPr>
            <p:cNvGrpSpPr/>
            <p:nvPr/>
          </p:nvGrpSpPr>
          <p:grpSpPr>
            <a:xfrm>
              <a:off x="4724400" y="3289267"/>
              <a:ext cx="92011" cy="82638"/>
              <a:chOff x="4724400" y="3289267"/>
              <a:chExt cx="92011" cy="82638"/>
            </a:xfrm>
          </p:grpSpPr>
          <p:grpSp>
            <p:nvGrpSpPr>
              <p:cNvPr id="11513" name="Graphic 3">
                <a:extLst>
                  <a:ext uri="{FF2B5EF4-FFF2-40B4-BE49-F238E27FC236}">
                    <a16:creationId xmlns:a16="http://schemas.microsoft.com/office/drawing/2014/main" id="{1960C399-3BBE-9384-DBF3-F0CCD19F27FB}"/>
                  </a:ext>
                </a:extLst>
              </p:cNvPr>
              <p:cNvGrpSpPr/>
              <p:nvPr/>
            </p:nvGrpSpPr>
            <p:grpSpPr>
              <a:xfrm>
                <a:off x="4724400" y="3289267"/>
                <a:ext cx="92011" cy="82638"/>
                <a:chOff x="4724400" y="3289267"/>
                <a:chExt cx="92011" cy="82638"/>
              </a:xfrm>
              <a:solidFill>
                <a:srgbClr val="FFFFFF"/>
              </a:solidFill>
            </p:grpSpPr>
            <p:sp>
              <p:nvSpPr>
                <p:cNvPr id="11514" name="Freeform: Shape 11513">
                  <a:extLst>
                    <a:ext uri="{FF2B5EF4-FFF2-40B4-BE49-F238E27FC236}">
                      <a16:creationId xmlns:a16="http://schemas.microsoft.com/office/drawing/2014/main" id="{C4F5E565-C09B-E912-2C88-C787DD096DE3}"/>
                    </a:ext>
                  </a:extLst>
                </p:cNvPr>
                <p:cNvSpPr/>
                <p:nvPr/>
              </p:nvSpPr>
              <p:spPr>
                <a:xfrm>
                  <a:off x="4724400" y="3289267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5" name="Freeform: Shape 11514">
                  <a:extLst>
                    <a:ext uri="{FF2B5EF4-FFF2-40B4-BE49-F238E27FC236}">
                      <a16:creationId xmlns:a16="http://schemas.microsoft.com/office/drawing/2014/main" id="{E12B0FC0-7B2B-54AD-F847-ED8B0089B454}"/>
                    </a:ext>
                  </a:extLst>
                </p:cNvPr>
                <p:cNvSpPr/>
                <p:nvPr/>
              </p:nvSpPr>
              <p:spPr>
                <a:xfrm>
                  <a:off x="4724400" y="3319271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6" name="Freeform: Shape 11515">
                  <a:extLst>
                    <a:ext uri="{FF2B5EF4-FFF2-40B4-BE49-F238E27FC236}">
                      <a16:creationId xmlns:a16="http://schemas.microsoft.com/office/drawing/2014/main" id="{FC2975AC-5644-41F3-1241-0EF846CD271A}"/>
                    </a:ext>
                  </a:extLst>
                </p:cNvPr>
                <p:cNvSpPr/>
                <p:nvPr/>
              </p:nvSpPr>
              <p:spPr>
                <a:xfrm>
                  <a:off x="4768405" y="330612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7" name="Freeform: Shape 11516">
                  <a:extLst>
                    <a:ext uri="{FF2B5EF4-FFF2-40B4-BE49-F238E27FC236}">
                      <a16:creationId xmlns:a16="http://schemas.microsoft.com/office/drawing/2014/main" id="{B1319C49-1773-2421-8F3A-06DB81316EFF}"/>
                    </a:ext>
                  </a:extLst>
                </p:cNvPr>
                <p:cNvSpPr/>
                <p:nvPr/>
              </p:nvSpPr>
              <p:spPr>
                <a:xfrm>
                  <a:off x="4761700" y="3339571"/>
                  <a:ext cx="42805" cy="32334"/>
                </a:xfrm>
                <a:custGeom>
                  <a:avLst/>
                  <a:gdLst>
                    <a:gd name="connsiteX0" fmla="*/ 42805 w 42805"/>
                    <a:gd name="connsiteY0" fmla="*/ 31611 h 32334"/>
                    <a:gd name="connsiteX1" fmla="*/ 13659 w 42805"/>
                    <a:gd name="connsiteY1" fmla="*/ 27515 h 32334"/>
                    <a:gd name="connsiteX2" fmla="*/ 228 w 42805"/>
                    <a:gd name="connsiteY2" fmla="*/ 2655 h 32334"/>
                    <a:gd name="connsiteX3" fmla="*/ 20326 w 42805"/>
                    <a:gd name="connsiteY3" fmla="*/ 369 h 32334"/>
                    <a:gd name="connsiteX4" fmla="*/ 25660 w 42805"/>
                    <a:gd name="connsiteY4" fmla="*/ 10084 h 32334"/>
                    <a:gd name="connsiteX5" fmla="*/ 42805 w 42805"/>
                    <a:gd name="connsiteY5" fmla="*/ 31516 h 32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805" h="32334">
                      <a:moveTo>
                        <a:pt x="42805" y="31611"/>
                      </a:moveTo>
                      <a:cubicBezTo>
                        <a:pt x="32899" y="33135"/>
                        <a:pt x="22326" y="32468"/>
                        <a:pt x="13659" y="27515"/>
                      </a:cubicBezTo>
                      <a:cubicBezTo>
                        <a:pt x="4991" y="22562"/>
                        <a:pt x="-1296" y="12561"/>
                        <a:pt x="228" y="2655"/>
                      </a:cubicBezTo>
                      <a:cubicBezTo>
                        <a:pt x="5562" y="2083"/>
                        <a:pt x="15278" y="-1060"/>
                        <a:pt x="20326" y="369"/>
                      </a:cubicBezTo>
                      <a:cubicBezTo>
                        <a:pt x="26708" y="2179"/>
                        <a:pt x="24136" y="3226"/>
                        <a:pt x="25660" y="10084"/>
                      </a:cubicBezTo>
                      <a:cubicBezTo>
                        <a:pt x="27089" y="16466"/>
                        <a:pt x="34518" y="31516"/>
                        <a:pt x="42805" y="315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8" name="Freeform: Shape 11517">
                  <a:extLst>
                    <a:ext uri="{FF2B5EF4-FFF2-40B4-BE49-F238E27FC236}">
                      <a16:creationId xmlns:a16="http://schemas.microsoft.com/office/drawing/2014/main" id="{045619E4-7636-A600-1A42-640C4BCDAD6D}"/>
                    </a:ext>
                  </a:extLst>
                </p:cNvPr>
                <p:cNvSpPr/>
                <p:nvPr/>
              </p:nvSpPr>
              <p:spPr>
                <a:xfrm>
                  <a:off x="4761738" y="328926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519" name="Freeform: Shape 11518">
                <a:extLst>
                  <a:ext uri="{FF2B5EF4-FFF2-40B4-BE49-F238E27FC236}">
                    <a16:creationId xmlns:a16="http://schemas.microsoft.com/office/drawing/2014/main" id="{7BEEF75A-8410-14C0-FF14-6E1E99E03B68}"/>
                  </a:ext>
                </a:extLst>
              </p:cNvPr>
              <p:cNvSpPr/>
              <p:nvPr/>
            </p:nvSpPr>
            <p:spPr>
              <a:xfrm>
                <a:off x="4725066" y="3289267"/>
                <a:ext cx="91344" cy="82638"/>
              </a:xfrm>
              <a:custGeom>
                <a:avLst/>
                <a:gdLst>
                  <a:gd name="connsiteX0" fmla="*/ 91250 w 91344"/>
                  <a:gd name="connsiteY0" fmla="*/ 40862 h 82638"/>
                  <a:gd name="connsiteX1" fmla="*/ 84582 w 91344"/>
                  <a:gd name="connsiteY1" fmla="*/ 24289 h 82638"/>
                  <a:gd name="connsiteX2" fmla="*/ 84582 w 91344"/>
                  <a:gd name="connsiteY2" fmla="*/ 24003 h 82638"/>
                  <a:gd name="connsiteX3" fmla="*/ 60579 w 91344"/>
                  <a:gd name="connsiteY3" fmla="*/ 0 h 82638"/>
                  <a:gd name="connsiteX4" fmla="*/ 55150 w 91344"/>
                  <a:gd name="connsiteY4" fmla="*/ 667 h 82638"/>
                  <a:gd name="connsiteX5" fmla="*/ 71152 w 91344"/>
                  <a:gd name="connsiteY5" fmla="*/ 21050 h 82638"/>
                  <a:gd name="connsiteX6" fmla="*/ 71152 w 91344"/>
                  <a:gd name="connsiteY6" fmla="*/ 21241 h 82638"/>
                  <a:gd name="connsiteX7" fmla="*/ 77057 w 91344"/>
                  <a:gd name="connsiteY7" fmla="*/ 35814 h 82638"/>
                  <a:gd name="connsiteX8" fmla="*/ 56007 w 91344"/>
                  <a:gd name="connsiteY8" fmla="*/ 56864 h 82638"/>
                  <a:gd name="connsiteX9" fmla="*/ 52769 w 91344"/>
                  <a:gd name="connsiteY9" fmla="*/ 56579 h 82638"/>
                  <a:gd name="connsiteX10" fmla="*/ 66675 w 91344"/>
                  <a:gd name="connsiteY10" fmla="*/ 72009 h 82638"/>
                  <a:gd name="connsiteX11" fmla="*/ 41053 w 91344"/>
                  <a:gd name="connsiteY11" fmla="*/ 68389 h 82638"/>
                  <a:gd name="connsiteX12" fmla="*/ 33147 w 91344"/>
                  <a:gd name="connsiteY12" fmla="*/ 61151 h 82638"/>
                  <a:gd name="connsiteX13" fmla="*/ 17336 w 91344"/>
                  <a:gd name="connsiteY13" fmla="*/ 68485 h 82638"/>
                  <a:gd name="connsiteX14" fmla="*/ 0 w 91344"/>
                  <a:gd name="connsiteY14" fmla="*/ 59436 h 82638"/>
                  <a:gd name="connsiteX15" fmla="*/ 23336 w 91344"/>
                  <a:gd name="connsiteY15" fmla="*/ 77914 h 82638"/>
                  <a:gd name="connsiteX16" fmla="*/ 41339 w 91344"/>
                  <a:gd name="connsiteY16" fmla="*/ 69628 h 82638"/>
                  <a:gd name="connsiteX17" fmla="*/ 50292 w 91344"/>
                  <a:gd name="connsiteY17" fmla="*/ 77819 h 82638"/>
                  <a:gd name="connsiteX18" fmla="*/ 79439 w 91344"/>
                  <a:gd name="connsiteY18" fmla="*/ 81915 h 82638"/>
                  <a:gd name="connsiteX19" fmla="*/ 63627 w 91344"/>
                  <a:gd name="connsiteY19" fmla="*/ 64389 h 82638"/>
                  <a:gd name="connsiteX20" fmla="*/ 67342 w 91344"/>
                  <a:gd name="connsiteY20" fmla="*/ 64770 h 82638"/>
                  <a:gd name="connsiteX21" fmla="*/ 91345 w 91344"/>
                  <a:gd name="connsiteY21" fmla="*/ 40767 h 82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1344" h="82638">
                    <a:moveTo>
                      <a:pt x="91250" y="40862"/>
                    </a:moveTo>
                    <a:cubicBezTo>
                      <a:pt x="91250" y="34481"/>
                      <a:pt x="88678" y="28670"/>
                      <a:pt x="84582" y="24289"/>
                    </a:cubicBezTo>
                    <a:cubicBezTo>
                      <a:pt x="84582" y="24289"/>
                      <a:pt x="84582" y="24098"/>
                      <a:pt x="84582" y="24003"/>
                    </a:cubicBezTo>
                    <a:cubicBezTo>
                      <a:pt x="84582" y="10763"/>
                      <a:pt x="73819" y="0"/>
                      <a:pt x="60579" y="0"/>
                    </a:cubicBezTo>
                    <a:cubicBezTo>
                      <a:pt x="58674" y="0"/>
                      <a:pt x="56960" y="286"/>
                      <a:pt x="55150" y="667"/>
                    </a:cubicBezTo>
                    <a:cubicBezTo>
                      <a:pt x="64294" y="2953"/>
                      <a:pt x="71152" y="11144"/>
                      <a:pt x="71152" y="21050"/>
                    </a:cubicBezTo>
                    <a:cubicBezTo>
                      <a:pt x="71152" y="21050"/>
                      <a:pt x="71152" y="21241"/>
                      <a:pt x="71152" y="21241"/>
                    </a:cubicBezTo>
                    <a:cubicBezTo>
                      <a:pt x="74771" y="25051"/>
                      <a:pt x="77057" y="30099"/>
                      <a:pt x="77057" y="35814"/>
                    </a:cubicBezTo>
                    <a:cubicBezTo>
                      <a:pt x="77057" y="47435"/>
                      <a:pt x="67628" y="56864"/>
                      <a:pt x="56007" y="56864"/>
                    </a:cubicBezTo>
                    <a:cubicBezTo>
                      <a:pt x="54864" y="56864"/>
                      <a:pt x="53816" y="56674"/>
                      <a:pt x="52769" y="56579"/>
                    </a:cubicBezTo>
                    <a:cubicBezTo>
                      <a:pt x="55150" y="62865"/>
                      <a:pt x="60674" y="72009"/>
                      <a:pt x="66675" y="72009"/>
                    </a:cubicBezTo>
                    <a:cubicBezTo>
                      <a:pt x="58007" y="73342"/>
                      <a:pt x="48673" y="72771"/>
                      <a:pt x="41053" y="68389"/>
                    </a:cubicBezTo>
                    <a:cubicBezTo>
                      <a:pt x="38005" y="66580"/>
                      <a:pt x="35243" y="64103"/>
                      <a:pt x="33147" y="61151"/>
                    </a:cubicBezTo>
                    <a:cubicBezTo>
                      <a:pt x="29242" y="65627"/>
                      <a:pt x="23622" y="68485"/>
                      <a:pt x="17336" y="68485"/>
                    </a:cubicBezTo>
                    <a:cubicBezTo>
                      <a:pt x="10192" y="68485"/>
                      <a:pt x="3810" y="64865"/>
                      <a:pt x="0" y="59436"/>
                    </a:cubicBezTo>
                    <a:cubicBezTo>
                      <a:pt x="2477" y="70009"/>
                      <a:pt x="11906" y="77914"/>
                      <a:pt x="23336" y="77914"/>
                    </a:cubicBezTo>
                    <a:cubicBezTo>
                      <a:pt x="30575" y="77914"/>
                      <a:pt x="36957" y="74676"/>
                      <a:pt x="41339" y="69628"/>
                    </a:cubicBezTo>
                    <a:cubicBezTo>
                      <a:pt x="43720" y="72962"/>
                      <a:pt x="46768" y="75819"/>
                      <a:pt x="50292" y="77819"/>
                    </a:cubicBezTo>
                    <a:cubicBezTo>
                      <a:pt x="58960" y="82772"/>
                      <a:pt x="69533" y="83439"/>
                      <a:pt x="79439" y="81915"/>
                    </a:cubicBezTo>
                    <a:cubicBezTo>
                      <a:pt x="72581" y="81915"/>
                      <a:pt x="66294" y="71628"/>
                      <a:pt x="63627" y="64389"/>
                    </a:cubicBezTo>
                    <a:cubicBezTo>
                      <a:pt x="64865" y="64580"/>
                      <a:pt x="66008" y="64770"/>
                      <a:pt x="67342" y="64770"/>
                    </a:cubicBezTo>
                    <a:cubicBezTo>
                      <a:pt x="80582" y="64770"/>
                      <a:pt x="91345" y="54007"/>
                      <a:pt x="91345" y="40767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9792" name="Graphic 3">
              <a:extLst>
                <a:ext uri="{FF2B5EF4-FFF2-40B4-BE49-F238E27FC236}">
                  <a16:creationId xmlns:a16="http://schemas.microsoft.com/office/drawing/2014/main" id="{D589FB75-4F0E-DF4E-8E39-C0B26A4F06D9}"/>
                </a:ext>
              </a:extLst>
            </p:cNvPr>
            <p:cNvGrpSpPr/>
            <p:nvPr/>
          </p:nvGrpSpPr>
          <p:grpSpPr>
            <a:xfrm>
              <a:off x="5235511" y="3603211"/>
              <a:ext cx="99917" cy="93821"/>
              <a:chOff x="5235511" y="3603211"/>
              <a:chExt cx="99917" cy="93821"/>
            </a:xfrm>
          </p:grpSpPr>
          <p:grpSp>
            <p:nvGrpSpPr>
              <p:cNvPr id="9793" name="Graphic 3">
                <a:extLst>
                  <a:ext uri="{FF2B5EF4-FFF2-40B4-BE49-F238E27FC236}">
                    <a16:creationId xmlns:a16="http://schemas.microsoft.com/office/drawing/2014/main" id="{5AD1B2E8-455E-9564-C104-492257F46139}"/>
                  </a:ext>
                </a:extLst>
              </p:cNvPr>
              <p:cNvGrpSpPr/>
              <p:nvPr/>
            </p:nvGrpSpPr>
            <p:grpSpPr>
              <a:xfrm>
                <a:off x="5235511" y="3603211"/>
                <a:ext cx="99917" cy="93821"/>
                <a:chOff x="5235511" y="3603211"/>
                <a:chExt cx="99917" cy="93821"/>
              </a:xfrm>
              <a:solidFill>
                <a:srgbClr val="FFFFFF"/>
              </a:solidFill>
            </p:grpSpPr>
            <p:sp>
              <p:nvSpPr>
                <p:cNvPr id="9794" name="Freeform: Shape 9793">
                  <a:extLst>
                    <a:ext uri="{FF2B5EF4-FFF2-40B4-BE49-F238E27FC236}">
                      <a16:creationId xmlns:a16="http://schemas.microsoft.com/office/drawing/2014/main" id="{7F66E436-DDB1-DCEA-230F-CA93C5B9D238}"/>
                    </a:ext>
                  </a:extLst>
                </p:cNvPr>
                <p:cNvSpPr/>
                <p:nvPr/>
              </p:nvSpPr>
              <p:spPr>
                <a:xfrm>
                  <a:off x="5279231" y="3631596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5" name="Freeform: Shape 9794">
                  <a:extLst>
                    <a:ext uri="{FF2B5EF4-FFF2-40B4-BE49-F238E27FC236}">
                      <a16:creationId xmlns:a16="http://schemas.microsoft.com/office/drawing/2014/main" id="{D16CDD24-454C-BED6-5037-F2C79F96141F}"/>
                    </a:ext>
                  </a:extLst>
                </p:cNvPr>
                <p:cNvSpPr/>
                <p:nvPr/>
              </p:nvSpPr>
              <p:spPr>
                <a:xfrm>
                  <a:off x="5260752" y="3649027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6" name="Freeform: Shape 9795">
                  <a:extLst>
                    <a:ext uri="{FF2B5EF4-FFF2-40B4-BE49-F238E27FC236}">
                      <a16:creationId xmlns:a16="http://schemas.microsoft.com/office/drawing/2014/main" id="{E9D9DF04-7E0C-5189-4257-B0223081B1E9}"/>
                    </a:ext>
                  </a:extLst>
                </p:cNvPr>
                <p:cNvSpPr/>
                <p:nvPr/>
              </p:nvSpPr>
              <p:spPr>
                <a:xfrm>
                  <a:off x="5256847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7" name="Freeform: Shape 9796">
                  <a:extLst>
                    <a:ext uri="{FF2B5EF4-FFF2-40B4-BE49-F238E27FC236}">
                      <a16:creationId xmlns:a16="http://schemas.microsoft.com/office/drawing/2014/main" id="{984F429D-6976-9A15-A0B1-67F85253A275}"/>
                    </a:ext>
                  </a:extLst>
                </p:cNvPr>
                <p:cNvSpPr/>
                <p:nvPr/>
              </p:nvSpPr>
              <p:spPr>
                <a:xfrm>
                  <a:off x="5235511" y="3630739"/>
                  <a:ext cx="42671" cy="31778"/>
                </a:xfrm>
                <a:custGeom>
                  <a:avLst/>
                  <a:gdLst>
                    <a:gd name="connsiteX0" fmla="*/ 95 w 42671"/>
                    <a:gd name="connsiteY0" fmla="*/ 0 h 31778"/>
                    <a:gd name="connsiteX1" fmla="*/ 14669 w 42671"/>
                    <a:gd name="connsiteY1" fmla="*/ 25622 h 31778"/>
                    <a:gd name="connsiteX2" fmla="*/ 42672 w 42671"/>
                    <a:gd name="connsiteY2" fmla="*/ 28956 h 31778"/>
                    <a:gd name="connsiteX3" fmla="*/ 37338 w 42671"/>
                    <a:gd name="connsiteY3" fmla="*/ 9430 h 31778"/>
                    <a:gd name="connsiteX4" fmla="*/ 26289 w 42671"/>
                    <a:gd name="connsiteY4" fmla="*/ 8001 h 31778"/>
                    <a:gd name="connsiteX5" fmla="*/ 0 w 42671"/>
                    <a:gd name="connsiteY5" fmla="*/ 0 h 317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71" h="31778">
                      <a:moveTo>
                        <a:pt x="95" y="0"/>
                      </a:moveTo>
                      <a:cubicBezTo>
                        <a:pt x="2286" y="9715"/>
                        <a:pt x="6763" y="19336"/>
                        <a:pt x="14669" y="25622"/>
                      </a:cubicBezTo>
                      <a:cubicBezTo>
                        <a:pt x="22574" y="31909"/>
                        <a:pt x="34100" y="34004"/>
                        <a:pt x="42672" y="28956"/>
                      </a:cubicBezTo>
                      <a:cubicBezTo>
                        <a:pt x="41243" y="23813"/>
                        <a:pt x="40576" y="13621"/>
                        <a:pt x="37338" y="9430"/>
                      </a:cubicBezTo>
                      <a:cubicBezTo>
                        <a:pt x="33338" y="4191"/>
                        <a:pt x="33242" y="6858"/>
                        <a:pt x="26289" y="8001"/>
                      </a:cubicBezTo>
                      <a:cubicBezTo>
                        <a:pt x="19812" y="9049"/>
                        <a:pt x="3048" y="762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8" name="Freeform: Shape 9797">
                  <a:extLst>
                    <a:ext uri="{FF2B5EF4-FFF2-40B4-BE49-F238E27FC236}">
                      <a16:creationId xmlns:a16="http://schemas.microsoft.com/office/drawing/2014/main" id="{8084BC25-1839-5968-AB2A-1CC738A562F9}"/>
                    </a:ext>
                  </a:extLst>
                </p:cNvPr>
                <p:cNvSpPr/>
                <p:nvPr/>
              </p:nvSpPr>
              <p:spPr>
                <a:xfrm>
                  <a:off x="5274945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799" name="Graphic 3">
                <a:extLst>
                  <a:ext uri="{FF2B5EF4-FFF2-40B4-BE49-F238E27FC236}">
                    <a16:creationId xmlns:a16="http://schemas.microsoft.com/office/drawing/2014/main" id="{E53C49F7-38F4-4425-4B7A-8FBFC2BB07BE}"/>
                  </a:ext>
                </a:extLst>
              </p:cNvPr>
              <p:cNvGrpSpPr/>
              <p:nvPr/>
            </p:nvGrpSpPr>
            <p:grpSpPr>
              <a:xfrm>
                <a:off x="5241607" y="3603259"/>
                <a:ext cx="93804" cy="93539"/>
                <a:chOff x="5241607" y="3603259"/>
                <a:chExt cx="93804" cy="93539"/>
              </a:xfrm>
              <a:solidFill>
                <a:srgbClr val="3D3936"/>
              </a:solidFill>
            </p:grpSpPr>
            <p:sp>
              <p:nvSpPr>
                <p:cNvPr id="9800" name="Freeform: Shape 9799">
                  <a:extLst>
                    <a:ext uri="{FF2B5EF4-FFF2-40B4-BE49-F238E27FC236}">
                      <a16:creationId xmlns:a16="http://schemas.microsoft.com/office/drawing/2014/main" id="{2ACDCC0A-13D5-E1F1-22AB-B3D8501FD1ED}"/>
                    </a:ext>
                  </a:extLst>
                </p:cNvPr>
                <p:cNvSpPr/>
                <p:nvPr/>
              </p:nvSpPr>
              <p:spPr>
                <a:xfrm>
                  <a:off x="5241607" y="3646169"/>
                  <a:ext cx="13811" cy="12287"/>
                </a:xfrm>
                <a:custGeom>
                  <a:avLst/>
                  <a:gdLst>
                    <a:gd name="connsiteX0" fmla="*/ 13811 w 13811"/>
                    <a:gd name="connsiteY0" fmla="*/ 7144 h 12287"/>
                    <a:gd name="connsiteX1" fmla="*/ 2000 w 13811"/>
                    <a:gd name="connsiteY1" fmla="*/ 2000 h 12287"/>
                    <a:gd name="connsiteX2" fmla="*/ 0 w 13811"/>
                    <a:gd name="connsiteY2" fmla="*/ 0 h 12287"/>
                    <a:gd name="connsiteX3" fmla="*/ 8477 w 13811"/>
                    <a:gd name="connsiteY3" fmla="*/ 10192 h 12287"/>
                    <a:gd name="connsiteX4" fmla="*/ 12002 w 13811"/>
                    <a:gd name="connsiteY4" fmla="*/ 12287 h 12287"/>
                    <a:gd name="connsiteX5" fmla="*/ 13811 w 13811"/>
                    <a:gd name="connsiteY5" fmla="*/ 7144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811" h="12287">
                      <a:moveTo>
                        <a:pt x="13811" y="7144"/>
                      </a:moveTo>
                      <a:cubicBezTo>
                        <a:pt x="9525" y="6477"/>
                        <a:pt x="5334" y="4667"/>
                        <a:pt x="2000" y="2000"/>
                      </a:cubicBezTo>
                      <a:cubicBezTo>
                        <a:pt x="1238" y="1429"/>
                        <a:pt x="667" y="667"/>
                        <a:pt x="0" y="0"/>
                      </a:cubicBezTo>
                      <a:cubicBezTo>
                        <a:pt x="2286" y="3905"/>
                        <a:pt x="5048" y="7429"/>
                        <a:pt x="8477" y="10192"/>
                      </a:cubicBezTo>
                      <a:cubicBezTo>
                        <a:pt x="9525" y="11049"/>
                        <a:pt x="10858" y="11620"/>
                        <a:pt x="12002" y="12287"/>
                      </a:cubicBezTo>
                      <a:cubicBezTo>
                        <a:pt x="12382" y="10477"/>
                        <a:pt x="12954" y="8763"/>
                        <a:pt x="13811" y="714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9801" name="Freeform: Shape 9800">
                  <a:extLst>
                    <a:ext uri="{FF2B5EF4-FFF2-40B4-BE49-F238E27FC236}">
                      <a16:creationId xmlns:a16="http://schemas.microsoft.com/office/drawing/2014/main" id="{274D52A0-8E96-3855-45E4-723DBF28A0E9}"/>
                    </a:ext>
                  </a:extLst>
                </p:cNvPr>
                <p:cNvSpPr/>
                <p:nvPr/>
              </p:nvSpPr>
              <p:spPr>
                <a:xfrm>
                  <a:off x="5261895" y="3603259"/>
                  <a:ext cx="73516" cy="93539"/>
                </a:xfrm>
                <a:custGeom>
                  <a:avLst/>
                  <a:gdLst>
                    <a:gd name="connsiteX0" fmla="*/ 71533 w 73516"/>
                    <a:gd name="connsiteY0" fmla="*/ 46053 h 93539"/>
                    <a:gd name="connsiteX1" fmla="*/ 59436 w 73516"/>
                    <a:gd name="connsiteY1" fmla="*/ 32146 h 93539"/>
                    <a:gd name="connsiteX2" fmla="*/ 59341 w 73516"/>
                    <a:gd name="connsiteY2" fmla="*/ 15097 h 93539"/>
                    <a:gd name="connsiteX3" fmla="*/ 34385 w 73516"/>
                    <a:gd name="connsiteY3" fmla="*/ 142 h 93539"/>
                    <a:gd name="connsiteX4" fmla="*/ 44577 w 73516"/>
                    <a:gd name="connsiteY4" fmla="*/ 11191 h 93539"/>
                    <a:gd name="connsiteX5" fmla="*/ 44672 w 73516"/>
                    <a:gd name="connsiteY5" fmla="*/ 26241 h 93539"/>
                    <a:gd name="connsiteX6" fmla="*/ 55340 w 73516"/>
                    <a:gd name="connsiteY6" fmla="*/ 38528 h 93539"/>
                    <a:gd name="connsiteX7" fmla="*/ 41339 w 73516"/>
                    <a:gd name="connsiteY7" fmla="*/ 70818 h 93539"/>
                    <a:gd name="connsiteX8" fmla="*/ 29147 w 73516"/>
                    <a:gd name="connsiteY8" fmla="*/ 72247 h 93539"/>
                    <a:gd name="connsiteX9" fmla="*/ 20098 w 73516"/>
                    <a:gd name="connsiteY9" fmla="*/ 79200 h 93539"/>
                    <a:gd name="connsiteX10" fmla="*/ 0 w 73516"/>
                    <a:gd name="connsiteY10" fmla="*/ 76723 h 93539"/>
                    <a:gd name="connsiteX11" fmla="*/ 476 w 73516"/>
                    <a:gd name="connsiteY11" fmla="*/ 78343 h 93539"/>
                    <a:gd name="connsiteX12" fmla="*/ 31623 w 73516"/>
                    <a:gd name="connsiteY12" fmla="*/ 91868 h 93539"/>
                    <a:gd name="connsiteX13" fmla="*/ 41910 w 73516"/>
                    <a:gd name="connsiteY13" fmla="*/ 83962 h 93539"/>
                    <a:gd name="connsiteX14" fmla="*/ 55721 w 73516"/>
                    <a:gd name="connsiteY14" fmla="*/ 82343 h 93539"/>
                    <a:gd name="connsiteX15" fmla="*/ 71533 w 73516"/>
                    <a:gd name="connsiteY15" fmla="*/ 45862 h 93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3516" h="93539">
                      <a:moveTo>
                        <a:pt x="71533" y="46053"/>
                      </a:moveTo>
                      <a:cubicBezTo>
                        <a:pt x="69151" y="39957"/>
                        <a:pt x="64770" y="35290"/>
                        <a:pt x="59436" y="32146"/>
                      </a:cubicBezTo>
                      <a:cubicBezTo>
                        <a:pt x="61341" y="26812"/>
                        <a:pt x="61531" y="20812"/>
                        <a:pt x="59341" y="15097"/>
                      </a:cubicBezTo>
                      <a:cubicBezTo>
                        <a:pt x="55245" y="4810"/>
                        <a:pt x="44863" y="-1001"/>
                        <a:pt x="34385" y="142"/>
                      </a:cubicBezTo>
                      <a:cubicBezTo>
                        <a:pt x="38862" y="2428"/>
                        <a:pt x="42672" y="6143"/>
                        <a:pt x="44577" y="11191"/>
                      </a:cubicBezTo>
                      <a:cubicBezTo>
                        <a:pt x="46577" y="16240"/>
                        <a:pt x="46387" y="21574"/>
                        <a:pt x="44672" y="26241"/>
                      </a:cubicBezTo>
                      <a:cubicBezTo>
                        <a:pt x="49340" y="28908"/>
                        <a:pt x="53245" y="33099"/>
                        <a:pt x="55340" y="38528"/>
                      </a:cubicBezTo>
                      <a:cubicBezTo>
                        <a:pt x="60389" y="51292"/>
                        <a:pt x="54102" y="65770"/>
                        <a:pt x="41339" y="70818"/>
                      </a:cubicBezTo>
                      <a:cubicBezTo>
                        <a:pt x="37338" y="72437"/>
                        <a:pt x="33147" y="72723"/>
                        <a:pt x="29147" y="72247"/>
                      </a:cubicBezTo>
                      <a:cubicBezTo>
                        <a:pt x="26860" y="75295"/>
                        <a:pt x="23813" y="77771"/>
                        <a:pt x="20098" y="79200"/>
                      </a:cubicBezTo>
                      <a:cubicBezTo>
                        <a:pt x="13145" y="81962"/>
                        <a:pt x="5715" y="80724"/>
                        <a:pt x="0" y="76723"/>
                      </a:cubicBezTo>
                      <a:cubicBezTo>
                        <a:pt x="191" y="77295"/>
                        <a:pt x="191" y="77771"/>
                        <a:pt x="476" y="78343"/>
                      </a:cubicBezTo>
                      <a:cubicBezTo>
                        <a:pt x="5334" y="90630"/>
                        <a:pt x="19241" y="96726"/>
                        <a:pt x="31623" y="91868"/>
                      </a:cubicBezTo>
                      <a:cubicBezTo>
                        <a:pt x="35909" y="90154"/>
                        <a:pt x="39338" y="87391"/>
                        <a:pt x="41910" y="83962"/>
                      </a:cubicBezTo>
                      <a:cubicBezTo>
                        <a:pt x="46482" y="84534"/>
                        <a:pt x="51149" y="84153"/>
                        <a:pt x="55721" y="82343"/>
                      </a:cubicBezTo>
                      <a:cubicBezTo>
                        <a:pt x="70199" y="76628"/>
                        <a:pt x="77248" y="60340"/>
                        <a:pt x="71533" y="4586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9802" name="Graphic 3">
              <a:extLst>
                <a:ext uri="{FF2B5EF4-FFF2-40B4-BE49-F238E27FC236}">
                  <a16:creationId xmlns:a16="http://schemas.microsoft.com/office/drawing/2014/main" id="{59E12640-B046-61DD-743E-1B2ED0415E44}"/>
                </a:ext>
              </a:extLst>
            </p:cNvPr>
            <p:cNvGrpSpPr/>
            <p:nvPr/>
          </p:nvGrpSpPr>
          <p:grpSpPr>
            <a:xfrm>
              <a:off x="4752784" y="3672853"/>
              <a:ext cx="124436" cy="114441"/>
              <a:chOff x="4752784" y="3672853"/>
              <a:chExt cx="124436" cy="114441"/>
            </a:xfrm>
          </p:grpSpPr>
          <p:grpSp>
            <p:nvGrpSpPr>
              <p:cNvPr id="9803" name="Graphic 3">
                <a:extLst>
                  <a:ext uri="{FF2B5EF4-FFF2-40B4-BE49-F238E27FC236}">
                    <a16:creationId xmlns:a16="http://schemas.microsoft.com/office/drawing/2014/main" id="{5AA09ACC-CF58-4892-CE4E-86132A2957F0}"/>
                  </a:ext>
                </a:extLst>
              </p:cNvPr>
              <p:cNvGrpSpPr/>
              <p:nvPr/>
            </p:nvGrpSpPr>
            <p:grpSpPr>
              <a:xfrm>
                <a:off x="4752784" y="3672949"/>
                <a:ext cx="124396" cy="113237"/>
                <a:chOff x="4752784" y="3672949"/>
                <a:chExt cx="124396" cy="113237"/>
              </a:xfrm>
              <a:solidFill>
                <a:srgbClr val="FFFFFF"/>
              </a:solidFill>
            </p:grpSpPr>
            <p:grpSp>
              <p:nvGrpSpPr>
                <p:cNvPr id="9804" name="Graphic 3">
                  <a:extLst>
                    <a:ext uri="{FF2B5EF4-FFF2-40B4-BE49-F238E27FC236}">
                      <a16:creationId xmlns:a16="http://schemas.microsoft.com/office/drawing/2014/main" id="{E9349DF7-2F5C-3859-7760-A5723615A7BF}"/>
                    </a:ext>
                  </a:extLst>
                </p:cNvPr>
                <p:cNvGrpSpPr/>
                <p:nvPr/>
              </p:nvGrpSpPr>
              <p:grpSpPr>
                <a:xfrm>
                  <a:off x="4752784" y="3680935"/>
                  <a:ext cx="124396" cy="105251"/>
                  <a:chOff x="4752784" y="3680935"/>
                  <a:chExt cx="124396" cy="105251"/>
                </a:xfrm>
                <a:solidFill>
                  <a:srgbClr val="FFFFFF"/>
                </a:solidFill>
              </p:grpSpPr>
              <p:sp>
                <p:nvSpPr>
                  <p:cNvPr id="9805" name="Freeform: Shape 9804">
                    <a:extLst>
                      <a:ext uri="{FF2B5EF4-FFF2-40B4-BE49-F238E27FC236}">
                        <a16:creationId xmlns:a16="http://schemas.microsoft.com/office/drawing/2014/main" id="{9B8BCBE9-4E91-908A-1E3B-3A371A0037A4}"/>
                      </a:ext>
                    </a:extLst>
                  </p:cNvPr>
                  <p:cNvSpPr/>
                  <p:nvPr/>
                </p:nvSpPr>
                <p:spPr>
                  <a:xfrm>
                    <a:off x="4766024" y="3709034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3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3"/>
                          <a:pt x="38576" y="77153"/>
                        </a:cubicBezTo>
                        <a:cubicBezTo>
                          <a:pt x="17271" y="77153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806" name="Freeform: Shape 9805">
                    <a:extLst>
                      <a:ext uri="{FF2B5EF4-FFF2-40B4-BE49-F238E27FC236}">
                        <a16:creationId xmlns:a16="http://schemas.microsoft.com/office/drawing/2014/main" id="{66A86C14-7737-9CB6-AE44-A13D4E085DA2}"/>
                      </a:ext>
                    </a:extLst>
                  </p:cNvPr>
                  <p:cNvSpPr/>
                  <p:nvPr/>
                </p:nvSpPr>
                <p:spPr>
                  <a:xfrm>
                    <a:off x="4752784" y="3680935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807" name="Freeform: Shape 9806">
                    <a:extLst>
                      <a:ext uri="{FF2B5EF4-FFF2-40B4-BE49-F238E27FC236}">
                        <a16:creationId xmlns:a16="http://schemas.microsoft.com/office/drawing/2014/main" id="{780BF187-1618-6E31-D41E-007520150119}"/>
                      </a:ext>
                    </a:extLst>
                  </p:cNvPr>
                  <p:cNvSpPr/>
                  <p:nvPr/>
                </p:nvSpPr>
                <p:spPr>
                  <a:xfrm>
                    <a:off x="4811268" y="3704462"/>
                    <a:ext cx="65912" cy="65912"/>
                  </a:xfrm>
                  <a:custGeom>
                    <a:avLst/>
                    <a:gdLst>
                      <a:gd name="connsiteX0" fmla="*/ 65913 w 65912"/>
                      <a:gd name="connsiteY0" fmla="*/ 32956 h 65912"/>
                      <a:gd name="connsiteX1" fmla="*/ 32957 w 65912"/>
                      <a:gd name="connsiteY1" fmla="*/ 65913 h 65912"/>
                      <a:gd name="connsiteX2" fmla="*/ 0 w 65912"/>
                      <a:gd name="connsiteY2" fmla="*/ 32956 h 65912"/>
                      <a:gd name="connsiteX3" fmla="*/ 32957 w 65912"/>
                      <a:gd name="connsiteY3" fmla="*/ 0 h 65912"/>
                      <a:gd name="connsiteX4" fmla="*/ 65913 w 65912"/>
                      <a:gd name="connsiteY4" fmla="*/ 32956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2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808" name="Freeform: Shape 9807">
                  <a:extLst>
                    <a:ext uri="{FF2B5EF4-FFF2-40B4-BE49-F238E27FC236}">
                      <a16:creationId xmlns:a16="http://schemas.microsoft.com/office/drawing/2014/main" id="{FCA490CE-E8E2-C75F-8D6D-537B92F50913}"/>
                    </a:ext>
                  </a:extLst>
                </p:cNvPr>
                <p:cNvSpPr/>
                <p:nvPr/>
              </p:nvSpPr>
              <p:spPr>
                <a:xfrm>
                  <a:off x="4808358" y="3672949"/>
                  <a:ext cx="61869" cy="42482"/>
                </a:xfrm>
                <a:custGeom>
                  <a:avLst/>
                  <a:gdLst>
                    <a:gd name="connsiteX0" fmla="*/ 61869 w 61869"/>
                    <a:gd name="connsiteY0" fmla="*/ 2462 h 42482"/>
                    <a:gd name="connsiteX1" fmla="*/ 21483 w 61869"/>
                    <a:gd name="connsiteY1" fmla="*/ 4367 h 42482"/>
                    <a:gd name="connsiteX2" fmla="*/ 52 w 61869"/>
                    <a:gd name="connsiteY2" fmla="*/ 36657 h 42482"/>
                    <a:gd name="connsiteX3" fmla="*/ 27294 w 61869"/>
                    <a:gd name="connsiteY3" fmla="*/ 42277 h 42482"/>
                    <a:gd name="connsiteX4" fmla="*/ 35771 w 61869"/>
                    <a:gd name="connsiteY4" fmla="*/ 29608 h 42482"/>
                    <a:gd name="connsiteX5" fmla="*/ 61869 w 61869"/>
                    <a:gd name="connsiteY5" fmla="*/ 2367 h 42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869" h="42482">
                      <a:moveTo>
                        <a:pt x="61869" y="2462"/>
                      </a:moveTo>
                      <a:cubicBezTo>
                        <a:pt x="48534" y="-872"/>
                        <a:pt x="33961" y="-1348"/>
                        <a:pt x="21483" y="4367"/>
                      </a:cubicBezTo>
                      <a:cubicBezTo>
                        <a:pt x="9006" y="10082"/>
                        <a:pt x="-805" y="22941"/>
                        <a:pt x="52" y="36657"/>
                      </a:cubicBezTo>
                      <a:cubicBezTo>
                        <a:pt x="7291" y="38086"/>
                        <a:pt x="20150" y="43610"/>
                        <a:pt x="27294" y="42277"/>
                      </a:cubicBezTo>
                      <a:cubicBezTo>
                        <a:pt x="36152" y="40657"/>
                        <a:pt x="32913" y="38848"/>
                        <a:pt x="35771" y="29608"/>
                      </a:cubicBezTo>
                      <a:cubicBezTo>
                        <a:pt x="38533" y="21036"/>
                        <a:pt x="50630" y="1319"/>
                        <a:pt x="61869" y="23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809" name="Graphic 3">
                <a:extLst>
                  <a:ext uri="{FF2B5EF4-FFF2-40B4-BE49-F238E27FC236}">
                    <a16:creationId xmlns:a16="http://schemas.microsoft.com/office/drawing/2014/main" id="{F87866C1-D5D2-7678-94ED-E6BAE8F9AC45}"/>
                  </a:ext>
                </a:extLst>
              </p:cNvPr>
              <p:cNvGrpSpPr/>
              <p:nvPr/>
            </p:nvGrpSpPr>
            <p:grpSpPr>
              <a:xfrm>
                <a:off x="4752832" y="3672853"/>
                <a:ext cx="124388" cy="114441"/>
                <a:chOff x="4752832" y="3672853"/>
                <a:chExt cx="124388" cy="114441"/>
              </a:xfrm>
              <a:solidFill>
                <a:srgbClr val="3D3936"/>
              </a:solidFill>
            </p:grpSpPr>
            <p:sp>
              <p:nvSpPr>
                <p:cNvPr id="9810" name="Freeform: Shape 9809">
                  <a:extLst>
                    <a:ext uri="{FF2B5EF4-FFF2-40B4-BE49-F238E27FC236}">
                      <a16:creationId xmlns:a16="http://schemas.microsoft.com/office/drawing/2014/main" id="{69695021-A663-3442-00FF-519E0FD9930C}"/>
                    </a:ext>
                  </a:extLst>
                </p:cNvPr>
                <p:cNvSpPr/>
                <p:nvPr/>
              </p:nvSpPr>
              <p:spPr>
                <a:xfrm>
                  <a:off x="4813649" y="3672853"/>
                  <a:ext cx="56578" cy="24560"/>
                </a:xfrm>
                <a:custGeom>
                  <a:avLst/>
                  <a:gdLst>
                    <a:gd name="connsiteX0" fmla="*/ 6096 w 56578"/>
                    <a:gd name="connsiteY0" fmla="*/ 24560 h 24560"/>
                    <a:gd name="connsiteX1" fmla="*/ 21527 w 56578"/>
                    <a:gd name="connsiteY1" fmla="*/ 9987 h 24560"/>
                    <a:gd name="connsiteX2" fmla="*/ 46291 w 56578"/>
                    <a:gd name="connsiteY2" fmla="*/ 6558 h 24560"/>
                    <a:gd name="connsiteX3" fmla="*/ 56579 w 56578"/>
                    <a:gd name="connsiteY3" fmla="*/ 2462 h 24560"/>
                    <a:gd name="connsiteX4" fmla="*/ 16192 w 56578"/>
                    <a:gd name="connsiteY4" fmla="*/ 4367 h 24560"/>
                    <a:gd name="connsiteX5" fmla="*/ 0 w 56578"/>
                    <a:gd name="connsiteY5" fmla="*/ 18655 h 24560"/>
                    <a:gd name="connsiteX6" fmla="*/ 6096 w 56578"/>
                    <a:gd name="connsiteY6" fmla="*/ 24560 h 24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578" h="24560">
                      <a:moveTo>
                        <a:pt x="6096" y="24560"/>
                      </a:moveTo>
                      <a:cubicBezTo>
                        <a:pt x="9430" y="18274"/>
                        <a:pt x="15049" y="12940"/>
                        <a:pt x="21527" y="9987"/>
                      </a:cubicBezTo>
                      <a:cubicBezTo>
                        <a:pt x="29242" y="6463"/>
                        <a:pt x="37814" y="5701"/>
                        <a:pt x="46291" y="6558"/>
                      </a:cubicBezTo>
                      <a:cubicBezTo>
                        <a:pt x="49625" y="3891"/>
                        <a:pt x="53150" y="2176"/>
                        <a:pt x="56579" y="2462"/>
                      </a:cubicBezTo>
                      <a:cubicBezTo>
                        <a:pt x="43244" y="-872"/>
                        <a:pt x="28670" y="-1348"/>
                        <a:pt x="16192" y="4367"/>
                      </a:cubicBezTo>
                      <a:cubicBezTo>
                        <a:pt x="9620" y="7415"/>
                        <a:pt x="3905" y="12559"/>
                        <a:pt x="0" y="18655"/>
                      </a:cubicBezTo>
                      <a:cubicBezTo>
                        <a:pt x="2286" y="20369"/>
                        <a:pt x="4382" y="22274"/>
                        <a:pt x="6096" y="245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9811" name="Freeform: Shape 9810">
                  <a:extLst>
                    <a:ext uri="{FF2B5EF4-FFF2-40B4-BE49-F238E27FC236}">
                      <a16:creationId xmlns:a16="http://schemas.microsoft.com/office/drawing/2014/main" id="{5C429DA3-81DE-4656-F3A0-5BAC8CBC9D8A}"/>
                    </a:ext>
                  </a:extLst>
                </p:cNvPr>
                <p:cNvSpPr/>
                <p:nvPr/>
              </p:nvSpPr>
              <p:spPr>
                <a:xfrm>
                  <a:off x="4752832" y="3680993"/>
                  <a:ext cx="124388" cy="106302"/>
                </a:xfrm>
                <a:custGeom>
                  <a:avLst/>
                  <a:gdLst>
                    <a:gd name="connsiteX0" fmla="*/ 14049 w 124388"/>
                    <a:gd name="connsiteY0" fmla="*/ 59760 h 106302"/>
                    <a:gd name="connsiteX1" fmla="*/ 13192 w 124388"/>
                    <a:gd name="connsiteY1" fmla="*/ 64236 h 106302"/>
                    <a:gd name="connsiteX2" fmla="*/ 48149 w 124388"/>
                    <a:gd name="connsiteY2" fmla="*/ 106146 h 106302"/>
                    <a:gd name="connsiteX3" fmla="*/ 84058 w 124388"/>
                    <a:gd name="connsiteY3" fmla="*/ 88430 h 106302"/>
                    <a:gd name="connsiteX4" fmla="*/ 88440 w 124388"/>
                    <a:gd name="connsiteY4" fmla="*/ 89287 h 106302"/>
                    <a:gd name="connsiteX5" fmla="*/ 124254 w 124388"/>
                    <a:gd name="connsiteY5" fmla="*/ 59474 h 106302"/>
                    <a:gd name="connsiteX6" fmla="*/ 94821 w 124388"/>
                    <a:gd name="connsiteY6" fmla="*/ 23755 h 106302"/>
                    <a:gd name="connsiteX7" fmla="*/ 94821 w 124388"/>
                    <a:gd name="connsiteY7" fmla="*/ 23755 h 106302"/>
                    <a:gd name="connsiteX8" fmla="*/ 94345 w 124388"/>
                    <a:gd name="connsiteY8" fmla="*/ 25565 h 106302"/>
                    <a:gd name="connsiteX9" fmla="*/ 97488 w 124388"/>
                    <a:gd name="connsiteY9" fmla="*/ 25565 h 106302"/>
                    <a:gd name="connsiteX10" fmla="*/ 123301 w 124388"/>
                    <a:gd name="connsiteY10" fmla="*/ 56521 h 106302"/>
                    <a:gd name="connsiteX11" fmla="*/ 92345 w 124388"/>
                    <a:gd name="connsiteY11" fmla="*/ 82334 h 106302"/>
                    <a:gd name="connsiteX12" fmla="*/ 88535 w 124388"/>
                    <a:gd name="connsiteY12" fmla="*/ 81572 h 106302"/>
                    <a:gd name="connsiteX13" fmla="*/ 57483 w 124388"/>
                    <a:gd name="connsiteY13" fmla="*/ 96907 h 106302"/>
                    <a:gd name="connsiteX14" fmla="*/ 27289 w 124388"/>
                    <a:gd name="connsiteY14" fmla="*/ 60617 h 106302"/>
                    <a:gd name="connsiteX15" fmla="*/ 28051 w 124388"/>
                    <a:gd name="connsiteY15" fmla="*/ 56807 h 106302"/>
                    <a:gd name="connsiteX16" fmla="*/ 15954 w 124388"/>
                    <a:gd name="connsiteY16" fmla="*/ 30994 h 106302"/>
                    <a:gd name="connsiteX17" fmla="*/ 46911 w 124388"/>
                    <a:gd name="connsiteY17" fmla="*/ 5181 h 106302"/>
                    <a:gd name="connsiteX18" fmla="*/ 51768 w 124388"/>
                    <a:gd name="connsiteY18" fmla="*/ 6134 h 106302"/>
                    <a:gd name="connsiteX19" fmla="*/ 35957 w 124388"/>
                    <a:gd name="connsiteY19" fmla="*/ 133 h 106302"/>
                    <a:gd name="connsiteX20" fmla="*/ 143 w 124388"/>
                    <a:gd name="connsiteY20" fmla="*/ 29946 h 106302"/>
                    <a:gd name="connsiteX21" fmla="*/ 14049 w 124388"/>
                    <a:gd name="connsiteY21" fmla="*/ 59760 h 10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4388" h="106302">
                      <a:moveTo>
                        <a:pt x="14049" y="59760"/>
                      </a:moveTo>
                      <a:cubicBezTo>
                        <a:pt x="13764" y="61188"/>
                        <a:pt x="13287" y="62712"/>
                        <a:pt x="13192" y="64236"/>
                      </a:cubicBezTo>
                      <a:cubicBezTo>
                        <a:pt x="11287" y="85477"/>
                        <a:pt x="26908" y="104241"/>
                        <a:pt x="48149" y="106146"/>
                      </a:cubicBezTo>
                      <a:cubicBezTo>
                        <a:pt x="63008" y="107480"/>
                        <a:pt x="76533" y="100146"/>
                        <a:pt x="84058" y="88430"/>
                      </a:cubicBezTo>
                      <a:cubicBezTo>
                        <a:pt x="85487" y="88811"/>
                        <a:pt x="86916" y="89097"/>
                        <a:pt x="88440" y="89287"/>
                      </a:cubicBezTo>
                      <a:cubicBezTo>
                        <a:pt x="106537" y="90906"/>
                        <a:pt x="122634" y="77571"/>
                        <a:pt x="124254" y="59474"/>
                      </a:cubicBezTo>
                      <a:cubicBezTo>
                        <a:pt x="125873" y="41472"/>
                        <a:pt x="112728" y="25565"/>
                        <a:pt x="94821" y="23755"/>
                      </a:cubicBezTo>
                      <a:cubicBezTo>
                        <a:pt x="94821" y="23755"/>
                        <a:pt x="94821" y="23755"/>
                        <a:pt x="94821" y="23755"/>
                      </a:cubicBezTo>
                      <a:cubicBezTo>
                        <a:pt x="94631" y="24422"/>
                        <a:pt x="94440" y="24993"/>
                        <a:pt x="94345" y="25565"/>
                      </a:cubicBezTo>
                      <a:cubicBezTo>
                        <a:pt x="95393" y="25565"/>
                        <a:pt x="96441" y="25470"/>
                        <a:pt x="97488" y="25565"/>
                      </a:cubicBezTo>
                      <a:cubicBezTo>
                        <a:pt x="113205" y="26994"/>
                        <a:pt x="124730" y="40900"/>
                        <a:pt x="123301" y="56521"/>
                      </a:cubicBezTo>
                      <a:cubicBezTo>
                        <a:pt x="121872" y="72237"/>
                        <a:pt x="107966" y="83763"/>
                        <a:pt x="92345" y="82334"/>
                      </a:cubicBezTo>
                      <a:cubicBezTo>
                        <a:pt x="91011" y="82239"/>
                        <a:pt x="89773" y="81858"/>
                        <a:pt x="88535" y="81572"/>
                      </a:cubicBezTo>
                      <a:cubicBezTo>
                        <a:pt x="82058" y="91764"/>
                        <a:pt x="70342" y="98145"/>
                        <a:pt x="57483" y="96907"/>
                      </a:cubicBezTo>
                      <a:cubicBezTo>
                        <a:pt x="39100" y="95193"/>
                        <a:pt x="25575" y="79000"/>
                        <a:pt x="27289" y="60617"/>
                      </a:cubicBezTo>
                      <a:cubicBezTo>
                        <a:pt x="27384" y="59283"/>
                        <a:pt x="27765" y="58045"/>
                        <a:pt x="28051" y="56807"/>
                      </a:cubicBezTo>
                      <a:cubicBezTo>
                        <a:pt x="19955" y="51092"/>
                        <a:pt x="15002" y="41472"/>
                        <a:pt x="15954" y="30994"/>
                      </a:cubicBezTo>
                      <a:cubicBezTo>
                        <a:pt x="17383" y="15278"/>
                        <a:pt x="31290" y="3753"/>
                        <a:pt x="46911" y="5181"/>
                      </a:cubicBezTo>
                      <a:cubicBezTo>
                        <a:pt x="48625" y="5372"/>
                        <a:pt x="50149" y="5753"/>
                        <a:pt x="51768" y="6134"/>
                      </a:cubicBezTo>
                      <a:cubicBezTo>
                        <a:pt x="47196" y="2895"/>
                        <a:pt x="41958" y="609"/>
                        <a:pt x="35957" y="133"/>
                      </a:cubicBezTo>
                      <a:cubicBezTo>
                        <a:pt x="17859" y="-1486"/>
                        <a:pt x="1762" y="11849"/>
                        <a:pt x="143" y="29946"/>
                      </a:cubicBezTo>
                      <a:cubicBezTo>
                        <a:pt x="-1000" y="42138"/>
                        <a:pt x="4810" y="53187"/>
                        <a:pt x="14049" y="597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9812" name="Graphic 3">
            <a:extLst>
              <a:ext uri="{FF2B5EF4-FFF2-40B4-BE49-F238E27FC236}">
                <a16:creationId xmlns:a16="http://schemas.microsoft.com/office/drawing/2014/main" id="{1E4C7A36-E41A-EC47-9E23-E40B18071E3D}"/>
              </a:ext>
            </a:extLst>
          </p:cNvPr>
          <p:cNvGrpSpPr/>
          <p:nvPr/>
        </p:nvGrpSpPr>
        <p:grpSpPr>
          <a:xfrm>
            <a:off x="5839142" y="4123392"/>
            <a:ext cx="666464" cy="513727"/>
            <a:chOff x="5719286" y="2995472"/>
            <a:chExt cx="666464" cy="513727"/>
          </a:xfrm>
        </p:grpSpPr>
        <p:grpSp>
          <p:nvGrpSpPr>
            <p:cNvPr id="11520" name="Graphic 3">
              <a:extLst>
                <a:ext uri="{FF2B5EF4-FFF2-40B4-BE49-F238E27FC236}">
                  <a16:creationId xmlns:a16="http://schemas.microsoft.com/office/drawing/2014/main" id="{051258AE-0178-0573-3784-2349393831E5}"/>
                </a:ext>
              </a:extLst>
            </p:cNvPr>
            <p:cNvGrpSpPr/>
            <p:nvPr/>
          </p:nvGrpSpPr>
          <p:grpSpPr>
            <a:xfrm>
              <a:off x="5857746" y="3058762"/>
              <a:ext cx="455137" cy="401193"/>
              <a:chOff x="5857746" y="3058762"/>
              <a:chExt cx="455137" cy="401193"/>
            </a:xfrm>
          </p:grpSpPr>
          <p:grpSp>
            <p:nvGrpSpPr>
              <p:cNvPr id="11521" name="Graphic 3">
                <a:extLst>
                  <a:ext uri="{FF2B5EF4-FFF2-40B4-BE49-F238E27FC236}">
                    <a16:creationId xmlns:a16="http://schemas.microsoft.com/office/drawing/2014/main" id="{38D92DCD-1D6D-8E1E-84B8-4405B8ADAC0C}"/>
                  </a:ext>
                </a:extLst>
              </p:cNvPr>
              <p:cNvGrpSpPr/>
              <p:nvPr/>
            </p:nvGrpSpPr>
            <p:grpSpPr>
              <a:xfrm>
                <a:off x="5857875" y="3058762"/>
                <a:ext cx="455009" cy="401193"/>
                <a:chOff x="5857875" y="3058762"/>
                <a:chExt cx="455009" cy="401193"/>
              </a:xfrm>
              <a:solidFill>
                <a:srgbClr val="FFFFFF"/>
              </a:solidFill>
            </p:grpSpPr>
            <p:sp>
              <p:nvSpPr>
                <p:cNvPr id="11522" name="Freeform: Shape 11521">
                  <a:extLst>
                    <a:ext uri="{FF2B5EF4-FFF2-40B4-BE49-F238E27FC236}">
                      <a16:creationId xmlns:a16="http://schemas.microsoft.com/office/drawing/2014/main" id="{77D2CBAF-F39A-7FBD-B297-CE15329168EA}"/>
                    </a:ext>
                  </a:extLst>
                </p:cNvPr>
                <p:cNvSpPr/>
                <p:nvPr/>
              </p:nvSpPr>
              <p:spPr>
                <a:xfrm>
                  <a:off x="6020657" y="3284505"/>
                  <a:ext cx="175450" cy="175450"/>
                </a:xfrm>
                <a:custGeom>
                  <a:avLst/>
                  <a:gdLst>
                    <a:gd name="connsiteX0" fmla="*/ 175450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0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0" y="87725"/>
                      </a:moveTo>
                      <a:cubicBezTo>
                        <a:pt x="175450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0" y="39276"/>
                        <a:pt x="175450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3" name="Freeform: Shape 11522">
                  <a:extLst>
                    <a:ext uri="{FF2B5EF4-FFF2-40B4-BE49-F238E27FC236}">
                      <a16:creationId xmlns:a16="http://schemas.microsoft.com/office/drawing/2014/main" id="{5A1B94FF-4A6D-F52F-B478-01620A09B750}"/>
                    </a:ext>
                  </a:extLst>
                </p:cNvPr>
                <p:cNvSpPr/>
                <p:nvPr/>
              </p:nvSpPr>
              <p:spPr>
                <a:xfrm>
                  <a:off x="6169437" y="326716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4" name="Freeform: Shape 11523">
                  <a:extLst>
                    <a:ext uri="{FF2B5EF4-FFF2-40B4-BE49-F238E27FC236}">
                      <a16:creationId xmlns:a16="http://schemas.microsoft.com/office/drawing/2014/main" id="{B61DE116-BCC8-739F-BE8F-E624E214CBD7}"/>
                    </a:ext>
                  </a:extLst>
                </p:cNvPr>
                <p:cNvSpPr/>
                <p:nvPr/>
              </p:nvSpPr>
              <p:spPr>
                <a:xfrm>
                  <a:off x="5946362" y="3275075"/>
                  <a:ext cx="130873" cy="130873"/>
                </a:xfrm>
                <a:custGeom>
                  <a:avLst/>
                  <a:gdLst>
                    <a:gd name="connsiteX0" fmla="*/ 130873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3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3" y="65437"/>
                      </a:moveTo>
                      <a:cubicBezTo>
                        <a:pt x="130873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3" y="29297"/>
                        <a:pt x="130873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5" name="Freeform: Shape 11524">
                  <a:extLst>
                    <a:ext uri="{FF2B5EF4-FFF2-40B4-BE49-F238E27FC236}">
                      <a16:creationId xmlns:a16="http://schemas.microsoft.com/office/drawing/2014/main" id="{CEA2182A-69BD-075B-26A3-6091704675E4}"/>
                    </a:ext>
                  </a:extLst>
                </p:cNvPr>
                <p:cNvSpPr/>
                <p:nvPr/>
              </p:nvSpPr>
              <p:spPr>
                <a:xfrm>
                  <a:off x="5857875" y="3182587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6" name="Freeform: Shape 11525">
                  <a:extLst>
                    <a:ext uri="{FF2B5EF4-FFF2-40B4-BE49-F238E27FC236}">
                      <a16:creationId xmlns:a16="http://schemas.microsoft.com/office/drawing/2014/main" id="{349ED1A3-E5BB-C035-4E83-4F370A6E2DB8}"/>
                    </a:ext>
                  </a:extLst>
                </p:cNvPr>
                <p:cNvSpPr/>
                <p:nvPr/>
              </p:nvSpPr>
              <p:spPr>
                <a:xfrm>
                  <a:off x="5985605" y="3058762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7" name="Freeform: Shape 11526">
                  <a:extLst>
                    <a:ext uri="{FF2B5EF4-FFF2-40B4-BE49-F238E27FC236}">
                      <a16:creationId xmlns:a16="http://schemas.microsoft.com/office/drawing/2014/main" id="{F52466D0-1E3B-E3CC-CF1F-B966045D9A71}"/>
                    </a:ext>
                  </a:extLst>
                </p:cNvPr>
                <p:cNvSpPr/>
                <p:nvPr/>
              </p:nvSpPr>
              <p:spPr>
                <a:xfrm>
                  <a:off x="5986557" y="3122104"/>
                  <a:ext cx="223837" cy="223837"/>
                </a:xfrm>
                <a:custGeom>
                  <a:avLst/>
                  <a:gdLst>
                    <a:gd name="connsiteX0" fmla="*/ 223837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7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7" y="111919"/>
                      </a:moveTo>
                      <a:cubicBezTo>
                        <a:pt x="223837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7" y="50108"/>
                        <a:pt x="223837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8" name="Freeform: Shape 11527">
                  <a:extLst>
                    <a:ext uri="{FF2B5EF4-FFF2-40B4-BE49-F238E27FC236}">
                      <a16:creationId xmlns:a16="http://schemas.microsoft.com/office/drawing/2014/main" id="{96F7B7CF-4A33-679B-F9B8-F3B7B17DCF6A}"/>
                    </a:ext>
                  </a:extLst>
                </p:cNvPr>
                <p:cNvSpPr/>
                <p:nvPr/>
              </p:nvSpPr>
              <p:spPr>
                <a:xfrm>
                  <a:off x="6137433" y="3130771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9" name="Freeform: Shape 11528">
                  <a:extLst>
                    <a:ext uri="{FF2B5EF4-FFF2-40B4-BE49-F238E27FC236}">
                      <a16:creationId xmlns:a16="http://schemas.microsoft.com/office/drawing/2014/main" id="{FD67E92E-159C-568A-DB53-D54759070FDE}"/>
                    </a:ext>
                  </a:extLst>
                </p:cNvPr>
                <p:cNvSpPr/>
                <p:nvPr/>
              </p:nvSpPr>
              <p:spPr>
                <a:xfrm>
                  <a:off x="6116478" y="307285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30" name="Freeform: Shape 11529">
                  <a:extLst>
                    <a:ext uri="{FF2B5EF4-FFF2-40B4-BE49-F238E27FC236}">
                      <a16:creationId xmlns:a16="http://schemas.microsoft.com/office/drawing/2014/main" id="{992A2BB7-6735-6ED5-DA6B-164229F96657}"/>
                    </a:ext>
                  </a:extLst>
                </p:cNvPr>
                <p:cNvSpPr/>
                <p:nvPr/>
              </p:nvSpPr>
              <p:spPr>
                <a:xfrm>
                  <a:off x="5906738" y="313724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531" name="Graphic 3">
                <a:extLst>
                  <a:ext uri="{FF2B5EF4-FFF2-40B4-BE49-F238E27FC236}">
                    <a16:creationId xmlns:a16="http://schemas.microsoft.com/office/drawing/2014/main" id="{BDBB4B41-7063-6933-F1AE-41EEA2AF7731}"/>
                  </a:ext>
                </a:extLst>
              </p:cNvPr>
              <p:cNvGrpSpPr/>
              <p:nvPr/>
            </p:nvGrpSpPr>
            <p:grpSpPr>
              <a:xfrm>
                <a:off x="5857746" y="3058803"/>
                <a:ext cx="455088" cy="401115"/>
                <a:chOff x="5857746" y="3058803"/>
                <a:chExt cx="455088" cy="401115"/>
              </a:xfrm>
              <a:solidFill>
                <a:srgbClr val="3D3936"/>
              </a:solidFill>
            </p:grpSpPr>
            <p:sp>
              <p:nvSpPr>
                <p:cNvPr id="11532" name="Freeform: Shape 11531">
                  <a:extLst>
                    <a:ext uri="{FF2B5EF4-FFF2-40B4-BE49-F238E27FC236}">
                      <a16:creationId xmlns:a16="http://schemas.microsoft.com/office/drawing/2014/main" id="{9FFB2E27-4444-1E2E-4C6E-0D1EC376E794}"/>
                    </a:ext>
                  </a:extLst>
                </p:cNvPr>
                <p:cNvSpPr/>
                <p:nvPr/>
              </p:nvSpPr>
              <p:spPr>
                <a:xfrm>
                  <a:off x="5857746" y="3257168"/>
                  <a:ext cx="88044" cy="96242"/>
                </a:xfrm>
                <a:custGeom>
                  <a:avLst/>
                  <a:gdLst>
                    <a:gd name="connsiteX0" fmla="*/ 2510 w 88044"/>
                    <a:gd name="connsiteY0" fmla="*/ 19622 h 96242"/>
                    <a:gd name="connsiteX1" fmla="*/ 82710 w 88044"/>
                    <a:gd name="connsiteY1" fmla="*/ 80772 h 96242"/>
                    <a:gd name="connsiteX2" fmla="*/ 82901 w 88044"/>
                    <a:gd name="connsiteY2" fmla="*/ 81915 h 96242"/>
                    <a:gd name="connsiteX3" fmla="*/ 88044 w 88044"/>
                    <a:gd name="connsiteY3" fmla="*/ 96203 h 96242"/>
                    <a:gd name="connsiteX4" fmla="*/ 2033 w 88044"/>
                    <a:gd name="connsiteY4" fmla="*/ 29242 h 96242"/>
                    <a:gd name="connsiteX5" fmla="*/ 700 w 88044"/>
                    <a:gd name="connsiteY5" fmla="*/ 0 h 96242"/>
                    <a:gd name="connsiteX6" fmla="*/ 2414 w 88044"/>
                    <a:gd name="connsiteY6" fmla="*/ 19622 h 96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044" h="96242">
                      <a:moveTo>
                        <a:pt x="2510" y="19622"/>
                      </a:moveTo>
                      <a:cubicBezTo>
                        <a:pt x="10796" y="57436"/>
                        <a:pt x="45277" y="82677"/>
                        <a:pt x="82710" y="80772"/>
                      </a:cubicBezTo>
                      <a:cubicBezTo>
                        <a:pt x="82710" y="81153"/>
                        <a:pt x="82805" y="81534"/>
                        <a:pt x="82901" y="81915"/>
                      </a:cubicBezTo>
                      <a:cubicBezTo>
                        <a:pt x="84044" y="86963"/>
                        <a:pt x="85853" y="91726"/>
                        <a:pt x="88044" y="96203"/>
                      </a:cubicBezTo>
                      <a:cubicBezTo>
                        <a:pt x="47753" y="97441"/>
                        <a:pt x="10987" y="70009"/>
                        <a:pt x="2033" y="29242"/>
                      </a:cubicBezTo>
                      <a:cubicBezTo>
                        <a:pt x="-157" y="19336"/>
                        <a:pt x="-538" y="9525"/>
                        <a:pt x="700" y="0"/>
                      </a:cubicBezTo>
                      <a:cubicBezTo>
                        <a:pt x="414" y="6477"/>
                        <a:pt x="986" y="13049"/>
                        <a:pt x="2414" y="1962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533" name="Freeform: Shape 11532">
                  <a:extLst>
                    <a:ext uri="{FF2B5EF4-FFF2-40B4-BE49-F238E27FC236}">
                      <a16:creationId xmlns:a16="http://schemas.microsoft.com/office/drawing/2014/main" id="{A28CE7A8-6CF1-6244-5B20-848FC11698DC}"/>
                    </a:ext>
                  </a:extLst>
                </p:cNvPr>
                <p:cNvSpPr/>
                <p:nvPr/>
              </p:nvSpPr>
              <p:spPr>
                <a:xfrm>
                  <a:off x="5949029" y="3358990"/>
                  <a:ext cx="75437" cy="46967"/>
                </a:xfrm>
                <a:custGeom>
                  <a:avLst/>
                  <a:gdLst>
                    <a:gd name="connsiteX0" fmla="*/ 63722 w 75437"/>
                    <a:gd name="connsiteY0" fmla="*/ 25432 h 46967"/>
                    <a:gd name="connsiteX1" fmla="*/ 75438 w 75437"/>
                    <a:gd name="connsiteY1" fmla="*/ 45720 h 46967"/>
                    <a:gd name="connsiteX2" fmla="*/ 0 w 75437"/>
                    <a:gd name="connsiteY2" fmla="*/ 0 h 46967"/>
                    <a:gd name="connsiteX3" fmla="*/ 62770 w 75437"/>
                    <a:gd name="connsiteY3" fmla="*/ 25717 h 46967"/>
                    <a:gd name="connsiteX4" fmla="*/ 63722 w 75437"/>
                    <a:gd name="connsiteY4" fmla="*/ 25432 h 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37" h="46967">
                      <a:moveTo>
                        <a:pt x="63722" y="25432"/>
                      </a:moveTo>
                      <a:cubicBezTo>
                        <a:pt x="66675" y="32861"/>
                        <a:pt x="70675" y="39719"/>
                        <a:pt x="75438" y="45720"/>
                      </a:cubicBezTo>
                      <a:cubicBezTo>
                        <a:pt x="42100" y="52292"/>
                        <a:pt x="9430" y="32290"/>
                        <a:pt x="0" y="0"/>
                      </a:cubicBezTo>
                      <a:cubicBezTo>
                        <a:pt x="13144" y="20193"/>
                        <a:pt x="37814" y="31147"/>
                        <a:pt x="62770" y="25717"/>
                      </a:cubicBezTo>
                      <a:cubicBezTo>
                        <a:pt x="63055" y="25717"/>
                        <a:pt x="63436" y="25527"/>
                        <a:pt x="63722" y="2543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34" name="Freeform: Shape 11533">
                  <a:extLst>
                    <a:ext uri="{FF2B5EF4-FFF2-40B4-BE49-F238E27FC236}">
                      <a16:creationId xmlns:a16="http://schemas.microsoft.com/office/drawing/2014/main" id="{10702FD3-05BE-6F1E-D400-51DC4DF62FEA}"/>
                    </a:ext>
                  </a:extLst>
                </p:cNvPr>
                <p:cNvSpPr/>
                <p:nvPr/>
              </p:nvSpPr>
              <p:spPr>
                <a:xfrm>
                  <a:off x="6019990" y="3058803"/>
                  <a:ext cx="115442" cy="33582"/>
                </a:xfrm>
                <a:custGeom>
                  <a:avLst/>
                  <a:gdLst>
                    <a:gd name="connsiteX0" fmla="*/ 113443 w 115442"/>
                    <a:gd name="connsiteY0" fmla="*/ 24248 h 33582"/>
                    <a:gd name="connsiteX1" fmla="*/ 93631 w 115442"/>
                    <a:gd name="connsiteY1" fmla="*/ 33583 h 33582"/>
                    <a:gd name="connsiteX2" fmla="*/ 19050 w 115442"/>
                    <a:gd name="connsiteY2" fmla="*/ 12056 h 33582"/>
                    <a:gd name="connsiteX3" fmla="*/ 0 w 115442"/>
                    <a:gd name="connsiteY3" fmla="*/ 18819 h 33582"/>
                    <a:gd name="connsiteX4" fmla="*/ 35623 w 115442"/>
                    <a:gd name="connsiteY4" fmla="*/ 2055 h 33582"/>
                    <a:gd name="connsiteX5" fmla="*/ 115443 w 115442"/>
                    <a:gd name="connsiteY5" fmla="*/ 24058 h 33582"/>
                    <a:gd name="connsiteX6" fmla="*/ 113443 w 115442"/>
                    <a:gd name="connsiteY6" fmla="*/ 24248 h 33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442" h="33582">
                      <a:moveTo>
                        <a:pt x="113443" y="24248"/>
                      </a:moveTo>
                      <a:cubicBezTo>
                        <a:pt x="106013" y="25868"/>
                        <a:pt x="99346" y="29201"/>
                        <a:pt x="93631" y="33583"/>
                      </a:cubicBezTo>
                      <a:cubicBezTo>
                        <a:pt x="74676" y="14914"/>
                        <a:pt x="46958" y="5960"/>
                        <a:pt x="19050" y="12056"/>
                      </a:cubicBezTo>
                      <a:cubicBezTo>
                        <a:pt x="12287" y="13580"/>
                        <a:pt x="5905" y="15866"/>
                        <a:pt x="0" y="18819"/>
                      </a:cubicBezTo>
                      <a:cubicBezTo>
                        <a:pt x="10192" y="10913"/>
                        <a:pt x="22193" y="5008"/>
                        <a:pt x="35623" y="2055"/>
                      </a:cubicBezTo>
                      <a:cubicBezTo>
                        <a:pt x="65342" y="-4422"/>
                        <a:pt x="94679" y="4817"/>
                        <a:pt x="115443" y="24058"/>
                      </a:cubicBezTo>
                      <a:cubicBezTo>
                        <a:pt x="114776" y="24153"/>
                        <a:pt x="114109" y="24058"/>
                        <a:pt x="113443" y="2424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35" name="Freeform: Shape 11534">
                  <a:extLst>
                    <a:ext uri="{FF2B5EF4-FFF2-40B4-BE49-F238E27FC236}">
                      <a16:creationId xmlns:a16="http://schemas.microsoft.com/office/drawing/2014/main" id="{9743CBF8-CDBC-5A30-8FAB-9A62CBC92A6D}"/>
                    </a:ext>
                  </a:extLst>
                </p:cNvPr>
                <p:cNvSpPr/>
                <p:nvPr/>
              </p:nvSpPr>
              <p:spPr>
                <a:xfrm>
                  <a:off x="6029705" y="3073023"/>
                  <a:ext cx="283129" cy="386894"/>
                </a:xfrm>
                <a:custGeom>
                  <a:avLst/>
                  <a:gdLst>
                    <a:gd name="connsiteX0" fmla="*/ 281083 w 283129"/>
                    <a:gd name="connsiteY0" fmla="*/ 126614 h 386894"/>
                    <a:gd name="connsiteX1" fmla="*/ 240221 w 283129"/>
                    <a:gd name="connsiteY1" fmla="*/ 220721 h 386894"/>
                    <a:gd name="connsiteX2" fmla="*/ 246412 w 283129"/>
                    <a:gd name="connsiteY2" fmla="*/ 236533 h 386894"/>
                    <a:gd name="connsiteX3" fmla="*/ 205264 w 283129"/>
                    <a:gd name="connsiteY3" fmla="*/ 300826 h 386894"/>
                    <a:gd name="connsiteX4" fmla="*/ 166116 w 283129"/>
                    <a:gd name="connsiteY4" fmla="*/ 294445 h 386894"/>
                    <a:gd name="connsiteX5" fmla="*/ 97441 w 283129"/>
                    <a:gd name="connsiteY5" fmla="*/ 384837 h 386894"/>
                    <a:gd name="connsiteX6" fmla="*/ 0 w 283129"/>
                    <a:gd name="connsiteY6" fmla="*/ 337688 h 386894"/>
                    <a:gd name="connsiteX7" fmla="*/ 74676 w 283129"/>
                    <a:gd name="connsiteY7" fmla="*/ 360358 h 386894"/>
                    <a:gd name="connsiteX8" fmla="*/ 137351 w 283129"/>
                    <a:gd name="connsiteY8" fmla="*/ 277871 h 386894"/>
                    <a:gd name="connsiteX9" fmla="*/ 173069 w 283129"/>
                    <a:gd name="connsiteY9" fmla="*/ 283681 h 386894"/>
                    <a:gd name="connsiteX10" fmla="*/ 210693 w 283129"/>
                    <a:gd name="connsiteY10" fmla="*/ 225007 h 386894"/>
                    <a:gd name="connsiteX11" fmla="*/ 204978 w 283129"/>
                    <a:gd name="connsiteY11" fmla="*/ 210625 h 386894"/>
                    <a:gd name="connsiteX12" fmla="*/ 242221 w 283129"/>
                    <a:gd name="connsiteY12" fmla="*/ 124709 h 386894"/>
                    <a:gd name="connsiteX13" fmla="*/ 163354 w 283129"/>
                    <a:gd name="connsiteY13" fmla="*/ 61844 h 386894"/>
                    <a:gd name="connsiteX14" fmla="*/ 162306 w 283129"/>
                    <a:gd name="connsiteY14" fmla="*/ 47747 h 386894"/>
                    <a:gd name="connsiteX15" fmla="*/ 110585 w 283129"/>
                    <a:gd name="connsiteY15" fmla="*/ 9361 h 386894"/>
                    <a:gd name="connsiteX16" fmla="*/ 129159 w 283129"/>
                    <a:gd name="connsiteY16" fmla="*/ 1265 h 386894"/>
                    <a:gd name="connsiteX17" fmla="*/ 193453 w 283129"/>
                    <a:gd name="connsiteY17" fmla="*/ 42413 h 386894"/>
                    <a:gd name="connsiteX18" fmla="*/ 194596 w 283129"/>
                    <a:gd name="connsiteY18" fmla="*/ 57844 h 386894"/>
                    <a:gd name="connsiteX19" fmla="*/ 280988 w 283129"/>
                    <a:gd name="connsiteY19" fmla="*/ 126709 h 386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3129" h="386894">
                      <a:moveTo>
                        <a:pt x="281083" y="126614"/>
                      </a:moveTo>
                      <a:cubicBezTo>
                        <a:pt x="289370" y="164428"/>
                        <a:pt x="271844" y="201957"/>
                        <a:pt x="240221" y="220721"/>
                      </a:cubicBezTo>
                      <a:cubicBezTo>
                        <a:pt x="243078" y="225484"/>
                        <a:pt x="245174" y="230818"/>
                        <a:pt x="246412" y="236533"/>
                      </a:cubicBezTo>
                      <a:cubicBezTo>
                        <a:pt x="252794" y="265679"/>
                        <a:pt x="234410" y="294445"/>
                        <a:pt x="205264" y="300826"/>
                      </a:cubicBezTo>
                      <a:cubicBezTo>
                        <a:pt x="191357" y="303874"/>
                        <a:pt x="177451" y="301207"/>
                        <a:pt x="166116" y="294445"/>
                      </a:cubicBezTo>
                      <a:cubicBezTo>
                        <a:pt x="168402" y="336640"/>
                        <a:pt x="140018" y="375502"/>
                        <a:pt x="97441" y="384837"/>
                      </a:cubicBezTo>
                      <a:cubicBezTo>
                        <a:pt x="57150" y="393695"/>
                        <a:pt x="17336" y="373216"/>
                        <a:pt x="0" y="337688"/>
                      </a:cubicBezTo>
                      <a:cubicBezTo>
                        <a:pt x="18669" y="357024"/>
                        <a:pt x="46482" y="366549"/>
                        <a:pt x="74676" y="360358"/>
                      </a:cubicBezTo>
                      <a:cubicBezTo>
                        <a:pt x="113538" y="351785"/>
                        <a:pt x="139446" y="316352"/>
                        <a:pt x="137351" y="277871"/>
                      </a:cubicBezTo>
                      <a:cubicBezTo>
                        <a:pt x="147733" y="284062"/>
                        <a:pt x="160401" y="286444"/>
                        <a:pt x="173069" y="283681"/>
                      </a:cubicBezTo>
                      <a:cubicBezTo>
                        <a:pt x="199644" y="277871"/>
                        <a:pt x="216503" y="251582"/>
                        <a:pt x="210693" y="225007"/>
                      </a:cubicBezTo>
                      <a:cubicBezTo>
                        <a:pt x="209550" y="219769"/>
                        <a:pt x="207550" y="214911"/>
                        <a:pt x="204978" y="210625"/>
                      </a:cubicBezTo>
                      <a:cubicBezTo>
                        <a:pt x="233839" y="193480"/>
                        <a:pt x="249841" y="159285"/>
                        <a:pt x="242221" y="124709"/>
                      </a:cubicBezTo>
                      <a:cubicBezTo>
                        <a:pt x="233934" y="87085"/>
                        <a:pt x="200406" y="61463"/>
                        <a:pt x="163354" y="61844"/>
                      </a:cubicBezTo>
                      <a:cubicBezTo>
                        <a:pt x="163640" y="57177"/>
                        <a:pt x="163354" y="52510"/>
                        <a:pt x="162306" y="47747"/>
                      </a:cubicBezTo>
                      <a:cubicBezTo>
                        <a:pt x="156972" y="23458"/>
                        <a:pt x="134684" y="7552"/>
                        <a:pt x="110585" y="9361"/>
                      </a:cubicBezTo>
                      <a:cubicBezTo>
                        <a:pt x="116110" y="5647"/>
                        <a:pt x="122301" y="2789"/>
                        <a:pt x="129159" y="1265"/>
                      </a:cubicBezTo>
                      <a:cubicBezTo>
                        <a:pt x="158306" y="-5117"/>
                        <a:pt x="187071" y="13267"/>
                        <a:pt x="193453" y="42413"/>
                      </a:cubicBezTo>
                      <a:cubicBezTo>
                        <a:pt x="194596" y="47652"/>
                        <a:pt x="194882" y="52795"/>
                        <a:pt x="194596" y="57844"/>
                      </a:cubicBezTo>
                      <a:cubicBezTo>
                        <a:pt x="235172" y="57463"/>
                        <a:pt x="271939" y="85466"/>
                        <a:pt x="280988" y="12670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1536" name="Graphic 3">
              <a:extLst>
                <a:ext uri="{FF2B5EF4-FFF2-40B4-BE49-F238E27FC236}">
                  <a16:creationId xmlns:a16="http://schemas.microsoft.com/office/drawing/2014/main" id="{D4B2E71D-0E21-9E15-22B3-88DED1F2CF34}"/>
                </a:ext>
              </a:extLst>
            </p:cNvPr>
            <p:cNvGrpSpPr/>
            <p:nvPr/>
          </p:nvGrpSpPr>
          <p:grpSpPr>
            <a:xfrm>
              <a:off x="5719286" y="3313258"/>
              <a:ext cx="121634" cy="108557"/>
              <a:chOff x="5719286" y="3313258"/>
              <a:chExt cx="121634" cy="108557"/>
            </a:xfrm>
          </p:grpSpPr>
          <p:grpSp>
            <p:nvGrpSpPr>
              <p:cNvPr id="11537" name="Graphic 3">
                <a:extLst>
                  <a:ext uri="{FF2B5EF4-FFF2-40B4-BE49-F238E27FC236}">
                    <a16:creationId xmlns:a16="http://schemas.microsoft.com/office/drawing/2014/main" id="{225636EE-E423-B819-368E-4DF5F0F29A6F}"/>
                  </a:ext>
                </a:extLst>
              </p:cNvPr>
              <p:cNvGrpSpPr/>
              <p:nvPr/>
            </p:nvGrpSpPr>
            <p:grpSpPr>
              <a:xfrm>
                <a:off x="5719286" y="3313345"/>
                <a:ext cx="121634" cy="107271"/>
                <a:chOff x="5719286" y="3313345"/>
                <a:chExt cx="121634" cy="107271"/>
              </a:xfrm>
              <a:solidFill>
                <a:srgbClr val="FFFFFF"/>
              </a:solidFill>
            </p:grpSpPr>
            <p:grpSp>
              <p:nvGrpSpPr>
                <p:cNvPr id="11538" name="Graphic 3">
                  <a:extLst>
                    <a:ext uri="{FF2B5EF4-FFF2-40B4-BE49-F238E27FC236}">
                      <a16:creationId xmlns:a16="http://schemas.microsoft.com/office/drawing/2014/main" id="{8C41B13E-6D5A-A32A-BA2E-7A5B2C9B4F72}"/>
                    </a:ext>
                  </a:extLst>
                </p:cNvPr>
                <p:cNvGrpSpPr/>
                <p:nvPr/>
              </p:nvGrpSpPr>
              <p:grpSpPr>
                <a:xfrm>
                  <a:off x="5719286" y="3313366"/>
                  <a:ext cx="121062" cy="107251"/>
                  <a:chOff x="5719286" y="3313366"/>
                  <a:chExt cx="121062" cy="107251"/>
                </a:xfrm>
                <a:solidFill>
                  <a:srgbClr val="FFFFFF"/>
                </a:solidFill>
              </p:grpSpPr>
              <p:sp>
                <p:nvSpPr>
                  <p:cNvPr id="11539" name="Freeform: Shape 11538">
                    <a:extLst>
                      <a:ext uri="{FF2B5EF4-FFF2-40B4-BE49-F238E27FC236}">
                        <a16:creationId xmlns:a16="http://schemas.microsoft.com/office/drawing/2014/main" id="{0FD1A3B9-6E4C-5171-4847-C9493884A33F}"/>
                      </a:ext>
                    </a:extLst>
                  </p:cNvPr>
                  <p:cNvSpPr/>
                  <p:nvPr/>
                </p:nvSpPr>
                <p:spPr>
                  <a:xfrm>
                    <a:off x="5728239" y="3343465"/>
                    <a:ext cx="77152" cy="77152"/>
                  </a:xfrm>
                  <a:custGeom>
                    <a:avLst/>
                    <a:gdLst>
                      <a:gd name="connsiteX0" fmla="*/ 77152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2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2" y="38576"/>
                        </a:moveTo>
                        <a:cubicBezTo>
                          <a:pt x="77152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2" y="17271"/>
                          <a:pt x="77152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40" name="Freeform: Shape 11539">
                    <a:extLst>
                      <a:ext uri="{FF2B5EF4-FFF2-40B4-BE49-F238E27FC236}">
                        <a16:creationId xmlns:a16="http://schemas.microsoft.com/office/drawing/2014/main" id="{1A338DC6-8598-5924-51FC-9E8B5BA442C4}"/>
                      </a:ext>
                    </a:extLst>
                  </p:cNvPr>
                  <p:cNvSpPr/>
                  <p:nvPr/>
                </p:nvSpPr>
                <p:spPr>
                  <a:xfrm>
                    <a:off x="5719286" y="3313366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41" name="Freeform: Shape 11540">
                    <a:extLst>
                      <a:ext uri="{FF2B5EF4-FFF2-40B4-BE49-F238E27FC236}">
                        <a16:creationId xmlns:a16="http://schemas.microsoft.com/office/drawing/2014/main" id="{90C466EB-F0F7-1B03-F515-25270F36AEBD}"/>
                      </a:ext>
                    </a:extLst>
                  </p:cNvPr>
                  <p:cNvSpPr/>
                  <p:nvPr/>
                </p:nvSpPr>
                <p:spPr>
                  <a:xfrm>
                    <a:off x="5774436" y="3343941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542" name="Freeform: Shape 11541">
                  <a:extLst>
                    <a:ext uri="{FF2B5EF4-FFF2-40B4-BE49-F238E27FC236}">
                      <a16:creationId xmlns:a16="http://schemas.microsoft.com/office/drawing/2014/main" id="{D51AE1B2-D442-7BEF-D27A-8D507D2106C0}"/>
                    </a:ext>
                  </a:extLst>
                </p:cNvPr>
                <p:cNvSpPr/>
                <p:nvPr/>
              </p:nvSpPr>
              <p:spPr>
                <a:xfrm>
                  <a:off x="5775293" y="3313345"/>
                  <a:ext cx="65627" cy="40516"/>
                </a:xfrm>
                <a:custGeom>
                  <a:avLst/>
                  <a:gdLst>
                    <a:gd name="connsiteX0" fmla="*/ 65627 w 65627"/>
                    <a:gd name="connsiteY0" fmla="*/ 5259 h 40516"/>
                    <a:gd name="connsiteX1" fmla="*/ 25336 w 65627"/>
                    <a:gd name="connsiteY1" fmla="*/ 2116 h 40516"/>
                    <a:gd name="connsiteX2" fmla="*/ 0 w 65627"/>
                    <a:gd name="connsiteY2" fmla="*/ 31548 h 40516"/>
                    <a:gd name="connsiteX3" fmla="*/ 26289 w 65627"/>
                    <a:gd name="connsiteY3" fmla="*/ 40501 h 40516"/>
                    <a:gd name="connsiteX4" fmla="*/ 36290 w 65627"/>
                    <a:gd name="connsiteY4" fmla="*/ 29071 h 40516"/>
                    <a:gd name="connsiteX5" fmla="*/ 65532 w 65627"/>
                    <a:gd name="connsiteY5" fmla="*/ 5354 h 4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627" h="40516">
                      <a:moveTo>
                        <a:pt x="65627" y="5259"/>
                      </a:moveTo>
                      <a:cubicBezTo>
                        <a:pt x="52769" y="306"/>
                        <a:pt x="38386" y="-1980"/>
                        <a:pt x="25336" y="2116"/>
                      </a:cubicBezTo>
                      <a:cubicBezTo>
                        <a:pt x="12287" y="6211"/>
                        <a:pt x="952" y="17832"/>
                        <a:pt x="0" y="31548"/>
                      </a:cubicBezTo>
                      <a:cubicBezTo>
                        <a:pt x="6953" y="33929"/>
                        <a:pt x="19050" y="40882"/>
                        <a:pt x="26289" y="40501"/>
                      </a:cubicBezTo>
                      <a:cubicBezTo>
                        <a:pt x="35338" y="39930"/>
                        <a:pt x="32290" y="37834"/>
                        <a:pt x="36290" y="29071"/>
                      </a:cubicBezTo>
                      <a:cubicBezTo>
                        <a:pt x="40100" y="20880"/>
                        <a:pt x="54483" y="2878"/>
                        <a:pt x="65532" y="53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543" name="Graphic 3">
                <a:extLst>
                  <a:ext uri="{FF2B5EF4-FFF2-40B4-BE49-F238E27FC236}">
                    <a16:creationId xmlns:a16="http://schemas.microsoft.com/office/drawing/2014/main" id="{1DB20FC7-5DEC-2955-791D-9C24AF521459}"/>
                  </a:ext>
                </a:extLst>
              </p:cNvPr>
              <p:cNvGrpSpPr/>
              <p:nvPr/>
            </p:nvGrpSpPr>
            <p:grpSpPr>
              <a:xfrm>
                <a:off x="5719305" y="3313258"/>
                <a:ext cx="121614" cy="108557"/>
                <a:chOff x="5719305" y="3313258"/>
                <a:chExt cx="121614" cy="108557"/>
              </a:xfrm>
              <a:solidFill>
                <a:srgbClr val="3D3936"/>
              </a:solidFill>
            </p:grpSpPr>
            <p:sp>
              <p:nvSpPr>
                <p:cNvPr id="11544" name="Freeform: Shape 11543">
                  <a:extLst>
                    <a:ext uri="{FF2B5EF4-FFF2-40B4-BE49-F238E27FC236}">
                      <a16:creationId xmlns:a16="http://schemas.microsoft.com/office/drawing/2014/main" id="{F919ED0C-D638-68FA-92C7-018B338E6607}"/>
                    </a:ext>
                  </a:extLst>
                </p:cNvPr>
                <p:cNvSpPr/>
                <p:nvPr/>
              </p:nvSpPr>
              <p:spPr>
                <a:xfrm>
                  <a:off x="5782722" y="3313441"/>
                  <a:ext cx="58197" cy="20784"/>
                </a:xfrm>
                <a:custGeom>
                  <a:avLst/>
                  <a:gdLst>
                    <a:gd name="connsiteX0" fmla="*/ 5334 w 58197"/>
                    <a:gd name="connsiteY0" fmla="*/ 20785 h 20784"/>
                    <a:gd name="connsiteX1" fmla="*/ 22479 w 58197"/>
                    <a:gd name="connsiteY1" fmla="*/ 8307 h 20784"/>
                    <a:gd name="connsiteX2" fmla="*/ 47434 w 58197"/>
                    <a:gd name="connsiteY2" fmla="*/ 8021 h 20784"/>
                    <a:gd name="connsiteX3" fmla="*/ 58198 w 58197"/>
                    <a:gd name="connsiteY3" fmla="*/ 5259 h 20784"/>
                    <a:gd name="connsiteX4" fmla="*/ 17907 w 58197"/>
                    <a:gd name="connsiteY4" fmla="*/ 2116 h 20784"/>
                    <a:gd name="connsiteX5" fmla="*/ 0 w 58197"/>
                    <a:gd name="connsiteY5" fmla="*/ 14212 h 20784"/>
                    <a:gd name="connsiteX6" fmla="*/ 5334 w 58197"/>
                    <a:gd name="connsiteY6" fmla="*/ 20785 h 20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197" h="20784">
                      <a:moveTo>
                        <a:pt x="5334" y="20785"/>
                      </a:moveTo>
                      <a:cubicBezTo>
                        <a:pt x="9430" y="14974"/>
                        <a:pt x="15621" y="10402"/>
                        <a:pt x="22479" y="8307"/>
                      </a:cubicBezTo>
                      <a:cubicBezTo>
                        <a:pt x="30575" y="5735"/>
                        <a:pt x="39148" y="6116"/>
                        <a:pt x="47434" y="8021"/>
                      </a:cubicBezTo>
                      <a:cubicBezTo>
                        <a:pt x="51054" y="5830"/>
                        <a:pt x="54769" y="4497"/>
                        <a:pt x="58198" y="5259"/>
                      </a:cubicBezTo>
                      <a:cubicBezTo>
                        <a:pt x="45339" y="306"/>
                        <a:pt x="30956" y="-1980"/>
                        <a:pt x="17907" y="2116"/>
                      </a:cubicBezTo>
                      <a:cubicBezTo>
                        <a:pt x="10954" y="4306"/>
                        <a:pt x="4667" y="8688"/>
                        <a:pt x="0" y="14212"/>
                      </a:cubicBezTo>
                      <a:cubicBezTo>
                        <a:pt x="2096" y="16213"/>
                        <a:pt x="3905" y="18308"/>
                        <a:pt x="5334" y="20785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5" name="Freeform: Shape 11544">
                  <a:extLst>
                    <a:ext uri="{FF2B5EF4-FFF2-40B4-BE49-F238E27FC236}">
                      <a16:creationId xmlns:a16="http://schemas.microsoft.com/office/drawing/2014/main" id="{EFBAE650-F838-7D02-8692-D757DAEC85A4}"/>
                    </a:ext>
                  </a:extLst>
                </p:cNvPr>
                <p:cNvSpPr/>
                <p:nvPr/>
              </p:nvSpPr>
              <p:spPr>
                <a:xfrm>
                  <a:off x="5719305" y="3313258"/>
                  <a:ext cx="120966" cy="108557"/>
                </a:xfrm>
                <a:custGeom>
                  <a:avLst/>
                  <a:gdLst>
                    <a:gd name="connsiteX0" fmla="*/ 10839 w 120966"/>
                    <a:gd name="connsiteY0" fmla="*/ 57353 h 108557"/>
                    <a:gd name="connsiteX1" fmla="*/ 9410 w 120966"/>
                    <a:gd name="connsiteY1" fmla="*/ 61639 h 108557"/>
                    <a:gd name="connsiteX2" fmla="*/ 38843 w 120966"/>
                    <a:gd name="connsiteY2" fmla="*/ 107645 h 108557"/>
                    <a:gd name="connsiteX3" fmla="*/ 76657 w 120966"/>
                    <a:gd name="connsiteY3" fmla="*/ 94501 h 108557"/>
                    <a:gd name="connsiteX4" fmla="*/ 80943 w 120966"/>
                    <a:gd name="connsiteY4" fmla="*/ 95929 h 108557"/>
                    <a:gd name="connsiteX5" fmla="*/ 120186 w 120966"/>
                    <a:gd name="connsiteY5" fmla="*/ 70783 h 108557"/>
                    <a:gd name="connsiteX6" fmla="*/ 95421 w 120966"/>
                    <a:gd name="connsiteY6" fmla="*/ 31636 h 108557"/>
                    <a:gd name="connsiteX7" fmla="*/ 95421 w 120966"/>
                    <a:gd name="connsiteY7" fmla="*/ 31636 h 108557"/>
                    <a:gd name="connsiteX8" fmla="*/ 94754 w 120966"/>
                    <a:gd name="connsiteY8" fmla="*/ 33350 h 108557"/>
                    <a:gd name="connsiteX9" fmla="*/ 97898 w 120966"/>
                    <a:gd name="connsiteY9" fmla="*/ 33731 h 108557"/>
                    <a:gd name="connsiteX10" fmla="*/ 119615 w 120966"/>
                    <a:gd name="connsiteY10" fmla="*/ 67640 h 108557"/>
                    <a:gd name="connsiteX11" fmla="*/ 85706 w 120966"/>
                    <a:gd name="connsiteY11" fmla="*/ 89357 h 108557"/>
                    <a:gd name="connsiteX12" fmla="*/ 81991 w 120966"/>
                    <a:gd name="connsiteY12" fmla="*/ 88119 h 108557"/>
                    <a:gd name="connsiteX13" fmla="*/ 49225 w 120966"/>
                    <a:gd name="connsiteY13" fmla="*/ 99454 h 108557"/>
                    <a:gd name="connsiteX14" fmla="*/ 23793 w 120966"/>
                    <a:gd name="connsiteY14" fmla="*/ 59639 h 108557"/>
                    <a:gd name="connsiteX15" fmla="*/ 25031 w 120966"/>
                    <a:gd name="connsiteY15" fmla="*/ 55924 h 108557"/>
                    <a:gd name="connsiteX16" fmla="*/ 16268 w 120966"/>
                    <a:gd name="connsiteY16" fmla="*/ 28778 h 108557"/>
                    <a:gd name="connsiteX17" fmla="*/ 50177 w 120966"/>
                    <a:gd name="connsiteY17" fmla="*/ 7061 h 108557"/>
                    <a:gd name="connsiteX18" fmla="*/ 54845 w 120966"/>
                    <a:gd name="connsiteY18" fmla="*/ 8680 h 108557"/>
                    <a:gd name="connsiteX19" fmla="*/ 39986 w 120966"/>
                    <a:gd name="connsiteY19" fmla="*/ 775 h 108557"/>
                    <a:gd name="connsiteX20" fmla="*/ 743 w 120966"/>
                    <a:gd name="connsiteY20" fmla="*/ 25921 h 108557"/>
                    <a:gd name="connsiteX21" fmla="*/ 10839 w 120966"/>
                    <a:gd name="connsiteY21" fmla="*/ 57258 h 10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0966" h="108557">
                      <a:moveTo>
                        <a:pt x="10839" y="57353"/>
                      </a:moveTo>
                      <a:cubicBezTo>
                        <a:pt x="10363" y="58782"/>
                        <a:pt x="9791" y="60115"/>
                        <a:pt x="9410" y="61639"/>
                      </a:cubicBezTo>
                      <a:cubicBezTo>
                        <a:pt x="4838" y="82499"/>
                        <a:pt x="17983" y="103073"/>
                        <a:pt x="38843" y="107645"/>
                      </a:cubicBezTo>
                      <a:cubicBezTo>
                        <a:pt x="53416" y="110884"/>
                        <a:pt x="67703" y="105264"/>
                        <a:pt x="76657" y="94501"/>
                      </a:cubicBezTo>
                      <a:cubicBezTo>
                        <a:pt x="78086" y="94977"/>
                        <a:pt x="79419" y="95548"/>
                        <a:pt x="80943" y="95929"/>
                      </a:cubicBezTo>
                      <a:cubicBezTo>
                        <a:pt x="98755" y="99835"/>
                        <a:pt x="116281" y="88595"/>
                        <a:pt x="120186" y="70783"/>
                      </a:cubicBezTo>
                      <a:cubicBezTo>
                        <a:pt x="124091" y="52972"/>
                        <a:pt x="112947" y="35731"/>
                        <a:pt x="95421" y="31636"/>
                      </a:cubicBezTo>
                      <a:cubicBezTo>
                        <a:pt x="95421" y="31636"/>
                        <a:pt x="95421" y="31636"/>
                        <a:pt x="95421" y="31636"/>
                      </a:cubicBezTo>
                      <a:cubicBezTo>
                        <a:pt x="95135" y="32302"/>
                        <a:pt x="94945" y="32779"/>
                        <a:pt x="94754" y="33350"/>
                      </a:cubicBezTo>
                      <a:cubicBezTo>
                        <a:pt x="95802" y="33445"/>
                        <a:pt x="96850" y="33445"/>
                        <a:pt x="97898" y="33731"/>
                      </a:cubicBezTo>
                      <a:cubicBezTo>
                        <a:pt x="113233" y="37065"/>
                        <a:pt x="123044" y="52305"/>
                        <a:pt x="119615" y="67640"/>
                      </a:cubicBezTo>
                      <a:cubicBezTo>
                        <a:pt x="116186" y="82975"/>
                        <a:pt x="101041" y="92786"/>
                        <a:pt x="85706" y="89357"/>
                      </a:cubicBezTo>
                      <a:cubicBezTo>
                        <a:pt x="84372" y="89071"/>
                        <a:pt x="83229" y="88595"/>
                        <a:pt x="81991" y="88119"/>
                      </a:cubicBezTo>
                      <a:cubicBezTo>
                        <a:pt x="74276" y="97358"/>
                        <a:pt x="61893" y="102216"/>
                        <a:pt x="49225" y="99454"/>
                      </a:cubicBezTo>
                      <a:cubicBezTo>
                        <a:pt x="31223" y="95453"/>
                        <a:pt x="19793" y="77641"/>
                        <a:pt x="23793" y="59639"/>
                      </a:cubicBezTo>
                      <a:cubicBezTo>
                        <a:pt x="24079" y="58306"/>
                        <a:pt x="24555" y="57163"/>
                        <a:pt x="25031" y="55924"/>
                      </a:cubicBezTo>
                      <a:cubicBezTo>
                        <a:pt x="17697" y="49257"/>
                        <a:pt x="13982" y="39160"/>
                        <a:pt x="16268" y="28778"/>
                      </a:cubicBezTo>
                      <a:cubicBezTo>
                        <a:pt x="19602" y="13443"/>
                        <a:pt x="34842" y="3632"/>
                        <a:pt x="50177" y="7061"/>
                      </a:cubicBezTo>
                      <a:cubicBezTo>
                        <a:pt x="51797" y="7442"/>
                        <a:pt x="53321" y="8014"/>
                        <a:pt x="54845" y="8680"/>
                      </a:cubicBezTo>
                      <a:cubicBezTo>
                        <a:pt x="50749" y="4870"/>
                        <a:pt x="45796" y="2013"/>
                        <a:pt x="39986" y="775"/>
                      </a:cubicBezTo>
                      <a:cubicBezTo>
                        <a:pt x="22174" y="-3131"/>
                        <a:pt x="4648" y="8109"/>
                        <a:pt x="743" y="25921"/>
                      </a:cubicBezTo>
                      <a:cubicBezTo>
                        <a:pt x="-1829" y="37827"/>
                        <a:pt x="2457" y="49543"/>
                        <a:pt x="10839" y="5725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1546" name="Graphic 3">
              <a:extLst>
                <a:ext uri="{FF2B5EF4-FFF2-40B4-BE49-F238E27FC236}">
                  <a16:creationId xmlns:a16="http://schemas.microsoft.com/office/drawing/2014/main" id="{38C15B35-5FEA-08F1-9203-C1271A1B3F7E}"/>
                </a:ext>
              </a:extLst>
            </p:cNvPr>
            <p:cNvGrpSpPr/>
            <p:nvPr/>
          </p:nvGrpSpPr>
          <p:grpSpPr>
            <a:xfrm>
              <a:off x="6240018" y="3417378"/>
              <a:ext cx="93821" cy="91821"/>
              <a:chOff x="6240018" y="3417378"/>
              <a:chExt cx="93821" cy="91821"/>
            </a:xfrm>
          </p:grpSpPr>
          <p:grpSp>
            <p:nvGrpSpPr>
              <p:cNvPr id="11547" name="Graphic 3">
                <a:extLst>
                  <a:ext uri="{FF2B5EF4-FFF2-40B4-BE49-F238E27FC236}">
                    <a16:creationId xmlns:a16="http://schemas.microsoft.com/office/drawing/2014/main" id="{00A500E8-327B-3602-F5D7-80171D1CAFD7}"/>
                  </a:ext>
                </a:extLst>
              </p:cNvPr>
              <p:cNvGrpSpPr/>
              <p:nvPr/>
            </p:nvGrpSpPr>
            <p:grpSpPr>
              <a:xfrm>
                <a:off x="6240018" y="3417378"/>
                <a:ext cx="93821" cy="91821"/>
                <a:chOff x="6240018" y="3417378"/>
                <a:chExt cx="93821" cy="91821"/>
              </a:xfrm>
              <a:solidFill>
                <a:srgbClr val="FFFFFF"/>
              </a:solidFill>
            </p:grpSpPr>
            <p:sp>
              <p:nvSpPr>
                <p:cNvPr id="11548" name="Freeform: Shape 11547">
                  <a:extLst>
                    <a:ext uri="{FF2B5EF4-FFF2-40B4-BE49-F238E27FC236}">
                      <a16:creationId xmlns:a16="http://schemas.microsoft.com/office/drawing/2014/main" id="{128325AF-877D-8FD9-DB83-07B51E8E4BBB}"/>
                    </a:ext>
                  </a:extLst>
                </p:cNvPr>
                <p:cNvSpPr/>
                <p:nvPr/>
              </p:nvSpPr>
              <p:spPr>
                <a:xfrm>
                  <a:off x="6272212" y="3453002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9" name="Freeform: Shape 11548">
                  <a:extLst>
                    <a:ext uri="{FF2B5EF4-FFF2-40B4-BE49-F238E27FC236}">
                      <a16:creationId xmlns:a16="http://schemas.microsoft.com/office/drawing/2014/main" id="{BDEF9448-85CE-88E3-FD8A-A021FAB3F43A}"/>
                    </a:ext>
                  </a:extLst>
                </p:cNvPr>
                <p:cNvSpPr/>
                <p:nvPr/>
              </p:nvSpPr>
              <p:spPr>
                <a:xfrm>
                  <a:off x="6285833" y="3432714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50" name="Freeform: Shape 11549">
                  <a:extLst>
                    <a:ext uri="{FF2B5EF4-FFF2-40B4-BE49-F238E27FC236}">
                      <a16:creationId xmlns:a16="http://schemas.microsoft.com/office/drawing/2014/main" id="{0CED802D-C410-42F1-DC95-2C9F74D6E292}"/>
                    </a:ext>
                  </a:extLst>
                </p:cNvPr>
                <p:cNvSpPr/>
                <p:nvPr/>
              </p:nvSpPr>
              <p:spPr>
                <a:xfrm>
                  <a:off x="6240018" y="3436143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60"/>
                        <a:pt x="37260" y="48006"/>
                        <a:pt x="24003" y="48006"/>
                      </a:cubicBezTo>
                      <a:cubicBezTo>
                        <a:pt x="10747" y="48006"/>
                        <a:pt x="0" y="37260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51" name="Freeform: Shape 11550">
                  <a:extLst>
                    <a:ext uri="{FF2B5EF4-FFF2-40B4-BE49-F238E27FC236}">
                      <a16:creationId xmlns:a16="http://schemas.microsoft.com/office/drawing/2014/main" id="{2F8F95A4-BFA2-DE64-5052-4F32A5090D99}"/>
                    </a:ext>
                  </a:extLst>
                </p:cNvPr>
                <p:cNvSpPr/>
                <p:nvPr/>
              </p:nvSpPr>
              <p:spPr>
                <a:xfrm>
                  <a:off x="6260973" y="3417378"/>
                  <a:ext cx="36744" cy="37433"/>
                </a:xfrm>
                <a:custGeom>
                  <a:avLst/>
                  <a:gdLst>
                    <a:gd name="connsiteX0" fmla="*/ 0 w 36744"/>
                    <a:gd name="connsiteY0" fmla="*/ 0 h 37433"/>
                    <a:gd name="connsiteX1" fmla="*/ 27622 w 36744"/>
                    <a:gd name="connsiteY1" fmla="*/ 10287 h 37433"/>
                    <a:gd name="connsiteX2" fmla="*/ 35433 w 36744"/>
                    <a:gd name="connsiteY2" fmla="*/ 37433 h 37433"/>
                    <a:gd name="connsiteX3" fmla="*/ 15335 w 36744"/>
                    <a:gd name="connsiteY3" fmla="*/ 35338 h 37433"/>
                    <a:gd name="connsiteX4" fmla="*/ 12192 w 36744"/>
                    <a:gd name="connsiteY4" fmla="*/ 24670 h 37433"/>
                    <a:gd name="connsiteX5" fmla="*/ 95 w 36744"/>
                    <a:gd name="connsiteY5" fmla="*/ 0 h 3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744" h="37433">
                      <a:moveTo>
                        <a:pt x="0" y="0"/>
                      </a:moveTo>
                      <a:cubicBezTo>
                        <a:pt x="10001" y="667"/>
                        <a:pt x="20193" y="3524"/>
                        <a:pt x="27622" y="10287"/>
                      </a:cubicBezTo>
                      <a:cubicBezTo>
                        <a:pt x="35052" y="17050"/>
                        <a:pt x="38957" y="28099"/>
                        <a:pt x="35433" y="37433"/>
                      </a:cubicBezTo>
                      <a:cubicBezTo>
                        <a:pt x="30099" y="36862"/>
                        <a:pt x="20002" y="37814"/>
                        <a:pt x="15335" y="35338"/>
                      </a:cubicBezTo>
                      <a:cubicBezTo>
                        <a:pt x="9525" y="32195"/>
                        <a:pt x="12192" y="31718"/>
                        <a:pt x="12192" y="24670"/>
                      </a:cubicBezTo>
                      <a:cubicBezTo>
                        <a:pt x="12192" y="18098"/>
                        <a:pt x="8096" y="181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52" name="Freeform: Shape 11551">
                  <a:extLst>
                    <a:ext uri="{FF2B5EF4-FFF2-40B4-BE49-F238E27FC236}">
                      <a16:creationId xmlns:a16="http://schemas.microsoft.com/office/drawing/2014/main" id="{EB1A7F16-B302-B540-F454-420496F964A3}"/>
                    </a:ext>
                  </a:extLst>
                </p:cNvPr>
                <p:cNvSpPr/>
                <p:nvPr/>
              </p:nvSpPr>
              <p:spPr>
                <a:xfrm>
                  <a:off x="6242970" y="3453955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553" name="Freeform: Shape 11552">
                <a:extLst>
                  <a:ext uri="{FF2B5EF4-FFF2-40B4-BE49-F238E27FC236}">
                    <a16:creationId xmlns:a16="http://schemas.microsoft.com/office/drawing/2014/main" id="{778F0655-194B-349C-0054-CACC187B0615}"/>
                  </a:ext>
                </a:extLst>
              </p:cNvPr>
              <p:cNvSpPr/>
              <p:nvPr/>
            </p:nvSpPr>
            <p:spPr>
              <a:xfrm>
                <a:off x="6240056" y="3417569"/>
                <a:ext cx="93687" cy="84391"/>
              </a:xfrm>
              <a:custGeom>
                <a:avLst/>
                <a:gdLst>
                  <a:gd name="connsiteX0" fmla="*/ 533 w 93687"/>
                  <a:gd name="connsiteY0" fmla="*/ 37433 h 84391"/>
                  <a:gd name="connsiteX1" fmla="*/ 3486 w 93687"/>
                  <a:gd name="connsiteY1" fmla="*/ 55055 h 84391"/>
                  <a:gd name="connsiteX2" fmla="*/ 3486 w 93687"/>
                  <a:gd name="connsiteY2" fmla="*/ 55340 h 84391"/>
                  <a:gd name="connsiteX3" fmla="*/ 21774 w 93687"/>
                  <a:gd name="connsiteY3" fmla="*/ 83915 h 84391"/>
                  <a:gd name="connsiteX4" fmla="*/ 27203 w 93687"/>
                  <a:gd name="connsiteY4" fmla="*/ 84392 h 84391"/>
                  <a:gd name="connsiteX5" fmla="*/ 15963 w 93687"/>
                  <a:gd name="connsiteY5" fmla="*/ 61055 h 84391"/>
                  <a:gd name="connsiteX6" fmla="*/ 15963 w 93687"/>
                  <a:gd name="connsiteY6" fmla="*/ 60865 h 84391"/>
                  <a:gd name="connsiteX7" fmla="*/ 13391 w 93687"/>
                  <a:gd name="connsiteY7" fmla="*/ 45434 h 84391"/>
                  <a:gd name="connsiteX8" fmla="*/ 38537 w 93687"/>
                  <a:gd name="connsiteY8" fmla="*/ 29337 h 84391"/>
                  <a:gd name="connsiteX9" fmla="*/ 41586 w 93687"/>
                  <a:gd name="connsiteY9" fmla="*/ 30385 h 84391"/>
                  <a:gd name="connsiteX10" fmla="*/ 31299 w 93687"/>
                  <a:gd name="connsiteY10" fmla="*/ 12382 h 84391"/>
                  <a:gd name="connsiteX11" fmla="*/ 55587 w 93687"/>
                  <a:gd name="connsiteY11" fmla="*/ 21431 h 84391"/>
                  <a:gd name="connsiteX12" fmla="*/ 61683 w 93687"/>
                  <a:gd name="connsiteY12" fmla="*/ 30099 h 84391"/>
                  <a:gd name="connsiteX13" fmla="*/ 78733 w 93687"/>
                  <a:gd name="connsiteY13" fmla="*/ 26384 h 84391"/>
                  <a:gd name="connsiteX14" fmla="*/ 93687 w 93687"/>
                  <a:gd name="connsiteY14" fmla="*/ 38957 h 84391"/>
                  <a:gd name="connsiteX15" fmla="*/ 74923 w 93687"/>
                  <a:gd name="connsiteY15" fmla="*/ 15907 h 84391"/>
                  <a:gd name="connsiteX16" fmla="*/ 55492 w 93687"/>
                  <a:gd name="connsiteY16" fmla="*/ 20193 h 84391"/>
                  <a:gd name="connsiteX17" fmla="*/ 48539 w 93687"/>
                  <a:gd name="connsiteY17" fmla="*/ 10287 h 84391"/>
                  <a:gd name="connsiteX18" fmla="*/ 20916 w 93687"/>
                  <a:gd name="connsiteY18" fmla="*/ 0 h 84391"/>
                  <a:gd name="connsiteX19" fmla="*/ 32632 w 93687"/>
                  <a:gd name="connsiteY19" fmla="*/ 20479 h 84391"/>
                  <a:gd name="connsiteX20" fmla="*/ 29108 w 93687"/>
                  <a:gd name="connsiteY20" fmla="*/ 19336 h 84391"/>
                  <a:gd name="connsiteX21" fmla="*/ 533 w 93687"/>
                  <a:gd name="connsiteY21" fmla="*/ 37624 h 84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687" h="84391">
                    <a:moveTo>
                      <a:pt x="533" y="37433"/>
                    </a:moveTo>
                    <a:cubicBezTo>
                      <a:pt x="-801" y="43720"/>
                      <a:pt x="437" y="49911"/>
                      <a:pt x="3486" y="55055"/>
                    </a:cubicBezTo>
                    <a:cubicBezTo>
                      <a:pt x="3486" y="55055"/>
                      <a:pt x="3486" y="55245"/>
                      <a:pt x="3486" y="55340"/>
                    </a:cubicBezTo>
                    <a:cubicBezTo>
                      <a:pt x="628" y="68294"/>
                      <a:pt x="8820" y="81058"/>
                      <a:pt x="21774" y="83915"/>
                    </a:cubicBezTo>
                    <a:cubicBezTo>
                      <a:pt x="23583" y="84296"/>
                      <a:pt x="25393" y="84392"/>
                      <a:pt x="27203" y="84392"/>
                    </a:cubicBezTo>
                    <a:cubicBezTo>
                      <a:pt x="18725" y="80201"/>
                      <a:pt x="13868" y="70676"/>
                      <a:pt x="15963" y="61055"/>
                    </a:cubicBezTo>
                    <a:cubicBezTo>
                      <a:pt x="15963" y="61055"/>
                      <a:pt x="15963" y="60865"/>
                      <a:pt x="15963" y="60865"/>
                    </a:cubicBezTo>
                    <a:cubicBezTo>
                      <a:pt x="13201" y="56388"/>
                      <a:pt x="12153" y="50959"/>
                      <a:pt x="13391" y="45434"/>
                    </a:cubicBezTo>
                    <a:cubicBezTo>
                      <a:pt x="15868" y="34100"/>
                      <a:pt x="27108" y="26860"/>
                      <a:pt x="38537" y="29337"/>
                    </a:cubicBezTo>
                    <a:cubicBezTo>
                      <a:pt x="39585" y="29528"/>
                      <a:pt x="40633" y="30004"/>
                      <a:pt x="41586" y="30385"/>
                    </a:cubicBezTo>
                    <a:cubicBezTo>
                      <a:pt x="40538" y="23717"/>
                      <a:pt x="37204" y="13621"/>
                      <a:pt x="31299" y="12382"/>
                    </a:cubicBezTo>
                    <a:cubicBezTo>
                      <a:pt x="40062" y="12954"/>
                      <a:pt x="49015" y="15526"/>
                      <a:pt x="55587" y="21431"/>
                    </a:cubicBezTo>
                    <a:cubicBezTo>
                      <a:pt x="58254" y="23813"/>
                      <a:pt x="60350" y="26860"/>
                      <a:pt x="61683" y="30099"/>
                    </a:cubicBezTo>
                    <a:cubicBezTo>
                      <a:pt x="66446" y="26575"/>
                      <a:pt x="72542" y="24955"/>
                      <a:pt x="78733" y="26384"/>
                    </a:cubicBezTo>
                    <a:cubicBezTo>
                      <a:pt x="85782" y="27908"/>
                      <a:pt x="91116" y="32766"/>
                      <a:pt x="93687" y="38957"/>
                    </a:cubicBezTo>
                    <a:cubicBezTo>
                      <a:pt x="93497" y="28099"/>
                      <a:pt x="85972" y="18288"/>
                      <a:pt x="74923" y="15907"/>
                    </a:cubicBezTo>
                    <a:cubicBezTo>
                      <a:pt x="67875" y="14383"/>
                      <a:pt x="60921" y="16193"/>
                      <a:pt x="55492" y="20193"/>
                    </a:cubicBezTo>
                    <a:cubicBezTo>
                      <a:pt x="53873" y="16478"/>
                      <a:pt x="51491" y="12954"/>
                      <a:pt x="48539" y="10287"/>
                    </a:cubicBezTo>
                    <a:cubicBezTo>
                      <a:pt x="41109" y="3524"/>
                      <a:pt x="30917" y="667"/>
                      <a:pt x="20916" y="0"/>
                    </a:cubicBezTo>
                    <a:cubicBezTo>
                      <a:pt x="27584" y="1429"/>
                      <a:pt x="31489" y="12859"/>
                      <a:pt x="32632" y="20479"/>
                    </a:cubicBezTo>
                    <a:cubicBezTo>
                      <a:pt x="31489" y="20003"/>
                      <a:pt x="30346" y="19622"/>
                      <a:pt x="29108" y="19336"/>
                    </a:cubicBezTo>
                    <a:cubicBezTo>
                      <a:pt x="16154" y="16478"/>
                      <a:pt x="3390" y="24670"/>
                      <a:pt x="533" y="37624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554" name="Graphic 3">
              <a:extLst>
                <a:ext uri="{FF2B5EF4-FFF2-40B4-BE49-F238E27FC236}">
                  <a16:creationId xmlns:a16="http://schemas.microsoft.com/office/drawing/2014/main" id="{B6425FA1-EF59-960C-16DB-272CE6663CE7}"/>
                </a:ext>
              </a:extLst>
            </p:cNvPr>
            <p:cNvGrpSpPr/>
            <p:nvPr/>
          </p:nvGrpSpPr>
          <p:grpSpPr>
            <a:xfrm>
              <a:off x="5803582" y="2995472"/>
              <a:ext cx="92106" cy="93675"/>
              <a:chOff x="5803582" y="2995472"/>
              <a:chExt cx="92106" cy="93675"/>
            </a:xfrm>
          </p:grpSpPr>
          <p:grpSp>
            <p:nvGrpSpPr>
              <p:cNvPr id="11555" name="Graphic 3">
                <a:extLst>
                  <a:ext uri="{FF2B5EF4-FFF2-40B4-BE49-F238E27FC236}">
                    <a16:creationId xmlns:a16="http://schemas.microsoft.com/office/drawing/2014/main" id="{B809909D-5FEE-7862-9B5F-FCECDD842219}"/>
                  </a:ext>
                </a:extLst>
              </p:cNvPr>
              <p:cNvGrpSpPr/>
              <p:nvPr/>
            </p:nvGrpSpPr>
            <p:grpSpPr>
              <a:xfrm>
                <a:off x="5803582" y="2995612"/>
                <a:ext cx="92106" cy="93535"/>
                <a:chOff x="5803582" y="2995612"/>
                <a:chExt cx="92106" cy="93535"/>
              </a:xfrm>
              <a:solidFill>
                <a:srgbClr val="FFFFFF"/>
              </a:solidFill>
            </p:grpSpPr>
            <p:sp>
              <p:nvSpPr>
                <p:cNvPr id="11556" name="Freeform: Shape 11555">
                  <a:extLst>
                    <a:ext uri="{FF2B5EF4-FFF2-40B4-BE49-F238E27FC236}">
                      <a16:creationId xmlns:a16="http://schemas.microsoft.com/office/drawing/2014/main" id="{A13FEBA9-0204-A869-AA4D-5D6F7717CD48}"/>
                    </a:ext>
                  </a:extLst>
                </p:cNvPr>
                <p:cNvSpPr/>
                <p:nvPr/>
              </p:nvSpPr>
              <p:spPr>
                <a:xfrm>
                  <a:off x="5803582" y="2999707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57" name="Freeform: Shape 11556">
                  <a:extLst>
                    <a:ext uri="{FF2B5EF4-FFF2-40B4-BE49-F238E27FC236}">
                      <a16:creationId xmlns:a16="http://schemas.microsoft.com/office/drawing/2014/main" id="{F22A4AD0-A031-9C21-9D1F-6D1C8B0F0071}"/>
                    </a:ext>
                  </a:extLst>
                </p:cNvPr>
                <p:cNvSpPr/>
                <p:nvPr/>
              </p:nvSpPr>
              <p:spPr>
                <a:xfrm>
                  <a:off x="5832633" y="2995612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58" name="Freeform: Shape 11557">
                  <a:extLst>
                    <a:ext uri="{FF2B5EF4-FFF2-40B4-BE49-F238E27FC236}">
                      <a16:creationId xmlns:a16="http://schemas.microsoft.com/office/drawing/2014/main" id="{B7E2A113-BC51-15C0-B689-2E84AAEDA19F}"/>
                    </a:ext>
                  </a:extLst>
                </p:cNvPr>
                <p:cNvSpPr/>
                <p:nvPr/>
              </p:nvSpPr>
              <p:spPr>
                <a:xfrm>
                  <a:off x="5826633" y="3041141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59" name="Freeform: Shape 11558">
                  <a:extLst>
                    <a:ext uri="{FF2B5EF4-FFF2-40B4-BE49-F238E27FC236}">
                      <a16:creationId xmlns:a16="http://schemas.microsoft.com/office/drawing/2014/main" id="{7A02B554-B1B0-1171-4511-CFF561851E09}"/>
                    </a:ext>
                  </a:extLst>
                </p:cNvPr>
                <p:cNvSpPr/>
                <p:nvPr/>
              </p:nvSpPr>
              <p:spPr>
                <a:xfrm>
                  <a:off x="5860020" y="3033101"/>
                  <a:ext cx="35668" cy="38329"/>
                </a:xfrm>
                <a:custGeom>
                  <a:avLst/>
                  <a:gdLst>
                    <a:gd name="connsiteX0" fmla="*/ 35574 w 35668"/>
                    <a:gd name="connsiteY0" fmla="*/ 38330 h 38329"/>
                    <a:gd name="connsiteX1" fmla="*/ 26906 w 35668"/>
                    <a:gd name="connsiteY1" fmla="*/ 10231 h 38329"/>
                    <a:gd name="connsiteX2" fmla="*/ 236 w 35668"/>
                    <a:gd name="connsiteY2" fmla="*/ 992 h 38329"/>
                    <a:gd name="connsiteX3" fmla="*/ 1284 w 35668"/>
                    <a:gd name="connsiteY3" fmla="*/ 21185 h 38329"/>
                    <a:gd name="connsiteX4" fmla="*/ 11761 w 35668"/>
                    <a:gd name="connsiteY4" fmla="*/ 24899 h 38329"/>
                    <a:gd name="connsiteX5" fmla="*/ 35669 w 35668"/>
                    <a:gd name="connsiteY5" fmla="*/ 38330 h 3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668" h="38329">
                      <a:moveTo>
                        <a:pt x="35574" y="38330"/>
                      </a:moveTo>
                      <a:cubicBezTo>
                        <a:pt x="35574" y="28328"/>
                        <a:pt x="33192" y="17946"/>
                        <a:pt x="26906" y="10231"/>
                      </a:cubicBezTo>
                      <a:cubicBezTo>
                        <a:pt x="20619" y="2516"/>
                        <a:pt x="9761" y="-2152"/>
                        <a:pt x="236" y="992"/>
                      </a:cubicBezTo>
                      <a:cubicBezTo>
                        <a:pt x="522" y="6326"/>
                        <a:pt x="-1002" y="16422"/>
                        <a:pt x="1284" y="21185"/>
                      </a:cubicBezTo>
                      <a:cubicBezTo>
                        <a:pt x="4046" y="27185"/>
                        <a:pt x="4713" y="24518"/>
                        <a:pt x="11761" y="24899"/>
                      </a:cubicBezTo>
                      <a:cubicBezTo>
                        <a:pt x="18333" y="25280"/>
                        <a:pt x="34335" y="30233"/>
                        <a:pt x="35669" y="383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60" name="Freeform: Shape 11559">
                  <a:extLst>
                    <a:ext uri="{FF2B5EF4-FFF2-40B4-BE49-F238E27FC236}">
                      <a16:creationId xmlns:a16="http://schemas.microsoft.com/office/drawing/2014/main" id="{24FA17BE-4507-8954-6A2F-E5D339BA64B3}"/>
                    </a:ext>
                  </a:extLst>
                </p:cNvPr>
                <p:cNvSpPr/>
                <p:nvPr/>
              </p:nvSpPr>
              <p:spPr>
                <a:xfrm>
                  <a:off x="5808916" y="3037236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561" name="Graphic 3">
                <a:extLst>
                  <a:ext uri="{FF2B5EF4-FFF2-40B4-BE49-F238E27FC236}">
                    <a16:creationId xmlns:a16="http://schemas.microsoft.com/office/drawing/2014/main" id="{B342F226-34C4-0DC0-8FCC-BECD56B49202}"/>
                  </a:ext>
                </a:extLst>
              </p:cNvPr>
              <p:cNvGrpSpPr/>
              <p:nvPr/>
            </p:nvGrpSpPr>
            <p:grpSpPr>
              <a:xfrm>
                <a:off x="5803788" y="2995472"/>
                <a:ext cx="89233" cy="89484"/>
                <a:chOff x="5803788" y="2995472"/>
                <a:chExt cx="89233" cy="89484"/>
              </a:xfrm>
              <a:solidFill>
                <a:srgbClr val="3D3936"/>
              </a:solidFill>
            </p:grpSpPr>
            <p:sp>
              <p:nvSpPr>
                <p:cNvPr id="11562" name="Freeform: Shape 11561">
                  <a:extLst>
                    <a:ext uri="{FF2B5EF4-FFF2-40B4-BE49-F238E27FC236}">
                      <a16:creationId xmlns:a16="http://schemas.microsoft.com/office/drawing/2014/main" id="{072DB461-0B72-0360-E07E-A4D99E3E8048}"/>
                    </a:ext>
                  </a:extLst>
                </p:cNvPr>
                <p:cNvSpPr/>
                <p:nvPr/>
              </p:nvSpPr>
              <p:spPr>
                <a:xfrm>
                  <a:off x="5881020" y="3040474"/>
                  <a:ext cx="12001" cy="14668"/>
                </a:xfrm>
                <a:custGeom>
                  <a:avLst/>
                  <a:gdLst>
                    <a:gd name="connsiteX0" fmla="*/ 0 w 12001"/>
                    <a:gd name="connsiteY0" fmla="*/ 4667 h 14668"/>
                    <a:gd name="connsiteX1" fmla="*/ 10477 w 12001"/>
                    <a:gd name="connsiteY1" fmla="*/ 12287 h 14668"/>
                    <a:gd name="connsiteX2" fmla="*/ 12002 w 12001"/>
                    <a:gd name="connsiteY2" fmla="*/ 14669 h 14668"/>
                    <a:gd name="connsiteX3" fmla="*/ 5906 w 12001"/>
                    <a:gd name="connsiteY3" fmla="*/ 2858 h 14668"/>
                    <a:gd name="connsiteX4" fmla="*/ 2858 w 12001"/>
                    <a:gd name="connsiteY4" fmla="*/ 0 h 14668"/>
                    <a:gd name="connsiteX5" fmla="*/ 0 w 12001"/>
                    <a:gd name="connsiteY5" fmla="*/ 4667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001" h="14668">
                      <a:moveTo>
                        <a:pt x="0" y="4667"/>
                      </a:moveTo>
                      <a:cubicBezTo>
                        <a:pt x="4000" y="6191"/>
                        <a:pt x="7715" y="8858"/>
                        <a:pt x="10477" y="12287"/>
                      </a:cubicBezTo>
                      <a:cubicBezTo>
                        <a:pt x="11049" y="13049"/>
                        <a:pt x="11525" y="13907"/>
                        <a:pt x="12002" y="14669"/>
                      </a:cubicBezTo>
                      <a:cubicBezTo>
                        <a:pt x="10573" y="10382"/>
                        <a:pt x="8668" y="6382"/>
                        <a:pt x="5906" y="2858"/>
                      </a:cubicBezTo>
                      <a:cubicBezTo>
                        <a:pt x="5048" y="1810"/>
                        <a:pt x="3905" y="952"/>
                        <a:pt x="2858" y="0"/>
                      </a:cubicBezTo>
                      <a:cubicBezTo>
                        <a:pt x="2096" y="1619"/>
                        <a:pt x="1143" y="3239"/>
                        <a:pt x="0" y="4667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63" name="Freeform: Shape 11562">
                  <a:extLst>
                    <a:ext uri="{FF2B5EF4-FFF2-40B4-BE49-F238E27FC236}">
                      <a16:creationId xmlns:a16="http://schemas.microsoft.com/office/drawing/2014/main" id="{7D0115FC-589B-783D-AAEC-747B3DC70E0C}"/>
                    </a:ext>
                  </a:extLst>
                </p:cNvPr>
                <p:cNvSpPr/>
                <p:nvPr/>
              </p:nvSpPr>
              <p:spPr>
                <a:xfrm>
                  <a:off x="5803788" y="2995472"/>
                  <a:ext cx="76660" cy="89484"/>
                </a:xfrm>
                <a:custGeom>
                  <a:avLst/>
                  <a:gdLst>
                    <a:gd name="connsiteX0" fmla="*/ 175 w 76660"/>
                    <a:gd name="connsiteY0" fmla="*/ 36811 h 89484"/>
                    <a:gd name="connsiteX1" fmla="*/ 9033 w 76660"/>
                    <a:gd name="connsiteY1" fmla="*/ 52908 h 89484"/>
                    <a:gd name="connsiteX2" fmla="*/ 5509 w 76660"/>
                    <a:gd name="connsiteY2" fmla="*/ 69577 h 89484"/>
                    <a:gd name="connsiteX3" fmla="*/ 26654 w 76660"/>
                    <a:gd name="connsiteY3" fmla="*/ 89484 h 89484"/>
                    <a:gd name="connsiteX4" fmla="*/ 19034 w 76660"/>
                    <a:gd name="connsiteY4" fmla="*/ 76435 h 89484"/>
                    <a:gd name="connsiteX5" fmla="*/ 22177 w 76660"/>
                    <a:gd name="connsiteY5" fmla="*/ 61671 h 89484"/>
                    <a:gd name="connsiteX6" fmla="*/ 14367 w 76660"/>
                    <a:gd name="connsiteY6" fmla="*/ 47384 h 89484"/>
                    <a:gd name="connsiteX7" fmla="*/ 34941 w 76660"/>
                    <a:gd name="connsiteY7" fmla="*/ 18809 h 89484"/>
                    <a:gd name="connsiteX8" fmla="*/ 47228 w 76660"/>
                    <a:gd name="connsiteY8" fmla="*/ 20047 h 89484"/>
                    <a:gd name="connsiteX9" fmla="*/ 57610 w 76660"/>
                    <a:gd name="connsiteY9" fmla="*/ 15189 h 89484"/>
                    <a:gd name="connsiteX10" fmla="*/ 76660 w 76660"/>
                    <a:gd name="connsiteY10" fmla="*/ 21857 h 89484"/>
                    <a:gd name="connsiteX11" fmla="*/ 76660 w 76660"/>
                    <a:gd name="connsiteY11" fmla="*/ 20142 h 89484"/>
                    <a:gd name="connsiteX12" fmla="*/ 49133 w 76660"/>
                    <a:gd name="connsiteY12" fmla="*/ 330 h 89484"/>
                    <a:gd name="connsiteX13" fmla="*/ 37417 w 76660"/>
                    <a:gd name="connsiteY13" fmla="*/ 5855 h 89484"/>
                    <a:gd name="connsiteX14" fmla="*/ 23606 w 76660"/>
                    <a:gd name="connsiteY14" fmla="*/ 4521 h 89484"/>
                    <a:gd name="connsiteX15" fmla="*/ 365 w 76660"/>
                    <a:gd name="connsiteY15" fmla="*/ 36716 h 8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6660" h="89484">
                      <a:moveTo>
                        <a:pt x="175" y="36811"/>
                      </a:moveTo>
                      <a:cubicBezTo>
                        <a:pt x="1222" y="43288"/>
                        <a:pt x="4461" y="48812"/>
                        <a:pt x="9033" y="52908"/>
                      </a:cubicBezTo>
                      <a:cubicBezTo>
                        <a:pt x="5985" y="57671"/>
                        <a:pt x="4556" y="63481"/>
                        <a:pt x="5509" y="69577"/>
                      </a:cubicBezTo>
                      <a:cubicBezTo>
                        <a:pt x="7318" y="80531"/>
                        <a:pt x="16177" y="88341"/>
                        <a:pt x="26654" y="89484"/>
                      </a:cubicBezTo>
                      <a:cubicBezTo>
                        <a:pt x="22749" y="86341"/>
                        <a:pt x="19891" y="81769"/>
                        <a:pt x="19034" y="76435"/>
                      </a:cubicBezTo>
                      <a:cubicBezTo>
                        <a:pt x="18177" y="71101"/>
                        <a:pt x="19415" y="65957"/>
                        <a:pt x="22177" y="61671"/>
                      </a:cubicBezTo>
                      <a:cubicBezTo>
                        <a:pt x="18177" y="58052"/>
                        <a:pt x="15319" y="53099"/>
                        <a:pt x="14367" y="47384"/>
                      </a:cubicBezTo>
                      <a:cubicBezTo>
                        <a:pt x="12176" y="33858"/>
                        <a:pt x="21415" y="20999"/>
                        <a:pt x="34941" y="18809"/>
                      </a:cubicBezTo>
                      <a:cubicBezTo>
                        <a:pt x="39227" y="18142"/>
                        <a:pt x="43418" y="18713"/>
                        <a:pt x="47228" y="20047"/>
                      </a:cubicBezTo>
                      <a:cubicBezTo>
                        <a:pt x="50086" y="17570"/>
                        <a:pt x="53610" y="15856"/>
                        <a:pt x="57610" y="15189"/>
                      </a:cubicBezTo>
                      <a:cubicBezTo>
                        <a:pt x="64945" y="13951"/>
                        <a:pt x="71993" y="16713"/>
                        <a:pt x="76660" y="21857"/>
                      </a:cubicBezTo>
                      <a:cubicBezTo>
                        <a:pt x="76660" y="21285"/>
                        <a:pt x="76660" y="20714"/>
                        <a:pt x="76660" y="20142"/>
                      </a:cubicBezTo>
                      <a:cubicBezTo>
                        <a:pt x="74565" y="7093"/>
                        <a:pt x="62182" y="-1861"/>
                        <a:pt x="49133" y="330"/>
                      </a:cubicBezTo>
                      <a:cubicBezTo>
                        <a:pt x="44656" y="1092"/>
                        <a:pt x="40656" y="3092"/>
                        <a:pt x="37417" y="5855"/>
                      </a:cubicBezTo>
                      <a:cubicBezTo>
                        <a:pt x="33131" y="4331"/>
                        <a:pt x="28369" y="3664"/>
                        <a:pt x="23606" y="4521"/>
                      </a:cubicBezTo>
                      <a:cubicBezTo>
                        <a:pt x="8271" y="6998"/>
                        <a:pt x="-2111" y="21476"/>
                        <a:pt x="365" y="36716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1564" name="Graphic 3">
              <a:extLst>
                <a:ext uri="{FF2B5EF4-FFF2-40B4-BE49-F238E27FC236}">
                  <a16:creationId xmlns:a16="http://schemas.microsoft.com/office/drawing/2014/main" id="{477E7476-2B34-E39E-3AFC-CE9BDECFB796}"/>
                </a:ext>
              </a:extLst>
            </p:cNvPr>
            <p:cNvGrpSpPr/>
            <p:nvPr/>
          </p:nvGrpSpPr>
          <p:grpSpPr>
            <a:xfrm>
              <a:off x="6262020" y="3010031"/>
              <a:ext cx="123729" cy="109596"/>
              <a:chOff x="6262020" y="3010031"/>
              <a:chExt cx="123729" cy="109596"/>
            </a:xfrm>
          </p:grpSpPr>
          <p:grpSp>
            <p:nvGrpSpPr>
              <p:cNvPr id="11565" name="Graphic 3">
                <a:extLst>
                  <a:ext uri="{FF2B5EF4-FFF2-40B4-BE49-F238E27FC236}">
                    <a16:creationId xmlns:a16="http://schemas.microsoft.com/office/drawing/2014/main" id="{AAEB296D-DC16-AE63-B2E2-D3607B59243D}"/>
                  </a:ext>
                </a:extLst>
              </p:cNvPr>
              <p:cNvGrpSpPr/>
              <p:nvPr/>
            </p:nvGrpSpPr>
            <p:grpSpPr>
              <a:xfrm>
                <a:off x="6262020" y="3011137"/>
                <a:ext cx="123729" cy="108489"/>
                <a:chOff x="6262020" y="3011137"/>
                <a:chExt cx="123729" cy="108489"/>
              </a:xfrm>
              <a:solidFill>
                <a:srgbClr val="FFFFFF"/>
              </a:solidFill>
            </p:grpSpPr>
            <p:grpSp>
              <p:nvGrpSpPr>
                <p:cNvPr id="11566" name="Graphic 3">
                  <a:extLst>
                    <a:ext uri="{FF2B5EF4-FFF2-40B4-BE49-F238E27FC236}">
                      <a16:creationId xmlns:a16="http://schemas.microsoft.com/office/drawing/2014/main" id="{FFFA3C1D-344C-EBA1-F5B0-9516BEED46B4}"/>
                    </a:ext>
                  </a:extLst>
                </p:cNvPr>
                <p:cNvGrpSpPr/>
                <p:nvPr/>
              </p:nvGrpSpPr>
              <p:grpSpPr>
                <a:xfrm>
                  <a:off x="6267735" y="3011137"/>
                  <a:ext cx="118014" cy="108489"/>
                  <a:chOff x="6267735" y="3011137"/>
                  <a:chExt cx="118014" cy="108489"/>
                </a:xfrm>
                <a:solidFill>
                  <a:srgbClr val="FFFFFF"/>
                </a:solidFill>
              </p:grpSpPr>
              <p:sp>
                <p:nvSpPr>
                  <p:cNvPr id="11567" name="Freeform: Shape 11566">
                    <a:extLst>
                      <a:ext uri="{FF2B5EF4-FFF2-40B4-BE49-F238E27FC236}">
                        <a16:creationId xmlns:a16="http://schemas.microsoft.com/office/drawing/2014/main" id="{A3AAC525-9242-F89E-CD55-02B2D976D844}"/>
                      </a:ext>
                    </a:extLst>
                  </p:cNvPr>
                  <p:cNvSpPr/>
                  <p:nvPr/>
                </p:nvSpPr>
                <p:spPr>
                  <a:xfrm>
                    <a:off x="6302978" y="3011137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68" name="Freeform: Shape 11567">
                    <a:extLst>
                      <a:ext uri="{FF2B5EF4-FFF2-40B4-BE49-F238E27FC236}">
                        <a16:creationId xmlns:a16="http://schemas.microsoft.com/office/drawing/2014/main" id="{BF25A451-368E-5E33-F75C-C6160BD67776}"/>
                      </a:ext>
                    </a:extLst>
                  </p:cNvPr>
                  <p:cNvSpPr/>
                  <p:nvPr/>
                </p:nvSpPr>
                <p:spPr>
                  <a:xfrm>
                    <a:off x="6319837" y="3053714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69" name="Freeform: Shape 11568">
                    <a:extLst>
                      <a:ext uri="{FF2B5EF4-FFF2-40B4-BE49-F238E27FC236}">
                        <a16:creationId xmlns:a16="http://schemas.microsoft.com/office/drawing/2014/main" id="{66666B56-67F6-E2E1-79B1-E22F09304321}"/>
                      </a:ext>
                    </a:extLst>
                  </p:cNvPr>
                  <p:cNvSpPr/>
                  <p:nvPr/>
                </p:nvSpPr>
                <p:spPr>
                  <a:xfrm>
                    <a:off x="6267735" y="3018186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570" name="Freeform: Shape 11569">
                  <a:extLst>
                    <a:ext uri="{FF2B5EF4-FFF2-40B4-BE49-F238E27FC236}">
                      <a16:creationId xmlns:a16="http://schemas.microsoft.com/office/drawing/2014/main" id="{FDBA6236-55AF-180D-26A8-D82F3C075402}"/>
                    </a:ext>
                  </a:extLst>
                </p:cNvPr>
                <p:cNvSpPr/>
                <p:nvPr/>
              </p:nvSpPr>
              <p:spPr>
                <a:xfrm>
                  <a:off x="6262020" y="3074647"/>
                  <a:ext cx="67818" cy="39320"/>
                </a:xfrm>
                <a:custGeom>
                  <a:avLst/>
                  <a:gdLst>
                    <a:gd name="connsiteX0" fmla="*/ 0 w 67818"/>
                    <a:gd name="connsiteY0" fmla="*/ 31550 h 39320"/>
                    <a:gd name="connsiteX1" fmla="*/ 39910 w 67818"/>
                    <a:gd name="connsiteY1" fmla="*/ 38313 h 39320"/>
                    <a:gd name="connsiteX2" fmla="*/ 67818 w 67818"/>
                    <a:gd name="connsiteY2" fmla="*/ 11357 h 39320"/>
                    <a:gd name="connsiteX3" fmla="*/ 42386 w 67818"/>
                    <a:gd name="connsiteY3" fmla="*/ 22 h 39320"/>
                    <a:gd name="connsiteX4" fmla="*/ 31337 w 67818"/>
                    <a:gd name="connsiteY4" fmla="*/ 10500 h 39320"/>
                    <a:gd name="connsiteX5" fmla="*/ 0 w 67818"/>
                    <a:gd name="connsiteY5" fmla="*/ 31455 h 39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818" h="39320">
                      <a:moveTo>
                        <a:pt x="0" y="31550"/>
                      </a:moveTo>
                      <a:cubicBezTo>
                        <a:pt x="12287" y="37646"/>
                        <a:pt x="26480" y="41170"/>
                        <a:pt x="39910" y="38313"/>
                      </a:cubicBezTo>
                      <a:cubicBezTo>
                        <a:pt x="53340" y="35455"/>
                        <a:pt x="65627" y="24883"/>
                        <a:pt x="67818" y="11357"/>
                      </a:cubicBezTo>
                      <a:cubicBezTo>
                        <a:pt x="61055" y="8404"/>
                        <a:pt x="49625" y="308"/>
                        <a:pt x="42386" y="22"/>
                      </a:cubicBezTo>
                      <a:cubicBezTo>
                        <a:pt x="33338" y="-263"/>
                        <a:pt x="36195" y="2118"/>
                        <a:pt x="31337" y="10500"/>
                      </a:cubicBezTo>
                      <a:cubicBezTo>
                        <a:pt x="26861" y="18310"/>
                        <a:pt x="10859" y="34884"/>
                        <a:pt x="0" y="314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571" name="Graphic 3">
                <a:extLst>
                  <a:ext uri="{FF2B5EF4-FFF2-40B4-BE49-F238E27FC236}">
                    <a16:creationId xmlns:a16="http://schemas.microsoft.com/office/drawing/2014/main" id="{C45D54CC-C9D7-E69D-8658-BB0C9C5B7181}"/>
                  </a:ext>
                </a:extLst>
              </p:cNvPr>
              <p:cNvGrpSpPr/>
              <p:nvPr/>
            </p:nvGrpSpPr>
            <p:grpSpPr>
              <a:xfrm>
                <a:off x="6262020" y="3010031"/>
                <a:ext cx="123649" cy="109441"/>
                <a:chOff x="6262020" y="3010031"/>
                <a:chExt cx="123649" cy="109441"/>
              </a:xfrm>
              <a:solidFill>
                <a:srgbClr val="3D3936"/>
              </a:solidFill>
            </p:grpSpPr>
            <p:sp>
              <p:nvSpPr>
                <p:cNvPr id="11572" name="Freeform: Shape 11571">
                  <a:extLst>
                    <a:ext uri="{FF2B5EF4-FFF2-40B4-BE49-F238E27FC236}">
                      <a16:creationId xmlns:a16="http://schemas.microsoft.com/office/drawing/2014/main" id="{616A35E0-397B-0C26-719E-3FE553ECE42D}"/>
                    </a:ext>
                  </a:extLst>
                </p:cNvPr>
                <p:cNvSpPr/>
                <p:nvPr/>
              </p:nvSpPr>
              <p:spPr>
                <a:xfrm>
                  <a:off x="6262020" y="3095338"/>
                  <a:ext cx="58864" cy="18533"/>
                </a:xfrm>
                <a:custGeom>
                  <a:avLst/>
                  <a:gdLst>
                    <a:gd name="connsiteX0" fmla="*/ 54007 w 58864"/>
                    <a:gd name="connsiteY0" fmla="*/ 95 h 18533"/>
                    <a:gd name="connsiteX1" fmla="*/ 35814 w 58864"/>
                    <a:gd name="connsiteY1" fmla="*/ 10954 h 18533"/>
                    <a:gd name="connsiteX2" fmla="*/ 10954 w 58864"/>
                    <a:gd name="connsiteY2" fmla="*/ 8953 h 18533"/>
                    <a:gd name="connsiteX3" fmla="*/ 0 w 58864"/>
                    <a:gd name="connsiteY3" fmla="*/ 10763 h 18533"/>
                    <a:gd name="connsiteX4" fmla="*/ 39910 w 58864"/>
                    <a:gd name="connsiteY4" fmla="*/ 17526 h 18533"/>
                    <a:gd name="connsiteX5" fmla="*/ 58865 w 58864"/>
                    <a:gd name="connsiteY5" fmla="*/ 7048 h 18533"/>
                    <a:gd name="connsiteX6" fmla="*/ 54102 w 58864"/>
                    <a:gd name="connsiteY6" fmla="*/ 0 h 1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4" h="18533">
                      <a:moveTo>
                        <a:pt x="54007" y="95"/>
                      </a:moveTo>
                      <a:cubicBezTo>
                        <a:pt x="49435" y="5524"/>
                        <a:pt x="42767" y="9525"/>
                        <a:pt x="35814" y="10954"/>
                      </a:cubicBezTo>
                      <a:cubicBezTo>
                        <a:pt x="27527" y="12764"/>
                        <a:pt x="19050" y="11620"/>
                        <a:pt x="10954" y="8953"/>
                      </a:cubicBezTo>
                      <a:cubicBezTo>
                        <a:pt x="7144" y="10858"/>
                        <a:pt x="3334" y="11811"/>
                        <a:pt x="0" y="10763"/>
                      </a:cubicBezTo>
                      <a:cubicBezTo>
                        <a:pt x="12287" y="16859"/>
                        <a:pt x="26480" y="20383"/>
                        <a:pt x="39910" y="17526"/>
                      </a:cubicBezTo>
                      <a:cubicBezTo>
                        <a:pt x="47054" y="16002"/>
                        <a:pt x="53721" y="12192"/>
                        <a:pt x="58865" y="7048"/>
                      </a:cubicBezTo>
                      <a:cubicBezTo>
                        <a:pt x="56960" y="4953"/>
                        <a:pt x="55340" y="2572"/>
                        <a:pt x="54102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73" name="Freeform: Shape 11572">
                  <a:extLst>
                    <a:ext uri="{FF2B5EF4-FFF2-40B4-BE49-F238E27FC236}">
                      <a16:creationId xmlns:a16="http://schemas.microsoft.com/office/drawing/2014/main" id="{2815E56A-C62B-AD28-14C7-EC778A93F74A}"/>
                    </a:ext>
                  </a:extLst>
                </p:cNvPr>
                <p:cNvSpPr/>
                <p:nvPr/>
              </p:nvSpPr>
              <p:spPr>
                <a:xfrm>
                  <a:off x="6267819" y="3010031"/>
                  <a:ext cx="117850" cy="109441"/>
                </a:xfrm>
                <a:custGeom>
                  <a:avLst/>
                  <a:gdLst>
                    <a:gd name="connsiteX0" fmla="*/ 109168 w 117850"/>
                    <a:gd name="connsiteY0" fmla="*/ 54447 h 109441"/>
                    <a:gd name="connsiteX1" fmla="*/ 110977 w 117850"/>
                    <a:gd name="connsiteY1" fmla="*/ 50256 h 109441"/>
                    <a:gd name="connsiteX2" fmla="*/ 85831 w 117850"/>
                    <a:gd name="connsiteY2" fmla="*/ 1773 h 109441"/>
                    <a:gd name="connsiteX3" fmla="*/ 46969 w 117850"/>
                    <a:gd name="connsiteY3" fmla="*/ 11394 h 109441"/>
                    <a:gd name="connsiteX4" fmla="*/ 42874 w 117850"/>
                    <a:gd name="connsiteY4" fmla="*/ 9584 h 109441"/>
                    <a:gd name="connsiteX5" fmla="*/ 1535 w 117850"/>
                    <a:gd name="connsiteY5" fmla="*/ 31015 h 109441"/>
                    <a:gd name="connsiteX6" fmla="*/ 22585 w 117850"/>
                    <a:gd name="connsiteY6" fmla="*/ 72258 h 109441"/>
                    <a:gd name="connsiteX7" fmla="*/ 22585 w 117850"/>
                    <a:gd name="connsiteY7" fmla="*/ 72258 h 109441"/>
                    <a:gd name="connsiteX8" fmla="*/ 23443 w 117850"/>
                    <a:gd name="connsiteY8" fmla="*/ 70639 h 109441"/>
                    <a:gd name="connsiteX9" fmla="*/ 20395 w 117850"/>
                    <a:gd name="connsiteY9" fmla="*/ 69972 h 109441"/>
                    <a:gd name="connsiteX10" fmla="*/ 1821 w 117850"/>
                    <a:gd name="connsiteY10" fmla="*/ 34158 h 109441"/>
                    <a:gd name="connsiteX11" fmla="*/ 37635 w 117850"/>
                    <a:gd name="connsiteY11" fmla="*/ 15585 h 109441"/>
                    <a:gd name="connsiteX12" fmla="*/ 41159 w 117850"/>
                    <a:gd name="connsiteY12" fmla="*/ 17109 h 109441"/>
                    <a:gd name="connsiteX13" fmla="*/ 74782 w 117850"/>
                    <a:gd name="connsiteY13" fmla="*/ 8727 h 109441"/>
                    <a:gd name="connsiteX14" fmla="*/ 96499 w 117850"/>
                    <a:gd name="connsiteY14" fmla="*/ 50637 h 109441"/>
                    <a:gd name="connsiteX15" fmla="*/ 94975 w 117850"/>
                    <a:gd name="connsiteY15" fmla="*/ 54256 h 109441"/>
                    <a:gd name="connsiteX16" fmla="*/ 101262 w 117850"/>
                    <a:gd name="connsiteY16" fmla="*/ 82069 h 109441"/>
                    <a:gd name="connsiteX17" fmla="*/ 65448 w 117850"/>
                    <a:gd name="connsiteY17" fmla="*/ 100643 h 109441"/>
                    <a:gd name="connsiteX18" fmla="*/ 60876 w 117850"/>
                    <a:gd name="connsiteY18" fmla="*/ 98643 h 109441"/>
                    <a:gd name="connsiteX19" fmla="*/ 74973 w 117850"/>
                    <a:gd name="connsiteY19" fmla="*/ 107882 h 109441"/>
                    <a:gd name="connsiteX20" fmla="*/ 116311 w 117850"/>
                    <a:gd name="connsiteY20" fmla="*/ 86451 h 109441"/>
                    <a:gd name="connsiteX21" fmla="*/ 109073 w 117850"/>
                    <a:gd name="connsiteY21" fmla="*/ 54351 h 10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17850" h="109441">
                      <a:moveTo>
                        <a:pt x="109168" y="54447"/>
                      </a:moveTo>
                      <a:cubicBezTo>
                        <a:pt x="109739" y="53113"/>
                        <a:pt x="110501" y="51780"/>
                        <a:pt x="110977" y="50256"/>
                      </a:cubicBezTo>
                      <a:cubicBezTo>
                        <a:pt x="117454" y="29967"/>
                        <a:pt x="106215" y="8250"/>
                        <a:pt x="85831" y="1773"/>
                      </a:cubicBezTo>
                      <a:cubicBezTo>
                        <a:pt x="71639" y="-2703"/>
                        <a:pt x="56780" y="1583"/>
                        <a:pt x="46969" y="11394"/>
                      </a:cubicBezTo>
                      <a:cubicBezTo>
                        <a:pt x="45636" y="10727"/>
                        <a:pt x="44302" y="10060"/>
                        <a:pt x="42874" y="9584"/>
                      </a:cubicBezTo>
                      <a:cubicBezTo>
                        <a:pt x="25538" y="4059"/>
                        <a:pt x="6964" y="13680"/>
                        <a:pt x="1535" y="31015"/>
                      </a:cubicBezTo>
                      <a:cubicBezTo>
                        <a:pt x="-3894" y="48255"/>
                        <a:pt x="5536" y="66543"/>
                        <a:pt x="22585" y="72258"/>
                      </a:cubicBezTo>
                      <a:cubicBezTo>
                        <a:pt x="22585" y="72258"/>
                        <a:pt x="22585" y="72258"/>
                        <a:pt x="22585" y="72258"/>
                      </a:cubicBezTo>
                      <a:cubicBezTo>
                        <a:pt x="22966" y="71687"/>
                        <a:pt x="23157" y="71115"/>
                        <a:pt x="23443" y="70639"/>
                      </a:cubicBezTo>
                      <a:cubicBezTo>
                        <a:pt x="22395" y="70449"/>
                        <a:pt x="21347" y="70353"/>
                        <a:pt x="20395" y="69972"/>
                      </a:cubicBezTo>
                      <a:cubicBezTo>
                        <a:pt x="5345" y="65210"/>
                        <a:pt x="-2942" y="49208"/>
                        <a:pt x="1821" y="34158"/>
                      </a:cubicBezTo>
                      <a:cubicBezTo>
                        <a:pt x="6583" y="19109"/>
                        <a:pt x="22585" y="10822"/>
                        <a:pt x="37635" y="15585"/>
                      </a:cubicBezTo>
                      <a:cubicBezTo>
                        <a:pt x="38873" y="15966"/>
                        <a:pt x="40016" y="16537"/>
                        <a:pt x="41159" y="17109"/>
                      </a:cubicBezTo>
                      <a:cubicBezTo>
                        <a:pt x="49732" y="8536"/>
                        <a:pt x="62495" y="4821"/>
                        <a:pt x="74782" y="8727"/>
                      </a:cubicBezTo>
                      <a:cubicBezTo>
                        <a:pt x="92404" y="14346"/>
                        <a:pt x="102119" y="33111"/>
                        <a:pt x="96499" y="50637"/>
                      </a:cubicBezTo>
                      <a:cubicBezTo>
                        <a:pt x="96119" y="51875"/>
                        <a:pt x="95452" y="53018"/>
                        <a:pt x="94975" y="54256"/>
                      </a:cubicBezTo>
                      <a:cubicBezTo>
                        <a:pt x="101643" y="61495"/>
                        <a:pt x="104405" y="71973"/>
                        <a:pt x="101262" y="82069"/>
                      </a:cubicBezTo>
                      <a:cubicBezTo>
                        <a:pt x="96499" y="97119"/>
                        <a:pt x="80498" y="105405"/>
                        <a:pt x="65448" y="100643"/>
                      </a:cubicBezTo>
                      <a:cubicBezTo>
                        <a:pt x="63829" y="100167"/>
                        <a:pt x="62400" y="99405"/>
                        <a:pt x="60876" y="98643"/>
                      </a:cubicBezTo>
                      <a:cubicBezTo>
                        <a:pt x="64591" y="102738"/>
                        <a:pt x="69258" y="106072"/>
                        <a:pt x="74973" y="107882"/>
                      </a:cubicBezTo>
                      <a:cubicBezTo>
                        <a:pt x="92308" y="113406"/>
                        <a:pt x="110882" y="103786"/>
                        <a:pt x="116311" y="86451"/>
                      </a:cubicBezTo>
                      <a:cubicBezTo>
                        <a:pt x="120026" y="74830"/>
                        <a:pt x="116788" y="62733"/>
                        <a:pt x="109073" y="54351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11684" name="Graphic 3">
            <a:extLst>
              <a:ext uri="{FF2B5EF4-FFF2-40B4-BE49-F238E27FC236}">
                <a16:creationId xmlns:a16="http://schemas.microsoft.com/office/drawing/2014/main" id="{01DEE0B9-A8BE-1BE5-7C86-8296AB2F9DB5}"/>
              </a:ext>
            </a:extLst>
          </p:cNvPr>
          <p:cNvGrpSpPr/>
          <p:nvPr/>
        </p:nvGrpSpPr>
        <p:grpSpPr>
          <a:xfrm>
            <a:off x="6722196" y="4094259"/>
            <a:ext cx="625411" cy="527269"/>
            <a:chOff x="4724400" y="3260026"/>
            <a:chExt cx="625411" cy="527269"/>
          </a:xfrm>
        </p:grpSpPr>
        <p:grpSp>
          <p:nvGrpSpPr>
            <p:cNvPr id="11685" name="Graphic 3">
              <a:extLst>
                <a:ext uri="{FF2B5EF4-FFF2-40B4-BE49-F238E27FC236}">
                  <a16:creationId xmlns:a16="http://schemas.microsoft.com/office/drawing/2014/main" id="{DC891020-DB43-1C7A-0DD2-53B4B097E128}"/>
                </a:ext>
              </a:extLst>
            </p:cNvPr>
            <p:cNvGrpSpPr/>
            <p:nvPr/>
          </p:nvGrpSpPr>
          <p:grpSpPr>
            <a:xfrm>
              <a:off x="4784026" y="3284886"/>
              <a:ext cx="459200" cy="403383"/>
              <a:chOff x="4784026" y="3284886"/>
              <a:chExt cx="459200" cy="403383"/>
            </a:xfrm>
          </p:grpSpPr>
          <p:grpSp>
            <p:nvGrpSpPr>
              <p:cNvPr id="11724" name="Graphic 3">
                <a:extLst>
                  <a:ext uri="{FF2B5EF4-FFF2-40B4-BE49-F238E27FC236}">
                    <a16:creationId xmlns:a16="http://schemas.microsoft.com/office/drawing/2014/main" id="{0D7E4AAD-5913-092A-2458-EF5CBA3FB659}"/>
                  </a:ext>
                </a:extLst>
              </p:cNvPr>
              <p:cNvGrpSpPr/>
              <p:nvPr/>
            </p:nvGrpSpPr>
            <p:grpSpPr>
              <a:xfrm>
                <a:off x="4784026" y="3284886"/>
                <a:ext cx="459009" cy="403193"/>
                <a:chOff x="4784026" y="3284886"/>
                <a:chExt cx="459009" cy="403193"/>
              </a:xfrm>
              <a:solidFill>
                <a:srgbClr val="FFFFFF"/>
              </a:solidFill>
            </p:grpSpPr>
            <p:sp>
              <p:nvSpPr>
                <p:cNvPr id="11730" name="Freeform: Shape 11729">
                  <a:extLst>
                    <a:ext uri="{FF2B5EF4-FFF2-40B4-BE49-F238E27FC236}">
                      <a16:creationId xmlns:a16="http://schemas.microsoft.com/office/drawing/2014/main" id="{C7EA400E-3D97-D1BA-86F3-EA649E33433C}"/>
                    </a:ext>
                  </a:extLst>
                </p:cNvPr>
                <p:cNvSpPr/>
                <p:nvPr/>
              </p:nvSpPr>
              <p:spPr>
                <a:xfrm>
                  <a:off x="4920615" y="3284886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1" name="Freeform: Shape 11730">
                  <a:extLst>
                    <a:ext uri="{FF2B5EF4-FFF2-40B4-BE49-F238E27FC236}">
                      <a16:creationId xmlns:a16="http://schemas.microsoft.com/office/drawing/2014/main" id="{CF33F6F1-97D0-CA37-D5E4-C242F114F0ED}"/>
                    </a:ext>
                  </a:extLst>
                </p:cNvPr>
                <p:cNvSpPr/>
                <p:nvPr/>
              </p:nvSpPr>
              <p:spPr>
                <a:xfrm>
                  <a:off x="5077682" y="3343846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2" name="Freeform: Shape 11731">
                  <a:extLst>
                    <a:ext uri="{FF2B5EF4-FFF2-40B4-BE49-F238E27FC236}">
                      <a16:creationId xmlns:a16="http://schemas.microsoft.com/office/drawing/2014/main" id="{AA7E2E2D-DC32-2EC0-3DCC-0549188E3079}"/>
                    </a:ext>
                  </a:extLst>
                </p:cNvPr>
                <p:cNvSpPr/>
                <p:nvPr/>
              </p:nvSpPr>
              <p:spPr>
                <a:xfrm>
                  <a:off x="4855368" y="3358895"/>
                  <a:ext cx="130873" cy="130873"/>
                </a:xfrm>
                <a:custGeom>
                  <a:avLst/>
                  <a:gdLst>
                    <a:gd name="connsiteX0" fmla="*/ 130874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4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4" y="65437"/>
                      </a:moveTo>
                      <a:cubicBezTo>
                        <a:pt x="130874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4" y="29297"/>
                        <a:pt x="130874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3" name="Freeform: Shape 11732">
                  <a:extLst>
                    <a:ext uri="{FF2B5EF4-FFF2-40B4-BE49-F238E27FC236}">
                      <a16:creationId xmlns:a16="http://schemas.microsoft.com/office/drawing/2014/main" id="{0F00220C-143C-1730-05C7-3CDD77930136}"/>
                    </a:ext>
                  </a:extLst>
                </p:cNvPr>
                <p:cNvSpPr/>
                <p:nvPr/>
              </p:nvSpPr>
              <p:spPr>
                <a:xfrm>
                  <a:off x="4784026" y="3424332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734" name="Freeform: Shape 11733">
                  <a:extLst>
                    <a:ext uri="{FF2B5EF4-FFF2-40B4-BE49-F238E27FC236}">
                      <a16:creationId xmlns:a16="http://schemas.microsoft.com/office/drawing/2014/main" id="{2D212ACA-E408-AACC-8A27-D1E93C47B445}"/>
                    </a:ext>
                  </a:extLst>
                </p:cNvPr>
                <p:cNvSpPr/>
                <p:nvPr/>
              </p:nvSpPr>
              <p:spPr>
                <a:xfrm>
                  <a:off x="4934426" y="3509771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5" name="Freeform: Shape 11734">
                  <a:extLst>
                    <a:ext uri="{FF2B5EF4-FFF2-40B4-BE49-F238E27FC236}">
                      <a16:creationId xmlns:a16="http://schemas.microsoft.com/office/drawing/2014/main" id="{AE6F6020-26EE-CDB3-56E7-460AE3A48B34}"/>
                    </a:ext>
                  </a:extLst>
                </p:cNvPr>
                <p:cNvSpPr/>
                <p:nvPr/>
              </p:nvSpPr>
              <p:spPr>
                <a:xfrm>
                  <a:off x="4916328" y="3397852"/>
                  <a:ext cx="223837" cy="223837"/>
                </a:xfrm>
                <a:custGeom>
                  <a:avLst/>
                  <a:gdLst>
                    <a:gd name="connsiteX0" fmla="*/ 223838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8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8" y="111919"/>
                      </a:moveTo>
                      <a:cubicBezTo>
                        <a:pt x="223838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8" y="50108"/>
                        <a:pt x="223838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6" name="Freeform: Shape 11735">
                  <a:extLst>
                    <a:ext uri="{FF2B5EF4-FFF2-40B4-BE49-F238E27FC236}">
                      <a16:creationId xmlns:a16="http://schemas.microsoft.com/office/drawing/2014/main" id="{79C95921-2CB4-0A7C-AC39-D22E2874AE75}"/>
                    </a:ext>
                  </a:extLst>
                </p:cNvPr>
                <p:cNvSpPr/>
                <p:nvPr/>
              </p:nvSpPr>
              <p:spPr>
                <a:xfrm>
                  <a:off x="5067585" y="3410140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0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0"/>
                        <a:pt x="87725" y="175450"/>
                      </a:cubicBezTo>
                      <a:cubicBezTo>
                        <a:pt x="39276" y="175450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7" name="Freeform: Shape 11736">
                  <a:extLst>
                    <a:ext uri="{FF2B5EF4-FFF2-40B4-BE49-F238E27FC236}">
                      <a16:creationId xmlns:a16="http://schemas.microsoft.com/office/drawing/2014/main" id="{2139D77D-1E6F-1E0C-F8E9-5EE20665D7E6}"/>
                    </a:ext>
                  </a:extLst>
                </p:cNvPr>
                <p:cNvSpPr/>
                <p:nvPr/>
              </p:nvSpPr>
              <p:spPr>
                <a:xfrm>
                  <a:off x="5067681" y="354491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8" name="Freeform: Shape 11737">
                  <a:extLst>
                    <a:ext uri="{FF2B5EF4-FFF2-40B4-BE49-F238E27FC236}">
                      <a16:creationId xmlns:a16="http://schemas.microsoft.com/office/drawing/2014/main" id="{2811565C-9D83-4DC3-BAC4-BEB33CACDE4B}"/>
                    </a:ext>
                  </a:extLst>
                </p:cNvPr>
                <p:cNvSpPr/>
                <p:nvPr/>
              </p:nvSpPr>
              <p:spPr>
                <a:xfrm>
                  <a:off x="4848987" y="3527107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725" name="Graphic 3">
                <a:extLst>
                  <a:ext uri="{FF2B5EF4-FFF2-40B4-BE49-F238E27FC236}">
                    <a16:creationId xmlns:a16="http://schemas.microsoft.com/office/drawing/2014/main" id="{E19AC6A2-5D74-07A2-96D8-1EBA580461D4}"/>
                  </a:ext>
                </a:extLst>
              </p:cNvPr>
              <p:cNvGrpSpPr/>
              <p:nvPr/>
            </p:nvGrpSpPr>
            <p:grpSpPr>
              <a:xfrm>
                <a:off x="4784026" y="3285076"/>
                <a:ext cx="459200" cy="403193"/>
                <a:chOff x="4784026" y="3285076"/>
                <a:chExt cx="459200" cy="403193"/>
              </a:xfrm>
              <a:solidFill>
                <a:srgbClr val="3D3936"/>
              </a:solidFill>
            </p:grpSpPr>
            <p:sp>
              <p:nvSpPr>
                <p:cNvPr id="11726" name="Freeform: Shape 11725">
                  <a:extLst>
                    <a:ext uri="{FF2B5EF4-FFF2-40B4-BE49-F238E27FC236}">
                      <a16:creationId xmlns:a16="http://schemas.microsoft.com/office/drawing/2014/main" id="{BA50524D-0DE8-C2E6-5AA9-7B53A2AF49E8}"/>
                    </a:ext>
                  </a:extLst>
                </p:cNvPr>
                <p:cNvSpPr/>
                <p:nvPr/>
              </p:nvSpPr>
              <p:spPr>
                <a:xfrm>
                  <a:off x="4784026" y="3425951"/>
                  <a:ext cx="69627" cy="112680"/>
                </a:xfrm>
                <a:custGeom>
                  <a:avLst/>
                  <a:gdLst>
                    <a:gd name="connsiteX0" fmla="*/ 2381 w 69627"/>
                    <a:gd name="connsiteY0" fmla="*/ 93059 h 112680"/>
                    <a:gd name="connsiteX1" fmla="*/ 67627 w 69627"/>
                    <a:gd name="connsiteY1" fmla="*/ 16193 h 112680"/>
                    <a:gd name="connsiteX2" fmla="*/ 67627 w 69627"/>
                    <a:gd name="connsiteY2" fmla="*/ 15049 h 112680"/>
                    <a:gd name="connsiteX3" fmla="*/ 69628 w 69627"/>
                    <a:gd name="connsiteY3" fmla="*/ 0 h 112680"/>
                    <a:gd name="connsiteX4" fmla="*/ 0 w 69627"/>
                    <a:gd name="connsiteY4" fmla="*/ 83820 h 112680"/>
                    <a:gd name="connsiteX5" fmla="*/ 4953 w 69627"/>
                    <a:gd name="connsiteY5" fmla="*/ 112681 h 112680"/>
                    <a:gd name="connsiteX6" fmla="*/ 2476 w 69627"/>
                    <a:gd name="connsiteY6" fmla="*/ 93154 h 112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627" h="112680">
                      <a:moveTo>
                        <a:pt x="2381" y="93059"/>
                      </a:moveTo>
                      <a:cubicBezTo>
                        <a:pt x="2381" y="54293"/>
                        <a:pt x="30575" y="22289"/>
                        <a:pt x="67627" y="16193"/>
                      </a:cubicBezTo>
                      <a:cubicBezTo>
                        <a:pt x="67627" y="15811"/>
                        <a:pt x="67627" y="15430"/>
                        <a:pt x="67627" y="15049"/>
                      </a:cubicBezTo>
                      <a:cubicBezTo>
                        <a:pt x="67627" y="9811"/>
                        <a:pt x="68389" y="4858"/>
                        <a:pt x="69628" y="0"/>
                      </a:cubicBezTo>
                      <a:cubicBezTo>
                        <a:pt x="30004" y="7429"/>
                        <a:pt x="0" y="42100"/>
                        <a:pt x="0" y="83820"/>
                      </a:cubicBezTo>
                      <a:cubicBezTo>
                        <a:pt x="0" y="93917"/>
                        <a:pt x="1810" y="103632"/>
                        <a:pt x="4953" y="112681"/>
                      </a:cubicBezTo>
                      <a:cubicBezTo>
                        <a:pt x="3334" y="106394"/>
                        <a:pt x="2476" y="99917"/>
                        <a:pt x="2476" y="9315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727" name="Freeform: Shape 11726">
                  <a:extLst>
                    <a:ext uri="{FF2B5EF4-FFF2-40B4-BE49-F238E27FC236}">
                      <a16:creationId xmlns:a16="http://schemas.microsoft.com/office/drawing/2014/main" id="{8C86C6B1-3249-1CD1-44EF-EBD607916367}"/>
                    </a:ext>
                  </a:extLst>
                </p:cNvPr>
                <p:cNvSpPr/>
                <p:nvPr/>
              </p:nvSpPr>
              <p:spPr>
                <a:xfrm>
                  <a:off x="4855464" y="3358895"/>
                  <a:ext cx="63912" cy="60864"/>
                </a:xfrm>
                <a:custGeom>
                  <a:avLst/>
                  <a:gdLst>
                    <a:gd name="connsiteX0" fmla="*/ 56864 w 63912"/>
                    <a:gd name="connsiteY0" fmla="*/ 22384 h 60864"/>
                    <a:gd name="connsiteX1" fmla="*/ 63913 w 63912"/>
                    <a:gd name="connsiteY1" fmla="*/ 0 h 60864"/>
                    <a:gd name="connsiteX2" fmla="*/ 0 w 63912"/>
                    <a:gd name="connsiteY2" fmla="*/ 60865 h 60864"/>
                    <a:gd name="connsiteX3" fmla="*/ 55817 w 63912"/>
                    <a:gd name="connsiteY3" fmla="*/ 22289 h 60864"/>
                    <a:gd name="connsiteX4" fmla="*/ 56769 w 63912"/>
                    <a:gd name="connsiteY4" fmla="*/ 22289 h 60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12" h="60864">
                      <a:moveTo>
                        <a:pt x="56864" y="22384"/>
                      </a:moveTo>
                      <a:cubicBezTo>
                        <a:pt x="58103" y="14478"/>
                        <a:pt x="60579" y="6953"/>
                        <a:pt x="63913" y="0"/>
                      </a:cubicBezTo>
                      <a:cubicBezTo>
                        <a:pt x="29908" y="667"/>
                        <a:pt x="2286" y="27242"/>
                        <a:pt x="0" y="60865"/>
                      </a:cubicBezTo>
                      <a:cubicBezTo>
                        <a:pt x="8572" y="38291"/>
                        <a:pt x="30290" y="22289"/>
                        <a:pt x="55817" y="22289"/>
                      </a:cubicBezTo>
                      <a:cubicBezTo>
                        <a:pt x="56102" y="22289"/>
                        <a:pt x="56483" y="22289"/>
                        <a:pt x="56769" y="2228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728" name="Freeform: Shape 11727">
                  <a:extLst>
                    <a:ext uri="{FF2B5EF4-FFF2-40B4-BE49-F238E27FC236}">
                      <a16:creationId xmlns:a16="http://schemas.microsoft.com/office/drawing/2014/main" id="{9BB871BB-14F1-D617-E3C0-18873677E416}"/>
                    </a:ext>
                  </a:extLst>
                </p:cNvPr>
                <p:cNvSpPr/>
                <p:nvPr/>
              </p:nvSpPr>
              <p:spPr>
                <a:xfrm>
                  <a:off x="4985289" y="3644931"/>
                  <a:ext cx="111633" cy="43338"/>
                </a:xfrm>
                <a:custGeom>
                  <a:avLst/>
                  <a:gdLst>
                    <a:gd name="connsiteX0" fmla="*/ 109538 w 111633"/>
                    <a:gd name="connsiteY0" fmla="*/ 4858 h 43338"/>
                    <a:gd name="connsiteX1" fmla="*/ 88202 w 111633"/>
                    <a:gd name="connsiteY1" fmla="*/ 0 h 43338"/>
                    <a:gd name="connsiteX2" fmla="*/ 20003 w 111633"/>
                    <a:gd name="connsiteY2" fmla="*/ 37052 h 43338"/>
                    <a:gd name="connsiteX3" fmla="*/ 0 w 111633"/>
                    <a:gd name="connsiteY3" fmla="*/ 34576 h 43338"/>
                    <a:gd name="connsiteX4" fmla="*/ 38386 w 111633"/>
                    <a:gd name="connsiteY4" fmla="*/ 43339 h 43338"/>
                    <a:gd name="connsiteX5" fmla="*/ 111633 w 111633"/>
                    <a:gd name="connsiteY5" fmla="*/ 4763 h 43338"/>
                    <a:gd name="connsiteX6" fmla="*/ 109633 w 111633"/>
                    <a:gd name="connsiteY6" fmla="*/ 4953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633" h="43338">
                      <a:moveTo>
                        <a:pt x="109538" y="4858"/>
                      </a:moveTo>
                      <a:cubicBezTo>
                        <a:pt x="101918" y="4858"/>
                        <a:pt x="94679" y="3048"/>
                        <a:pt x="88202" y="0"/>
                      </a:cubicBezTo>
                      <a:cubicBezTo>
                        <a:pt x="73628" y="22289"/>
                        <a:pt x="48578" y="37052"/>
                        <a:pt x="20003" y="37052"/>
                      </a:cubicBezTo>
                      <a:cubicBezTo>
                        <a:pt x="13049" y="37052"/>
                        <a:pt x="6382" y="36195"/>
                        <a:pt x="0" y="34576"/>
                      </a:cubicBezTo>
                      <a:cubicBezTo>
                        <a:pt x="11621" y="40100"/>
                        <a:pt x="24575" y="43339"/>
                        <a:pt x="38386" y="43339"/>
                      </a:cubicBezTo>
                      <a:cubicBezTo>
                        <a:pt x="68771" y="43339"/>
                        <a:pt x="95536" y="28004"/>
                        <a:pt x="111633" y="4763"/>
                      </a:cubicBezTo>
                      <a:cubicBezTo>
                        <a:pt x="110966" y="4763"/>
                        <a:pt x="110300" y="4953"/>
                        <a:pt x="109633" y="49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729" name="Freeform: Shape 11728">
                  <a:extLst>
                    <a:ext uri="{FF2B5EF4-FFF2-40B4-BE49-F238E27FC236}">
                      <a16:creationId xmlns:a16="http://schemas.microsoft.com/office/drawing/2014/main" id="{B7CE576D-3835-2267-5F05-9CEA77B95DDA}"/>
                    </a:ext>
                  </a:extLst>
                </p:cNvPr>
                <p:cNvSpPr/>
                <p:nvPr/>
              </p:nvSpPr>
              <p:spPr>
                <a:xfrm>
                  <a:off x="4923377" y="3285076"/>
                  <a:ext cx="319849" cy="368045"/>
                </a:xfrm>
                <a:custGeom>
                  <a:avLst/>
                  <a:gdLst>
                    <a:gd name="connsiteX0" fmla="*/ 319659 w 319849"/>
                    <a:gd name="connsiteY0" fmla="*/ 212789 h 368045"/>
                    <a:gd name="connsiteX1" fmla="*/ 259652 w 319849"/>
                    <a:gd name="connsiteY1" fmla="*/ 129635 h 368045"/>
                    <a:gd name="connsiteX2" fmla="*/ 262319 w 319849"/>
                    <a:gd name="connsiteY2" fmla="*/ 112871 h 368045"/>
                    <a:gd name="connsiteX3" fmla="*/ 208312 w 319849"/>
                    <a:gd name="connsiteY3" fmla="*/ 58865 h 368045"/>
                    <a:gd name="connsiteX4" fmla="*/ 171450 w 319849"/>
                    <a:gd name="connsiteY4" fmla="*/ 73533 h 368045"/>
                    <a:gd name="connsiteX5" fmla="*/ 85058 w 319849"/>
                    <a:gd name="connsiteY5" fmla="*/ 0 h 368045"/>
                    <a:gd name="connsiteX6" fmla="*/ 0 w 319849"/>
                    <a:gd name="connsiteY6" fmla="*/ 66961 h 368045"/>
                    <a:gd name="connsiteX7" fmla="*/ 68104 w 319849"/>
                    <a:gd name="connsiteY7" fmla="*/ 28766 h 368045"/>
                    <a:gd name="connsiteX8" fmla="*/ 147066 w 319849"/>
                    <a:gd name="connsiteY8" fmla="*/ 95917 h 368045"/>
                    <a:gd name="connsiteX9" fmla="*/ 180689 w 319849"/>
                    <a:gd name="connsiteY9" fmla="*/ 82582 h 368045"/>
                    <a:gd name="connsiteX10" fmla="*/ 230029 w 319849"/>
                    <a:gd name="connsiteY10" fmla="*/ 131921 h 368045"/>
                    <a:gd name="connsiteX11" fmla="*/ 227552 w 319849"/>
                    <a:gd name="connsiteY11" fmla="*/ 147256 h 368045"/>
                    <a:gd name="connsiteX12" fmla="*/ 282416 w 319849"/>
                    <a:gd name="connsiteY12" fmla="*/ 223171 h 368045"/>
                    <a:gd name="connsiteX13" fmla="*/ 218885 w 319849"/>
                    <a:gd name="connsiteY13" fmla="*/ 301562 h 368045"/>
                    <a:gd name="connsiteX14" fmla="*/ 220980 w 319849"/>
                    <a:gd name="connsiteY14" fmla="*/ 315563 h 368045"/>
                    <a:gd name="connsiteX15" fmla="*/ 178689 w 319849"/>
                    <a:gd name="connsiteY15" fmla="*/ 364141 h 368045"/>
                    <a:gd name="connsiteX16" fmla="*/ 198501 w 319849"/>
                    <a:gd name="connsiteY16" fmla="*/ 368046 h 368045"/>
                    <a:gd name="connsiteX17" fmla="*/ 252508 w 319849"/>
                    <a:gd name="connsiteY17" fmla="*/ 314039 h 368045"/>
                    <a:gd name="connsiteX18" fmla="*/ 250222 w 319849"/>
                    <a:gd name="connsiteY18" fmla="*/ 298704 h 368045"/>
                    <a:gd name="connsiteX19" fmla="*/ 319850 w 319849"/>
                    <a:gd name="connsiteY19" fmla="*/ 212884 h 368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9849" h="368045">
                      <a:moveTo>
                        <a:pt x="319659" y="212789"/>
                      </a:moveTo>
                      <a:cubicBezTo>
                        <a:pt x="319659" y="174022"/>
                        <a:pt x="294513" y="141161"/>
                        <a:pt x="259652" y="129635"/>
                      </a:cubicBezTo>
                      <a:cubicBezTo>
                        <a:pt x="261366" y="124397"/>
                        <a:pt x="262319" y="118681"/>
                        <a:pt x="262319" y="112871"/>
                      </a:cubicBezTo>
                      <a:cubicBezTo>
                        <a:pt x="262319" y="83058"/>
                        <a:pt x="238125" y="58865"/>
                        <a:pt x="208312" y="58865"/>
                      </a:cubicBezTo>
                      <a:cubicBezTo>
                        <a:pt x="194024" y="58865"/>
                        <a:pt x="181070" y="64484"/>
                        <a:pt x="171450" y="73533"/>
                      </a:cubicBezTo>
                      <a:cubicBezTo>
                        <a:pt x="164687" y="31814"/>
                        <a:pt x="128588" y="0"/>
                        <a:pt x="85058" y="0"/>
                      </a:cubicBezTo>
                      <a:cubicBezTo>
                        <a:pt x="43815" y="0"/>
                        <a:pt x="9335" y="28575"/>
                        <a:pt x="0" y="66961"/>
                      </a:cubicBezTo>
                      <a:cubicBezTo>
                        <a:pt x="14097" y="44101"/>
                        <a:pt x="39243" y="28766"/>
                        <a:pt x="68104" y="28766"/>
                      </a:cubicBezTo>
                      <a:cubicBezTo>
                        <a:pt x="107918" y="28766"/>
                        <a:pt x="140875" y="57817"/>
                        <a:pt x="147066" y="95917"/>
                      </a:cubicBezTo>
                      <a:cubicBezTo>
                        <a:pt x="155924" y="87630"/>
                        <a:pt x="167735" y="82582"/>
                        <a:pt x="180689" y="82582"/>
                      </a:cubicBezTo>
                      <a:cubicBezTo>
                        <a:pt x="207931" y="82582"/>
                        <a:pt x="230029" y="104680"/>
                        <a:pt x="230029" y="131921"/>
                      </a:cubicBezTo>
                      <a:cubicBezTo>
                        <a:pt x="230029" y="137255"/>
                        <a:pt x="229172" y="142399"/>
                        <a:pt x="227552" y="147256"/>
                      </a:cubicBezTo>
                      <a:cubicBezTo>
                        <a:pt x="259366" y="157829"/>
                        <a:pt x="282416" y="187833"/>
                        <a:pt x="282416" y="223171"/>
                      </a:cubicBezTo>
                      <a:cubicBezTo>
                        <a:pt x="282416" y="261747"/>
                        <a:pt x="255175" y="293942"/>
                        <a:pt x="218885" y="301562"/>
                      </a:cubicBezTo>
                      <a:cubicBezTo>
                        <a:pt x="220218" y="306038"/>
                        <a:pt x="220980" y="310706"/>
                        <a:pt x="220980" y="315563"/>
                      </a:cubicBezTo>
                      <a:cubicBezTo>
                        <a:pt x="220980" y="340423"/>
                        <a:pt x="202597" y="360712"/>
                        <a:pt x="178689" y="364141"/>
                      </a:cubicBezTo>
                      <a:cubicBezTo>
                        <a:pt x="184880" y="366617"/>
                        <a:pt x="191453" y="368046"/>
                        <a:pt x="198501" y="368046"/>
                      </a:cubicBezTo>
                      <a:cubicBezTo>
                        <a:pt x="228314" y="368046"/>
                        <a:pt x="252508" y="343853"/>
                        <a:pt x="252508" y="314039"/>
                      </a:cubicBezTo>
                      <a:cubicBezTo>
                        <a:pt x="252508" y="308705"/>
                        <a:pt x="251746" y="303562"/>
                        <a:pt x="250222" y="298704"/>
                      </a:cubicBezTo>
                      <a:cubicBezTo>
                        <a:pt x="289941" y="290417"/>
                        <a:pt x="319850" y="255175"/>
                        <a:pt x="319850" y="21288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1686" name="Graphic 3">
              <a:extLst>
                <a:ext uri="{FF2B5EF4-FFF2-40B4-BE49-F238E27FC236}">
                  <a16:creationId xmlns:a16="http://schemas.microsoft.com/office/drawing/2014/main" id="{0F217BE3-FD81-BCD2-942E-E1D030A0F6A5}"/>
                </a:ext>
              </a:extLst>
            </p:cNvPr>
            <p:cNvGrpSpPr/>
            <p:nvPr/>
          </p:nvGrpSpPr>
          <p:grpSpPr>
            <a:xfrm>
              <a:off x="5223319" y="3260026"/>
              <a:ext cx="126492" cy="118545"/>
              <a:chOff x="5223319" y="3260026"/>
              <a:chExt cx="126492" cy="118545"/>
            </a:xfrm>
          </p:grpSpPr>
          <p:grpSp>
            <p:nvGrpSpPr>
              <p:cNvPr id="11715" name="Graphic 3">
                <a:extLst>
                  <a:ext uri="{FF2B5EF4-FFF2-40B4-BE49-F238E27FC236}">
                    <a16:creationId xmlns:a16="http://schemas.microsoft.com/office/drawing/2014/main" id="{8D6C1903-5AE3-FA0D-D62E-8EFFDAE9F4B7}"/>
                  </a:ext>
                </a:extLst>
              </p:cNvPr>
              <p:cNvGrpSpPr/>
              <p:nvPr/>
            </p:nvGrpSpPr>
            <p:grpSpPr>
              <a:xfrm>
                <a:off x="5223319" y="3261169"/>
                <a:ext cx="126301" cy="117402"/>
                <a:chOff x="5223319" y="3261169"/>
                <a:chExt cx="126301" cy="117402"/>
              </a:xfrm>
              <a:solidFill>
                <a:srgbClr val="FFFFFF"/>
              </a:solidFill>
            </p:grpSpPr>
            <p:grpSp>
              <p:nvGrpSpPr>
                <p:cNvPr id="11719" name="Graphic 3">
                  <a:extLst>
                    <a:ext uri="{FF2B5EF4-FFF2-40B4-BE49-F238E27FC236}">
                      <a16:creationId xmlns:a16="http://schemas.microsoft.com/office/drawing/2014/main" id="{EAAD7DB4-1070-3E21-9CA0-7FC079536B96}"/>
                    </a:ext>
                  </a:extLst>
                </p:cNvPr>
                <p:cNvGrpSpPr/>
                <p:nvPr/>
              </p:nvGrpSpPr>
              <p:grpSpPr>
                <a:xfrm>
                  <a:off x="5223319" y="3261169"/>
                  <a:ext cx="126301" cy="103346"/>
                  <a:chOff x="5223319" y="3261169"/>
                  <a:chExt cx="126301" cy="103346"/>
                </a:xfrm>
                <a:solidFill>
                  <a:srgbClr val="FFFFFF"/>
                </a:solidFill>
              </p:grpSpPr>
              <p:sp>
                <p:nvSpPr>
                  <p:cNvPr id="11721" name="Freeform: Shape 11720">
                    <a:extLst>
                      <a:ext uri="{FF2B5EF4-FFF2-40B4-BE49-F238E27FC236}">
                        <a16:creationId xmlns:a16="http://schemas.microsoft.com/office/drawing/2014/main" id="{37321703-1FC4-1DF9-5964-6AEAD96D178C}"/>
                      </a:ext>
                    </a:extLst>
                  </p:cNvPr>
                  <p:cNvSpPr/>
                  <p:nvPr/>
                </p:nvSpPr>
                <p:spPr>
                  <a:xfrm>
                    <a:off x="5256180" y="3261169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722" name="Freeform: Shape 11721">
                    <a:extLst>
                      <a:ext uri="{FF2B5EF4-FFF2-40B4-BE49-F238E27FC236}">
                        <a16:creationId xmlns:a16="http://schemas.microsoft.com/office/drawing/2014/main" id="{3DE7EC53-043F-B44A-8A41-26565EB608A1}"/>
                      </a:ext>
                    </a:extLst>
                  </p:cNvPr>
                  <p:cNvSpPr/>
                  <p:nvPr/>
                </p:nvSpPr>
                <p:spPr>
                  <a:xfrm>
                    <a:off x="5283708" y="3298602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7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7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7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723" name="Freeform: Shape 11722">
                    <a:extLst>
                      <a:ext uri="{FF2B5EF4-FFF2-40B4-BE49-F238E27FC236}">
                        <a16:creationId xmlns:a16="http://schemas.microsoft.com/office/drawing/2014/main" id="{924E7DC2-65EB-F760-482B-1BB035693EC8}"/>
                      </a:ext>
                    </a:extLst>
                  </p:cNvPr>
                  <p:cNvSpPr/>
                  <p:nvPr/>
                </p:nvSpPr>
                <p:spPr>
                  <a:xfrm>
                    <a:off x="5223319" y="3280504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6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6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720" name="Freeform: Shape 11719">
                  <a:extLst>
                    <a:ext uri="{FF2B5EF4-FFF2-40B4-BE49-F238E27FC236}">
                      <a16:creationId xmlns:a16="http://schemas.microsoft.com/office/drawing/2014/main" id="{FFD35BDF-A805-D4EF-82CD-4AA4293F1294}"/>
                    </a:ext>
                  </a:extLst>
                </p:cNvPr>
                <p:cNvSpPr/>
                <p:nvPr/>
              </p:nvSpPr>
              <p:spPr>
                <a:xfrm>
                  <a:off x="5235892" y="3334262"/>
                  <a:ext cx="58799" cy="44309"/>
                </a:xfrm>
                <a:custGeom>
                  <a:avLst/>
                  <a:gdLst>
                    <a:gd name="connsiteX0" fmla="*/ 95 w 58799"/>
                    <a:gd name="connsiteY0" fmla="*/ 43302 h 44309"/>
                    <a:gd name="connsiteX1" fmla="*/ 40100 w 58799"/>
                    <a:gd name="connsiteY1" fmla="*/ 37682 h 44309"/>
                    <a:gd name="connsiteX2" fmla="*/ 58483 w 58799"/>
                    <a:gd name="connsiteY2" fmla="*/ 3583 h 44309"/>
                    <a:gd name="connsiteX3" fmla="*/ 30861 w 58799"/>
                    <a:gd name="connsiteY3" fmla="*/ 535 h 44309"/>
                    <a:gd name="connsiteX4" fmla="*/ 23527 w 58799"/>
                    <a:gd name="connsiteY4" fmla="*/ 13870 h 44309"/>
                    <a:gd name="connsiteX5" fmla="*/ 0 w 58799"/>
                    <a:gd name="connsiteY5" fmla="*/ 43302 h 4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799" h="44309">
                      <a:moveTo>
                        <a:pt x="95" y="43302"/>
                      </a:moveTo>
                      <a:cubicBezTo>
                        <a:pt x="13716" y="45398"/>
                        <a:pt x="28194" y="44540"/>
                        <a:pt x="40100" y="37682"/>
                      </a:cubicBezTo>
                      <a:cubicBezTo>
                        <a:pt x="52006" y="30824"/>
                        <a:pt x="60579" y="17108"/>
                        <a:pt x="58483" y="3583"/>
                      </a:cubicBezTo>
                      <a:cubicBezTo>
                        <a:pt x="51149" y="2726"/>
                        <a:pt x="37814" y="-1465"/>
                        <a:pt x="30861" y="535"/>
                      </a:cubicBezTo>
                      <a:cubicBezTo>
                        <a:pt x="22193" y="3011"/>
                        <a:pt x="25622" y="4440"/>
                        <a:pt x="23527" y="13870"/>
                      </a:cubicBezTo>
                      <a:cubicBezTo>
                        <a:pt x="21622" y="22728"/>
                        <a:pt x="11335" y="43302"/>
                        <a:pt x="0" y="43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716" name="Graphic 3">
                <a:extLst>
                  <a:ext uri="{FF2B5EF4-FFF2-40B4-BE49-F238E27FC236}">
                    <a16:creationId xmlns:a16="http://schemas.microsoft.com/office/drawing/2014/main" id="{51237794-E59D-4471-9899-5B0CA61F0494}"/>
                  </a:ext>
                </a:extLst>
              </p:cNvPr>
              <p:cNvGrpSpPr/>
              <p:nvPr/>
            </p:nvGrpSpPr>
            <p:grpSpPr>
              <a:xfrm>
                <a:off x="5223414" y="3260026"/>
                <a:ext cx="126396" cy="118545"/>
                <a:chOff x="5223414" y="3260026"/>
                <a:chExt cx="126396" cy="118545"/>
              </a:xfrm>
              <a:solidFill>
                <a:srgbClr val="3D3936"/>
              </a:solidFill>
            </p:grpSpPr>
            <p:sp>
              <p:nvSpPr>
                <p:cNvPr id="11717" name="Freeform: Shape 11716">
                  <a:extLst>
                    <a:ext uri="{FF2B5EF4-FFF2-40B4-BE49-F238E27FC236}">
                      <a16:creationId xmlns:a16="http://schemas.microsoft.com/office/drawing/2014/main" id="{6D89D92E-6684-B3F6-56BF-EBE09B58FC56}"/>
                    </a:ext>
                  </a:extLst>
                </p:cNvPr>
                <p:cNvSpPr/>
                <p:nvPr/>
              </p:nvSpPr>
              <p:spPr>
                <a:xfrm>
                  <a:off x="5235987" y="3350989"/>
                  <a:ext cx="54864" cy="27581"/>
                </a:xfrm>
                <a:custGeom>
                  <a:avLst/>
                  <a:gdLst>
                    <a:gd name="connsiteX0" fmla="*/ 48292 w 54864"/>
                    <a:gd name="connsiteY0" fmla="*/ 0 h 27581"/>
                    <a:gd name="connsiteX1" fmla="*/ 34195 w 54864"/>
                    <a:gd name="connsiteY1" fmla="*/ 15907 h 27581"/>
                    <a:gd name="connsiteX2" fmla="*/ 9906 w 54864"/>
                    <a:gd name="connsiteY2" fmla="*/ 21526 h 27581"/>
                    <a:gd name="connsiteX3" fmla="*/ 0 w 54864"/>
                    <a:gd name="connsiteY3" fmla="*/ 26575 h 27581"/>
                    <a:gd name="connsiteX4" fmla="*/ 40005 w 54864"/>
                    <a:gd name="connsiteY4" fmla="*/ 20955 h 27581"/>
                    <a:gd name="connsiteX5" fmla="*/ 54864 w 54864"/>
                    <a:gd name="connsiteY5" fmla="*/ 5239 h 27581"/>
                    <a:gd name="connsiteX6" fmla="*/ 48197 w 54864"/>
                    <a:gd name="connsiteY6" fmla="*/ 0 h 27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64" h="27581">
                      <a:moveTo>
                        <a:pt x="48292" y="0"/>
                      </a:moveTo>
                      <a:cubicBezTo>
                        <a:pt x="45530" y="6572"/>
                        <a:pt x="40481" y="12382"/>
                        <a:pt x="34195" y="15907"/>
                      </a:cubicBezTo>
                      <a:cubicBezTo>
                        <a:pt x="26860" y="20098"/>
                        <a:pt x="18383" y="21622"/>
                        <a:pt x="9906" y="21526"/>
                      </a:cubicBezTo>
                      <a:cubicBezTo>
                        <a:pt x="6858" y="24479"/>
                        <a:pt x="3524" y="26575"/>
                        <a:pt x="0" y="26575"/>
                      </a:cubicBezTo>
                      <a:cubicBezTo>
                        <a:pt x="13621" y="28670"/>
                        <a:pt x="28099" y="27813"/>
                        <a:pt x="40005" y="20955"/>
                      </a:cubicBezTo>
                      <a:cubicBezTo>
                        <a:pt x="46292" y="17335"/>
                        <a:pt x="51530" y="11716"/>
                        <a:pt x="54864" y="5239"/>
                      </a:cubicBezTo>
                      <a:cubicBezTo>
                        <a:pt x="52388" y="3810"/>
                        <a:pt x="50102" y="2095"/>
                        <a:pt x="48197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718" name="Freeform: Shape 11717">
                  <a:extLst>
                    <a:ext uri="{FF2B5EF4-FFF2-40B4-BE49-F238E27FC236}">
                      <a16:creationId xmlns:a16="http://schemas.microsoft.com/office/drawing/2014/main" id="{BB486303-13EC-9E6F-74E8-CEFC060042F4}"/>
                    </a:ext>
                  </a:extLst>
                </p:cNvPr>
                <p:cNvSpPr/>
                <p:nvPr/>
              </p:nvSpPr>
              <p:spPr>
                <a:xfrm>
                  <a:off x="5223414" y="3260026"/>
                  <a:ext cx="126396" cy="104489"/>
                </a:xfrm>
                <a:custGeom>
                  <a:avLst/>
                  <a:gdLst>
                    <a:gd name="connsiteX0" fmla="*/ 109633 w 126396"/>
                    <a:gd name="connsiteY0" fmla="*/ 43053 h 104489"/>
                    <a:gd name="connsiteX1" fmla="*/ 110109 w 126396"/>
                    <a:gd name="connsiteY1" fmla="*/ 38576 h 104489"/>
                    <a:gd name="connsiteX2" fmla="*/ 71533 w 126396"/>
                    <a:gd name="connsiteY2" fmla="*/ 0 h 104489"/>
                    <a:gd name="connsiteX3" fmla="*/ 37433 w 126396"/>
                    <a:gd name="connsiteY3" fmla="*/ 20955 h 104489"/>
                    <a:gd name="connsiteX4" fmla="*/ 32956 w 126396"/>
                    <a:gd name="connsiteY4" fmla="*/ 20479 h 104489"/>
                    <a:gd name="connsiteX5" fmla="*/ 0 w 126396"/>
                    <a:gd name="connsiteY5" fmla="*/ 53435 h 104489"/>
                    <a:gd name="connsiteX6" fmla="*/ 32576 w 126396"/>
                    <a:gd name="connsiteY6" fmla="*/ 86296 h 104489"/>
                    <a:gd name="connsiteX7" fmla="*/ 32576 w 126396"/>
                    <a:gd name="connsiteY7" fmla="*/ 86296 h 104489"/>
                    <a:gd name="connsiteX8" fmla="*/ 32861 w 126396"/>
                    <a:gd name="connsiteY8" fmla="*/ 84487 h 104489"/>
                    <a:gd name="connsiteX9" fmla="*/ 29718 w 126396"/>
                    <a:gd name="connsiteY9" fmla="*/ 84773 h 104489"/>
                    <a:gd name="connsiteX10" fmla="*/ 1238 w 126396"/>
                    <a:gd name="connsiteY10" fmla="*/ 56293 h 104489"/>
                    <a:gd name="connsiteX11" fmla="*/ 29718 w 126396"/>
                    <a:gd name="connsiteY11" fmla="*/ 27813 h 104489"/>
                    <a:gd name="connsiteX12" fmla="*/ 33623 w 126396"/>
                    <a:gd name="connsiteY12" fmla="*/ 28194 h 104489"/>
                    <a:gd name="connsiteX13" fmla="*/ 63151 w 126396"/>
                    <a:gd name="connsiteY13" fmla="*/ 10096 h 104489"/>
                    <a:gd name="connsiteX14" fmla="*/ 96583 w 126396"/>
                    <a:gd name="connsiteY14" fmla="*/ 43529 h 104489"/>
                    <a:gd name="connsiteX15" fmla="*/ 96203 w 126396"/>
                    <a:gd name="connsiteY15" fmla="*/ 47435 h 104489"/>
                    <a:gd name="connsiteX16" fmla="*/ 110585 w 126396"/>
                    <a:gd name="connsiteY16" fmla="*/ 72009 h 104489"/>
                    <a:gd name="connsiteX17" fmla="*/ 82105 w 126396"/>
                    <a:gd name="connsiteY17" fmla="*/ 100489 h 104489"/>
                    <a:gd name="connsiteX18" fmla="*/ 77153 w 126396"/>
                    <a:gd name="connsiteY18" fmla="*/ 99917 h 104489"/>
                    <a:gd name="connsiteX19" fmla="*/ 93440 w 126396"/>
                    <a:gd name="connsiteY19" fmla="*/ 104489 h 104489"/>
                    <a:gd name="connsiteX20" fmla="*/ 126397 w 126396"/>
                    <a:gd name="connsiteY20" fmla="*/ 71533 h 104489"/>
                    <a:gd name="connsiteX21" fmla="*/ 109823 w 126396"/>
                    <a:gd name="connsiteY21" fmla="*/ 43053 h 104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6396" h="104489">
                      <a:moveTo>
                        <a:pt x="109633" y="43053"/>
                      </a:moveTo>
                      <a:cubicBezTo>
                        <a:pt x="109823" y="41529"/>
                        <a:pt x="110109" y="40100"/>
                        <a:pt x="110109" y="38576"/>
                      </a:cubicBezTo>
                      <a:cubicBezTo>
                        <a:pt x="110109" y="17240"/>
                        <a:pt x="92869" y="0"/>
                        <a:pt x="71533" y="0"/>
                      </a:cubicBezTo>
                      <a:cubicBezTo>
                        <a:pt x="56579" y="0"/>
                        <a:pt x="43815" y="8572"/>
                        <a:pt x="37433" y="20955"/>
                      </a:cubicBezTo>
                      <a:cubicBezTo>
                        <a:pt x="36004" y="20765"/>
                        <a:pt x="34480" y="20479"/>
                        <a:pt x="32956" y="20479"/>
                      </a:cubicBezTo>
                      <a:cubicBezTo>
                        <a:pt x="14764" y="20479"/>
                        <a:pt x="0" y="35242"/>
                        <a:pt x="0" y="53435"/>
                      </a:cubicBezTo>
                      <a:cubicBezTo>
                        <a:pt x="0" y="71628"/>
                        <a:pt x="14573" y="86106"/>
                        <a:pt x="32576" y="86296"/>
                      </a:cubicBezTo>
                      <a:cubicBezTo>
                        <a:pt x="32576" y="86296"/>
                        <a:pt x="32576" y="86296"/>
                        <a:pt x="32576" y="86296"/>
                      </a:cubicBezTo>
                      <a:cubicBezTo>
                        <a:pt x="32766" y="85630"/>
                        <a:pt x="32766" y="85058"/>
                        <a:pt x="32861" y="84487"/>
                      </a:cubicBezTo>
                      <a:cubicBezTo>
                        <a:pt x="31814" y="84582"/>
                        <a:pt x="30766" y="84773"/>
                        <a:pt x="29718" y="84773"/>
                      </a:cubicBezTo>
                      <a:cubicBezTo>
                        <a:pt x="14002" y="84773"/>
                        <a:pt x="1238" y="72009"/>
                        <a:pt x="1238" y="56293"/>
                      </a:cubicBezTo>
                      <a:cubicBezTo>
                        <a:pt x="1238" y="40577"/>
                        <a:pt x="14002" y="27813"/>
                        <a:pt x="29718" y="27813"/>
                      </a:cubicBezTo>
                      <a:cubicBezTo>
                        <a:pt x="31052" y="27813"/>
                        <a:pt x="32290" y="28004"/>
                        <a:pt x="33623" y="28194"/>
                      </a:cubicBezTo>
                      <a:cubicBezTo>
                        <a:pt x="39148" y="17431"/>
                        <a:pt x="50292" y="10096"/>
                        <a:pt x="63151" y="10096"/>
                      </a:cubicBezTo>
                      <a:cubicBezTo>
                        <a:pt x="81629" y="10096"/>
                        <a:pt x="96583" y="25051"/>
                        <a:pt x="96583" y="43529"/>
                      </a:cubicBezTo>
                      <a:cubicBezTo>
                        <a:pt x="96583" y="44863"/>
                        <a:pt x="96298" y="46101"/>
                        <a:pt x="96203" y="47435"/>
                      </a:cubicBezTo>
                      <a:cubicBezTo>
                        <a:pt x="104775" y="52387"/>
                        <a:pt x="110585" y="61436"/>
                        <a:pt x="110585" y="72009"/>
                      </a:cubicBezTo>
                      <a:cubicBezTo>
                        <a:pt x="110585" y="87725"/>
                        <a:pt x="97822" y="100489"/>
                        <a:pt x="82105" y="100489"/>
                      </a:cubicBezTo>
                      <a:cubicBezTo>
                        <a:pt x="80391" y="100489"/>
                        <a:pt x="78772" y="100203"/>
                        <a:pt x="77153" y="99917"/>
                      </a:cubicBezTo>
                      <a:cubicBezTo>
                        <a:pt x="81915" y="102680"/>
                        <a:pt x="87440" y="104489"/>
                        <a:pt x="93440" y="104489"/>
                      </a:cubicBezTo>
                      <a:cubicBezTo>
                        <a:pt x="111633" y="104489"/>
                        <a:pt x="126397" y="89726"/>
                        <a:pt x="126397" y="71533"/>
                      </a:cubicBezTo>
                      <a:cubicBezTo>
                        <a:pt x="126397" y="59341"/>
                        <a:pt x="119634" y="48768"/>
                        <a:pt x="109823" y="430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1687" name="Graphic 3">
              <a:extLst>
                <a:ext uri="{FF2B5EF4-FFF2-40B4-BE49-F238E27FC236}">
                  <a16:creationId xmlns:a16="http://schemas.microsoft.com/office/drawing/2014/main" id="{D8F0BC25-600F-D87B-EFCA-13606D996B6C}"/>
                </a:ext>
              </a:extLst>
            </p:cNvPr>
            <p:cNvGrpSpPr/>
            <p:nvPr/>
          </p:nvGrpSpPr>
          <p:grpSpPr>
            <a:xfrm>
              <a:off x="4724400" y="3289267"/>
              <a:ext cx="92011" cy="82638"/>
              <a:chOff x="4724400" y="3289267"/>
              <a:chExt cx="92011" cy="82638"/>
            </a:xfrm>
          </p:grpSpPr>
          <p:grpSp>
            <p:nvGrpSpPr>
              <p:cNvPr id="11708" name="Graphic 3">
                <a:extLst>
                  <a:ext uri="{FF2B5EF4-FFF2-40B4-BE49-F238E27FC236}">
                    <a16:creationId xmlns:a16="http://schemas.microsoft.com/office/drawing/2014/main" id="{7A873525-1AB9-7212-7F86-EB9A50A46175}"/>
                  </a:ext>
                </a:extLst>
              </p:cNvPr>
              <p:cNvGrpSpPr/>
              <p:nvPr/>
            </p:nvGrpSpPr>
            <p:grpSpPr>
              <a:xfrm>
                <a:off x="4724400" y="3289267"/>
                <a:ext cx="92011" cy="82638"/>
                <a:chOff x="4724400" y="3289267"/>
                <a:chExt cx="92011" cy="82638"/>
              </a:xfrm>
              <a:solidFill>
                <a:srgbClr val="FFFFFF"/>
              </a:solidFill>
            </p:grpSpPr>
            <p:sp>
              <p:nvSpPr>
                <p:cNvPr id="11710" name="Freeform: Shape 11709">
                  <a:extLst>
                    <a:ext uri="{FF2B5EF4-FFF2-40B4-BE49-F238E27FC236}">
                      <a16:creationId xmlns:a16="http://schemas.microsoft.com/office/drawing/2014/main" id="{AB42224B-DEAD-C957-ED98-508EC1B528D8}"/>
                    </a:ext>
                  </a:extLst>
                </p:cNvPr>
                <p:cNvSpPr/>
                <p:nvPr/>
              </p:nvSpPr>
              <p:spPr>
                <a:xfrm>
                  <a:off x="4724400" y="3289267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11" name="Freeform: Shape 11710">
                  <a:extLst>
                    <a:ext uri="{FF2B5EF4-FFF2-40B4-BE49-F238E27FC236}">
                      <a16:creationId xmlns:a16="http://schemas.microsoft.com/office/drawing/2014/main" id="{2B022F8B-4A15-F817-9B0A-464DEE5C50FB}"/>
                    </a:ext>
                  </a:extLst>
                </p:cNvPr>
                <p:cNvSpPr/>
                <p:nvPr/>
              </p:nvSpPr>
              <p:spPr>
                <a:xfrm>
                  <a:off x="4724400" y="3319271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12" name="Freeform: Shape 11711">
                  <a:extLst>
                    <a:ext uri="{FF2B5EF4-FFF2-40B4-BE49-F238E27FC236}">
                      <a16:creationId xmlns:a16="http://schemas.microsoft.com/office/drawing/2014/main" id="{21387B48-252B-0750-9CD1-FAB1608FB3F5}"/>
                    </a:ext>
                  </a:extLst>
                </p:cNvPr>
                <p:cNvSpPr/>
                <p:nvPr/>
              </p:nvSpPr>
              <p:spPr>
                <a:xfrm>
                  <a:off x="4768405" y="330612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13" name="Freeform: Shape 11712">
                  <a:extLst>
                    <a:ext uri="{FF2B5EF4-FFF2-40B4-BE49-F238E27FC236}">
                      <a16:creationId xmlns:a16="http://schemas.microsoft.com/office/drawing/2014/main" id="{1AA3E72B-54AD-1FA7-6483-F4F4656120BA}"/>
                    </a:ext>
                  </a:extLst>
                </p:cNvPr>
                <p:cNvSpPr/>
                <p:nvPr/>
              </p:nvSpPr>
              <p:spPr>
                <a:xfrm>
                  <a:off x="4761700" y="3339571"/>
                  <a:ext cx="42805" cy="32334"/>
                </a:xfrm>
                <a:custGeom>
                  <a:avLst/>
                  <a:gdLst>
                    <a:gd name="connsiteX0" fmla="*/ 42805 w 42805"/>
                    <a:gd name="connsiteY0" fmla="*/ 31611 h 32334"/>
                    <a:gd name="connsiteX1" fmla="*/ 13659 w 42805"/>
                    <a:gd name="connsiteY1" fmla="*/ 27515 h 32334"/>
                    <a:gd name="connsiteX2" fmla="*/ 228 w 42805"/>
                    <a:gd name="connsiteY2" fmla="*/ 2655 h 32334"/>
                    <a:gd name="connsiteX3" fmla="*/ 20326 w 42805"/>
                    <a:gd name="connsiteY3" fmla="*/ 369 h 32334"/>
                    <a:gd name="connsiteX4" fmla="*/ 25660 w 42805"/>
                    <a:gd name="connsiteY4" fmla="*/ 10084 h 32334"/>
                    <a:gd name="connsiteX5" fmla="*/ 42805 w 42805"/>
                    <a:gd name="connsiteY5" fmla="*/ 31516 h 32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805" h="32334">
                      <a:moveTo>
                        <a:pt x="42805" y="31611"/>
                      </a:moveTo>
                      <a:cubicBezTo>
                        <a:pt x="32899" y="33135"/>
                        <a:pt x="22326" y="32468"/>
                        <a:pt x="13659" y="27515"/>
                      </a:cubicBezTo>
                      <a:cubicBezTo>
                        <a:pt x="4991" y="22562"/>
                        <a:pt x="-1296" y="12561"/>
                        <a:pt x="228" y="2655"/>
                      </a:cubicBezTo>
                      <a:cubicBezTo>
                        <a:pt x="5562" y="2083"/>
                        <a:pt x="15278" y="-1060"/>
                        <a:pt x="20326" y="369"/>
                      </a:cubicBezTo>
                      <a:cubicBezTo>
                        <a:pt x="26708" y="2179"/>
                        <a:pt x="24136" y="3226"/>
                        <a:pt x="25660" y="10084"/>
                      </a:cubicBezTo>
                      <a:cubicBezTo>
                        <a:pt x="27089" y="16466"/>
                        <a:pt x="34518" y="31516"/>
                        <a:pt x="42805" y="315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14" name="Freeform: Shape 11713">
                  <a:extLst>
                    <a:ext uri="{FF2B5EF4-FFF2-40B4-BE49-F238E27FC236}">
                      <a16:creationId xmlns:a16="http://schemas.microsoft.com/office/drawing/2014/main" id="{8298B808-1EEB-B9DF-79AD-26460712DAFB}"/>
                    </a:ext>
                  </a:extLst>
                </p:cNvPr>
                <p:cNvSpPr/>
                <p:nvPr/>
              </p:nvSpPr>
              <p:spPr>
                <a:xfrm>
                  <a:off x="4761738" y="328926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709" name="Freeform: Shape 11708">
                <a:extLst>
                  <a:ext uri="{FF2B5EF4-FFF2-40B4-BE49-F238E27FC236}">
                    <a16:creationId xmlns:a16="http://schemas.microsoft.com/office/drawing/2014/main" id="{B57F2072-80E9-200D-0E0A-E3A00EFE6E69}"/>
                  </a:ext>
                </a:extLst>
              </p:cNvPr>
              <p:cNvSpPr/>
              <p:nvPr/>
            </p:nvSpPr>
            <p:spPr>
              <a:xfrm>
                <a:off x="4725066" y="3289267"/>
                <a:ext cx="91344" cy="82638"/>
              </a:xfrm>
              <a:custGeom>
                <a:avLst/>
                <a:gdLst>
                  <a:gd name="connsiteX0" fmla="*/ 91250 w 91344"/>
                  <a:gd name="connsiteY0" fmla="*/ 40862 h 82638"/>
                  <a:gd name="connsiteX1" fmla="*/ 84582 w 91344"/>
                  <a:gd name="connsiteY1" fmla="*/ 24289 h 82638"/>
                  <a:gd name="connsiteX2" fmla="*/ 84582 w 91344"/>
                  <a:gd name="connsiteY2" fmla="*/ 24003 h 82638"/>
                  <a:gd name="connsiteX3" fmla="*/ 60579 w 91344"/>
                  <a:gd name="connsiteY3" fmla="*/ 0 h 82638"/>
                  <a:gd name="connsiteX4" fmla="*/ 55150 w 91344"/>
                  <a:gd name="connsiteY4" fmla="*/ 667 h 82638"/>
                  <a:gd name="connsiteX5" fmla="*/ 71152 w 91344"/>
                  <a:gd name="connsiteY5" fmla="*/ 21050 h 82638"/>
                  <a:gd name="connsiteX6" fmla="*/ 71152 w 91344"/>
                  <a:gd name="connsiteY6" fmla="*/ 21241 h 82638"/>
                  <a:gd name="connsiteX7" fmla="*/ 77057 w 91344"/>
                  <a:gd name="connsiteY7" fmla="*/ 35814 h 82638"/>
                  <a:gd name="connsiteX8" fmla="*/ 56007 w 91344"/>
                  <a:gd name="connsiteY8" fmla="*/ 56864 h 82638"/>
                  <a:gd name="connsiteX9" fmla="*/ 52769 w 91344"/>
                  <a:gd name="connsiteY9" fmla="*/ 56579 h 82638"/>
                  <a:gd name="connsiteX10" fmla="*/ 66675 w 91344"/>
                  <a:gd name="connsiteY10" fmla="*/ 72009 h 82638"/>
                  <a:gd name="connsiteX11" fmla="*/ 41053 w 91344"/>
                  <a:gd name="connsiteY11" fmla="*/ 68389 h 82638"/>
                  <a:gd name="connsiteX12" fmla="*/ 33147 w 91344"/>
                  <a:gd name="connsiteY12" fmla="*/ 61151 h 82638"/>
                  <a:gd name="connsiteX13" fmla="*/ 17336 w 91344"/>
                  <a:gd name="connsiteY13" fmla="*/ 68485 h 82638"/>
                  <a:gd name="connsiteX14" fmla="*/ 0 w 91344"/>
                  <a:gd name="connsiteY14" fmla="*/ 59436 h 82638"/>
                  <a:gd name="connsiteX15" fmla="*/ 23336 w 91344"/>
                  <a:gd name="connsiteY15" fmla="*/ 77914 h 82638"/>
                  <a:gd name="connsiteX16" fmla="*/ 41339 w 91344"/>
                  <a:gd name="connsiteY16" fmla="*/ 69628 h 82638"/>
                  <a:gd name="connsiteX17" fmla="*/ 50292 w 91344"/>
                  <a:gd name="connsiteY17" fmla="*/ 77819 h 82638"/>
                  <a:gd name="connsiteX18" fmla="*/ 79439 w 91344"/>
                  <a:gd name="connsiteY18" fmla="*/ 81915 h 82638"/>
                  <a:gd name="connsiteX19" fmla="*/ 63627 w 91344"/>
                  <a:gd name="connsiteY19" fmla="*/ 64389 h 82638"/>
                  <a:gd name="connsiteX20" fmla="*/ 67342 w 91344"/>
                  <a:gd name="connsiteY20" fmla="*/ 64770 h 82638"/>
                  <a:gd name="connsiteX21" fmla="*/ 91345 w 91344"/>
                  <a:gd name="connsiteY21" fmla="*/ 40767 h 82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1344" h="82638">
                    <a:moveTo>
                      <a:pt x="91250" y="40862"/>
                    </a:moveTo>
                    <a:cubicBezTo>
                      <a:pt x="91250" y="34481"/>
                      <a:pt x="88678" y="28670"/>
                      <a:pt x="84582" y="24289"/>
                    </a:cubicBezTo>
                    <a:cubicBezTo>
                      <a:pt x="84582" y="24289"/>
                      <a:pt x="84582" y="24098"/>
                      <a:pt x="84582" y="24003"/>
                    </a:cubicBezTo>
                    <a:cubicBezTo>
                      <a:pt x="84582" y="10763"/>
                      <a:pt x="73819" y="0"/>
                      <a:pt x="60579" y="0"/>
                    </a:cubicBezTo>
                    <a:cubicBezTo>
                      <a:pt x="58674" y="0"/>
                      <a:pt x="56960" y="286"/>
                      <a:pt x="55150" y="667"/>
                    </a:cubicBezTo>
                    <a:cubicBezTo>
                      <a:pt x="64294" y="2953"/>
                      <a:pt x="71152" y="11144"/>
                      <a:pt x="71152" y="21050"/>
                    </a:cubicBezTo>
                    <a:cubicBezTo>
                      <a:pt x="71152" y="21050"/>
                      <a:pt x="71152" y="21241"/>
                      <a:pt x="71152" y="21241"/>
                    </a:cubicBezTo>
                    <a:cubicBezTo>
                      <a:pt x="74771" y="25051"/>
                      <a:pt x="77057" y="30099"/>
                      <a:pt x="77057" y="35814"/>
                    </a:cubicBezTo>
                    <a:cubicBezTo>
                      <a:pt x="77057" y="47435"/>
                      <a:pt x="67628" y="56864"/>
                      <a:pt x="56007" y="56864"/>
                    </a:cubicBezTo>
                    <a:cubicBezTo>
                      <a:pt x="54864" y="56864"/>
                      <a:pt x="53816" y="56674"/>
                      <a:pt x="52769" y="56579"/>
                    </a:cubicBezTo>
                    <a:cubicBezTo>
                      <a:pt x="55150" y="62865"/>
                      <a:pt x="60674" y="72009"/>
                      <a:pt x="66675" y="72009"/>
                    </a:cubicBezTo>
                    <a:cubicBezTo>
                      <a:pt x="58007" y="73342"/>
                      <a:pt x="48673" y="72771"/>
                      <a:pt x="41053" y="68389"/>
                    </a:cubicBezTo>
                    <a:cubicBezTo>
                      <a:pt x="38005" y="66580"/>
                      <a:pt x="35243" y="64103"/>
                      <a:pt x="33147" y="61151"/>
                    </a:cubicBezTo>
                    <a:cubicBezTo>
                      <a:pt x="29242" y="65627"/>
                      <a:pt x="23622" y="68485"/>
                      <a:pt x="17336" y="68485"/>
                    </a:cubicBezTo>
                    <a:cubicBezTo>
                      <a:pt x="10192" y="68485"/>
                      <a:pt x="3810" y="64865"/>
                      <a:pt x="0" y="59436"/>
                    </a:cubicBezTo>
                    <a:cubicBezTo>
                      <a:pt x="2477" y="70009"/>
                      <a:pt x="11906" y="77914"/>
                      <a:pt x="23336" y="77914"/>
                    </a:cubicBezTo>
                    <a:cubicBezTo>
                      <a:pt x="30575" y="77914"/>
                      <a:pt x="36957" y="74676"/>
                      <a:pt x="41339" y="69628"/>
                    </a:cubicBezTo>
                    <a:cubicBezTo>
                      <a:pt x="43720" y="72962"/>
                      <a:pt x="46768" y="75819"/>
                      <a:pt x="50292" y="77819"/>
                    </a:cubicBezTo>
                    <a:cubicBezTo>
                      <a:pt x="58960" y="82772"/>
                      <a:pt x="69533" y="83439"/>
                      <a:pt x="79439" y="81915"/>
                    </a:cubicBezTo>
                    <a:cubicBezTo>
                      <a:pt x="72581" y="81915"/>
                      <a:pt x="66294" y="71628"/>
                      <a:pt x="63627" y="64389"/>
                    </a:cubicBezTo>
                    <a:cubicBezTo>
                      <a:pt x="64865" y="64580"/>
                      <a:pt x="66008" y="64770"/>
                      <a:pt x="67342" y="64770"/>
                    </a:cubicBezTo>
                    <a:cubicBezTo>
                      <a:pt x="80582" y="64770"/>
                      <a:pt x="91345" y="54007"/>
                      <a:pt x="91345" y="40767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688" name="Graphic 3">
              <a:extLst>
                <a:ext uri="{FF2B5EF4-FFF2-40B4-BE49-F238E27FC236}">
                  <a16:creationId xmlns:a16="http://schemas.microsoft.com/office/drawing/2014/main" id="{CD3F38C0-D4DC-C083-06CB-57C007C3E5B0}"/>
                </a:ext>
              </a:extLst>
            </p:cNvPr>
            <p:cNvGrpSpPr/>
            <p:nvPr/>
          </p:nvGrpSpPr>
          <p:grpSpPr>
            <a:xfrm>
              <a:off x="5235511" y="3603211"/>
              <a:ext cx="99917" cy="93821"/>
              <a:chOff x="5235511" y="3603211"/>
              <a:chExt cx="99917" cy="93821"/>
            </a:xfrm>
          </p:grpSpPr>
          <p:grpSp>
            <p:nvGrpSpPr>
              <p:cNvPr id="11699" name="Graphic 3">
                <a:extLst>
                  <a:ext uri="{FF2B5EF4-FFF2-40B4-BE49-F238E27FC236}">
                    <a16:creationId xmlns:a16="http://schemas.microsoft.com/office/drawing/2014/main" id="{80A9A236-B740-30F3-E7B3-8A7161D79596}"/>
                  </a:ext>
                </a:extLst>
              </p:cNvPr>
              <p:cNvGrpSpPr/>
              <p:nvPr/>
            </p:nvGrpSpPr>
            <p:grpSpPr>
              <a:xfrm>
                <a:off x="5235511" y="3603211"/>
                <a:ext cx="99917" cy="93821"/>
                <a:chOff x="5235511" y="3603211"/>
                <a:chExt cx="99917" cy="93821"/>
              </a:xfrm>
              <a:solidFill>
                <a:srgbClr val="FFFFFF"/>
              </a:solidFill>
            </p:grpSpPr>
            <p:sp>
              <p:nvSpPr>
                <p:cNvPr id="11703" name="Freeform: Shape 11702">
                  <a:extLst>
                    <a:ext uri="{FF2B5EF4-FFF2-40B4-BE49-F238E27FC236}">
                      <a16:creationId xmlns:a16="http://schemas.microsoft.com/office/drawing/2014/main" id="{F965687A-7CC6-8B1E-9B5D-9FE641CC49AC}"/>
                    </a:ext>
                  </a:extLst>
                </p:cNvPr>
                <p:cNvSpPr/>
                <p:nvPr/>
              </p:nvSpPr>
              <p:spPr>
                <a:xfrm>
                  <a:off x="5279231" y="3631596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04" name="Freeform: Shape 11703">
                  <a:extLst>
                    <a:ext uri="{FF2B5EF4-FFF2-40B4-BE49-F238E27FC236}">
                      <a16:creationId xmlns:a16="http://schemas.microsoft.com/office/drawing/2014/main" id="{0F1637E9-78ED-074D-6246-ACBB5054FE06}"/>
                    </a:ext>
                  </a:extLst>
                </p:cNvPr>
                <p:cNvSpPr/>
                <p:nvPr/>
              </p:nvSpPr>
              <p:spPr>
                <a:xfrm>
                  <a:off x="5260752" y="3649027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05" name="Freeform: Shape 11704">
                  <a:extLst>
                    <a:ext uri="{FF2B5EF4-FFF2-40B4-BE49-F238E27FC236}">
                      <a16:creationId xmlns:a16="http://schemas.microsoft.com/office/drawing/2014/main" id="{C918C683-2E46-67D2-ECE2-EF9A134F74A8}"/>
                    </a:ext>
                  </a:extLst>
                </p:cNvPr>
                <p:cNvSpPr/>
                <p:nvPr/>
              </p:nvSpPr>
              <p:spPr>
                <a:xfrm>
                  <a:off x="5256847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06" name="Freeform: Shape 11705">
                  <a:extLst>
                    <a:ext uri="{FF2B5EF4-FFF2-40B4-BE49-F238E27FC236}">
                      <a16:creationId xmlns:a16="http://schemas.microsoft.com/office/drawing/2014/main" id="{336BA604-7A6F-397E-F313-5AF0DBF071C1}"/>
                    </a:ext>
                  </a:extLst>
                </p:cNvPr>
                <p:cNvSpPr/>
                <p:nvPr/>
              </p:nvSpPr>
              <p:spPr>
                <a:xfrm>
                  <a:off x="5235511" y="3630739"/>
                  <a:ext cx="42671" cy="31778"/>
                </a:xfrm>
                <a:custGeom>
                  <a:avLst/>
                  <a:gdLst>
                    <a:gd name="connsiteX0" fmla="*/ 95 w 42671"/>
                    <a:gd name="connsiteY0" fmla="*/ 0 h 31778"/>
                    <a:gd name="connsiteX1" fmla="*/ 14669 w 42671"/>
                    <a:gd name="connsiteY1" fmla="*/ 25622 h 31778"/>
                    <a:gd name="connsiteX2" fmla="*/ 42672 w 42671"/>
                    <a:gd name="connsiteY2" fmla="*/ 28956 h 31778"/>
                    <a:gd name="connsiteX3" fmla="*/ 37338 w 42671"/>
                    <a:gd name="connsiteY3" fmla="*/ 9430 h 31778"/>
                    <a:gd name="connsiteX4" fmla="*/ 26289 w 42671"/>
                    <a:gd name="connsiteY4" fmla="*/ 8001 h 31778"/>
                    <a:gd name="connsiteX5" fmla="*/ 0 w 42671"/>
                    <a:gd name="connsiteY5" fmla="*/ 0 h 317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71" h="31778">
                      <a:moveTo>
                        <a:pt x="95" y="0"/>
                      </a:moveTo>
                      <a:cubicBezTo>
                        <a:pt x="2286" y="9715"/>
                        <a:pt x="6763" y="19336"/>
                        <a:pt x="14669" y="25622"/>
                      </a:cubicBezTo>
                      <a:cubicBezTo>
                        <a:pt x="22574" y="31909"/>
                        <a:pt x="34100" y="34004"/>
                        <a:pt x="42672" y="28956"/>
                      </a:cubicBezTo>
                      <a:cubicBezTo>
                        <a:pt x="41243" y="23813"/>
                        <a:pt x="40576" y="13621"/>
                        <a:pt x="37338" y="9430"/>
                      </a:cubicBezTo>
                      <a:cubicBezTo>
                        <a:pt x="33338" y="4191"/>
                        <a:pt x="33242" y="6858"/>
                        <a:pt x="26289" y="8001"/>
                      </a:cubicBezTo>
                      <a:cubicBezTo>
                        <a:pt x="19812" y="9049"/>
                        <a:pt x="3048" y="762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07" name="Freeform: Shape 11706">
                  <a:extLst>
                    <a:ext uri="{FF2B5EF4-FFF2-40B4-BE49-F238E27FC236}">
                      <a16:creationId xmlns:a16="http://schemas.microsoft.com/office/drawing/2014/main" id="{71F3AF58-70DC-2022-5CB5-914AD79CAD4A}"/>
                    </a:ext>
                  </a:extLst>
                </p:cNvPr>
                <p:cNvSpPr/>
                <p:nvPr/>
              </p:nvSpPr>
              <p:spPr>
                <a:xfrm>
                  <a:off x="5274945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700" name="Graphic 3">
                <a:extLst>
                  <a:ext uri="{FF2B5EF4-FFF2-40B4-BE49-F238E27FC236}">
                    <a16:creationId xmlns:a16="http://schemas.microsoft.com/office/drawing/2014/main" id="{E044D1CE-CA01-1B9F-74D4-9D673A6A95C8}"/>
                  </a:ext>
                </a:extLst>
              </p:cNvPr>
              <p:cNvGrpSpPr/>
              <p:nvPr/>
            </p:nvGrpSpPr>
            <p:grpSpPr>
              <a:xfrm>
                <a:off x="5241607" y="3603259"/>
                <a:ext cx="93804" cy="93539"/>
                <a:chOff x="5241607" y="3603259"/>
                <a:chExt cx="93804" cy="93539"/>
              </a:xfrm>
              <a:solidFill>
                <a:srgbClr val="3D3936"/>
              </a:solidFill>
            </p:grpSpPr>
            <p:sp>
              <p:nvSpPr>
                <p:cNvPr id="11701" name="Freeform: Shape 11700">
                  <a:extLst>
                    <a:ext uri="{FF2B5EF4-FFF2-40B4-BE49-F238E27FC236}">
                      <a16:creationId xmlns:a16="http://schemas.microsoft.com/office/drawing/2014/main" id="{CDD74292-4148-0486-E2B4-93F71F910E0A}"/>
                    </a:ext>
                  </a:extLst>
                </p:cNvPr>
                <p:cNvSpPr/>
                <p:nvPr/>
              </p:nvSpPr>
              <p:spPr>
                <a:xfrm>
                  <a:off x="5241607" y="3646169"/>
                  <a:ext cx="13811" cy="12287"/>
                </a:xfrm>
                <a:custGeom>
                  <a:avLst/>
                  <a:gdLst>
                    <a:gd name="connsiteX0" fmla="*/ 13811 w 13811"/>
                    <a:gd name="connsiteY0" fmla="*/ 7144 h 12287"/>
                    <a:gd name="connsiteX1" fmla="*/ 2000 w 13811"/>
                    <a:gd name="connsiteY1" fmla="*/ 2000 h 12287"/>
                    <a:gd name="connsiteX2" fmla="*/ 0 w 13811"/>
                    <a:gd name="connsiteY2" fmla="*/ 0 h 12287"/>
                    <a:gd name="connsiteX3" fmla="*/ 8477 w 13811"/>
                    <a:gd name="connsiteY3" fmla="*/ 10192 h 12287"/>
                    <a:gd name="connsiteX4" fmla="*/ 12002 w 13811"/>
                    <a:gd name="connsiteY4" fmla="*/ 12287 h 12287"/>
                    <a:gd name="connsiteX5" fmla="*/ 13811 w 13811"/>
                    <a:gd name="connsiteY5" fmla="*/ 7144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811" h="12287">
                      <a:moveTo>
                        <a:pt x="13811" y="7144"/>
                      </a:moveTo>
                      <a:cubicBezTo>
                        <a:pt x="9525" y="6477"/>
                        <a:pt x="5334" y="4667"/>
                        <a:pt x="2000" y="2000"/>
                      </a:cubicBezTo>
                      <a:cubicBezTo>
                        <a:pt x="1238" y="1429"/>
                        <a:pt x="667" y="667"/>
                        <a:pt x="0" y="0"/>
                      </a:cubicBezTo>
                      <a:cubicBezTo>
                        <a:pt x="2286" y="3905"/>
                        <a:pt x="5048" y="7429"/>
                        <a:pt x="8477" y="10192"/>
                      </a:cubicBezTo>
                      <a:cubicBezTo>
                        <a:pt x="9525" y="11049"/>
                        <a:pt x="10858" y="11620"/>
                        <a:pt x="12002" y="12287"/>
                      </a:cubicBezTo>
                      <a:cubicBezTo>
                        <a:pt x="12382" y="10477"/>
                        <a:pt x="12954" y="8763"/>
                        <a:pt x="13811" y="714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702" name="Freeform: Shape 11701">
                  <a:extLst>
                    <a:ext uri="{FF2B5EF4-FFF2-40B4-BE49-F238E27FC236}">
                      <a16:creationId xmlns:a16="http://schemas.microsoft.com/office/drawing/2014/main" id="{3EE94960-35E7-5B26-1CFE-79E698C1760B}"/>
                    </a:ext>
                  </a:extLst>
                </p:cNvPr>
                <p:cNvSpPr/>
                <p:nvPr/>
              </p:nvSpPr>
              <p:spPr>
                <a:xfrm>
                  <a:off x="5261895" y="3603259"/>
                  <a:ext cx="73516" cy="93539"/>
                </a:xfrm>
                <a:custGeom>
                  <a:avLst/>
                  <a:gdLst>
                    <a:gd name="connsiteX0" fmla="*/ 71533 w 73516"/>
                    <a:gd name="connsiteY0" fmla="*/ 46053 h 93539"/>
                    <a:gd name="connsiteX1" fmla="*/ 59436 w 73516"/>
                    <a:gd name="connsiteY1" fmla="*/ 32146 h 93539"/>
                    <a:gd name="connsiteX2" fmla="*/ 59341 w 73516"/>
                    <a:gd name="connsiteY2" fmla="*/ 15097 h 93539"/>
                    <a:gd name="connsiteX3" fmla="*/ 34385 w 73516"/>
                    <a:gd name="connsiteY3" fmla="*/ 142 h 93539"/>
                    <a:gd name="connsiteX4" fmla="*/ 44577 w 73516"/>
                    <a:gd name="connsiteY4" fmla="*/ 11191 h 93539"/>
                    <a:gd name="connsiteX5" fmla="*/ 44672 w 73516"/>
                    <a:gd name="connsiteY5" fmla="*/ 26241 h 93539"/>
                    <a:gd name="connsiteX6" fmla="*/ 55340 w 73516"/>
                    <a:gd name="connsiteY6" fmla="*/ 38528 h 93539"/>
                    <a:gd name="connsiteX7" fmla="*/ 41339 w 73516"/>
                    <a:gd name="connsiteY7" fmla="*/ 70818 h 93539"/>
                    <a:gd name="connsiteX8" fmla="*/ 29147 w 73516"/>
                    <a:gd name="connsiteY8" fmla="*/ 72247 h 93539"/>
                    <a:gd name="connsiteX9" fmla="*/ 20098 w 73516"/>
                    <a:gd name="connsiteY9" fmla="*/ 79200 h 93539"/>
                    <a:gd name="connsiteX10" fmla="*/ 0 w 73516"/>
                    <a:gd name="connsiteY10" fmla="*/ 76723 h 93539"/>
                    <a:gd name="connsiteX11" fmla="*/ 476 w 73516"/>
                    <a:gd name="connsiteY11" fmla="*/ 78343 h 93539"/>
                    <a:gd name="connsiteX12" fmla="*/ 31623 w 73516"/>
                    <a:gd name="connsiteY12" fmla="*/ 91868 h 93539"/>
                    <a:gd name="connsiteX13" fmla="*/ 41910 w 73516"/>
                    <a:gd name="connsiteY13" fmla="*/ 83962 h 93539"/>
                    <a:gd name="connsiteX14" fmla="*/ 55721 w 73516"/>
                    <a:gd name="connsiteY14" fmla="*/ 82343 h 93539"/>
                    <a:gd name="connsiteX15" fmla="*/ 71533 w 73516"/>
                    <a:gd name="connsiteY15" fmla="*/ 45862 h 93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3516" h="93539">
                      <a:moveTo>
                        <a:pt x="71533" y="46053"/>
                      </a:moveTo>
                      <a:cubicBezTo>
                        <a:pt x="69151" y="39957"/>
                        <a:pt x="64770" y="35290"/>
                        <a:pt x="59436" y="32146"/>
                      </a:cubicBezTo>
                      <a:cubicBezTo>
                        <a:pt x="61341" y="26812"/>
                        <a:pt x="61531" y="20812"/>
                        <a:pt x="59341" y="15097"/>
                      </a:cubicBezTo>
                      <a:cubicBezTo>
                        <a:pt x="55245" y="4810"/>
                        <a:pt x="44863" y="-1001"/>
                        <a:pt x="34385" y="142"/>
                      </a:cubicBezTo>
                      <a:cubicBezTo>
                        <a:pt x="38862" y="2428"/>
                        <a:pt x="42672" y="6143"/>
                        <a:pt x="44577" y="11191"/>
                      </a:cubicBezTo>
                      <a:cubicBezTo>
                        <a:pt x="46577" y="16240"/>
                        <a:pt x="46387" y="21574"/>
                        <a:pt x="44672" y="26241"/>
                      </a:cubicBezTo>
                      <a:cubicBezTo>
                        <a:pt x="49340" y="28908"/>
                        <a:pt x="53245" y="33099"/>
                        <a:pt x="55340" y="38528"/>
                      </a:cubicBezTo>
                      <a:cubicBezTo>
                        <a:pt x="60389" y="51292"/>
                        <a:pt x="54102" y="65770"/>
                        <a:pt x="41339" y="70818"/>
                      </a:cubicBezTo>
                      <a:cubicBezTo>
                        <a:pt x="37338" y="72437"/>
                        <a:pt x="33147" y="72723"/>
                        <a:pt x="29147" y="72247"/>
                      </a:cubicBezTo>
                      <a:cubicBezTo>
                        <a:pt x="26860" y="75295"/>
                        <a:pt x="23813" y="77771"/>
                        <a:pt x="20098" y="79200"/>
                      </a:cubicBezTo>
                      <a:cubicBezTo>
                        <a:pt x="13145" y="81962"/>
                        <a:pt x="5715" y="80724"/>
                        <a:pt x="0" y="76723"/>
                      </a:cubicBezTo>
                      <a:cubicBezTo>
                        <a:pt x="191" y="77295"/>
                        <a:pt x="191" y="77771"/>
                        <a:pt x="476" y="78343"/>
                      </a:cubicBezTo>
                      <a:cubicBezTo>
                        <a:pt x="5334" y="90630"/>
                        <a:pt x="19241" y="96726"/>
                        <a:pt x="31623" y="91868"/>
                      </a:cubicBezTo>
                      <a:cubicBezTo>
                        <a:pt x="35909" y="90154"/>
                        <a:pt x="39338" y="87391"/>
                        <a:pt x="41910" y="83962"/>
                      </a:cubicBezTo>
                      <a:cubicBezTo>
                        <a:pt x="46482" y="84534"/>
                        <a:pt x="51149" y="84153"/>
                        <a:pt x="55721" y="82343"/>
                      </a:cubicBezTo>
                      <a:cubicBezTo>
                        <a:pt x="70199" y="76628"/>
                        <a:pt x="77248" y="60340"/>
                        <a:pt x="71533" y="4586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1689" name="Graphic 3">
              <a:extLst>
                <a:ext uri="{FF2B5EF4-FFF2-40B4-BE49-F238E27FC236}">
                  <a16:creationId xmlns:a16="http://schemas.microsoft.com/office/drawing/2014/main" id="{71B1BED3-9AD3-F0A2-C08C-0B5BA6C0C40D}"/>
                </a:ext>
              </a:extLst>
            </p:cNvPr>
            <p:cNvGrpSpPr/>
            <p:nvPr/>
          </p:nvGrpSpPr>
          <p:grpSpPr>
            <a:xfrm>
              <a:off x="4752784" y="3672853"/>
              <a:ext cx="124436" cy="114441"/>
              <a:chOff x="4752784" y="3672853"/>
              <a:chExt cx="124436" cy="114441"/>
            </a:xfrm>
          </p:grpSpPr>
          <p:grpSp>
            <p:nvGrpSpPr>
              <p:cNvPr id="11690" name="Graphic 3">
                <a:extLst>
                  <a:ext uri="{FF2B5EF4-FFF2-40B4-BE49-F238E27FC236}">
                    <a16:creationId xmlns:a16="http://schemas.microsoft.com/office/drawing/2014/main" id="{BA4F7DE2-A68D-8D1E-8F30-20F7D0EDC42C}"/>
                  </a:ext>
                </a:extLst>
              </p:cNvPr>
              <p:cNvGrpSpPr/>
              <p:nvPr/>
            </p:nvGrpSpPr>
            <p:grpSpPr>
              <a:xfrm>
                <a:off x="4752784" y="3672949"/>
                <a:ext cx="124396" cy="113237"/>
                <a:chOff x="4752784" y="3672949"/>
                <a:chExt cx="124396" cy="113237"/>
              </a:xfrm>
              <a:solidFill>
                <a:srgbClr val="FFFFFF"/>
              </a:solidFill>
            </p:grpSpPr>
            <p:grpSp>
              <p:nvGrpSpPr>
                <p:cNvPr id="11694" name="Graphic 3">
                  <a:extLst>
                    <a:ext uri="{FF2B5EF4-FFF2-40B4-BE49-F238E27FC236}">
                      <a16:creationId xmlns:a16="http://schemas.microsoft.com/office/drawing/2014/main" id="{5DEFD9F4-A46E-E3AC-F11C-4652FA048766}"/>
                    </a:ext>
                  </a:extLst>
                </p:cNvPr>
                <p:cNvGrpSpPr/>
                <p:nvPr/>
              </p:nvGrpSpPr>
              <p:grpSpPr>
                <a:xfrm>
                  <a:off x="4752784" y="3680935"/>
                  <a:ext cx="124396" cy="105251"/>
                  <a:chOff x="4752784" y="3680935"/>
                  <a:chExt cx="124396" cy="105251"/>
                </a:xfrm>
                <a:solidFill>
                  <a:srgbClr val="FFFFFF"/>
                </a:solidFill>
              </p:grpSpPr>
              <p:sp>
                <p:nvSpPr>
                  <p:cNvPr id="11696" name="Freeform: Shape 11695">
                    <a:extLst>
                      <a:ext uri="{FF2B5EF4-FFF2-40B4-BE49-F238E27FC236}">
                        <a16:creationId xmlns:a16="http://schemas.microsoft.com/office/drawing/2014/main" id="{8D5AB9BD-C11F-22C1-E3C5-7088709D78F9}"/>
                      </a:ext>
                    </a:extLst>
                  </p:cNvPr>
                  <p:cNvSpPr/>
                  <p:nvPr/>
                </p:nvSpPr>
                <p:spPr>
                  <a:xfrm>
                    <a:off x="4766024" y="3709034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3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3"/>
                          <a:pt x="38576" y="77153"/>
                        </a:cubicBezTo>
                        <a:cubicBezTo>
                          <a:pt x="17271" y="77153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697" name="Freeform: Shape 11696">
                    <a:extLst>
                      <a:ext uri="{FF2B5EF4-FFF2-40B4-BE49-F238E27FC236}">
                        <a16:creationId xmlns:a16="http://schemas.microsoft.com/office/drawing/2014/main" id="{D5F97C1B-ED4A-9AE4-BD8E-46D9288E9D92}"/>
                      </a:ext>
                    </a:extLst>
                  </p:cNvPr>
                  <p:cNvSpPr/>
                  <p:nvPr/>
                </p:nvSpPr>
                <p:spPr>
                  <a:xfrm>
                    <a:off x="4752784" y="3680935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698" name="Freeform: Shape 11697">
                    <a:extLst>
                      <a:ext uri="{FF2B5EF4-FFF2-40B4-BE49-F238E27FC236}">
                        <a16:creationId xmlns:a16="http://schemas.microsoft.com/office/drawing/2014/main" id="{480459D7-D31E-3F05-3D46-F65A2EB718C7}"/>
                      </a:ext>
                    </a:extLst>
                  </p:cNvPr>
                  <p:cNvSpPr/>
                  <p:nvPr/>
                </p:nvSpPr>
                <p:spPr>
                  <a:xfrm>
                    <a:off x="4811268" y="3704462"/>
                    <a:ext cx="65912" cy="65912"/>
                  </a:xfrm>
                  <a:custGeom>
                    <a:avLst/>
                    <a:gdLst>
                      <a:gd name="connsiteX0" fmla="*/ 65913 w 65912"/>
                      <a:gd name="connsiteY0" fmla="*/ 32956 h 65912"/>
                      <a:gd name="connsiteX1" fmla="*/ 32957 w 65912"/>
                      <a:gd name="connsiteY1" fmla="*/ 65913 h 65912"/>
                      <a:gd name="connsiteX2" fmla="*/ 0 w 65912"/>
                      <a:gd name="connsiteY2" fmla="*/ 32956 h 65912"/>
                      <a:gd name="connsiteX3" fmla="*/ 32957 w 65912"/>
                      <a:gd name="connsiteY3" fmla="*/ 0 h 65912"/>
                      <a:gd name="connsiteX4" fmla="*/ 65913 w 65912"/>
                      <a:gd name="connsiteY4" fmla="*/ 32956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2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695" name="Freeform: Shape 11694">
                  <a:extLst>
                    <a:ext uri="{FF2B5EF4-FFF2-40B4-BE49-F238E27FC236}">
                      <a16:creationId xmlns:a16="http://schemas.microsoft.com/office/drawing/2014/main" id="{4AE3CCC9-63F2-F385-9884-C0BC79CFBC1C}"/>
                    </a:ext>
                  </a:extLst>
                </p:cNvPr>
                <p:cNvSpPr/>
                <p:nvPr/>
              </p:nvSpPr>
              <p:spPr>
                <a:xfrm>
                  <a:off x="4808358" y="3672949"/>
                  <a:ext cx="61869" cy="42482"/>
                </a:xfrm>
                <a:custGeom>
                  <a:avLst/>
                  <a:gdLst>
                    <a:gd name="connsiteX0" fmla="*/ 61869 w 61869"/>
                    <a:gd name="connsiteY0" fmla="*/ 2462 h 42482"/>
                    <a:gd name="connsiteX1" fmla="*/ 21483 w 61869"/>
                    <a:gd name="connsiteY1" fmla="*/ 4367 h 42482"/>
                    <a:gd name="connsiteX2" fmla="*/ 52 w 61869"/>
                    <a:gd name="connsiteY2" fmla="*/ 36657 h 42482"/>
                    <a:gd name="connsiteX3" fmla="*/ 27294 w 61869"/>
                    <a:gd name="connsiteY3" fmla="*/ 42277 h 42482"/>
                    <a:gd name="connsiteX4" fmla="*/ 35771 w 61869"/>
                    <a:gd name="connsiteY4" fmla="*/ 29608 h 42482"/>
                    <a:gd name="connsiteX5" fmla="*/ 61869 w 61869"/>
                    <a:gd name="connsiteY5" fmla="*/ 2367 h 42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869" h="42482">
                      <a:moveTo>
                        <a:pt x="61869" y="2462"/>
                      </a:moveTo>
                      <a:cubicBezTo>
                        <a:pt x="48534" y="-872"/>
                        <a:pt x="33961" y="-1348"/>
                        <a:pt x="21483" y="4367"/>
                      </a:cubicBezTo>
                      <a:cubicBezTo>
                        <a:pt x="9006" y="10082"/>
                        <a:pt x="-805" y="22941"/>
                        <a:pt x="52" y="36657"/>
                      </a:cubicBezTo>
                      <a:cubicBezTo>
                        <a:pt x="7291" y="38086"/>
                        <a:pt x="20150" y="43610"/>
                        <a:pt x="27294" y="42277"/>
                      </a:cubicBezTo>
                      <a:cubicBezTo>
                        <a:pt x="36152" y="40657"/>
                        <a:pt x="32913" y="38848"/>
                        <a:pt x="35771" y="29608"/>
                      </a:cubicBezTo>
                      <a:cubicBezTo>
                        <a:pt x="38533" y="21036"/>
                        <a:pt x="50630" y="1319"/>
                        <a:pt x="61869" y="23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691" name="Graphic 3">
                <a:extLst>
                  <a:ext uri="{FF2B5EF4-FFF2-40B4-BE49-F238E27FC236}">
                    <a16:creationId xmlns:a16="http://schemas.microsoft.com/office/drawing/2014/main" id="{C4C102A7-BE2B-CBA9-7D3A-6924E76DCD1D}"/>
                  </a:ext>
                </a:extLst>
              </p:cNvPr>
              <p:cNvGrpSpPr/>
              <p:nvPr/>
            </p:nvGrpSpPr>
            <p:grpSpPr>
              <a:xfrm>
                <a:off x="4752832" y="3672853"/>
                <a:ext cx="124388" cy="114441"/>
                <a:chOff x="4752832" y="3672853"/>
                <a:chExt cx="124388" cy="114441"/>
              </a:xfrm>
              <a:solidFill>
                <a:srgbClr val="3D3936"/>
              </a:solidFill>
            </p:grpSpPr>
            <p:sp>
              <p:nvSpPr>
                <p:cNvPr id="11692" name="Freeform: Shape 11691">
                  <a:extLst>
                    <a:ext uri="{FF2B5EF4-FFF2-40B4-BE49-F238E27FC236}">
                      <a16:creationId xmlns:a16="http://schemas.microsoft.com/office/drawing/2014/main" id="{0A12E33C-EE35-EDD6-F745-33393D64C6A1}"/>
                    </a:ext>
                  </a:extLst>
                </p:cNvPr>
                <p:cNvSpPr/>
                <p:nvPr/>
              </p:nvSpPr>
              <p:spPr>
                <a:xfrm>
                  <a:off x="4813649" y="3672853"/>
                  <a:ext cx="56578" cy="24560"/>
                </a:xfrm>
                <a:custGeom>
                  <a:avLst/>
                  <a:gdLst>
                    <a:gd name="connsiteX0" fmla="*/ 6096 w 56578"/>
                    <a:gd name="connsiteY0" fmla="*/ 24560 h 24560"/>
                    <a:gd name="connsiteX1" fmla="*/ 21527 w 56578"/>
                    <a:gd name="connsiteY1" fmla="*/ 9987 h 24560"/>
                    <a:gd name="connsiteX2" fmla="*/ 46291 w 56578"/>
                    <a:gd name="connsiteY2" fmla="*/ 6558 h 24560"/>
                    <a:gd name="connsiteX3" fmla="*/ 56579 w 56578"/>
                    <a:gd name="connsiteY3" fmla="*/ 2462 h 24560"/>
                    <a:gd name="connsiteX4" fmla="*/ 16192 w 56578"/>
                    <a:gd name="connsiteY4" fmla="*/ 4367 h 24560"/>
                    <a:gd name="connsiteX5" fmla="*/ 0 w 56578"/>
                    <a:gd name="connsiteY5" fmla="*/ 18655 h 24560"/>
                    <a:gd name="connsiteX6" fmla="*/ 6096 w 56578"/>
                    <a:gd name="connsiteY6" fmla="*/ 24560 h 24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578" h="24560">
                      <a:moveTo>
                        <a:pt x="6096" y="24560"/>
                      </a:moveTo>
                      <a:cubicBezTo>
                        <a:pt x="9430" y="18274"/>
                        <a:pt x="15049" y="12940"/>
                        <a:pt x="21527" y="9987"/>
                      </a:cubicBezTo>
                      <a:cubicBezTo>
                        <a:pt x="29242" y="6463"/>
                        <a:pt x="37814" y="5701"/>
                        <a:pt x="46291" y="6558"/>
                      </a:cubicBezTo>
                      <a:cubicBezTo>
                        <a:pt x="49625" y="3891"/>
                        <a:pt x="53150" y="2176"/>
                        <a:pt x="56579" y="2462"/>
                      </a:cubicBezTo>
                      <a:cubicBezTo>
                        <a:pt x="43244" y="-872"/>
                        <a:pt x="28670" y="-1348"/>
                        <a:pt x="16192" y="4367"/>
                      </a:cubicBezTo>
                      <a:cubicBezTo>
                        <a:pt x="9620" y="7415"/>
                        <a:pt x="3905" y="12559"/>
                        <a:pt x="0" y="18655"/>
                      </a:cubicBezTo>
                      <a:cubicBezTo>
                        <a:pt x="2286" y="20369"/>
                        <a:pt x="4382" y="22274"/>
                        <a:pt x="6096" y="245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693" name="Freeform: Shape 11692">
                  <a:extLst>
                    <a:ext uri="{FF2B5EF4-FFF2-40B4-BE49-F238E27FC236}">
                      <a16:creationId xmlns:a16="http://schemas.microsoft.com/office/drawing/2014/main" id="{BD49906D-3A78-66EF-9A79-5125A88206CF}"/>
                    </a:ext>
                  </a:extLst>
                </p:cNvPr>
                <p:cNvSpPr/>
                <p:nvPr/>
              </p:nvSpPr>
              <p:spPr>
                <a:xfrm>
                  <a:off x="4752832" y="3680993"/>
                  <a:ext cx="124388" cy="106302"/>
                </a:xfrm>
                <a:custGeom>
                  <a:avLst/>
                  <a:gdLst>
                    <a:gd name="connsiteX0" fmla="*/ 14049 w 124388"/>
                    <a:gd name="connsiteY0" fmla="*/ 59760 h 106302"/>
                    <a:gd name="connsiteX1" fmla="*/ 13192 w 124388"/>
                    <a:gd name="connsiteY1" fmla="*/ 64236 h 106302"/>
                    <a:gd name="connsiteX2" fmla="*/ 48149 w 124388"/>
                    <a:gd name="connsiteY2" fmla="*/ 106146 h 106302"/>
                    <a:gd name="connsiteX3" fmla="*/ 84058 w 124388"/>
                    <a:gd name="connsiteY3" fmla="*/ 88430 h 106302"/>
                    <a:gd name="connsiteX4" fmla="*/ 88440 w 124388"/>
                    <a:gd name="connsiteY4" fmla="*/ 89287 h 106302"/>
                    <a:gd name="connsiteX5" fmla="*/ 124254 w 124388"/>
                    <a:gd name="connsiteY5" fmla="*/ 59474 h 106302"/>
                    <a:gd name="connsiteX6" fmla="*/ 94821 w 124388"/>
                    <a:gd name="connsiteY6" fmla="*/ 23755 h 106302"/>
                    <a:gd name="connsiteX7" fmla="*/ 94821 w 124388"/>
                    <a:gd name="connsiteY7" fmla="*/ 23755 h 106302"/>
                    <a:gd name="connsiteX8" fmla="*/ 94345 w 124388"/>
                    <a:gd name="connsiteY8" fmla="*/ 25565 h 106302"/>
                    <a:gd name="connsiteX9" fmla="*/ 97488 w 124388"/>
                    <a:gd name="connsiteY9" fmla="*/ 25565 h 106302"/>
                    <a:gd name="connsiteX10" fmla="*/ 123301 w 124388"/>
                    <a:gd name="connsiteY10" fmla="*/ 56521 h 106302"/>
                    <a:gd name="connsiteX11" fmla="*/ 92345 w 124388"/>
                    <a:gd name="connsiteY11" fmla="*/ 82334 h 106302"/>
                    <a:gd name="connsiteX12" fmla="*/ 88535 w 124388"/>
                    <a:gd name="connsiteY12" fmla="*/ 81572 h 106302"/>
                    <a:gd name="connsiteX13" fmla="*/ 57483 w 124388"/>
                    <a:gd name="connsiteY13" fmla="*/ 96907 h 106302"/>
                    <a:gd name="connsiteX14" fmla="*/ 27289 w 124388"/>
                    <a:gd name="connsiteY14" fmla="*/ 60617 h 106302"/>
                    <a:gd name="connsiteX15" fmla="*/ 28051 w 124388"/>
                    <a:gd name="connsiteY15" fmla="*/ 56807 h 106302"/>
                    <a:gd name="connsiteX16" fmla="*/ 15954 w 124388"/>
                    <a:gd name="connsiteY16" fmla="*/ 30994 h 106302"/>
                    <a:gd name="connsiteX17" fmla="*/ 46911 w 124388"/>
                    <a:gd name="connsiteY17" fmla="*/ 5181 h 106302"/>
                    <a:gd name="connsiteX18" fmla="*/ 51768 w 124388"/>
                    <a:gd name="connsiteY18" fmla="*/ 6134 h 106302"/>
                    <a:gd name="connsiteX19" fmla="*/ 35957 w 124388"/>
                    <a:gd name="connsiteY19" fmla="*/ 133 h 106302"/>
                    <a:gd name="connsiteX20" fmla="*/ 143 w 124388"/>
                    <a:gd name="connsiteY20" fmla="*/ 29946 h 106302"/>
                    <a:gd name="connsiteX21" fmla="*/ 14049 w 124388"/>
                    <a:gd name="connsiteY21" fmla="*/ 59760 h 10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4388" h="106302">
                      <a:moveTo>
                        <a:pt x="14049" y="59760"/>
                      </a:moveTo>
                      <a:cubicBezTo>
                        <a:pt x="13764" y="61188"/>
                        <a:pt x="13287" y="62712"/>
                        <a:pt x="13192" y="64236"/>
                      </a:cubicBezTo>
                      <a:cubicBezTo>
                        <a:pt x="11287" y="85477"/>
                        <a:pt x="26908" y="104241"/>
                        <a:pt x="48149" y="106146"/>
                      </a:cubicBezTo>
                      <a:cubicBezTo>
                        <a:pt x="63008" y="107480"/>
                        <a:pt x="76533" y="100146"/>
                        <a:pt x="84058" y="88430"/>
                      </a:cubicBezTo>
                      <a:cubicBezTo>
                        <a:pt x="85487" y="88811"/>
                        <a:pt x="86916" y="89097"/>
                        <a:pt x="88440" y="89287"/>
                      </a:cubicBezTo>
                      <a:cubicBezTo>
                        <a:pt x="106537" y="90906"/>
                        <a:pt x="122634" y="77571"/>
                        <a:pt x="124254" y="59474"/>
                      </a:cubicBezTo>
                      <a:cubicBezTo>
                        <a:pt x="125873" y="41472"/>
                        <a:pt x="112728" y="25565"/>
                        <a:pt x="94821" y="23755"/>
                      </a:cubicBezTo>
                      <a:cubicBezTo>
                        <a:pt x="94821" y="23755"/>
                        <a:pt x="94821" y="23755"/>
                        <a:pt x="94821" y="23755"/>
                      </a:cubicBezTo>
                      <a:cubicBezTo>
                        <a:pt x="94631" y="24422"/>
                        <a:pt x="94440" y="24993"/>
                        <a:pt x="94345" y="25565"/>
                      </a:cubicBezTo>
                      <a:cubicBezTo>
                        <a:pt x="95393" y="25565"/>
                        <a:pt x="96441" y="25470"/>
                        <a:pt x="97488" y="25565"/>
                      </a:cubicBezTo>
                      <a:cubicBezTo>
                        <a:pt x="113205" y="26994"/>
                        <a:pt x="124730" y="40900"/>
                        <a:pt x="123301" y="56521"/>
                      </a:cubicBezTo>
                      <a:cubicBezTo>
                        <a:pt x="121872" y="72237"/>
                        <a:pt x="107966" y="83763"/>
                        <a:pt x="92345" y="82334"/>
                      </a:cubicBezTo>
                      <a:cubicBezTo>
                        <a:pt x="91011" y="82239"/>
                        <a:pt x="89773" y="81858"/>
                        <a:pt x="88535" y="81572"/>
                      </a:cubicBezTo>
                      <a:cubicBezTo>
                        <a:pt x="82058" y="91764"/>
                        <a:pt x="70342" y="98145"/>
                        <a:pt x="57483" y="96907"/>
                      </a:cubicBezTo>
                      <a:cubicBezTo>
                        <a:pt x="39100" y="95193"/>
                        <a:pt x="25575" y="79000"/>
                        <a:pt x="27289" y="60617"/>
                      </a:cubicBezTo>
                      <a:cubicBezTo>
                        <a:pt x="27384" y="59283"/>
                        <a:pt x="27765" y="58045"/>
                        <a:pt x="28051" y="56807"/>
                      </a:cubicBezTo>
                      <a:cubicBezTo>
                        <a:pt x="19955" y="51092"/>
                        <a:pt x="15002" y="41472"/>
                        <a:pt x="15954" y="30994"/>
                      </a:cubicBezTo>
                      <a:cubicBezTo>
                        <a:pt x="17383" y="15278"/>
                        <a:pt x="31290" y="3753"/>
                        <a:pt x="46911" y="5181"/>
                      </a:cubicBezTo>
                      <a:cubicBezTo>
                        <a:pt x="48625" y="5372"/>
                        <a:pt x="50149" y="5753"/>
                        <a:pt x="51768" y="6134"/>
                      </a:cubicBezTo>
                      <a:cubicBezTo>
                        <a:pt x="47196" y="2895"/>
                        <a:pt x="41958" y="609"/>
                        <a:pt x="35957" y="133"/>
                      </a:cubicBezTo>
                      <a:cubicBezTo>
                        <a:pt x="17859" y="-1486"/>
                        <a:pt x="1762" y="11849"/>
                        <a:pt x="143" y="29946"/>
                      </a:cubicBezTo>
                      <a:cubicBezTo>
                        <a:pt x="-1000" y="42138"/>
                        <a:pt x="4810" y="53187"/>
                        <a:pt x="14049" y="597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pic>
        <p:nvPicPr>
          <p:cNvPr id="2" name="!!Rocket in flight 2">
            <a:extLst>
              <a:ext uri="{FF2B5EF4-FFF2-40B4-BE49-F238E27FC236}">
                <a16:creationId xmlns:a16="http://schemas.microsoft.com/office/drawing/2014/main" id="{DF9AF1B0-87FE-2CD8-8AF3-9D29E5735C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V="1">
            <a:off x="52460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9021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7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9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9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3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F39B70D-7265-3134-91AA-23AC5D77080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2" name="!!Rocket in flight 2">
            <a:extLst>
              <a:ext uri="{FF2B5EF4-FFF2-40B4-BE49-F238E27FC236}">
                <a16:creationId xmlns:a16="http://schemas.microsoft.com/office/drawing/2014/main" id="{DF9AF1B0-87FE-2CD8-8AF3-9D29E5735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-2208835" y="971330"/>
            <a:ext cx="2069135" cy="88463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4CD63E6-65D1-7D44-63E4-AE40BA0F18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6437" y="2959100"/>
            <a:ext cx="1685925" cy="17145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8BEAE8F-5A0D-3D6B-F404-75C1D2FA4E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27087" y="3284764"/>
            <a:ext cx="7170056" cy="6565084"/>
          </a:xfrm>
          <a:prstGeom prst="rect">
            <a:avLst/>
          </a:prstGeom>
        </p:spPr>
      </p:pic>
      <p:grpSp>
        <p:nvGrpSpPr>
          <p:cNvPr id="6" name="Asteroid 2">
            <a:extLst>
              <a:ext uri="{FF2B5EF4-FFF2-40B4-BE49-F238E27FC236}">
                <a16:creationId xmlns:a16="http://schemas.microsoft.com/office/drawing/2014/main" id="{66D2C05D-A662-C2BC-8A68-7EB7FF5C6D6E}"/>
              </a:ext>
            </a:extLst>
          </p:cNvPr>
          <p:cNvGrpSpPr/>
          <p:nvPr/>
        </p:nvGrpSpPr>
        <p:grpSpPr>
          <a:xfrm>
            <a:off x="-7002325" y="3827557"/>
            <a:ext cx="1570081" cy="1671924"/>
            <a:chOff x="1455875" y="3827557"/>
            <a:chExt cx="1570081" cy="1671924"/>
          </a:xfrm>
        </p:grpSpPr>
        <p:grpSp>
          <p:nvGrpSpPr>
            <p:cNvPr id="11574" name="Graphic 7423">
              <a:extLst>
                <a:ext uri="{FF2B5EF4-FFF2-40B4-BE49-F238E27FC236}">
                  <a16:creationId xmlns:a16="http://schemas.microsoft.com/office/drawing/2014/main" id="{EB451962-2B4C-B8EB-1B76-10A8AB9F34AE}"/>
                </a:ext>
              </a:extLst>
            </p:cNvPr>
            <p:cNvGrpSpPr/>
            <p:nvPr/>
          </p:nvGrpSpPr>
          <p:grpSpPr>
            <a:xfrm>
              <a:off x="1455875" y="3827557"/>
              <a:ext cx="1570081" cy="1671924"/>
              <a:chOff x="1455875" y="3827557"/>
              <a:chExt cx="1570081" cy="1671924"/>
            </a:xfrm>
          </p:grpSpPr>
          <p:sp>
            <p:nvSpPr>
              <p:cNvPr id="11576" name="Freeform: Shape 11575">
                <a:extLst>
                  <a:ext uri="{FF2B5EF4-FFF2-40B4-BE49-F238E27FC236}">
                    <a16:creationId xmlns:a16="http://schemas.microsoft.com/office/drawing/2014/main" id="{E6FAC687-CC42-3CC8-EDCE-BECE5451502F}"/>
                  </a:ext>
                </a:extLst>
              </p:cNvPr>
              <p:cNvSpPr/>
              <p:nvPr/>
            </p:nvSpPr>
            <p:spPr>
              <a:xfrm>
                <a:off x="1455875" y="3827557"/>
                <a:ext cx="1570081" cy="1671767"/>
              </a:xfrm>
              <a:custGeom>
                <a:avLst/>
                <a:gdLst>
                  <a:gd name="connsiteX0" fmla="*/ 1000654 w 1570081"/>
                  <a:gd name="connsiteY0" fmla="*/ 41021 h 1671767"/>
                  <a:gd name="connsiteX1" fmla="*/ 666136 w 1570081"/>
                  <a:gd name="connsiteY1" fmla="*/ 27305 h 1671767"/>
                  <a:gd name="connsiteX2" fmla="*/ 537739 w 1570081"/>
                  <a:gd name="connsiteY2" fmla="*/ 93408 h 1671767"/>
                  <a:gd name="connsiteX3" fmla="*/ 326569 w 1570081"/>
                  <a:gd name="connsiteY3" fmla="*/ 180086 h 1671767"/>
                  <a:gd name="connsiteX4" fmla="*/ 64441 w 1570081"/>
                  <a:gd name="connsiteY4" fmla="*/ 452977 h 1671767"/>
                  <a:gd name="connsiteX5" fmla="*/ 29389 w 1570081"/>
                  <a:gd name="connsiteY5" fmla="*/ 656431 h 1671767"/>
                  <a:gd name="connsiteX6" fmla="*/ 87397 w 1570081"/>
                  <a:gd name="connsiteY6" fmla="*/ 1177354 h 1671767"/>
                  <a:gd name="connsiteX7" fmla="*/ 334856 w 1570081"/>
                  <a:gd name="connsiteY7" fmla="*/ 1416907 h 1671767"/>
                  <a:gd name="connsiteX8" fmla="*/ 504020 w 1570081"/>
                  <a:gd name="connsiteY8" fmla="*/ 1609884 h 1671767"/>
                  <a:gd name="connsiteX9" fmla="*/ 734716 w 1570081"/>
                  <a:gd name="connsiteY9" fmla="*/ 1668939 h 1671767"/>
                  <a:gd name="connsiteX10" fmla="*/ 930645 w 1570081"/>
                  <a:gd name="connsiteY10" fmla="*/ 1614075 h 1671767"/>
                  <a:gd name="connsiteX11" fmla="*/ 1165627 w 1570081"/>
                  <a:gd name="connsiteY11" fmla="*/ 1546828 h 1671767"/>
                  <a:gd name="connsiteX12" fmla="*/ 1378701 w 1570081"/>
                  <a:gd name="connsiteY12" fmla="*/ 1317847 h 1671767"/>
                  <a:gd name="connsiteX13" fmla="*/ 1423659 w 1570081"/>
                  <a:gd name="connsiteY13" fmla="*/ 1232884 h 1671767"/>
                  <a:gd name="connsiteX14" fmla="*/ 1530529 w 1570081"/>
                  <a:gd name="connsiteY14" fmla="*/ 1028097 h 1671767"/>
                  <a:gd name="connsiteX15" fmla="*/ 1554247 w 1570081"/>
                  <a:gd name="connsiteY15" fmla="*/ 872363 h 1671767"/>
                  <a:gd name="connsiteX16" fmla="*/ 1565486 w 1570081"/>
                  <a:gd name="connsiteY16" fmla="*/ 653288 h 1671767"/>
                  <a:gd name="connsiteX17" fmla="*/ 1520814 w 1570081"/>
                  <a:gd name="connsiteY17" fmla="*/ 529082 h 1671767"/>
                  <a:gd name="connsiteX18" fmla="*/ 1459759 w 1570081"/>
                  <a:gd name="connsiteY18" fmla="*/ 394494 h 1671767"/>
                  <a:gd name="connsiteX19" fmla="*/ 1209918 w 1570081"/>
                  <a:gd name="connsiteY19" fmla="*/ 144463 h 1671767"/>
                  <a:gd name="connsiteX20" fmla="*/ 1001701 w 1570081"/>
                  <a:gd name="connsiteY20" fmla="*/ 41307 h 1671767"/>
                  <a:gd name="connsiteX21" fmla="*/ 1000749 w 1570081"/>
                  <a:gd name="connsiteY21" fmla="*/ 40926 h 16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0081" h="1671767">
                    <a:moveTo>
                      <a:pt x="1000654" y="41021"/>
                    </a:moveTo>
                    <a:cubicBezTo>
                      <a:pt x="894736" y="-2223"/>
                      <a:pt x="772530" y="-18129"/>
                      <a:pt x="666136" y="27305"/>
                    </a:cubicBezTo>
                    <a:cubicBezTo>
                      <a:pt x="621463" y="45307"/>
                      <a:pt x="580220" y="71025"/>
                      <a:pt x="537739" y="93408"/>
                    </a:cubicBezTo>
                    <a:cubicBezTo>
                      <a:pt x="470778" y="131032"/>
                      <a:pt x="395911" y="148844"/>
                      <a:pt x="326569" y="180086"/>
                    </a:cubicBezTo>
                    <a:cubicBezTo>
                      <a:pt x="232748" y="221710"/>
                      <a:pt x="106351" y="358013"/>
                      <a:pt x="64441" y="452977"/>
                    </a:cubicBezTo>
                    <a:cubicBezTo>
                      <a:pt x="36724" y="516414"/>
                      <a:pt x="36438" y="588232"/>
                      <a:pt x="29389" y="656431"/>
                    </a:cubicBezTo>
                    <a:cubicBezTo>
                      <a:pt x="6148" y="863886"/>
                      <a:pt x="-45001" y="987425"/>
                      <a:pt x="87397" y="1177354"/>
                    </a:cubicBezTo>
                    <a:cubicBezTo>
                      <a:pt x="153119" y="1273366"/>
                      <a:pt x="258370" y="1330992"/>
                      <a:pt x="334856" y="1416907"/>
                    </a:cubicBezTo>
                    <a:cubicBezTo>
                      <a:pt x="392578" y="1479963"/>
                      <a:pt x="435059" y="1558830"/>
                      <a:pt x="504020" y="1609884"/>
                    </a:cubicBezTo>
                    <a:cubicBezTo>
                      <a:pt x="569171" y="1659700"/>
                      <a:pt x="653658" y="1679702"/>
                      <a:pt x="734716" y="1668939"/>
                    </a:cubicBezTo>
                    <a:cubicBezTo>
                      <a:pt x="801867" y="1661128"/>
                      <a:pt x="866446" y="1634458"/>
                      <a:pt x="930645" y="1614075"/>
                    </a:cubicBezTo>
                    <a:cubicBezTo>
                      <a:pt x="1008940" y="1588357"/>
                      <a:pt x="1090379" y="1579594"/>
                      <a:pt x="1165627" y="1546828"/>
                    </a:cubicBezTo>
                    <a:cubicBezTo>
                      <a:pt x="1265163" y="1505680"/>
                      <a:pt x="1331552" y="1412431"/>
                      <a:pt x="1378701" y="1317847"/>
                    </a:cubicBezTo>
                    <a:cubicBezTo>
                      <a:pt x="1393465" y="1289463"/>
                      <a:pt x="1407943" y="1260792"/>
                      <a:pt x="1423659" y="1232884"/>
                    </a:cubicBezTo>
                    <a:cubicBezTo>
                      <a:pt x="1462521" y="1162780"/>
                      <a:pt x="1509574" y="1102487"/>
                      <a:pt x="1530529" y="1028097"/>
                    </a:cubicBezTo>
                    <a:cubicBezTo>
                      <a:pt x="1545293" y="977519"/>
                      <a:pt x="1548627" y="924560"/>
                      <a:pt x="1554247" y="872363"/>
                    </a:cubicBezTo>
                    <a:cubicBezTo>
                      <a:pt x="1560819" y="798640"/>
                      <a:pt x="1578345" y="724345"/>
                      <a:pt x="1565486" y="653288"/>
                    </a:cubicBezTo>
                    <a:cubicBezTo>
                      <a:pt x="1557962" y="609568"/>
                      <a:pt x="1540054" y="569087"/>
                      <a:pt x="1520814" y="529082"/>
                    </a:cubicBezTo>
                    <a:cubicBezTo>
                      <a:pt x="1499383" y="485172"/>
                      <a:pt x="1477761" y="439642"/>
                      <a:pt x="1459759" y="394494"/>
                    </a:cubicBezTo>
                    <a:cubicBezTo>
                      <a:pt x="1406609" y="249428"/>
                      <a:pt x="1346697" y="212757"/>
                      <a:pt x="1209918" y="144463"/>
                    </a:cubicBezTo>
                    <a:cubicBezTo>
                      <a:pt x="1140766" y="109601"/>
                      <a:pt x="1073710" y="70167"/>
                      <a:pt x="1001701" y="41307"/>
                    </a:cubicBezTo>
                    <a:lnTo>
                      <a:pt x="1000749" y="40926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77" name="Freeform: Shape 11576">
                <a:extLst>
                  <a:ext uri="{FF2B5EF4-FFF2-40B4-BE49-F238E27FC236}">
                    <a16:creationId xmlns:a16="http://schemas.microsoft.com/office/drawing/2014/main" id="{00EC5A83-B8F3-C025-C490-89A52A979CC6}"/>
                  </a:ext>
                </a:extLst>
              </p:cNvPr>
              <p:cNvSpPr/>
              <p:nvPr/>
            </p:nvSpPr>
            <p:spPr>
              <a:xfrm>
                <a:off x="2294889" y="4443984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2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2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2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2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78" name="Freeform: Shape 11577">
                <a:extLst>
                  <a:ext uri="{FF2B5EF4-FFF2-40B4-BE49-F238E27FC236}">
                    <a16:creationId xmlns:a16="http://schemas.microsoft.com/office/drawing/2014/main" id="{6C93366A-77FC-747F-701E-F08486487C2A}"/>
                  </a:ext>
                </a:extLst>
              </p:cNvPr>
              <p:cNvSpPr/>
              <p:nvPr/>
            </p:nvSpPr>
            <p:spPr>
              <a:xfrm>
                <a:off x="2233929" y="4962048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79" name="Freeform: Shape 11578">
                <a:extLst>
                  <a:ext uri="{FF2B5EF4-FFF2-40B4-BE49-F238E27FC236}">
                    <a16:creationId xmlns:a16="http://schemas.microsoft.com/office/drawing/2014/main" id="{4CB436AD-8FA0-C20D-769C-F8A4AB588CE1}"/>
                  </a:ext>
                </a:extLst>
              </p:cNvPr>
              <p:cNvSpPr/>
              <p:nvPr/>
            </p:nvSpPr>
            <p:spPr>
              <a:xfrm>
                <a:off x="1632711" y="4653819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80" name="Freeform: Shape 11579">
                <a:extLst>
                  <a:ext uri="{FF2B5EF4-FFF2-40B4-BE49-F238E27FC236}">
                    <a16:creationId xmlns:a16="http://schemas.microsoft.com/office/drawing/2014/main" id="{B5EDBC75-7C6E-BFA1-1A9B-DBF73DE4FC56}"/>
                  </a:ext>
                </a:extLst>
              </p:cNvPr>
              <p:cNvSpPr/>
              <p:nvPr/>
            </p:nvSpPr>
            <p:spPr>
              <a:xfrm>
                <a:off x="2423286" y="4085463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81" name="Freeform: Shape 11580">
                <a:extLst>
                  <a:ext uri="{FF2B5EF4-FFF2-40B4-BE49-F238E27FC236}">
                    <a16:creationId xmlns:a16="http://schemas.microsoft.com/office/drawing/2014/main" id="{81805972-9C27-A726-30D4-A530BA45D271}"/>
                  </a:ext>
                </a:extLst>
              </p:cNvPr>
              <p:cNvSpPr/>
              <p:nvPr/>
            </p:nvSpPr>
            <p:spPr>
              <a:xfrm>
                <a:off x="2085149" y="4031456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82" name="Freeform: Shape 11581">
                <a:extLst>
                  <a:ext uri="{FF2B5EF4-FFF2-40B4-BE49-F238E27FC236}">
                    <a16:creationId xmlns:a16="http://schemas.microsoft.com/office/drawing/2014/main" id="{3A462996-D0AC-ECFC-6368-8F741F8480CC}"/>
                  </a:ext>
                </a:extLst>
              </p:cNvPr>
              <p:cNvSpPr/>
              <p:nvPr/>
            </p:nvSpPr>
            <p:spPr>
              <a:xfrm>
                <a:off x="1796065" y="4293393"/>
                <a:ext cx="120396" cy="120395"/>
              </a:xfrm>
              <a:custGeom>
                <a:avLst/>
                <a:gdLst>
                  <a:gd name="connsiteX0" fmla="*/ 120396 w 120396"/>
                  <a:gd name="connsiteY0" fmla="*/ 60198 h 120395"/>
                  <a:gd name="connsiteX1" fmla="*/ 60198 w 120396"/>
                  <a:gd name="connsiteY1" fmla="*/ 120396 h 120395"/>
                  <a:gd name="connsiteX2" fmla="*/ 0 w 120396"/>
                  <a:gd name="connsiteY2" fmla="*/ 60198 h 120395"/>
                  <a:gd name="connsiteX3" fmla="*/ 60198 w 120396"/>
                  <a:gd name="connsiteY3" fmla="*/ 0 h 120395"/>
                  <a:gd name="connsiteX4" fmla="*/ 120396 w 120396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83" name="Freeform: Shape 11582">
                <a:extLst>
                  <a:ext uri="{FF2B5EF4-FFF2-40B4-BE49-F238E27FC236}">
                    <a16:creationId xmlns:a16="http://schemas.microsoft.com/office/drawing/2014/main" id="{C8EA3FC7-976F-6308-8EB1-6F93072B1B3A}"/>
                  </a:ext>
                </a:extLst>
              </p:cNvPr>
              <p:cNvSpPr/>
              <p:nvPr/>
            </p:nvSpPr>
            <p:spPr>
              <a:xfrm>
                <a:off x="1987327" y="3827618"/>
                <a:ext cx="1038248" cy="1671863"/>
              </a:xfrm>
              <a:custGeom>
                <a:avLst/>
                <a:gdLst>
                  <a:gd name="connsiteX0" fmla="*/ 1033844 w 1038248"/>
                  <a:gd name="connsiteY0" fmla="*/ 653323 h 1671863"/>
                  <a:gd name="connsiteX1" fmla="*/ 989171 w 1038248"/>
                  <a:gd name="connsiteY1" fmla="*/ 529117 h 1671863"/>
                  <a:gd name="connsiteX2" fmla="*/ 928116 w 1038248"/>
                  <a:gd name="connsiteY2" fmla="*/ 394528 h 1671863"/>
                  <a:gd name="connsiteX3" fmla="*/ 678275 w 1038248"/>
                  <a:gd name="connsiteY3" fmla="*/ 144497 h 1671863"/>
                  <a:gd name="connsiteX4" fmla="*/ 470059 w 1038248"/>
                  <a:gd name="connsiteY4" fmla="*/ 41342 h 1671863"/>
                  <a:gd name="connsiteX5" fmla="*/ 469106 w 1038248"/>
                  <a:gd name="connsiteY5" fmla="*/ 40960 h 1671863"/>
                  <a:gd name="connsiteX6" fmla="*/ 256889 w 1038248"/>
                  <a:gd name="connsiteY6" fmla="*/ 384 h 1671863"/>
                  <a:gd name="connsiteX7" fmla="*/ 259937 w 1038248"/>
                  <a:gd name="connsiteY7" fmla="*/ 1622 h 1671863"/>
                  <a:gd name="connsiteX8" fmla="*/ 260890 w 1038248"/>
                  <a:gd name="connsiteY8" fmla="*/ 2003 h 1671863"/>
                  <a:gd name="connsiteX9" fmla="*/ 469106 w 1038248"/>
                  <a:gd name="connsiteY9" fmla="*/ 105159 h 1671863"/>
                  <a:gd name="connsiteX10" fmla="*/ 718947 w 1038248"/>
                  <a:gd name="connsiteY10" fmla="*/ 355190 h 1671863"/>
                  <a:gd name="connsiteX11" fmla="*/ 780002 w 1038248"/>
                  <a:gd name="connsiteY11" fmla="*/ 489778 h 1671863"/>
                  <a:gd name="connsiteX12" fmla="*/ 824675 w 1038248"/>
                  <a:gd name="connsiteY12" fmla="*/ 613984 h 1671863"/>
                  <a:gd name="connsiteX13" fmla="*/ 813435 w 1038248"/>
                  <a:gd name="connsiteY13" fmla="*/ 833059 h 1671863"/>
                  <a:gd name="connsiteX14" fmla="*/ 789718 w 1038248"/>
                  <a:gd name="connsiteY14" fmla="*/ 988793 h 1671863"/>
                  <a:gd name="connsiteX15" fmla="*/ 682847 w 1038248"/>
                  <a:gd name="connsiteY15" fmla="*/ 1193581 h 1671863"/>
                  <a:gd name="connsiteX16" fmla="*/ 637889 w 1038248"/>
                  <a:gd name="connsiteY16" fmla="*/ 1278544 h 1671863"/>
                  <a:gd name="connsiteX17" fmla="*/ 424815 w 1038248"/>
                  <a:gd name="connsiteY17" fmla="*/ 1507525 h 1671863"/>
                  <a:gd name="connsiteX18" fmla="*/ 189833 w 1038248"/>
                  <a:gd name="connsiteY18" fmla="*/ 1574771 h 1671863"/>
                  <a:gd name="connsiteX19" fmla="*/ 0 w 1038248"/>
                  <a:gd name="connsiteY19" fmla="*/ 1628683 h 1671863"/>
                  <a:gd name="connsiteX20" fmla="*/ 202883 w 1038248"/>
                  <a:gd name="connsiteY20" fmla="*/ 1669069 h 1671863"/>
                  <a:gd name="connsiteX21" fmla="*/ 398812 w 1038248"/>
                  <a:gd name="connsiteY21" fmla="*/ 1614205 h 1671863"/>
                  <a:gd name="connsiteX22" fmla="*/ 633794 w 1038248"/>
                  <a:gd name="connsiteY22" fmla="*/ 1546958 h 1671863"/>
                  <a:gd name="connsiteX23" fmla="*/ 846868 w 1038248"/>
                  <a:gd name="connsiteY23" fmla="*/ 1317977 h 1671863"/>
                  <a:gd name="connsiteX24" fmla="*/ 891826 w 1038248"/>
                  <a:gd name="connsiteY24" fmla="*/ 1233014 h 1671863"/>
                  <a:gd name="connsiteX25" fmla="*/ 998696 w 1038248"/>
                  <a:gd name="connsiteY25" fmla="*/ 1028227 h 1671863"/>
                  <a:gd name="connsiteX26" fmla="*/ 1022413 w 1038248"/>
                  <a:gd name="connsiteY26" fmla="*/ 872493 h 1671863"/>
                  <a:gd name="connsiteX27" fmla="*/ 1033653 w 1038248"/>
                  <a:gd name="connsiteY27" fmla="*/ 653418 h 167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38248" h="1671863">
                    <a:moveTo>
                      <a:pt x="1033844" y="653323"/>
                    </a:moveTo>
                    <a:cubicBezTo>
                      <a:pt x="1026319" y="609603"/>
                      <a:pt x="1008412" y="569122"/>
                      <a:pt x="989171" y="529117"/>
                    </a:cubicBezTo>
                    <a:cubicBezTo>
                      <a:pt x="967740" y="485207"/>
                      <a:pt x="946118" y="439677"/>
                      <a:pt x="928116" y="394528"/>
                    </a:cubicBezTo>
                    <a:cubicBezTo>
                      <a:pt x="874967" y="249463"/>
                      <a:pt x="815054" y="212792"/>
                      <a:pt x="678275" y="144497"/>
                    </a:cubicBezTo>
                    <a:cubicBezTo>
                      <a:pt x="609124" y="109636"/>
                      <a:pt x="542068" y="70202"/>
                      <a:pt x="470059" y="41342"/>
                    </a:cubicBezTo>
                    <a:lnTo>
                      <a:pt x="469106" y="40960"/>
                    </a:lnTo>
                    <a:cubicBezTo>
                      <a:pt x="402145" y="13624"/>
                      <a:pt x="328708" y="-2759"/>
                      <a:pt x="256889" y="384"/>
                    </a:cubicBezTo>
                    <a:cubicBezTo>
                      <a:pt x="257937" y="765"/>
                      <a:pt x="258985" y="1146"/>
                      <a:pt x="259937" y="1622"/>
                    </a:cubicBezTo>
                    <a:lnTo>
                      <a:pt x="260890" y="2003"/>
                    </a:lnTo>
                    <a:cubicBezTo>
                      <a:pt x="332899" y="30769"/>
                      <a:pt x="399955" y="70202"/>
                      <a:pt x="469106" y="105159"/>
                    </a:cubicBezTo>
                    <a:cubicBezTo>
                      <a:pt x="605885" y="173453"/>
                      <a:pt x="665798" y="210220"/>
                      <a:pt x="718947" y="355190"/>
                    </a:cubicBezTo>
                    <a:cubicBezTo>
                      <a:pt x="736949" y="400339"/>
                      <a:pt x="758476" y="445868"/>
                      <a:pt x="780002" y="489778"/>
                    </a:cubicBezTo>
                    <a:cubicBezTo>
                      <a:pt x="799243" y="529688"/>
                      <a:pt x="817150" y="570169"/>
                      <a:pt x="824675" y="613984"/>
                    </a:cubicBezTo>
                    <a:cubicBezTo>
                      <a:pt x="837533" y="684946"/>
                      <a:pt x="820007" y="759336"/>
                      <a:pt x="813435" y="833059"/>
                    </a:cubicBezTo>
                    <a:cubicBezTo>
                      <a:pt x="807815" y="885352"/>
                      <a:pt x="804482" y="938311"/>
                      <a:pt x="789718" y="988793"/>
                    </a:cubicBezTo>
                    <a:cubicBezTo>
                      <a:pt x="768858" y="1063184"/>
                      <a:pt x="721709" y="1123572"/>
                      <a:pt x="682847" y="1193581"/>
                    </a:cubicBezTo>
                    <a:cubicBezTo>
                      <a:pt x="667131" y="1221489"/>
                      <a:pt x="652653" y="1250159"/>
                      <a:pt x="637889" y="1278544"/>
                    </a:cubicBezTo>
                    <a:cubicBezTo>
                      <a:pt x="590836" y="1373127"/>
                      <a:pt x="524351" y="1466377"/>
                      <a:pt x="424815" y="1507525"/>
                    </a:cubicBezTo>
                    <a:cubicBezTo>
                      <a:pt x="349568" y="1540291"/>
                      <a:pt x="268033" y="1548959"/>
                      <a:pt x="189833" y="1574771"/>
                    </a:cubicBezTo>
                    <a:cubicBezTo>
                      <a:pt x="127540" y="1594488"/>
                      <a:pt x="64960" y="1620015"/>
                      <a:pt x="0" y="1628683"/>
                    </a:cubicBezTo>
                    <a:cubicBezTo>
                      <a:pt x="60484" y="1664592"/>
                      <a:pt x="132969" y="1678308"/>
                      <a:pt x="202883" y="1669069"/>
                    </a:cubicBezTo>
                    <a:cubicBezTo>
                      <a:pt x="270034" y="1661258"/>
                      <a:pt x="334613" y="1634588"/>
                      <a:pt x="398812" y="1614205"/>
                    </a:cubicBezTo>
                    <a:cubicBezTo>
                      <a:pt x="477107" y="1588487"/>
                      <a:pt x="558546" y="1579724"/>
                      <a:pt x="633794" y="1546958"/>
                    </a:cubicBezTo>
                    <a:cubicBezTo>
                      <a:pt x="733330" y="1505810"/>
                      <a:pt x="799719" y="1412560"/>
                      <a:pt x="846868" y="1317977"/>
                    </a:cubicBezTo>
                    <a:cubicBezTo>
                      <a:pt x="861632" y="1289593"/>
                      <a:pt x="876109" y="1260923"/>
                      <a:pt x="891826" y="1233014"/>
                    </a:cubicBezTo>
                    <a:cubicBezTo>
                      <a:pt x="930688" y="1162910"/>
                      <a:pt x="977741" y="1102617"/>
                      <a:pt x="998696" y="1028227"/>
                    </a:cubicBezTo>
                    <a:cubicBezTo>
                      <a:pt x="1013460" y="977649"/>
                      <a:pt x="1016794" y="924690"/>
                      <a:pt x="1022413" y="872493"/>
                    </a:cubicBezTo>
                    <a:cubicBezTo>
                      <a:pt x="1028986" y="798769"/>
                      <a:pt x="1046512" y="724475"/>
                      <a:pt x="1033653" y="653418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48" name="Freeform: Shape 11647">
                <a:extLst>
                  <a:ext uri="{FF2B5EF4-FFF2-40B4-BE49-F238E27FC236}">
                    <a16:creationId xmlns:a16="http://schemas.microsoft.com/office/drawing/2014/main" id="{C96329D0-474C-208F-1E35-D922A8D50B5E}"/>
                  </a:ext>
                </a:extLst>
              </p:cNvPr>
              <p:cNvSpPr/>
              <p:nvPr/>
            </p:nvSpPr>
            <p:spPr>
              <a:xfrm>
                <a:off x="2857245" y="456380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49" name="Freeform: Shape 11648">
                <a:extLst>
                  <a:ext uri="{FF2B5EF4-FFF2-40B4-BE49-F238E27FC236}">
                    <a16:creationId xmlns:a16="http://schemas.microsoft.com/office/drawing/2014/main" id="{77B4A66D-01C7-1412-1E63-404422CCE95C}"/>
                  </a:ext>
                </a:extLst>
              </p:cNvPr>
              <p:cNvSpPr/>
              <p:nvPr/>
            </p:nvSpPr>
            <p:spPr>
              <a:xfrm>
                <a:off x="2635217" y="511063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75" name="Freeform: Shape 11574">
              <a:extLst>
                <a:ext uri="{FF2B5EF4-FFF2-40B4-BE49-F238E27FC236}">
                  <a16:creationId xmlns:a16="http://schemas.microsoft.com/office/drawing/2014/main" id="{806C77C2-B9DA-9492-628E-1CD67EC96C13}"/>
                </a:ext>
              </a:extLst>
            </p:cNvPr>
            <p:cNvSpPr/>
            <p:nvPr/>
          </p:nvSpPr>
          <p:spPr>
            <a:xfrm>
              <a:off x="2019235" y="4083272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3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799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650" name="Asteroid 4">
            <a:extLst>
              <a:ext uri="{FF2B5EF4-FFF2-40B4-BE49-F238E27FC236}">
                <a16:creationId xmlns:a16="http://schemas.microsoft.com/office/drawing/2014/main" id="{9E68618D-DCAA-189D-E2ED-3E674204D3A5}"/>
              </a:ext>
            </a:extLst>
          </p:cNvPr>
          <p:cNvGrpSpPr/>
          <p:nvPr/>
        </p:nvGrpSpPr>
        <p:grpSpPr>
          <a:xfrm>
            <a:off x="-3967182" y="4414741"/>
            <a:ext cx="1581533" cy="1607718"/>
            <a:chOff x="4491018" y="4414741"/>
            <a:chExt cx="1581533" cy="1607718"/>
          </a:xfrm>
        </p:grpSpPr>
        <p:grpSp>
          <p:nvGrpSpPr>
            <p:cNvPr id="11651" name="Graphic 7423">
              <a:extLst>
                <a:ext uri="{FF2B5EF4-FFF2-40B4-BE49-F238E27FC236}">
                  <a16:creationId xmlns:a16="http://schemas.microsoft.com/office/drawing/2014/main" id="{FA4BE9B7-BBBF-6D81-8D32-F26170AFA6BF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11653" name="Freeform: Shape 11652">
                <a:extLst>
                  <a:ext uri="{FF2B5EF4-FFF2-40B4-BE49-F238E27FC236}">
                    <a16:creationId xmlns:a16="http://schemas.microsoft.com/office/drawing/2014/main" id="{C5611856-FEA1-24DB-028A-83455EAAF40A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54" name="Freeform: Shape 11653">
                <a:extLst>
                  <a:ext uri="{FF2B5EF4-FFF2-40B4-BE49-F238E27FC236}">
                    <a16:creationId xmlns:a16="http://schemas.microsoft.com/office/drawing/2014/main" id="{1833DF22-596C-0230-D753-E23126D9FED0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55" name="Freeform: Shape 11654">
                <a:extLst>
                  <a:ext uri="{FF2B5EF4-FFF2-40B4-BE49-F238E27FC236}">
                    <a16:creationId xmlns:a16="http://schemas.microsoft.com/office/drawing/2014/main" id="{56726CE9-1EA8-D46F-5B7D-4629EDEA375C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56" name="Freeform: Shape 11655">
                <a:extLst>
                  <a:ext uri="{FF2B5EF4-FFF2-40B4-BE49-F238E27FC236}">
                    <a16:creationId xmlns:a16="http://schemas.microsoft.com/office/drawing/2014/main" id="{D315B6FF-D0DF-B039-9243-8A12CAA7DD9D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57" name="Freeform: Shape 11656">
                <a:extLst>
                  <a:ext uri="{FF2B5EF4-FFF2-40B4-BE49-F238E27FC236}">
                    <a16:creationId xmlns:a16="http://schemas.microsoft.com/office/drawing/2014/main" id="{A782CB2A-D1E7-69CA-73B1-058473925605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58" name="Freeform: Shape 11657">
                <a:extLst>
                  <a:ext uri="{FF2B5EF4-FFF2-40B4-BE49-F238E27FC236}">
                    <a16:creationId xmlns:a16="http://schemas.microsoft.com/office/drawing/2014/main" id="{4A2A90D0-CDB4-B294-1FB2-9CEF76854618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59" name="Freeform: Shape 11658">
                <a:extLst>
                  <a:ext uri="{FF2B5EF4-FFF2-40B4-BE49-F238E27FC236}">
                    <a16:creationId xmlns:a16="http://schemas.microsoft.com/office/drawing/2014/main" id="{146193A5-7E4E-1352-7025-B9FDE12318F9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60" name="Freeform: Shape 11659">
                <a:extLst>
                  <a:ext uri="{FF2B5EF4-FFF2-40B4-BE49-F238E27FC236}">
                    <a16:creationId xmlns:a16="http://schemas.microsoft.com/office/drawing/2014/main" id="{35901C99-A296-5AF8-1653-F111A5E125A1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652" name="Freeform: Shape 11651">
              <a:extLst>
                <a:ext uri="{FF2B5EF4-FFF2-40B4-BE49-F238E27FC236}">
                  <a16:creationId xmlns:a16="http://schemas.microsoft.com/office/drawing/2014/main" id="{769697D2-BDD4-4B1F-3297-2D45246E55B8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1661" name="Asteroid 3">
            <a:extLst>
              <a:ext uri="{FF2B5EF4-FFF2-40B4-BE49-F238E27FC236}">
                <a16:creationId xmlns:a16="http://schemas.microsoft.com/office/drawing/2014/main" id="{883379AE-2931-3270-4D41-4CA9337790B2}"/>
              </a:ext>
            </a:extLst>
          </p:cNvPr>
          <p:cNvGrpSpPr/>
          <p:nvPr/>
        </p:nvGrpSpPr>
        <p:grpSpPr>
          <a:xfrm>
            <a:off x="-5160017" y="1104879"/>
            <a:ext cx="1595581" cy="1604169"/>
            <a:chOff x="4974583" y="838179"/>
            <a:chExt cx="1595581" cy="1604169"/>
          </a:xfrm>
        </p:grpSpPr>
        <p:grpSp>
          <p:nvGrpSpPr>
            <p:cNvPr id="11662" name="Asteroid 3">
              <a:extLst>
                <a:ext uri="{FF2B5EF4-FFF2-40B4-BE49-F238E27FC236}">
                  <a16:creationId xmlns:a16="http://schemas.microsoft.com/office/drawing/2014/main" id="{2028B3E8-9575-E184-338A-7A0B3C1C27B6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1664" name="Freeform: Shape 11663">
                <a:extLst>
                  <a:ext uri="{FF2B5EF4-FFF2-40B4-BE49-F238E27FC236}">
                    <a16:creationId xmlns:a16="http://schemas.microsoft.com/office/drawing/2014/main" id="{BFBCE85F-1F61-F92E-3DFE-6DB95FCD2D9F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65" name="Freeform: Shape 11664">
                <a:extLst>
                  <a:ext uri="{FF2B5EF4-FFF2-40B4-BE49-F238E27FC236}">
                    <a16:creationId xmlns:a16="http://schemas.microsoft.com/office/drawing/2014/main" id="{39689CDE-EA7F-DF95-58EF-5255BFB4EFE9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66" name="Freeform: Shape 11665">
                <a:extLst>
                  <a:ext uri="{FF2B5EF4-FFF2-40B4-BE49-F238E27FC236}">
                    <a16:creationId xmlns:a16="http://schemas.microsoft.com/office/drawing/2014/main" id="{09EAFBD2-D60E-20DE-81BD-11C21226ACD0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67" name="Freeform: Shape 11666">
                <a:extLst>
                  <a:ext uri="{FF2B5EF4-FFF2-40B4-BE49-F238E27FC236}">
                    <a16:creationId xmlns:a16="http://schemas.microsoft.com/office/drawing/2014/main" id="{AA290517-43BC-34B0-67C5-DD52B2A83981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68" name="Freeform: Shape 11667">
                <a:extLst>
                  <a:ext uri="{FF2B5EF4-FFF2-40B4-BE49-F238E27FC236}">
                    <a16:creationId xmlns:a16="http://schemas.microsoft.com/office/drawing/2014/main" id="{62A3A4EA-D757-FA8D-0E50-C3787A3349D9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69" name="Freeform: Shape 11668">
                <a:extLst>
                  <a:ext uri="{FF2B5EF4-FFF2-40B4-BE49-F238E27FC236}">
                    <a16:creationId xmlns:a16="http://schemas.microsoft.com/office/drawing/2014/main" id="{40E1E027-A346-466A-3802-8C3AEBFA5D2E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70" name="Freeform: Shape 11669">
                <a:extLst>
                  <a:ext uri="{FF2B5EF4-FFF2-40B4-BE49-F238E27FC236}">
                    <a16:creationId xmlns:a16="http://schemas.microsoft.com/office/drawing/2014/main" id="{20DC4A79-B6CD-E131-A4E0-8155172F42DC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71" name="Freeform: Shape 11670">
                <a:extLst>
                  <a:ext uri="{FF2B5EF4-FFF2-40B4-BE49-F238E27FC236}">
                    <a16:creationId xmlns:a16="http://schemas.microsoft.com/office/drawing/2014/main" id="{0AC460DF-91F9-8834-5022-2998376D46D5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72" name="Freeform: Shape 11671">
                <a:extLst>
                  <a:ext uri="{FF2B5EF4-FFF2-40B4-BE49-F238E27FC236}">
                    <a16:creationId xmlns:a16="http://schemas.microsoft.com/office/drawing/2014/main" id="{999702E1-855F-7526-5E4D-71FBED8CBCBE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663" name="Freeform: Shape 11662">
              <a:extLst>
                <a:ext uri="{FF2B5EF4-FFF2-40B4-BE49-F238E27FC236}">
                  <a16:creationId xmlns:a16="http://schemas.microsoft.com/office/drawing/2014/main" id="{D7114583-6553-798A-FDC0-8349794B774F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53696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5CA00297-829E-B16C-196E-0DC9DABB894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550" y="-6515100"/>
            <a:ext cx="24249100" cy="13639693"/>
          </a:xfrm>
          <a:prstGeom prst="rect">
            <a:avLst/>
          </a:prstGeom>
        </p:spPr>
      </p:pic>
      <p:pic>
        <p:nvPicPr>
          <p:cNvPr id="4" name="Alien">
            <a:extLst>
              <a:ext uri="{FF2B5EF4-FFF2-40B4-BE49-F238E27FC236}">
                <a16:creationId xmlns:a16="http://schemas.microsoft.com/office/drawing/2014/main" id="{A4CD63E6-65D1-7D44-63E4-AE40BA0F18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360863" y="2527300"/>
            <a:ext cx="1098973" cy="1117600"/>
          </a:xfrm>
          <a:prstGeom prst="rect">
            <a:avLst/>
          </a:prstGeom>
        </p:spPr>
      </p:pic>
      <p:pic>
        <p:nvPicPr>
          <p:cNvPr id="3" name="Venus">
            <a:extLst>
              <a:ext uri="{FF2B5EF4-FFF2-40B4-BE49-F238E27FC236}">
                <a16:creationId xmlns:a16="http://schemas.microsoft.com/office/drawing/2014/main" id="{9FDFD4E9-C78A-C6D5-07D2-07F718E63F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6531427" y="2733676"/>
            <a:ext cx="3396342" cy="3109775"/>
          </a:xfrm>
          <a:prstGeom prst="rect">
            <a:avLst/>
          </a:prstGeom>
        </p:spPr>
      </p:pic>
      <p:grpSp>
        <p:nvGrpSpPr>
          <p:cNvPr id="13093" name="Asteroid 2">
            <a:extLst>
              <a:ext uri="{FF2B5EF4-FFF2-40B4-BE49-F238E27FC236}">
                <a16:creationId xmlns:a16="http://schemas.microsoft.com/office/drawing/2014/main" id="{4393264A-15A5-0C3C-179A-0DDAFD5B4324}"/>
              </a:ext>
            </a:extLst>
          </p:cNvPr>
          <p:cNvGrpSpPr/>
          <p:nvPr/>
        </p:nvGrpSpPr>
        <p:grpSpPr>
          <a:xfrm>
            <a:off x="1455875" y="3827557"/>
            <a:ext cx="1570081" cy="1671924"/>
            <a:chOff x="1455875" y="3827557"/>
            <a:chExt cx="1570081" cy="1671924"/>
          </a:xfrm>
        </p:grpSpPr>
        <p:grpSp>
          <p:nvGrpSpPr>
            <p:cNvPr id="13094" name="Graphic 7423">
              <a:extLst>
                <a:ext uri="{FF2B5EF4-FFF2-40B4-BE49-F238E27FC236}">
                  <a16:creationId xmlns:a16="http://schemas.microsoft.com/office/drawing/2014/main" id="{95789BDD-A59F-9B15-E3A9-015BDAB5B92F}"/>
                </a:ext>
              </a:extLst>
            </p:cNvPr>
            <p:cNvGrpSpPr/>
            <p:nvPr/>
          </p:nvGrpSpPr>
          <p:grpSpPr>
            <a:xfrm>
              <a:off x="1455875" y="3827557"/>
              <a:ext cx="1570081" cy="1671924"/>
              <a:chOff x="1455875" y="3827557"/>
              <a:chExt cx="1570081" cy="1671924"/>
            </a:xfrm>
          </p:grpSpPr>
          <p:sp>
            <p:nvSpPr>
              <p:cNvPr id="13096" name="Freeform: Shape 13095">
                <a:extLst>
                  <a:ext uri="{FF2B5EF4-FFF2-40B4-BE49-F238E27FC236}">
                    <a16:creationId xmlns:a16="http://schemas.microsoft.com/office/drawing/2014/main" id="{1E353370-DCA9-4DE4-5B12-3B9EBDDF8F68}"/>
                  </a:ext>
                </a:extLst>
              </p:cNvPr>
              <p:cNvSpPr/>
              <p:nvPr/>
            </p:nvSpPr>
            <p:spPr>
              <a:xfrm>
                <a:off x="1455875" y="3827557"/>
                <a:ext cx="1570081" cy="1671767"/>
              </a:xfrm>
              <a:custGeom>
                <a:avLst/>
                <a:gdLst>
                  <a:gd name="connsiteX0" fmla="*/ 1000654 w 1570081"/>
                  <a:gd name="connsiteY0" fmla="*/ 41021 h 1671767"/>
                  <a:gd name="connsiteX1" fmla="*/ 666136 w 1570081"/>
                  <a:gd name="connsiteY1" fmla="*/ 27305 h 1671767"/>
                  <a:gd name="connsiteX2" fmla="*/ 537739 w 1570081"/>
                  <a:gd name="connsiteY2" fmla="*/ 93408 h 1671767"/>
                  <a:gd name="connsiteX3" fmla="*/ 326569 w 1570081"/>
                  <a:gd name="connsiteY3" fmla="*/ 180086 h 1671767"/>
                  <a:gd name="connsiteX4" fmla="*/ 64441 w 1570081"/>
                  <a:gd name="connsiteY4" fmla="*/ 452977 h 1671767"/>
                  <a:gd name="connsiteX5" fmla="*/ 29389 w 1570081"/>
                  <a:gd name="connsiteY5" fmla="*/ 656431 h 1671767"/>
                  <a:gd name="connsiteX6" fmla="*/ 87397 w 1570081"/>
                  <a:gd name="connsiteY6" fmla="*/ 1177354 h 1671767"/>
                  <a:gd name="connsiteX7" fmla="*/ 334856 w 1570081"/>
                  <a:gd name="connsiteY7" fmla="*/ 1416907 h 1671767"/>
                  <a:gd name="connsiteX8" fmla="*/ 504020 w 1570081"/>
                  <a:gd name="connsiteY8" fmla="*/ 1609884 h 1671767"/>
                  <a:gd name="connsiteX9" fmla="*/ 734716 w 1570081"/>
                  <a:gd name="connsiteY9" fmla="*/ 1668939 h 1671767"/>
                  <a:gd name="connsiteX10" fmla="*/ 930645 w 1570081"/>
                  <a:gd name="connsiteY10" fmla="*/ 1614075 h 1671767"/>
                  <a:gd name="connsiteX11" fmla="*/ 1165627 w 1570081"/>
                  <a:gd name="connsiteY11" fmla="*/ 1546828 h 1671767"/>
                  <a:gd name="connsiteX12" fmla="*/ 1378701 w 1570081"/>
                  <a:gd name="connsiteY12" fmla="*/ 1317847 h 1671767"/>
                  <a:gd name="connsiteX13" fmla="*/ 1423659 w 1570081"/>
                  <a:gd name="connsiteY13" fmla="*/ 1232884 h 1671767"/>
                  <a:gd name="connsiteX14" fmla="*/ 1530529 w 1570081"/>
                  <a:gd name="connsiteY14" fmla="*/ 1028097 h 1671767"/>
                  <a:gd name="connsiteX15" fmla="*/ 1554247 w 1570081"/>
                  <a:gd name="connsiteY15" fmla="*/ 872363 h 1671767"/>
                  <a:gd name="connsiteX16" fmla="*/ 1565486 w 1570081"/>
                  <a:gd name="connsiteY16" fmla="*/ 653288 h 1671767"/>
                  <a:gd name="connsiteX17" fmla="*/ 1520814 w 1570081"/>
                  <a:gd name="connsiteY17" fmla="*/ 529082 h 1671767"/>
                  <a:gd name="connsiteX18" fmla="*/ 1459759 w 1570081"/>
                  <a:gd name="connsiteY18" fmla="*/ 394494 h 1671767"/>
                  <a:gd name="connsiteX19" fmla="*/ 1209918 w 1570081"/>
                  <a:gd name="connsiteY19" fmla="*/ 144463 h 1671767"/>
                  <a:gd name="connsiteX20" fmla="*/ 1001701 w 1570081"/>
                  <a:gd name="connsiteY20" fmla="*/ 41307 h 1671767"/>
                  <a:gd name="connsiteX21" fmla="*/ 1000749 w 1570081"/>
                  <a:gd name="connsiteY21" fmla="*/ 40926 h 16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0081" h="1671767">
                    <a:moveTo>
                      <a:pt x="1000654" y="41021"/>
                    </a:moveTo>
                    <a:cubicBezTo>
                      <a:pt x="894736" y="-2223"/>
                      <a:pt x="772530" y="-18129"/>
                      <a:pt x="666136" y="27305"/>
                    </a:cubicBezTo>
                    <a:cubicBezTo>
                      <a:pt x="621463" y="45307"/>
                      <a:pt x="580220" y="71025"/>
                      <a:pt x="537739" y="93408"/>
                    </a:cubicBezTo>
                    <a:cubicBezTo>
                      <a:pt x="470778" y="131032"/>
                      <a:pt x="395911" y="148844"/>
                      <a:pt x="326569" y="180086"/>
                    </a:cubicBezTo>
                    <a:cubicBezTo>
                      <a:pt x="232748" y="221710"/>
                      <a:pt x="106351" y="358013"/>
                      <a:pt x="64441" y="452977"/>
                    </a:cubicBezTo>
                    <a:cubicBezTo>
                      <a:pt x="36724" y="516414"/>
                      <a:pt x="36438" y="588232"/>
                      <a:pt x="29389" y="656431"/>
                    </a:cubicBezTo>
                    <a:cubicBezTo>
                      <a:pt x="6148" y="863886"/>
                      <a:pt x="-45001" y="987425"/>
                      <a:pt x="87397" y="1177354"/>
                    </a:cubicBezTo>
                    <a:cubicBezTo>
                      <a:pt x="153119" y="1273366"/>
                      <a:pt x="258370" y="1330992"/>
                      <a:pt x="334856" y="1416907"/>
                    </a:cubicBezTo>
                    <a:cubicBezTo>
                      <a:pt x="392578" y="1479963"/>
                      <a:pt x="435059" y="1558830"/>
                      <a:pt x="504020" y="1609884"/>
                    </a:cubicBezTo>
                    <a:cubicBezTo>
                      <a:pt x="569171" y="1659700"/>
                      <a:pt x="653658" y="1679702"/>
                      <a:pt x="734716" y="1668939"/>
                    </a:cubicBezTo>
                    <a:cubicBezTo>
                      <a:pt x="801867" y="1661128"/>
                      <a:pt x="866446" y="1634458"/>
                      <a:pt x="930645" y="1614075"/>
                    </a:cubicBezTo>
                    <a:cubicBezTo>
                      <a:pt x="1008940" y="1588357"/>
                      <a:pt x="1090379" y="1579594"/>
                      <a:pt x="1165627" y="1546828"/>
                    </a:cubicBezTo>
                    <a:cubicBezTo>
                      <a:pt x="1265163" y="1505680"/>
                      <a:pt x="1331552" y="1412431"/>
                      <a:pt x="1378701" y="1317847"/>
                    </a:cubicBezTo>
                    <a:cubicBezTo>
                      <a:pt x="1393465" y="1289463"/>
                      <a:pt x="1407943" y="1260792"/>
                      <a:pt x="1423659" y="1232884"/>
                    </a:cubicBezTo>
                    <a:cubicBezTo>
                      <a:pt x="1462521" y="1162780"/>
                      <a:pt x="1509574" y="1102487"/>
                      <a:pt x="1530529" y="1028097"/>
                    </a:cubicBezTo>
                    <a:cubicBezTo>
                      <a:pt x="1545293" y="977519"/>
                      <a:pt x="1548627" y="924560"/>
                      <a:pt x="1554247" y="872363"/>
                    </a:cubicBezTo>
                    <a:cubicBezTo>
                      <a:pt x="1560819" y="798640"/>
                      <a:pt x="1578345" y="724345"/>
                      <a:pt x="1565486" y="653288"/>
                    </a:cubicBezTo>
                    <a:cubicBezTo>
                      <a:pt x="1557962" y="609568"/>
                      <a:pt x="1540054" y="569087"/>
                      <a:pt x="1520814" y="529082"/>
                    </a:cubicBezTo>
                    <a:cubicBezTo>
                      <a:pt x="1499383" y="485172"/>
                      <a:pt x="1477761" y="439642"/>
                      <a:pt x="1459759" y="394494"/>
                    </a:cubicBezTo>
                    <a:cubicBezTo>
                      <a:pt x="1406609" y="249428"/>
                      <a:pt x="1346697" y="212757"/>
                      <a:pt x="1209918" y="144463"/>
                    </a:cubicBezTo>
                    <a:cubicBezTo>
                      <a:pt x="1140766" y="109601"/>
                      <a:pt x="1073710" y="70167"/>
                      <a:pt x="1001701" y="41307"/>
                    </a:cubicBezTo>
                    <a:lnTo>
                      <a:pt x="1000749" y="40926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7" name="Freeform: Shape 13096">
                <a:extLst>
                  <a:ext uri="{FF2B5EF4-FFF2-40B4-BE49-F238E27FC236}">
                    <a16:creationId xmlns:a16="http://schemas.microsoft.com/office/drawing/2014/main" id="{48FF5E17-2E07-37CD-2002-87F517A150A0}"/>
                  </a:ext>
                </a:extLst>
              </p:cNvPr>
              <p:cNvSpPr/>
              <p:nvPr/>
            </p:nvSpPr>
            <p:spPr>
              <a:xfrm>
                <a:off x="2294889" y="4443984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2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2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2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2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8" name="Freeform: Shape 13097">
                <a:extLst>
                  <a:ext uri="{FF2B5EF4-FFF2-40B4-BE49-F238E27FC236}">
                    <a16:creationId xmlns:a16="http://schemas.microsoft.com/office/drawing/2014/main" id="{23376EBA-0240-F806-7082-92B9ECF058F1}"/>
                  </a:ext>
                </a:extLst>
              </p:cNvPr>
              <p:cNvSpPr/>
              <p:nvPr/>
            </p:nvSpPr>
            <p:spPr>
              <a:xfrm>
                <a:off x="2233929" y="4962048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9" name="Freeform: Shape 13098">
                <a:extLst>
                  <a:ext uri="{FF2B5EF4-FFF2-40B4-BE49-F238E27FC236}">
                    <a16:creationId xmlns:a16="http://schemas.microsoft.com/office/drawing/2014/main" id="{8B805714-5606-A8FD-A55B-320EBA5B8D43}"/>
                  </a:ext>
                </a:extLst>
              </p:cNvPr>
              <p:cNvSpPr/>
              <p:nvPr/>
            </p:nvSpPr>
            <p:spPr>
              <a:xfrm>
                <a:off x="1632711" y="4653819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0" name="Freeform: Shape 13099">
                <a:extLst>
                  <a:ext uri="{FF2B5EF4-FFF2-40B4-BE49-F238E27FC236}">
                    <a16:creationId xmlns:a16="http://schemas.microsoft.com/office/drawing/2014/main" id="{E6879DE4-5266-924D-7867-3E73981497A5}"/>
                  </a:ext>
                </a:extLst>
              </p:cNvPr>
              <p:cNvSpPr/>
              <p:nvPr/>
            </p:nvSpPr>
            <p:spPr>
              <a:xfrm>
                <a:off x="2423286" y="4085463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1" name="Freeform: Shape 13100">
                <a:extLst>
                  <a:ext uri="{FF2B5EF4-FFF2-40B4-BE49-F238E27FC236}">
                    <a16:creationId xmlns:a16="http://schemas.microsoft.com/office/drawing/2014/main" id="{D4F8D8E9-555E-05AF-72A2-8F18597553EC}"/>
                  </a:ext>
                </a:extLst>
              </p:cNvPr>
              <p:cNvSpPr/>
              <p:nvPr/>
            </p:nvSpPr>
            <p:spPr>
              <a:xfrm>
                <a:off x="2085149" y="4031456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2" name="Freeform: Shape 13101">
                <a:extLst>
                  <a:ext uri="{FF2B5EF4-FFF2-40B4-BE49-F238E27FC236}">
                    <a16:creationId xmlns:a16="http://schemas.microsoft.com/office/drawing/2014/main" id="{81B608DE-D187-1321-1DA4-82620D7C07D6}"/>
                  </a:ext>
                </a:extLst>
              </p:cNvPr>
              <p:cNvSpPr/>
              <p:nvPr/>
            </p:nvSpPr>
            <p:spPr>
              <a:xfrm>
                <a:off x="1796065" y="4293393"/>
                <a:ext cx="120396" cy="120395"/>
              </a:xfrm>
              <a:custGeom>
                <a:avLst/>
                <a:gdLst>
                  <a:gd name="connsiteX0" fmla="*/ 120396 w 120396"/>
                  <a:gd name="connsiteY0" fmla="*/ 60198 h 120395"/>
                  <a:gd name="connsiteX1" fmla="*/ 60198 w 120396"/>
                  <a:gd name="connsiteY1" fmla="*/ 120396 h 120395"/>
                  <a:gd name="connsiteX2" fmla="*/ 0 w 120396"/>
                  <a:gd name="connsiteY2" fmla="*/ 60198 h 120395"/>
                  <a:gd name="connsiteX3" fmla="*/ 60198 w 120396"/>
                  <a:gd name="connsiteY3" fmla="*/ 0 h 120395"/>
                  <a:gd name="connsiteX4" fmla="*/ 120396 w 120396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3" name="Freeform: Shape 13102">
                <a:extLst>
                  <a:ext uri="{FF2B5EF4-FFF2-40B4-BE49-F238E27FC236}">
                    <a16:creationId xmlns:a16="http://schemas.microsoft.com/office/drawing/2014/main" id="{46F90B11-B251-2202-D0D5-5D9CEDC7F98F}"/>
                  </a:ext>
                </a:extLst>
              </p:cNvPr>
              <p:cNvSpPr/>
              <p:nvPr/>
            </p:nvSpPr>
            <p:spPr>
              <a:xfrm>
                <a:off x="1987327" y="3827618"/>
                <a:ext cx="1038248" cy="1671863"/>
              </a:xfrm>
              <a:custGeom>
                <a:avLst/>
                <a:gdLst>
                  <a:gd name="connsiteX0" fmla="*/ 1033844 w 1038248"/>
                  <a:gd name="connsiteY0" fmla="*/ 653323 h 1671863"/>
                  <a:gd name="connsiteX1" fmla="*/ 989171 w 1038248"/>
                  <a:gd name="connsiteY1" fmla="*/ 529117 h 1671863"/>
                  <a:gd name="connsiteX2" fmla="*/ 928116 w 1038248"/>
                  <a:gd name="connsiteY2" fmla="*/ 394528 h 1671863"/>
                  <a:gd name="connsiteX3" fmla="*/ 678275 w 1038248"/>
                  <a:gd name="connsiteY3" fmla="*/ 144497 h 1671863"/>
                  <a:gd name="connsiteX4" fmla="*/ 470059 w 1038248"/>
                  <a:gd name="connsiteY4" fmla="*/ 41342 h 1671863"/>
                  <a:gd name="connsiteX5" fmla="*/ 469106 w 1038248"/>
                  <a:gd name="connsiteY5" fmla="*/ 40960 h 1671863"/>
                  <a:gd name="connsiteX6" fmla="*/ 256889 w 1038248"/>
                  <a:gd name="connsiteY6" fmla="*/ 384 h 1671863"/>
                  <a:gd name="connsiteX7" fmla="*/ 259937 w 1038248"/>
                  <a:gd name="connsiteY7" fmla="*/ 1622 h 1671863"/>
                  <a:gd name="connsiteX8" fmla="*/ 260890 w 1038248"/>
                  <a:gd name="connsiteY8" fmla="*/ 2003 h 1671863"/>
                  <a:gd name="connsiteX9" fmla="*/ 469106 w 1038248"/>
                  <a:gd name="connsiteY9" fmla="*/ 105159 h 1671863"/>
                  <a:gd name="connsiteX10" fmla="*/ 718947 w 1038248"/>
                  <a:gd name="connsiteY10" fmla="*/ 355190 h 1671863"/>
                  <a:gd name="connsiteX11" fmla="*/ 780002 w 1038248"/>
                  <a:gd name="connsiteY11" fmla="*/ 489778 h 1671863"/>
                  <a:gd name="connsiteX12" fmla="*/ 824675 w 1038248"/>
                  <a:gd name="connsiteY12" fmla="*/ 613984 h 1671863"/>
                  <a:gd name="connsiteX13" fmla="*/ 813435 w 1038248"/>
                  <a:gd name="connsiteY13" fmla="*/ 833059 h 1671863"/>
                  <a:gd name="connsiteX14" fmla="*/ 789718 w 1038248"/>
                  <a:gd name="connsiteY14" fmla="*/ 988793 h 1671863"/>
                  <a:gd name="connsiteX15" fmla="*/ 682847 w 1038248"/>
                  <a:gd name="connsiteY15" fmla="*/ 1193581 h 1671863"/>
                  <a:gd name="connsiteX16" fmla="*/ 637889 w 1038248"/>
                  <a:gd name="connsiteY16" fmla="*/ 1278544 h 1671863"/>
                  <a:gd name="connsiteX17" fmla="*/ 424815 w 1038248"/>
                  <a:gd name="connsiteY17" fmla="*/ 1507525 h 1671863"/>
                  <a:gd name="connsiteX18" fmla="*/ 189833 w 1038248"/>
                  <a:gd name="connsiteY18" fmla="*/ 1574771 h 1671863"/>
                  <a:gd name="connsiteX19" fmla="*/ 0 w 1038248"/>
                  <a:gd name="connsiteY19" fmla="*/ 1628683 h 1671863"/>
                  <a:gd name="connsiteX20" fmla="*/ 202883 w 1038248"/>
                  <a:gd name="connsiteY20" fmla="*/ 1669069 h 1671863"/>
                  <a:gd name="connsiteX21" fmla="*/ 398812 w 1038248"/>
                  <a:gd name="connsiteY21" fmla="*/ 1614205 h 1671863"/>
                  <a:gd name="connsiteX22" fmla="*/ 633794 w 1038248"/>
                  <a:gd name="connsiteY22" fmla="*/ 1546958 h 1671863"/>
                  <a:gd name="connsiteX23" fmla="*/ 846868 w 1038248"/>
                  <a:gd name="connsiteY23" fmla="*/ 1317977 h 1671863"/>
                  <a:gd name="connsiteX24" fmla="*/ 891826 w 1038248"/>
                  <a:gd name="connsiteY24" fmla="*/ 1233014 h 1671863"/>
                  <a:gd name="connsiteX25" fmla="*/ 998696 w 1038248"/>
                  <a:gd name="connsiteY25" fmla="*/ 1028227 h 1671863"/>
                  <a:gd name="connsiteX26" fmla="*/ 1022413 w 1038248"/>
                  <a:gd name="connsiteY26" fmla="*/ 872493 h 1671863"/>
                  <a:gd name="connsiteX27" fmla="*/ 1033653 w 1038248"/>
                  <a:gd name="connsiteY27" fmla="*/ 653418 h 167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38248" h="1671863">
                    <a:moveTo>
                      <a:pt x="1033844" y="653323"/>
                    </a:moveTo>
                    <a:cubicBezTo>
                      <a:pt x="1026319" y="609603"/>
                      <a:pt x="1008412" y="569122"/>
                      <a:pt x="989171" y="529117"/>
                    </a:cubicBezTo>
                    <a:cubicBezTo>
                      <a:pt x="967740" y="485207"/>
                      <a:pt x="946118" y="439677"/>
                      <a:pt x="928116" y="394528"/>
                    </a:cubicBezTo>
                    <a:cubicBezTo>
                      <a:pt x="874967" y="249463"/>
                      <a:pt x="815054" y="212792"/>
                      <a:pt x="678275" y="144497"/>
                    </a:cubicBezTo>
                    <a:cubicBezTo>
                      <a:pt x="609124" y="109636"/>
                      <a:pt x="542068" y="70202"/>
                      <a:pt x="470059" y="41342"/>
                    </a:cubicBezTo>
                    <a:lnTo>
                      <a:pt x="469106" y="40960"/>
                    </a:lnTo>
                    <a:cubicBezTo>
                      <a:pt x="402145" y="13624"/>
                      <a:pt x="328708" y="-2759"/>
                      <a:pt x="256889" y="384"/>
                    </a:cubicBezTo>
                    <a:cubicBezTo>
                      <a:pt x="257937" y="765"/>
                      <a:pt x="258985" y="1146"/>
                      <a:pt x="259937" y="1622"/>
                    </a:cubicBezTo>
                    <a:lnTo>
                      <a:pt x="260890" y="2003"/>
                    </a:lnTo>
                    <a:cubicBezTo>
                      <a:pt x="332899" y="30769"/>
                      <a:pt x="399955" y="70202"/>
                      <a:pt x="469106" y="105159"/>
                    </a:cubicBezTo>
                    <a:cubicBezTo>
                      <a:pt x="605885" y="173453"/>
                      <a:pt x="665798" y="210220"/>
                      <a:pt x="718947" y="355190"/>
                    </a:cubicBezTo>
                    <a:cubicBezTo>
                      <a:pt x="736949" y="400339"/>
                      <a:pt x="758476" y="445868"/>
                      <a:pt x="780002" y="489778"/>
                    </a:cubicBezTo>
                    <a:cubicBezTo>
                      <a:pt x="799243" y="529688"/>
                      <a:pt x="817150" y="570169"/>
                      <a:pt x="824675" y="613984"/>
                    </a:cubicBezTo>
                    <a:cubicBezTo>
                      <a:pt x="837533" y="684946"/>
                      <a:pt x="820007" y="759336"/>
                      <a:pt x="813435" y="833059"/>
                    </a:cubicBezTo>
                    <a:cubicBezTo>
                      <a:pt x="807815" y="885352"/>
                      <a:pt x="804482" y="938311"/>
                      <a:pt x="789718" y="988793"/>
                    </a:cubicBezTo>
                    <a:cubicBezTo>
                      <a:pt x="768858" y="1063184"/>
                      <a:pt x="721709" y="1123572"/>
                      <a:pt x="682847" y="1193581"/>
                    </a:cubicBezTo>
                    <a:cubicBezTo>
                      <a:pt x="667131" y="1221489"/>
                      <a:pt x="652653" y="1250159"/>
                      <a:pt x="637889" y="1278544"/>
                    </a:cubicBezTo>
                    <a:cubicBezTo>
                      <a:pt x="590836" y="1373127"/>
                      <a:pt x="524351" y="1466377"/>
                      <a:pt x="424815" y="1507525"/>
                    </a:cubicBezTo>
                    <a:cubicBezTo>
                      <a:pt x="349568" y="1540291"/>
                      <a:pt x="268033" y="1548959"/>
                      <a:pt x="189833" y="1574771"/>
                    </a:cubicBezTo>
                    <a:cubicBezTo>
                      <a:pt x="127540" y="1594488"/>
                      <a:pt x="64960" y="1620015"/>
                      <a:pt x="0" y="1628683"/>
                    </a:cubicBezTo>
                    <a:cubicBezTo>
                      <a:pt x="60484" y="1664592"/>
                      <a:pt x="132969" y="1678308"/>
                      <a:pt x="202883" y="1669069"/>
                    </a:cubicBezTo>
                    <a:cubicBezTo>
                      <a:pt x="270034" y="1661258"/>
                      <a:pt x="334613" y="1634588"/>
                      <a:pt x="398812" y="1614205"/>
                    </a:cubicBezTo>
                    <a:cubicBezTo>
                      <a:pt x="477107" y="1588487"/>
                      <a:pt x="558546" y="1579724"/>
                      <a:pt x="633794" y="1546958"/>
                    </a:cubicBezTo>
                    <a:cubicBezTo>
                      <a:pt x="733330" y="1505810"/>
                      <a:pt x="799719" y="1412560"/>
                      <a:pt x="846868" y="1317977"/>
                    </a:cubicBezTo>
                    <a:cubicBezTo>
                      <a:pt x="861632" y="1289593"/>
                      <a:pt x="876109" y="1260923"/>
                      <a:pt x="891826" y="1233014"/>
                    </a:cubicBezTo>
                    <a:cubicBezTo>
                      <a:pt x="930688" y="1162910"/>
                      <a:pt x="977741" y="1102617"/>
                      <a:pt x="998696" y="1028227"/>
                    </a:cubicBezTo>
                    <a:cubicBezTo>
                      <a:pt x="1013460" y="977649"/>
                      <a:pt x="1016794" y="924690"/>
                      <a:pt x="1022413" y="872493"/>
                    </a:cubicBezTo>
                    <a:cubicBezTo>
                      <a:pt x="1028986" y="798769"/>
                      <a:pt x="1046512" y="724475"/>
                      <a:pt x="1033653" y="653418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4" name="Freeform: Shape 13103">
                <a:extLst>
                  <a:ext uri="{FF2B5EF4-FFF2-40B4-BE49-F238E27FC236}">
                    <a16:creationId xmlns:a16="http://schemas.microsoft.com/office/drawing/2014/main" id="{A067C1C9-3F69-1CC9-BC43-971D93B81D31}"/>
                  </a:ext>
                </a:extLst>
              </p:cNvPr>
              <p:cNvSpPr/>
              <p:nvPr/>
            </p:nvSpPr>
            <p:spPr>
              <a:xfrm>
                <a:off x="2857245" y="456380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5" name="Freeform: Shape 13104">
                <a:extLst>
                  <a:ext uri="{FF2B5EF4-FFF2-40B4-BE49-F238E27FC236}">
                    <a16:creationId xmlns:a16="http://schemas.microsoft.com/office/drawing/2014/main" id="{AD39C8D8-62EC-8A0E-BC15-3DAB67C87E76}"/>
                  </a:ext>
                </a:extLst>
              </p:cNvPr>
              <p:cNvSpPr/>
              <p:nvPr/>
            </p:nvSpPr>
            <p:spPr>
              <a:xfrm>
                <a:off x="2635217" y="511063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095" name="Freeform: Shape 13094">
              <a:extLst>
                <a:ext uri="{FF2B5EF4-FFF2-40B4-BE49-F238E27FC236}">
                  <a16:creationId xmlns:a16="http://schemas.microsoft.com/office/drawing/2014/main" id="{DA9EDFDB-AA73-BBA2-CDBF-9FB42CA629A0}"/>
                </a:ext>
              </a:extLst>
            </p:cNvPr>
            <p:cNvSpPr/>
            <p:nvPr/>
          </p:nvSpPr>
          <p:spPr>
            <a:xfrm>
              <a:off x="2019235" y="4083272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3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799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106" name="Asteroid 4">
            <a:extLst>
              <a:ext uri="{FF2B5EF4-FFF2-40B4-BE49-F238E27FC236}">
                <a16:creationId xmlns:a16="http://schemas.microsoft.com/office/drawing/2014/main" id="{977FFCC7-E942-17A8-7F33-343BB35B00B5}"/>
              </a:ext>
            </a:extLst>
          </p:cNvPr>
          <p:cNvGrpSpPr/>
          <p:nvPr/>
        </p:nvGrpSpPr>
        <p:grpSpPr>
          <a:xfrm>
            <a:off x="4491018" y="4414741"/>
            <a:ext cx="1581533" cy="1607718"/>
            <a:chOff x="4491018" y="4414741"/>
            <a:chExt cx="1581533" cy="1607718"/>
          </a:xfrm>
        </p:grpSpPr>
        <p:grpSp>
          <p:nvGrpSpPr>
            <p:cNvPr id="13107" name="Graphic 7423">
              <a:extLst>
                <a:ext uri="{FF2B5EF4-FFF2-40B4-BE49-F238E27FC236}">
                  <a16:creationId xmlns:a16="http://schemas.microsoft.com/office/drawing/2014/main" id="{5D2645CD-13DA-A194-873D-B21AA6E71667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13109" name="Freeform: Shape 13108">
                <a:extLst>
                  <a:ext uri="{FF2B5EF4-FFF2-40B4-BE49-F238E27FC236}">
                    <a16:creationId xmlns:a16="http://schemas.microsoft.com/office/drawing/2014/main" id="{76415C8E-4E1B-8771-9550-D150947A4A15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0" name="Freeform: Shape 13109">
                <a:extLst>
                  <a:ext uri="{FF2B5EF4-FFF2-40B4-BE49-F238E27FC236}">
                    <a16:creationId xmlns:a16="http://schemas.microsoft.com/office/drawing/2014/main" id="{C25FD49F-61B1-9FF0-5778-F7F10D67E9B4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1" name="Freeform: Shape 13110">
                <a:extLst>
                  <a:ext uri="{FF2B5EF4-FFF2-40B4-BE49-F238E27FC236}">
                    <a16:creationId xmlns:a16="http://schemas.microsoft.com/office/drawing/2014/main" id="{476DF53C-0391-9E98-E9A4-D9C306D62E4B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2" name="Freeform: Shape 13111">
                <a:extLst>
                  <a:ext uri="{FF2B5EF4-FFF2-40B4-BE49-F238E27FC236}">
                    <a16:creationId xmlns:a16="http://schemas.microsoft.com/office/drawing/2014/main" id="{326DC88A-F182-6980-80D1-45ED770050F6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3" name="Freeform: Shape 13112">
                <a:extLst>
                  <a:ext uri="{FF2B5EF4-FFF2-40B4-BE49-F238E27FC236}">
                    <a16:creationId xmlns:a16="http://schemas.microsoft.com/office/drawing/2014/main" id="{1D526A92-1E82-9954-65E9-783D7B8B6020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4" name="Freeform: Shape 13113">
                <a:extLst>
                  <a:ext uri="{FF2B5EF4-FFF2-40B4-BE49-F238E27FC236}">
                    <a16:creationId xmlns:a16="http://schemas.microsoft.com/office/drawing/2014/main" id="{C3D49927-45FD-656A-6225-8C575AD73E41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5" name="Freeform: Shape 13114">
                <a:extLst>
                  <a:ext uri="{FF2B5EF4-FFF2-40B4-BE49-F238E27FC236}">
                    <a16:creationId xmlns:a16="http://schemas.microsoft.com/office/drawing/2014/main" id="{94D9F8BB-1A79-3593-6137-E91DF7655C83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6" name="Freeform: Shape 13115">
                <a:extLst>
                  <a:ext uri="{FF2B5EF4-FFF2-40B4-BE49-F238E27FC236}">
                    <a16:creationId xmlns:a16="http://schemas.microsoft.com/office/drawing/2014/main" id="{8CE6DF8C-538B-7FB4-D7E2-E85D0590BB15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08" name="Freeform: Shape 13107">
              <a:extLst>
                <a:ext uri="{FF2B5EF4-FFF2-40B4-BE49-F238E27FC236}">
                  <a16:creationId xmlns:a16="http://schemas.microsoft.com/office/drawing/2014/main" id="{219A1C65-48BF-4B90-66BD-5933AB5588B4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4834" name="Asteroid 3">
            <a:extLst>
              <a:ext uri="{FF2B5EF4-FFF2-40B4-BE49-F238E27FC236}">
                <a16:creationId xmlns:a16="http://schemas.microsoft.com/office/drawing/2014/main" id="{D64E6A9D-6E95-B1B0-8CDA-CA88972287A3}"/>
              </a:ext>
            </a:extLst>
          </p:cNvPr>
          <p:cNvGrpSpPr/>
          <p:nvPr/>
        </p:nvGrpSpPr>
        <p:grpSpPr>
          <a:xfrm>
            <a:off x="3298183" y="1104879"/>
            <a:ext cx="1595581" cy="1604169"/>
            <a:chOff x="4974583" y="838179"/>
            <a:chExt cx="1595581" cy="1604169"/>
          </a:xfrm>
        </p:grpSpPr>
        <p:grpSp>
          <p:nvGrpSpPr>
            <p:cNvPr id="13072" name="Asteroid 3">
              <a:extLst>
                <a:ext uri="{FF2B5EF4-FFF2-40B4-BE49-F238E27FC236}">
                  <a16:creationId xmlns:a16="http://schemas.microsoft.com/office/drawing/2014/main" id="{AD62FB0C-264A-A61B-A7B5-A7CCE1CDB986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3073" name="Freeform: Shape 13072">
                <a:extLst>
                  <a:ext uri="{FF2B5EF4-FFF2-40B4-BE49-F238E27FC236}">
                    <a16:creationId xmlns:a16="http://schemas.microsoft.com/office/drawing/2014/main" id="{60CF37F4-CEAA-AD5D-5940-F2893051579D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4" name="Freeform: Shape 13073">
                <a:extLst>
                  <a:ext uri="{FF2B5EF4-FFF2-40B4-BE49-F238E27FC236}">
                    <a16:creationId xmlns:a16="http://schemas.microsoft.com/office/drawing/2014/main" id="{3E2F89C9-52E6-9B27-56B5-17DC39DBCFA2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5" name="Freeform: Shape 13074">
                <a:extLst>
                  <a:ext uri="{FF2B5EF4-FFF2-40B4-BE49-F238E27FC236}">
                    <a16:creationId xmlns:a16="http://schemas.microsoft.com/office/drawing/2014/main" id="{8B8702F8-4820-750E-44DD-E59F468AAA51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6" name="Freeform: Shape 13075">
                <a:extLst>
                  <a:ext uri="{FF2B5EF4-FFF2-40B4-BE49-F238E27FC236}">
                    <a16:creationId xmlns:a16="http://schemas.microsoft.com/office/drawing/2014/main" id="{8E2894A7-449D-98F8-DFA2-10E5E35C1DAC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7" name="Freeform: Shape 13076">
                <a:extLst>
                  <a:ext uri="{FF2B5EF4-FFF2-40B4-BE49-F238E27FC236}">
                    <a16:creationId xmlns:a16="http://schemas.microsoft.com/office/drawing/2014/main" id="{05345A99-8672-3612-3D60-8C9F7673FE26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8" name="Freeform: Shape 13077">
                <a:extLst>
                  <a:ext uri="{FF2B5EF4-FFF2-40B4-BE49-F238E27FC236}">
                    <a16:creationId xmlns:a16="http://schemas.microsoft.com/office/drawing/2014/main" id="{677DA2A8-F11E-7BC1-E7D1-71F482572B06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9" name="Freeform: Shape 13078">
                <a:extLst>
                  <a:ext uri="{FF2B5EF4-FFF2-40B4-BE49-F238E27FC236}">
                    <a16:creationId xmlns:a16="http://schemas.microsoft.com/office/drawing/2014/main" id="{DDDE73D7-7B3A-BC89-9196-924A84CC96B6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0" name="Freeform: Shape 13079">
                <a:extLst>
                  <a:ext uri="{FF2B5EF4-FFF2-40B4-BE49-F238E27FC236}">
                    <a16:creationId xmlns:a16="http://schemas.microsoft.com/office/drawing/2014/main" id="{99577742-D72D-5466-A990-1F74E6751DC4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1" name="Freeform: Shape 13080">
                <a:extLst>
                  <a:ext uri="{FF2B5EF4-FFF2-40B4-BE49-F238E27FC236}">
                    <a16:creationId xmlns:a16="http://schemas.microsoft.com/office/drawing/2014/main" id="{109F70B1-F0A4-37EF-CB4A-5529861E5B83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17" name="Freeform: Shape 13116">
              <a:extLst>
                <a:ext uri="{FF2B5EF4-FFF2-40B4-BE49-F238E27FC236}">
                  <a16:creationId xmlns:a16="http://schemas.microsoft.com/office/drawing/2014/main" id="{B843711B-9F58-4819-4B63-B6E294DB4D2C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4833" name="!!Rocket in flight 3">
            <a:extLst>
              <a:ext uri="{FF2B5EF4-FFF2-40B4-BE49-F238E27FC236}">
                <a16:creationId xmlns:a16="http://schemas.microsoft.com/office/drawing/2014/main" id="{4BB64271-7812-F3FC-C34E-E8A183831C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V="1">
            <a:off x="15411508" y="2988816"/>
            <a:ext cx="2628900" cy="1123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3930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38CE772-7183-3E50-DD78-DE4F2A20054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550" y="-6515100"/>
            <a:ext cx="24249100" cy="13639693"/>
          </a:xfrm>
          <a:prstGeom prst="rect">
            <a:avLst/>
          </a:prstGeom>
        </p:spPr>
      </p:pic>
      <p:pic>
        <p:nvPicPr>
          <p:cNvPr id="4" name="Alien">
            <a:extLst>
              <a:ext uri="{FF2B5EF4-FFF2-40B4-BE49-F238E27FC236}">
                <a16:creationId xmlns:a16="http://schemas.microsoft.com/office/drawing/2014/main" id="{A4CD63E6-65D1-7D44-63E4-AE40BA0F18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360863" y="2527300"/>
            <a:ext cx="1098973" cy="1117600"/>
          </a:xfrm>
          <a:prstGeom prst="rect">
            <a:avLst/>
          </a:prstGeom>
        </p:spPr>
      </p:pic>
      <p:pic>
        <p:nvPicPr>
          <p:cNvPr id="3" name="Venus">
            <a:extLst>
              <a:ext uri="{FF2B5EF4-FFF2-40B4-BE49-F238E27FC236}">
                <a16:creationId xmlns:a16="http://schemas.microsoft.com/office/drawing/2014/main" id="{9FDFD4E9-C78A-C6D5-07D2-07F718E63F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6531427" y="2733676"/>
            <a:ext cx="3396342" cy="3109775"/>
          </a:xfrm>
          <a:prstGeom prst="rect">
            <a:avLst/>
          </a:prstGeom>
        </p:spPr>
      </p:pic>
      <p:grpSp>
        <p:nvGrpSpPr>
          <p:cNvPr id="5" name="Asteroid 2">
            <a:extLst>
              <a:ext uri="{FF2B5EF4-FFF2-40B4-BE49-F238E27FC236}">
                <a16:creationId xmlns:a16="http://schemas.microsoft.com/office/drawing/2014/main" id="{65DFF08F-E0DF-C027-180F-A5F5FBD0F5A9}"/>
              </a:ext>
            </a:extLst>
          </p:cNvPr>
          <p:cNvGrpSpPr/>
          <p:nvPr/>
        </p:nvGrpSpPr>
        <p:grpSpPr>
          <a:xfrm>
            <a:off x="1455875" y="3827557"/>
            <a:ext cx="1570081" cy="1671924"/>
            <a:chOff x="1455875" y="3827557"/>
            <a:chExt cx="1570081" cy="1671924"/>
          </a:xfrm>
        </p:grpSpPr>
        <p:grpSp>
          <p:nvGrpSpPr>
            <p:cNvPr id="7" name="Graphic 7423">
              <a:extLst>
                <a:ext uri="{FF2B5EF4-FFF2-40B4-BE49-F238E27FC236}">
                  <a16:creationId xmlns:a16="http://schemas.microsoft.com/office/drawing/2014/main" id="{ADDA5D8B-BD36-2403-FE31-56DA43A368D4}"/>
                </a:ext>
              </a:extLst>
            </p:cNvPr>
            <p:cNvGrpSpPr/>
            <p:nvPr/>
          </p:nvGrpSpPr>
          <p:grpSpPr>
            <a:xfrm>
              <a:off x="1455875" y="3827557"/>
              <a:ext cx="1570081" cy="1671924"/>
              <a:chOff x="1455875" y="3827557"/>
              <a:chExt cx="1570081" cy="1671924"/>
            </a:xfrm>
          </p:grpSpPr>
          <p:sp>
            <p:nvSpPr>
              <p:cNvPr id="13119" name="Freeform: Shape 13118">
                <a:extLst>
                  <a:ext uri="{FF2B5EF4-FFF2-40B4-BE49-F238E27FC236}">
                    <a16:creationId xmlns:a16="http://schemas.microsoft.com/office/drawing/2014/main" id="{C8D85EAE-8945-60F0-DDFA-EF9D8BD8049F}"/>
                  </a:ext>
                </a:extLst>
              </p:cNvPr>
              <p:cNvSpPr/>
              <p:nvPr/>
            </p:nvSpPr>
            <p:spPr>
              <a:xfrm>
                <a:off x="1455875" y="3827557"/>
                <a:ext cx="1570081" cy="1671767"/>
              </a:xfrm>
              <a:custGeom>
                <a:avLst/>
                <a:gdLst>
                  <a:gd name="connsiteX0" fmla="*/ 1000654 w 1570081"/>
                  <a:gd name="connsiteY0" fmla="*/ 41021 h 1671767"/>
                  <a:gd name="connsiteX1" fmla="*/ 666136 w 1570081"/>
                  <a:gd name="connsiteY1" fmla="*/ 27305 h 1671767"/>
                  <a:gd name="connsiteX2" fmla="*/ 537739 w 1570081"/>
                  <a:gd name="connsiteY2" fmla="*/ 93408 h 1671767"/>
                  <a:gd name="connsiteX3" fmla="*/ 326569 w 1570081"/>
                  <a:gd name="connsiteY3" fmla="*/ 180086 h 1671767"/>
                  <a:gd name="connsiteX4" fmla="*/ 64441 w 1570081"/>
                  <a:gd name="connsiteY4" fmla="*/ 452977 h 1671767"/>
                  <a:gd name="connsiteX5" fmla="*/ 29389 w 1570081"/>
                  <a:gd name="connsiteY5" fmla="*/ 656431 h 1671767"/>
                  <a:gd name="connsiteX6" fmla="*/ 87397 w 1570081"/>
                  <a:gd name="connsiteY6" fmla="*/ 1177354 h 1671767"/>
                  <a:gd name="connsiteX7" fmla="*/ 334856 w 1570081"/>
                  <a:gd name="connsiteY7" fmla="*/ 1416907 h 1671767"/>
                  <a:gd name="connsiteX8" fmla="*/ 504020 w 1570081"/>
                  <a:gd name="connsiteY8" fmla="*/ 1609884 h 1671767"/>
                  <a:gd name="connsiteX9" fmla="*/ 734716 w 1570081"/>
                  <a:gd name="connsiteY9" fmla="*/ 1668939 h 1671767"/>
                  <a:gd name="connsiteX10" fmla="*/ 930645 w 1570081"/>
                  <a:gd name="connsiteY10" fmla="*/ 1614075 h 1671767"/>
                  <a:gd name="connsiteX11" fmla="*/ 1165627 w 1570081"/>
                  <a:gd name="connsiteY11" fmla="*/ 1546828 h 1671767"/>
                  <a:gd name="connsiteX12" fmla="*/ 1378701 w 1570081"/>
                  <a:gd name="connsiteY12" fmla="*/ 1317847 h 1671767"/>
                  <a:gd name="connsiteX13" fmla="*/ 1423659 w 1570081"/>
                  <a:gd name="connsiteY13" fmla="*/ 1232884 h 1671767"/>
                  <a:gd name="connsiteX14" fmla="*/ 1530529 w 1570081"/>
                  <a:gd name="connsiteY14" fmla="*/ 1028097 h 1671767"/>
                  <a:gd name="connsiteX15" fmla="*/ 1554247 w 1570081"/>
                  <a:gd name="connsiteY15" fmla="*/ 872363 h 1671767"/>
                  <a:gd name="connsiteX16" fmla="*/ 1565486 w 1570081"/>
                  <a:gd name="connsiteY16" fmla="*/ 653288 h 1671767"/>
                  <a:gd name="connsiteX17" fmla="*/ 1520814 w 1570081"/>
                  <a:gd name="connsiteY17" fmla="*/ 529082 h 1671767"/>
                  <a:gd name="connsiteX18" fmla="*/ 1459759 w 1570081"/>
                  <a:gd name="connsiteY18" fmla="*/ 394494 h 1671767"/>
                  <a:gd name="connsiteX19" fmla="*/ 1209918 w 1570081"/>
                  <a:gd name="connsiteY19" fmla="*/ 144463 h 1671767"/>
                  <a:gd name="connsiteX20" fmla="*/ 1001701 w 1570081"/>
                  <a:gd name="connsiteY20" fmla="*/ 41307 h 1671767"/>
                  <a:gd name="connsiteX21" fmla="*/ 1000749 w 1570081"/>
                  <a:gd name="connsiteY21" fmla="*/ 40926 h 16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0081" h="1671767">
                    <a:moveTo>
                      <a:pt x="1000654" y="41021"/>
                    </a:moveTo>
                    <a:cubicBezTo>
                      <a:pt x="894736" y="-2223"/>
                      <a:pt x="772530" y="-18129"/>
                      <a:pt x="666136" y="27305"/>
                    </a:cubicBezTo>
                    <a:cubicBezTo>
                      <a:pt x="621463" y="45307"/>
                      <a:pt x="580220" y="71025"/>
                      <a:pt x="537739" y="93408"/>
                    </a:cubicBezTo>
                    <a:cubicBezTo>
                      <a:pt x="470778" y="131032"/>
                      <a:pt x="395911" y="148844"/>
                      <a:pt x="326569" y="180086"/>
                    </a:cubicBezTo>
                    <a:cubicBezTo>
                      <a:pt x="232748" y="221710"/>
                      <a:pt x="106351" y="358013"/>
                      <a:pt x="64441" y="452977"/>
                    </a:cubicBezTo>
                    <a:cubicBezTo>
                      <a:pt x="36724" y="516414"/>
                      <a:pt x="36438" y="588232"/>
                      <a:pt x="29389" y="656431"/>
                    </a:cubicBezTo>
                    <a:cubicBezTo>
                      <a:pt x="6148" y="863886"/>
                      <a:pt x="-45001" y="987425"/>
                      <a:pt x="87397" y="1177354"/>
                    </a:cubicBezTo>
                    <a:cubicBezTo>
                      <a:pt x="153119" y="1273366"/>
                      <a:pt x="258370" y="1330992"/>
                      <a:pt x="334856" y="1416907"/>
                    </a:cubicBezTo>
                    <a:cubicBezTo>
                      <a:pt x="392578" y="1479963"/>
                      <a:pt x="435059" y="1558830"/>
                      <a:pt x="504020" y="1609884"/>
                    </a:cubicBezTo>
                    <a:cubicBezTo>
                      <a:pt x="569171" y="1659700"/>
                      <a:pt x="653658" y="1679702"/>
                      <a:pt x="734716" y="1668939"/>
                    </a:cubicBezTo>
                    <a:cubicBezTo>
                      <a:pt x="801867" y="1661128"/>
                      <a:pt x="866446" y="1634458"/>
                      <a:pt x="930645" y="1614075"/>
                    </a:cubicBezTo>
                    <a:cubicBezTo>
                      <a:pt x="1008940" y="1588357"/>
                      <a:pt x="1090379" y="1579594"/>
                      <a:pt x="1165627" y="1546828"/>
                    </a:cubicBezTo>
                    <a:cubicBezTo>
                      <a:pt x="1265163" y="1505680"/>
                      <a:pt x="1331552" y="1412431"/>
                      <a:pt x="1378701" y="1317847"/>
                    </a:cubicBezTo>
                    <a:cubicBezTo>
                      <a:pt x="1393465" y="1289463"/>
                      <a:pt x="1407943" y="1260792"/>
                      <a:pt x="1423659" y="1232884"/>
                    </a:cubicBezTo>
                    <a:cubicBezTo>
                      <a:pt x="1462521" y="1162780"/>
                      <a:pt x="1509574" y="1102487"/>
                      <a:pt x="1530529" y="1028097"/>
                    </a:cubicBezTo>
                    <a:cubicBezTo>
                      <a:pt x="1545293" y="977519"/>
                      <a:pt x="1548627" y="924560"/>
                      <a:pt x="1554247" y="872363"/>
                    </a:cubicBezTo>
                    <a:cubicBezTo>
                      <a:pt x="1560819" y="798640"/>
                      <a:pt x="1578345" y="724345"/>
                      <a:pt x="1565486" y="653288"/>
                    </a:cubicBezTo>
                    <a:cubicBezTo>
                      <a:pt x="1557962" y="609568"/>
                      <a:pt x="1540054" y="569087"/>
                      <a:pt x="1520814" y="529082"/>
                    </a:cubicBezTo>
                    <a:cubicBezTo>
                      <a:pt x="1499383" y="485172"/>
                      <a:pt x="1477761" y="439642"/>
                      <a:pt x="1459759" y="394494"/>
                    </a:cubicBezTo>
                    <a:cubicBezTo>
                      <a:pt x="1406609" y="249428"/>
                      <a:pt x="1346697" y="212757"/>
                      <a:pt x="1209918" y="144463"/>
                    </a:cubicBezTo>
                    <a:cubicBezTo>
                      <a:pt x="1140766" y="109601"/>
                      <a:pt x="1073710" y="70167"/>
                      <a:pt x="1001701" y="41307"/>
                    </a:cubicBezTo>
                    <a:lnTo>
                      <a:pt x="1000749" y="40926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56" name="Freeform: Shape 11455">
                <a:extLst>
                  <a:ext uri="{FF2B5EF4-FFF2-40B4-BE49-F238E27FC236}">
                    <a16:creationId xmlns:a16="http://schemas.microsoft.com/office/drawing/2014/main" id="{2AAF1B4D-0764-4BC2-E5C8-F3F5DD262AA7}"/>
                  </a:ext>
                </a:extLst>
              </p:cNvPr>
              <p:cNvSpPr/>
              <p:nvPr/>
            </p:nvSpPr>
            <p:spPr>
              <a:xfrm>
                <a:off x="2294889" y="4443984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2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2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2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2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57" name="Freeform: Shape 11456">
                <a:extLst>
                  <a:ext uri="{FF2B5EF4-FFF2-40B4-BE49-F238E27FC236}">
                    <a16:creationId xmlns:a16="http://schemas.microsoft.com/office/drawing/2014/main" id="{44E7659B-CB84-E0FF-770C-E9078549FAA2}"/>
                  </a:ext>
                </a:extLst>
              </p:cNvPr>
              <p:cNvSpPr/>
              <p:nvPr/>
            </p:nvSpPr>
            <p:spPr>
              <a:xfrm>
                <a:off x="2233929" y="4962048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58" name="Freeform: Shape 11457">
                <a:extLst>
                  <a:ext uri="{FF2B5EF4-FFF2-40B4-BE49-F238E27FC236}">
                    <a16:creationId xmlns:a16="http://schemas.microsoft.com/office/drawing/2014/main" id="{F04CC948-3861-D68E-28A4-E1F7A7102303}"/>
                  </a:ext>
                </a:extLst>
              </p:cNvPr>
              <p:cNvSpPr/>
              <p:nvPr/>
            </p:nvSpPr>
            <p:spPr>
              <a:xfrm>
                <a:off x="1632711" y="4653819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59" name="Freeform: Shape 11458">
                <a:extLst>
                  <a:ext uri="{FF2B5EF4-FFF2-40B4-BE49-F238E27FC236}">
                    <a16:creationId xmlns:a16="http://schemas.microsoft.com/office/drawing/2014/main" id="{35812DAE-AB92-5C91-37B4-552312B24FCC}"/>
                  </a:ext>
                </a:extLst>
              </p:cNvPr>
              <p:cNvSpPr/>
              <p:nvPr/>
            </p:nvSpPr>
            <p:spPr>
              <a:xfrm>
                <a:off x="2423286" y="4085463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0" name="Freeform: Shape 11459">
                <a:extLst>
                  <a:ext uri="{FF2B5EF4-FFF2-40B4-BE49-F238E27FC236}">
                    <a16:creationId xmlns:a16="http://schemas.microsoft.com/office/drawing/2014/main" id="{81B871FB-972B-29C6-6546-BCEA2EC9B9F6}"/>
                  </a:ext>
                </a:extLst>
              </p:cNvPr>
              <p:cNvSpPr/>
              <p:nvPr/>
            </p:nvSpPr>
            <p:spPr>
              <a:xfrm>
                <a:off x="2085149" y="4031456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1" name="Freeform: Shape 11460">
                <a:extLst>
                  <a:ext uri="{FF2B5EF4-FFF2-40B4-BE49-F238E27FC236}">
                    <a16:creationId xmlns:a16="http://schemas.microsoft.com/office/drawing/2014/main" id="{70AEB642-E715-AD4A-F43A-0950785F9AA3}"/>
                  </a:ext>
                </a:extLst>
              </p:cNvPr>
              <p:cNvSpPr/>
              <p:nvPr/>
            </p:nvSpPr>
            <p:spPr>
              <a:xfrm>
                <a:off x="1796065" y="4293393"/>
                <a:ext cx="120396" cy="120395"/>
              </a:xfrm>
              <a:custGeom>
                <a:avLst/>
                <a:gdLst>
                  <a:gd name="connsiteX0" fmla="*/ 120396 w 120396"/>
                  <a:gd name="connsiteY0" fmla="*/ 60198 h 120395"/>
                  <a:gd name="connsiteX1" fmla="*/ 60198 w 120396"/>
                  <a:gd name="connsiteY1" fmla="*/ 120396 h 120395"/>
                  <a:gd name="connsiteX2" fmla="*/ 0 w 120396"/>
                  <a:gd name="connsiteY2" fmla="*/ 60198 h 120395"/>
                  <a:gd name="connsiteX3" fmla="*/ 60198 w 120396"/>
                  <a:gd name="connsiteY3" fmla="*/ 0 h 120395"/>
                  <a:gd name="connsiteX4" fmla="*/ 120396 w 120396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2" name="Freeform: Shape 11461">
                <a:extLst>
                  <a:ext uri="{FF2B5EF4-FFF2-40B4-BE49-F238E27FC236}">
                    <a16:creationId xmlns:a16="http://schemas.microsoft.com/office/drawing/2014/main" id="{8D911319-F555-E959-4817-223F455A8637}"/>
                  </a:ext>
                </a:extLst>
              </p:cNvPr>
              <p:cNvSpPr/>
              <p:nvPr/>
            </p:nvSpPr>
            <p:spPr>
              <a:xfrm>
                <a:off x="1987327" y="3827618"/>
                <a:ext cx="1038248" cy="1671863"/>
              </a:xfrm>
              <a:custGeom>
                <a:avLst/>
                <a:gdLst>
                  <a:gd name="connsiteX0" fmla="*/ 1033844 w 1038248"/>
                  <a:gd name="connsiteY0" fmla="*/ 653323 h 1671863"/>
                  <a:gd name="connsiteX1" fmla="*/ 989171 w 1038248"/>
                  <a:gd name="connsiteY1" fmla="*/ 529117 h 1671863"/>
                  <a:gd name="connsiteX2" fmla="*/ 928116 w 1038248"/>
                  <a:gd name="connsiteY2" fmla="*/ 394528 h 1671863"/>
                  <a:gd name="connsiteX3" fmla="*/ 678275 w 1038248"/>
                  <a:gd name="connsiteY3" fmla="*/ 144497 h 1671863"/>
                  <a:gd name="connsiteX4" fmla="*/ 470059 w 1038248"/>
                  <a:gd name="connsiteY4" fmla="*/ 41342 h 1671863"/>
                  <a:gd name="connsiteX5" fmla="*/ 469106 w 1038248"/>
                  <a:gd name="connsiteY5" fmla="*/ 40960 h 1671863"/>
                  <a:gd name="connsiteX6" fmla="*/ 256889 w 1038248"/>
                  <a:gd name="connsiteY6" fmla="*/ 384 h 1671863"/>
                  <a:gd name="connsiteX7" fmla="*/ 259937 w 1038248"/>
                  <a:gd name="connsiteY7" fmla="*/ 1622 h 1671863"/>
                  <a:gd name="connsiteX8" fmla="*/ 260890 w 1038248"/>
                  <a:gd name="connsiteY8" fmla="*/ 2003 h 1671863"/>
                  <a:gd name="connsiteX9" fmla="*/ 469106 w 1038248"/>
                  <a:gd name="connsiteY9" fmla="*/ 105159 h 1671863"/>
                  <a:gd name="connsiteX10" fmla="*/ 718947 w 1038248"/>
                  <a:gd name="connsiteY10" fmla="*/ 355190 h 1671863"/>
                  <a:gd name="connsiteX11" fmla="*/ 780002 w 1038248"/>
                  <a:gd name="connsiteY11" fmla="*/ 489778 h 1671863"/>
                  <a:gd name="connsiteX12" fmla="*/ 824675 w 1038248"/>
                  <a:gd name="connsiteY12" fmla="*/ 613984 h 1671863"/>
                  <a:gd name="connsiteX13" fmla="*/ 813435 w 1038248"/>
                  <a:gd name="connsiteY13" fmla="*/ 833059 h 1671863"/>
                  <a:gd name="connsiteX14" fmla="*/ 789718 w 1038248"/>
                  <a:gd name="connsiteY14" fmla="*/ 988793 h 1671863"/>
                  <a:gd name="connsiteX15" fmla="*/ 682847 w 1038248"/>
                  <a:gd name="connsiteY15" fmla="*/ 1193581 h 1671863"/>
                  <a:gd name="connsiteX16" fmla="*/ 637889 w 1038248"/>
                  <a:gd name="connsiteY16" fmla="*/ 1278544 h 1671863"/>
                  <a:gd name="connsiteX17" fmla="*/ 424815 w 1038248"/>
                  <a:gd name="connsiteY17" fmla="*/ 1507525 h 1671863"/>
                  <a:gd name="connsiteX18" fmla="*/ 189833 w 1038248"/>
                  <a:gd name="connsiteY18" fmla="*/ 1574771 h 1671863"/>
                  <a:gd name="connsiteX19" fmla="*/ 0 w 1038248"/>
                  <a:gd name="connsiteY19" fmla="*/ 1628683 h 1671863"/>
                  <a:gd name="connsiteX20" fmla="*/ 202883 w 1038248"/>
                  <a:gd name="connsiteY20" fmla="*/ 1669069 h 1671863"/>
                  <a:gd name="connsiteX21" fmla="*/ 398812 w 1038248"/>
                  <a:gd name="connsiteY21" fmla="*/ 1614205 h 1671863"/>
                  <a:gd name="connsiteX22" fmla="*/ 633794 w 1038248"/>
                  <a:gd name="connsiteY22" fmla="*/ 1546958 h 1671863"/>
                  <a:gd name="connsiteX23" fmla="*/ 846868 w 1038248"/>
                  <a:gd name="connsiteY23" fmla="*/ 1317977 h 1671863"/>
                  <a:gd name="connsiteX24" fmla="*/ 891826 w 1038248"/>
                  <a:gd name="connsiteY24" fmla="*/ 1233014 h 1671863"/>
                  <a:gd name="connsiteX25" fmla="*/ 998696 w 1038248"/>
                  <a:gd name="connsiteY25" fmla="*/ 1028227 h 1671863"/>
                  <a:gd name="connsiteX26" fmla="*/ 1022413 w 1038248"/>
                  <a:gd name="connsiteY26" fmla="*/ 872493 h 1671863"/>
                  <a:gd name="connsiteX27" fmla="*/ 1033653 w 1038248"/>
                  <a:gd name="connsiteY27" fmla="*/ 653418 h 167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38248" h="1671863">
                    <a:moveTo>
                      <a:pt x="1033844" y="653323"/>
                    </a:moveTo>
                    <a:cubicBezTo>
                      <a:pt x="1026319" y="609603"/>
                      <a:pt x="1008412" y="569122"/>
                      <a:pt x="989171" y="529117"/>
                    </a:cubicBezTo>
                    <a:cubicBezTo>
                      <a:pt x="967740" y="485207"/>
                      <a:pt x="946118" y="439677"/>
                      <a:pt x="928116" y="394528"/>
                    </a:cubicBezTo>
                    <a:cubicBezTo>
                      <a:pt x="874967" y="249463"/>
                      <a:pt x="815054" y="212792"/>
                      <a:pt x="678275" y="144497"/>
                    </a:cubicBezTo>
                    <a:cubicBezTo>
                      <a:pt x="609124" y="109636"/>
                      <a:pt x="542068" y="70202"/>
                      <a:pt x="470059" y="41342"/>
                    </a:cubicBezTo>
                    <a:lnTo>
                      <a:pt x="469106" y="40960"/>
                    </a:lnTo>
                    <a:cubicBezTo>
                      <a:pt x="402145" y="13624"/>
                      <a:pt x="328708" y="-2759"/>
                      <a:pt x="256889" y="384"/>
                    </a:cubicBezTo>
                    <a:cubicBezTo>
                      <a:pt x="257937" y="765"/>
                      <a:pt x="258985" y="1146"/>
                      <a:pt x="259937" y="1622"/>
                    </a:cubicBezTo>
                    <a:lnTo>
                      <a:pt x="260890" y="2003"/>
                    </a:lnTo>
                    <a:cubicBezTo>
                      <a:pt x="332899" y="30769"/>
                      <a:pt x="399955" y="70202"/>
                      <a:pt x="469106" y="105159"/>
                    </a:cubicBezTo>
                    <a:cubicBezTo>
                      <a:pt x="605885" y="173453"/>
                      <a:pt x="665798" y="210220"/>
                      <a:pt x="718947" y="355190"/>
                    </a:cubicBezTo>
                    <a:cubicBezTo>
                      <a:pt x="736949" y="400339"/>
                      <a:pt x="758476" y="445868"/>
                      <a:pt x="780002" y="489778"/>
                    </a:cubicBezTo>
                    <a:cubicBezTo>
                      <a:pt x="799243" y="529688"/>
                      <a:pt x="817150" y="570169"/>
                      <a:pt x="824675" y="613984"/>
                    </a:cubicBezTo>
                    <a:cubicBezTo>
                      <a:pt x="837533" y="684946"/>
                      <a:pt x="820007" y="759336"/>
                      <a:pt x="813435" y="833059"/>
                    </a:cubicBezTo>
                    <a:cubicBezTo>
                      <a:pt x="807815" y="885352"/>
                      <a:pt x="804482" y="938311"/>
                      <a:pt x="789718" y="988793"/>
                    </a:cubicBezTo>
                    <a:cubicBezTo>
                      <a:pt x="768858" y="1063184"/>
                      <a:pt x="721709" y="1123572"/>
                      <a:pt x="682847" y="1193581"/>
                    </a:cubicBezTo>
                    <a:cubicBezTo>
                      <a:pt x="667131" y="1221489"/>
                      <a:pt x="652653" y="1250159"/>
                      <a:pt x="637889" y="1278544"/>
                    </a:cubicBezTo>
                    <a:cubicBezTo>
                      <a:pt x="590836" y="1373127"/>
                      <a:pt x="524351" y="1466377"/>
                      <a:pt x="424815" y="1507525"/>
                    </a:cubicBezTo>
                    <a:cubicBezTo>
                      <a:pt x="349568" y="1540291"/>
                      <a:pt x="268033" y="1548959"/>
                      <a:pt x="189833" y="1574771"/>
                    </a:cubicBezTo>
                    <a:cubicBezTo>
                      <a:pt x="127540" y="1594488"/>
                      <a:pt x="64960" y="1620015"/>
                      <a:pt x="0" y="1628683"/>
                    </a:cubicBezTo>
                    <a:cubicBezTo>
                      <a:pt x="60484" y="1664592"/>
                      <a:pt x="132969" y="1678308"/>
                      <a:pt x="202883" y="1669069"/>
                    </a:cubicBezTo>
                    <a:cubicBezTo>
                      <a:pt x="270034" y="1661258"/>
                      <a:pt x="334613" y="1634588"/>
                      <a:pt x="398812" y="1614205"/>
                    </a:cubicBezTo>
                    <a:cubicBezTo>
                      <a:pt x="477107" y="1588487"/>
                      <a:pt x="558546" y="1579724"/>
                      <a:pt x="633794" y="1546958"/>
                    </a:cubicBezTo>
                    <a:cubicBezTo>
                      <a:pt x="733330" y="1505810"/>
                      <a:pt x="799719" y="1412560"/>
                      <a:pt x="846868" y="1317977"/>
                    </a:cubicBezTo>
                    <a:cubicBezTo>
                      <a:pt x="861632" y="1289593"/>
                      <a:pt x="876109" y="1260923"/>
                      <a:pt x="891826" y="1233014"/>
                    </a:cubicBezTo>
                    <a:cubicBezTo>
                      <a:pt x="930688" y="1162910"/>
                      <a:pt x="977741" y="1102617"/>
                      <a:pt x="998696" y="1028227"/>
                    </a:cubicBezTo>
                    <a:cubicBezTo>
                      <a:pt x="1013460" y="977649"/>
                      <a:pt x="1016794" y="924690"/>
                      <a:pt x="1022413" y="872493"/>
                    </a:cubicBezTo>
                    <a:cubicBezTo>
                      <a:pt x="1028986" y="798769"/>
                      <a:pt x="1046512" y="724475"/>
                      <a:pt x="1033653" y="653418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3" name="Freeform: Shape 11462">
                <a:extLst>
                  <a:ext uri="{FF2B5EF4-FFF2-40B4-BE49-F238E27FC236}">
                    <a16:creationId xmlns:a16="http://schemas.microsoft.com/office/drawing/2014/main" id="{C26A4E33-BA30-9B68-3957-DDF7398B62CA}"/>
                  </a:ext>
                </a:extLst>
              </p:cNvPr>
              <p:cNvSpPr/>
              <p:nvPr/>
            </p:nvSpPr>
            <p:spPr>
              <a:xfrm>
                <a:off x="2857245" y="456380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4" name="Freeform: Shape 11463">
                <a:extLst>
                  <a:ext uri="{FF2B5EF4-FFF2-40B4-BE49-F238E27FC236}">
                    <a16:creationId xmlns:a16="http://schemas.microsoft.com/office/drawing/2014/main" id="{D3023C03-F3CA-5243-E1B9-34AB686D82ED}"/>
                  </a:ext>
                </a:extLst>
              </p:cNvPr>
              <p:cNvSpPr/>
              <p:nvPr/>
            </p:nvSpPr>
            <p:spPr>
              <a:xfrm>
                <a:off x="2635217" y="511063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18" name="Freeform: Shape 13117">
              <a:extLst>
                <a:ext uri="{FF2B5EF4-FFF2-40B4-BE49-F238E27FC236}">
                  <a16:creationId xmlns:a16="http://schemas.microsoft.com/office/drawing/2014/main" id="{DD63C06C-D52B-92F2-C1F4-38B63FF86350}"/>
                </a:ext>
              </a:extLst>
            </p:cNvPr>
            <p:cNvSpPr/>
            <p:nvPr/>
          </p:nvSpPr>
          <p:spPr>
            <a:xfrm>
              <a:off x="2019235" y="4083272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3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799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465" name="Asteroid 4">
            <a:extLst>
              <a:ext uri="{FF2B5EF4-FFF2-40B4-BE49-F238E27FC236}">
                <a16:creationId xmlns:a16="http://schemas.microsoft.com/office/drawing/2014/main" id="{DB08ABD7-F75B-36FE-8EC3-76F347385C85}"/>
              </a:ext>
            </a:extLst>
          </p:cNvPr>
          <p:cNvGrpSpPr/>
          <p:nvPr/>
        </p:nvGrpSpPr>
        <p:grpSpPr>
          <a:xfrm>
            <a:off x="4491018" y="4414741"/>
            <a:ext cx="1581533" cy="1607718"/>
            <a:chOff x="4491018" y="4414741"/>
            <a:chExt cx="1581533" cy="1607718"/>
          </a:xfrm>
        </p:grpSpPr>
        <p:grpSp>
          <p:nvGrpSpPr>
            <p:cNvPr id="11466" name="Graphic 7423">
              <a:extLst>
                <a:ext uri="{FF2B5EF4-FFF2-40B4-BE49-F238E27FC236}">
                  <a16:creationId xmlns:a16="http://schemas.microsoft.com/office/drawing/2014/main" id="{FB43493A-ED38-FCB7-CD69-BB46B879CC83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11468" name="Freeform: Shape 11467">
                <a:extLst>
                  <a:ext uri="{FF2B5EF4-FFF2-40B4-BE49-F238E27FC236}">
                    <a16:creationId xmlns:a16="http://schemas.microsoft.com/office/drawing/2014/main" id="{EC2C5871-0C89-8D8D-9830-14EADEBA4CEA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9" name="Freeform: Shape 11468">
                <a:extLst>
                  <a:ext uri="{FF2B5EF4-FFF2-40B4-BE49-F238E27FC236}">
                    <a16:creationId xmlns:a16="http://schemas.microsoft.com/office/drawing/2014/main" id="{F338EF5A-D976-7DE8-4222-D1F0C284B4FB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70" name="Freeform: Shape 11469">
                <a:extLst>
                  <a:ext uri="{FF2B5EF4-FFF2-40B4-BE49-F238E27FC236}">
                    <a16:creationId xmlns:a16="http://schemas.microsoft.com/office/drawing/2014/main" id="{5E218276-2A78-D23B-AC74-E461935096EA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71" name="Freeform: Shape 11470">
                <a:extLst>
                  <a:ext uri="{FF2B5EF4-FFF2-40B4-BE49-F238E27FC236}">
                    <a16:creationId xmlns:a16="http://schemas.microsoft.com/office/drawing/2014/main" id="{98D63DB2-39CC-12F1-A1D2-E8F52E72044E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72" name="Freeform: Shape 11471">
                <a:extLst>
                  <a:ext uri="{FF2B5EF4-FFF2-40B4-BE49-F238E27FC236}">
                    <a16:creationId xmlns:a16="http://schemas.microsoft.com/office/drawing/2014/main" id="{18D1BB95-CAC0-247D-A7A1-7F90715282F5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73" name="Freeform: Shape 11472">
                <a:extLst>
                  <a:ext uri="{FF2B5EF4-FFF2-40B4-BE49-F238E27FC236}">
                    <a16:creationId xmlns:a16="http://schemas.microsoft.com/office/drawing/2014/main" id="{FED9F755-0F21-E4CF-2173-19EB139A0016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74" name="Freeform: Shape 11473">
                <a:extLst>
                  <a:ext uri="{FF2B5EF4-FFF2-40B4-BE49-F238E27FC236}">
                    <a16:creationId xmlns:a16="http://schemas.microsoft.com/office/drawing/2014/main" id="{20868503-116B-B1AE-19E9-B6EF3E749E60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75" name="Freeform: Shape 11474">
                <a:extLst>
                  <a:ext uri="{FF2B5EF4-FFF2-40B4-BE49-F238E27FC236}">
                    <a16:creationId xmlns:a16="http://schemas.microsoft.com/office/drawing/2014/main" id="{2B2C203A-C47A-69FD-A767-E50725C231D4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467" name="Freeform: Shape 11466">
              <a:extLst>
                <a:ext uri="{FF2B5EF4-FFF2-40B4-BE49-F238E27FC236}">
                  <a16:creationId xmlns:a16="http://schemas.microsoft.com/office/drawing/2014/main" id="{7CD07FCA-F3F2-C39C-6A30-002506A94484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1476" name="Asteroid 3">
            <a:extLst>
              <a:ext uri="{FF2B5EF4-FFF2-40B4-BE49-F238E27FC236}">
                <a16:creationId xmlns:a16="http://schemas.microsoft.com/office/drawing/2014/main" id="{7BEC1977-5DEA-354F-022A-84824C916C12}"/>
              </a:ext>
            </a:extLst>
          </p:cNvPr>
          <p:cNvGrpSpPr/>
          <p:nvPr/>
        </p:nvGrpSpPr>
        <p:grpSpPr>
          <a:xfrm>
            <a:off x="3298183" y="1104879"/>
            <a:ext cx="1595581" cy="1604169"/>
            <a:chOff x="4974583" y="838179"/>
            <a:chExt cx="1595581" cy="1604169"/>
          </a:xfrm>
        </p:grpSpPr>
        <p:grpSp>
          <p:nvGrpSpPr>
            <p:cNvPr id="11477" name="Asteroid 3">
              <a:extLst>
                <a:ext uri="{FF2B5EF4-FFF2-40B4-BE49-F238E27FC236}">
                  <a16:creationId xmlns:a16="http://schemas.microsoft.com/office/drawing/2014/main" id="{3C771AAB-1D86-3F0E-D74D-5CE45A8D705C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1479" name="Freeform: Shape 11478">
                <a:extLst>
                  <a:ext uri="{FF2B5EF4-FFF2-40B4-BE49-F238E27FC236}">
                    <a16:creationId xmlns:a16="http://schemas.microsoft.com/office/drawing/2014/main" id="{4A8655D7-9A2B-1FDF-BE18-B8B37B12BA6A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80" name="Freeform: Shape 11479">
                <a:extLst>
                  <a:ext uri="{FF2B5EF4-FFF2-40B4-BE49-F238E27FC236}">
                    <a16:creationId xmlns:a16="http://schemas.microsoft.com/office/drawing/2014/main" id="{F7969D7A-5768-D7A6-7CF7-A60F558D8F2A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3" name="Freeform: Shape 9812">
                <a:extLst>
                  <a:ext uri="{FF2B5EF4-FFF2-40B4-BE49-F238E27FC236}">
                    <a16:creationId xmlns:a16="http://schemas.microsoft.com/office/drawing/2014/main" id="{3DAB9C88-F235-F6E7-9D55-F38EBAD60320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4" name="Freeform: Shape 9813">
                <a:extLst>
                  <a:ext uri="{FF2B5EF4-FFF2-40B4-BE49-F238E27FC236}">
                    <a16:creationId xmlns:a16="http://schemas.microsoft.com/office/drawing/2014/main" id="{FFADAA6C-97F8-F596-4473-BDD4D0FE90AC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5" name="Freeform: Shape 9814">
                <a:extLst>
                  <a:ext uri="{FF2B5EF4-FFF2-40B4-BE49-F238E27FC236}">
                    <a16:creationId xmlns:a16="http://schemas.microsoft.com/office/drawing/2014/main" id="{38B44A5C-1FE0-A312-1F2C-86D30B075776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6" name="Freeform: Shape 9815">
                <a:extLst>
                  <a:ext uri="{FF2B5EF4-FFF2-40B4-BE49-F238E27FC236}">
                    <a16:creationId xmlns:a16="http://schemas.microsoft.com/office/drawing/2014/main" id="{2A9365F4-38EA-D659-8754-628ED51D1D30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7" name="Freeform: Shape 9816">
                <a:extLst>
                  <a:ext uri="{FF2B5EF4-FFF2-40B4-BE49-F238E27FC236}">
                    <a16:creationId xmlns:a16="http://schemas.microsoft.com/office/drawing/2014/main" id="{BC95E9FD-CEFB-4A16-B461-E38D0B0D2054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8" name="Freeform: Shape 9817">
                <a:extLst>
                  <a:ext uri="{FF2B5EF4-FFF2-40B4-BE49-F238E27FC236}">
                    <a16:creationId xmlns:a16="http://schemas.microsoft.com/office/drawing/2014/main" id="{FCE49457-E533-705B-D972-5D941030663A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9" name="Freeform: Shape 9818">
                <a:extLst>
                  <a:ext uri="{FF2B5EF4-FFF2-40B4-BE49-F238E27FC236}">
                    <a16:creationId xmlns:a16="http://schemas.microsoft.com/office/drawing/2014/main" id="{EF7383DD-F96D-CAFD-441E-A1CC219B9742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478" name="Freeform: Shape 11477">
              <a:extLst>
                <a:ext uri="{FF2B5EF4-FFF2-40B4-BE49-F238E27FC236}">
                  <a16:creationId xmlns:a16="http://schemas.microsoft.com/office/drawing/2014/main" id="{8B8818E4-19E4-1852-9A23-6AA4946B4C29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9820" name="!!Rocket in flight 3">
            <a:extLst>
              <a:ext uri="{FF2B5EF4-FFF2-40B4-BE49-F238E27FC236}">
                <a16:creationId xmlns:a16="http://schemas.microsoft.com/office/drawing/2014/main" id="{70160E2B-8F18-85BE-FA62-AF9AC7F928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V="1">
            <a:off x="7321608" y="2988816"/>
            <a:ext cx="2628900" cy="1123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3274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50000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4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ED640D6-6D91-5972-B9F3-2FAFF6E9A3A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550" y="-6515100"/>
            <a:ext cx="24249100" cy="13639693"/>
          </a:xfrm>
          <a:prstGeom prst="rect">
            <a:avLst/>
          </a:prstGeom>
        </p:spPr>
      </p:pic>
      <p:pic>
        <p:nvPicPr>
          <p:cNvPr id="3" name="!!Rocket in flight 3">
            <a:extLst>
              <a:ext uri="{FF2B5EF4-FFF2-40B4-BE49-F238E27FC236}">
                <a16:creationId xmlns:a16="http://schemas.microsoft.com/office/drawing/2014/main" id="{C1DC5D56-BEBA-F08D-CD71-FF5087A8E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7321608" y="2988816"/>
            <a:ext cx="2628900" cy="1123950"/>
          </a:xfrm>
          <a:prstGeom prst="rect">
            <a:avLst/>
          </a:prstGeom>
        </p:spPr>
      </p:pic>
      <p:pic>
        <p:nvPicPr>
          <p:cNvPr id="17" name="Question 2">
            <a:extLst>
              <a:ext uri="{FF2B5EF4-FFF2-40B4-BE49-F238E27FC236}">
                <a16:creationId xmlns:a16="http://schemas.microsoft.com/office/drawing/2014/main" id="{C6BABDFE-31F6-9198-0E0F-C0BEF9A8F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9424" y="3084595"/>
            <a:ext cx="1130152" cy="561810"/>
          </a:xfrm>
          <a:prstGeom prst="rect">
            <a:avLst/>
          </a:prstGeom>
        </p:spPr>
      </p:pic>
      <p:grpSp>
        <p:nvGrpSpPr>
          <p:cNvPr id="2" name="Asteroid 2">
            <a:extLst>
              <a:ext uri="{FF2B5EF4-FFF2-40B4-BE49-F238E27FC236}">
                <a16:creationId xmlns:a16="http://schemas.microsoft.com/office/drawing/2014/main" id="{97FFB0DF-7E06-A1F5-8D88-9283A272C500}"/>
              </a:ext>
            </a:extLst>
          </p:cNvPr>
          <p:cNvGrpSpPr/>
          <p:nvPr/>
        </p:nvGrpSpPr>
        <p:grpSpPr>
          <a:xfrm>
            <a:off x="909775" y="2557557"/>
            <a:ext cx="1570081" cy="1671924"/>
            <a:chOff x="1455875" y="3827557"/>
            <a:chExt cx="1570081" cy="1671924"/>
          </a:xfrm>
        </p:grpSpPr>
        <p:grpSp>
          <p:nvGrpSpPr>
            <p:cNvPr id="5" name="Graphic 7423">
              <a:extLst>
                <a:ext uri="{FF2B5EF4-FFF2-40B4-BE49-F238E27FC236}">
                  <a16:creationId xmlns:a16="http://schemas.microsoft.com/office/drawing/2014/main" id="{3ECA8C8F-C46E-3B1D-3B1D-0CAA95263651}"/>
                </a:ext>
              </a:extLst>
            </p:cNvPr>
            <p:cNvGrpSpPr/>
            <p:nvPr/>
          </p:nvGrpSpPr>
          <p:grpSpPr>
            <a:xfrm>
              <a:off x="1455875" y="3827557"/>
              <a:ext cx="1570081" cy="1671924"/>
              <a:chOff x="1455875" y="3827557"/>
              <a:chExt cx="1570081" cy="1671924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4FDAEBE-FCFD-0523-C0DC-9F0259111DBF}"/>
                  </a:ext>
                </a:extLst>
              </p:cNvPr>
              <p:cNvSpPr/>
              <p:nvPr/>
            </p:nvSpPr>
            <p:spPr>
              <a:xfrm>
                <a:off x="1455875" y="3827557"/>
                <a:ext cx="1570081" cy="1671767"/>
              </a:xfrm>
              <a:custGeom>
                <a:avLst/>
                <a:gdLst>
                  <a:gd name="connsiteX0" fmla="*/ 1000654 w 1570081"/>
                  <a:gd name="connsiteY0" fmla="*/ 41021 h 1671767"/>
                  <a:gd name="connsiteX1" fmla="*/ 666136 w 1570081"/>
                  <a:gd name="connsiteY1" fmla="*/ 27305 h 1671767"/>
                  <a:gd name="connsiteX2" fmla="*/ 537739 w 1570081"/>
                  <a:gd name="connsiteY2" fmla="*/ 93408 h 1671767"/>
                  <a:gd name="connsiteX3" fmla="*/ 326569 w 1570081"/>
                  <a:gd name="connsiteY3" fmla="*/ 180086 h 1671767"/>
                  <a:gd name="connsiteX4" fmla="*/ 64441 w 1570081"/>
                  <a:gd name="connsiteY4" fmla="*/ 452977 h 1671767"/>
                  <a:gd name="connsiteX5" fmla="*/ 29389 w 1570081"/>
                  <a:gd name="connsiteY5" fmla="*/ 656431 h 1671767"/>
                  <a:gd name="connsiteX6" fmla="*/ 87397 w 1570081"/>
                  <a:gd name="connsiteY6" fmla="*/ 1177354 h 1671767"/>
                  <a:gd name="connsiteX7" fmla="*/ 334856 w 1570081"/>
                  <a:gd name="connsiteY7" fmla="*/ 1416907 h 1671767"/>
                  <a:gd name="connsiteX8" fmla="*/ 504020 w 1570081"/>
                  <a:gd name="connsiteY8" fmla="*/ 1609884 h 1671767"/>
                  <a:gd name="connsiteX9" fmla="*/ 734716 w 1570081"/>
                  <a:gd name="connsiteY9" fmla="*/ 1668939 h 1671767"/>
                  <a:gd name="connsiteX10" fmla="*/ 930645 w 1570081"/>
                  <a:gd name="connsiteY10" fmla="*/ 1614075 h 1671767"/>
                  <a:gd name="connsiteX11" fmla="*/ 1165627 w 1570081"/>
                  <a:gd name="connsiteY11" fmla="*/ 1546828 h 1671767"/>
                  <a:gd name="connsiteX12" fmla="*/ 1378701 w 1570081"/>
                  <a:gd name="connsiteY12" fmla="*/ 1317847 h 1671767"/>
                  <a:gd name="connsiteX13" fmla="*/ 1423659 w 1570081"/>
                  <a:gd name="connsiteY13" fmla="*/ 1232884 h 1671767"/>
                  <a:gd name="connsiteX14" fmla="*/ 1530529 w 1570081"/>
                  <a:gd name="connsiteY14" fmla="*/ 1028097 h 1671767"/>
                  <a:gd name="connsiteX15" fmla="*/ 1554247 w 1570081"/>
                  <a:gd name="connsiteY15" fmla="*/ 872363 h 1671767"/>
                  <a:gd name="connsiteX16" fmla="*/ 1565486 w 1570081"/>
                  <a:gd name="connsiteY16" fmla="*/ 653288 h 1671767"/>
                  <a:gd name="connsiteX17" fmla="*/ 1520814 w 1570081"/>
                  <a:gd name="connsiteY17" fmla="*/ 529082 h 1671767"/>
                  <a:gd name="connsiteX18" fmla="*/ 1459759 w 1570081"/>
                  <a:gd name="connsiteY18" fmla="*/ 394494 h 1671767"/>
                  <a:gd name="connsiteX19" fmla="*/ 1209918 w 1570081"/>
                  <a:gd name="connsiteY19" fmla="*/ 144463 h 1671767"/>
                  <a:gd name="connsiteX20" fmla="*/ 1001701 w 1570081"/>
                  <a:gd name="connsiteY20" fmla="*/ 41307 h 1671767"/>
                  <a:gd name="connsiteX21" fmla="*/ 1000749 w 1570081"/>
                  <a:gd name="connsiteY21" fmla="*/ 40926 h 16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0081" h="1671767">
                    <a:moveTo>
                      <a:pt x="1000654" y="41021"/>
                    </a:moveTo>
                    <a:cubicBezTo>
                      <a:pt x="894736" y="-2223"/>
                      <a:pt x="772530" y="-18129"/>
                      <a:pt x="666136" y="27305"/>
                    </a:cubicBezTo>
                    <a:cubicBezTo>
                      <a:pt x="621463" y="45307"/>
                      <a:pt x="580220" y="71025"/>
                      <a:pt x="537739" y="93408"/>
                    </a:cubicBezTo>
                    <a:cubicBezTo>
                      <a:pt x="470778" y="131032"/>
                      <a:pt x="395911" y="148844"/>
                      <a:pt x="326569" y="180086"/>
                    </a:cubicBezTo>
                    <a:cubicBezTo>
                      <a:pt x="232748" y="221710"/>
                      <a:pt x="106351" y="358013"/>
                      <a:pt x="64441" y="452977"/>
                    </a:cubicBezTo>
                    <a:cubicBezTo>
                      <a:pt x="36724" y="516414"/>
                      <a:pt x="36438" y="588232"/>
                      <a:pt x="29389" y="656431"/>
                    </a:cubicBezTo>
                    <a:cubicBezTo>
                      <a:pt x="6148" y="863886"/>
                      <a:pt x="-45001" y="987425"/>
                      <a:pt x="87397" y="1177354"/>
                    </a:cubicBezTo>
                    <a:cubicBezTo>
                      <a:pt x="153119" y="1273366"/>
                      <a:pt x="258370" y="1330992"/>
                      <a:pt x="334856" y="1416907"/>
                    </a:cubicBezTo>
                    <a:cubicBezTo>
                      <a:pt x="392578" y="1479963"/>
                      <a:pt x="435059" y="1558830"/>
                      <a:pt x="504020" y="1609884"/>
                    </a:cubicBezTo>
                    <a:cubicBezTo>
                      <a:pt x="569171" y="1659700"/>
                      <a:pt x="653658" y="1679702"/>
                      <a:pt x="734716" y="1668939"/>
                    </a:cubicBezTo>
                    <a:cubicBezTo>
                      <a:pt x="801867" y="1661128"/>
                      <a:pt x="866446" y="1634458"/>
                      <a:pt x="930645" y="1614075"/>
                    </a:cubicBezTo>
                    <a:cubicBezTo>
                      <a:pt x="1008940" y="1588357"/>
                      <a:pt x="1090379" y="1579594"/>
                      <a:pt x="1165627" y="1546828"/>
                    </a:cubicBezTo>
                    <a:cubicBezTo>
                      <a:pt x="1265163" y="1505680"/>
                      <a:pt x="1331552" y="1412431"/>
                      <a:pt x="1378701" y="1317847"/>
                    </a:cubicBezTo>
                    <a:cubicBezTo>
                      <a:pt x="1393465" y="1289463"/>
                      <a:pt x="1407943" y="1260792"/>
                      <a:pt x="1423659" y="1232884"/>
                    </a:cubicBezTo>
                    <a:cubicBezTo>
                      <a:pt x="1462521" y="1162780"/>
                      <a:pt x="1509574" y="1102487"/>
                      <a:pt x="1530529" y="1028097"/>
                    </a:cubicBezTo>
                    <a:cubicBezTo>
                      <a:pt x="1545293" y="977519"/>
                      <a:pt x="1548627" y="924560"/>
                      <a:pt x="1554247" y="872363"/>
                    </a:cubicBezTo>
                    <a:cubicBezTo>
                      <a:pt x="1560819" y="798640"/>
                      <a:pt x="1578345" y="724345"/>
                      <a:pt x="1565486" y="653288"/>
                    </a:cubicBezTo>
                    <a:cubicBezTo>
                      <a:pt x="1557962" y="609568"/>
                      <a:pt x="1540054" y="569087"/>
                      <a:pt x="1520814" y="529082"/>
                    </a:cubicBezTo>
                    <a:cubicBezTo>
                      <a:pt x="1499383" y="485172"/>
                      <a:pt x="1477761" y="439642"/>
                      <a:pt x="1459759" y="394494"/>
                    </a:cubicBezTo>
                    <a:cubicBezTo>
                      <a:pt x="1406609" y="249428"/>
                      <a:pt x="1346697" y="212757"/>
                      <a:pt x="1209918" y="144463"/>
                    </a:cubicBezTo>
                    <a:cubicBezTo>
                      <a:pt x="1140766" y="109601"/>
                      <a:pt x="1073710" y="70167"/>
                      <a:pt x="1001701" y="41307"/>
                    </a:cubicBezTo>
                    <a:lnTo>
                      <a:pt x="1000749" y="40926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8B44F43-373B-1170-977A-97B02D86912A}"/>
                  </a:ext>
                </a:extLst>
              </p:cNvPr>
              <p:cNvSpPr/>
              <p:nvPr/>
            </p:nvSpPr>
            <p:spPr>
              <a:xfrm>
                <a:off x="2294889" y="4443984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2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2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2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2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39B1B64-59DA-E2E3-33F0-142564407BC5}"/>
                  </a:ext>
                </a:extLst>
              </p:cNvPr>
              <p:cNvSpPr/>
              <p:nvPr/>
            </p:nvSpPr>
            <p:spPr>
              <a:xfrm>
                <a:off x="2233929" y="4962048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79241A7-2D48-34D8-79D4-B30A1C0996B1}"/>
                  </a:ext>
                </a:extLst>
              </p:cNvPr>
              <p:cNvSpPr/>
              <p:nvPr/>
            </p:nvSpPr>
            <p:spPr>
              <a:xfrm>
                <a:off x="1632711" y="4653819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9CAA9AF-12C9-FC36-C374-84E283CE198F}"/>
                  </a:ext>
                </a:extLst>
              </p:cNvPr>
              <p:cNvSpPr/>
              <p:nvPr/>
            </p:nvSpPr>
            <p:spPr>
              <a:xfrm>
                <a:off x="2423286" y="4085463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B076BAC-F97D-8A77-DF2E-9BCE4E1122CD}"/>
                  </a:ext>
                </a:extLst>
              </p:cNvPr>
              <p:cNvSpPr/>
              <p:nvPr/>
            </p:nvSpPr>
            <p:spPr>
              <a:xfrm>
                <a:off x="2085149" y="4031456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071DD5DE-5CB3-E594-EEB3-96BE71C9813B}"/>
                  </a:ext>
                </a:extLst>
              </p:cNvPr>
              <p:cNvSpPr/>
              <p:nvPr/>
            </p:nvSpPr>
            <p:spPr>
              <a:xfrm>
                <a:off x="1796065" y="4293393"/>
                <a:ext cx="120396" cy="120395"/>
              </a:xfrm>
              <a:custGeom>
                <a:avLst/>
                <a:gdLst>
                  <a:gd name="connsiteX0" fmla="*/ 120396 w 120396"/>
                  <a:gd name="connsiteY0" fmla="*/ 60198 h 120395"/>
                  <a:gd name="connsiteX1" fmla="*/ 60198 w 120396"/>
                  <a:gd name="connsiteY1" fmla="*/ 120396 h 120395"/>
                  <a:gd name="connsiteX2" fmla="*/ 0 w 120396"/>
                  <a:gd name="connsiteY2" fmla="*/ 60198 h 120395"/>
                  <a:gd name="connsiteX3" fmla="*/ 60198 w 120396"/>
                  <a:gd name="connsiteY3" fmla="*/ 0 h 120395"/>
                  <a:gd name="connsiteX4" fmla="*/ 120396 w 120396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28A83AE-1363-F086-5045-41D348199D72}"/>
                  </a:ext>
                </a:extLst>
              </p:cNvPr>
              <p:cNvSpPr/>
              <p:nvPr/>
            </p:nvSpPr>
            <p:spPr>
              <a:xfrm>
                <a:off x="1987327" y="3827618"/>
                <a:ext cx="1038248" cy="1671863"/>
              </a:xfrm>
              <a:custGeom>
                <a:avLst/>
                <a:gdLst>
                  <a:gd name="connsiteX0" fmla="*/ 1033844 w 1038248"/>
                  <a:gd name="connsiteY0" fmla="*/ 653323 h 1671863"/>
                  <a:gd name="connsiteX1" fmla="*/ 989171 w 1038248"/>
                  <a:gd name="connsiteY1" fmla="*/ 529117 h 1671863"/>
                  <a:gd name="connsiteX2" fmla="*/ 928116 w 1038248"/>
                  <a:gd name="connsiteY2" fmla="*/ 394528 h 1671863"/>
                  <a:gd name="connsiteX3" fmla="*/ 678275 w 1038248"/>
                  <a:gd name="connsiteY3" fmla="*/ 144497 h 1671863"/>
                  <a:gd name="connsiteX4" fmla="*/ 470059 w 1038248"/>
                  <a:gd name="connsiteY4" fmla="*/ 41342 h 1671863"/>
                  <a:gd name="connsiteX5" fmla="*/ 469106 w 1038248"/>
                  <a:gd name="connsiteY5" fmla="*/ 40960 h 1671863"/>
                  <a:gd name="connsiteX6" fmla="*/ 256889 w 1038248"/>
                  <a:gd name="connsiteY6" fmla="*/ 384 h 1671863"/>
                  <a:gd name="connsiteX7" fmla="*/ 259937 w 1038248"/>
                  <a:gd name="connsiteY7" fmla="*/ 1622 h 1671863"/>
                  <a:gd name="connsiteX8" fmla="*/ 260890 w 1038248"/>
                  <a:gd name="connsiteY8" fmla="*/ 2003 h 1671863"/>
                  <a:gd name="connsiteX9" fmla="*/ 469106 w 1038248"/>
                  <a:gd name="connsiteY9" fmla="*/ 105159 h 1671863"/>
                  <a:gd name="connsiteX10" fmla="*/ 718947 w 1038248"/>
                  <a:gd name="connsiteY10" fmla="*/ 355190 h 1671863"/>
                  <a:gd name="connsiteX11" fmla="*/ 780002 w 1038248"/>
                  <a:gd name="connsiteY11" fmla="*/ 489778 h 1671863"/>
                  <a:gd name="connsiteX12" fmla="*/ 824675 w 1038248"/>
                  <a:gd name="connsiteY12" fmla="*/ 613984 h 1671863"/>
                  <a:gd name="connsiteX13" fmla="*/ 813435 w 1038248"/>
                  <a:gd name="connsiteY13" fmla="*/ 833059 h 1671863"/>
                  <a:gd name="connsiteX14" fmla="*/ 789718 w 1038248"/>
                  <a:gd name="connsiteY14" fmla="*/ 988793 h 1671863"/>
                  <a:gd name="connsiteX15" fmla="*/ 682847 w 1038248"/>
                  <a:gd name="connsiteY15" fmla="*/ 1193581 h 1671863"/>
                  <a:gd name="connsiteX16" fmla="*/ 637889 w 1038248"/>
                  <a:gd name="connsiteY16" fmla="*/ 1278544 h 1671863"/>
                  <a:gd name="connsiteX17" fmla="*/ 424815 w 1038248"/>
                  <a:gd name="connsiteY17" fmla="*/ 1507525 h 1671863"/>
                  <a:gd name="connsiteX18" fmla="*/ 189833 w 1038248"/>
                  <a:gd name="connsiteY18" fmla="*/ 1574771 h 1671863"/>
                  <a:gd name="connsiteX19" fmla="*/ 0 w 1038248"/>
                  <a:gd name="connsiteY19" fmla="*/ 1628683 h 1671863"/>
                  <a:gd name="connsiteX20" fmla="*/ 202883 w 1038248"/>
                  <a:gd name="connsiteY20" fmla="*/ 1669069 h 1671863"/>
                  <a:gd name="connsiteX21" fmla="*/ 398812 w 1038248"/>
                  <a:gd name="connsiteY21" fmla="*/ 1614205 h 1671863"/>
                  <a:gd name="connsiteX22" fmla="*/ 633794 w 1038248"/>
                  <a:gd name="connsiteY22" fmla="*/ 1546958 h 1671863"/>
                  <a:gd name="connsiteX23" fmla="*/ 846868 w 1038248"/>
                  <a:gd name="connsiteY23" fmla="*/ 1317977 h 1671863"/>
                  <a:gd name="connsiteX24" fmla="*/ 891826 w 1038248"/>
                  <a:gd name="connsiteY24" fmla="*/ 1233014 h 1671863"/>
                  <a:gd name="connsiteX25" fmla="*/ 998696 w 1038248"/>
                  <a:gd name="connsiteY25" fmla="*/ 1028227 h 1671863"/>
                  <a:gd name="connsiteX26" fmla="*/ 1022413 w 1038248"/>
                  <a:gd name="connsiteY26" fmla="*/ 872493 h 1671863"/>
                  <a:gd name="connsiteX27" fmla="*/ 1033653 w 1038248"/>
                  <a:gd name="connsiteY27" fmla="*/ 653418 h 167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38248" h="1671863">
                    <a:moveTo>
                      <a:pt x="1033844" y="653323"/>
                    </a:moveTo>
                    <a:cubicBezTo>
                      <a:pt x="1026319" y="609603"/>
                      <a:pt x="1008412" y="569122"/>
                      <a:pt x="989171" y="529117"/>
                    </a:cubicBezTo>
                    <a:cubicBezTo>
                      <a:pt x="967740" y="485207"/>
                      <a:pt x="946118" y="439677"/>
                      <a:pt x="928116" y="394528"/>
                    </a:cubicBezTo>
                    <a:cubicBezTo>
                      <a:pt x="874967" y="249463"/>
                      <a:pt x="815054" y="212792"/>
                      <a:pt x="678275" y="144497"/>
                    </a:cubicBezTo>
                    <a:cubicBezTo>
                      <a:pt x="609124" y="109636"/>
                      <a:pt x="542068" y="70202"/>
                      <a:pt x="470059" y="41342"/>
                    </a:cubicBezTo>
                    <a:lnTo>
                      <a:pt x="469106" y="40960"/>
                    </a:lnTo>
                    <a:cubicBezTo>
                      <a:pt x="402145" y="13624"/>
                      <a:pt x="328708" y="-2759"/>
                      <a:pt x="256889" y="384"/>
                    </a:cubicBezTo>
                    <a:cubicBezTo>
                      <a:pt x="257937" y="765"/>
                      <a:pt x="258985" y="1146"/>
                      <a:pt x="259937" y="1622"/>
                    </a:cubicBezTo>
                    <a:lnTo>
                      <a:pt x="260890" y="2003"/>
                    </a:lnTo>
                    <a:cubicBezTo>
                      <a:pt x="332899" y="30769"/>
                      <a:pt x="399955" y="70202"/>
                      <a:pt x="469106" y="105159"/>
                    </a:cubicBezTo>
                    <a:cubicBezTo>
                      <a:pt x="605885" y="173453"/>
                      <a:pt x="665798" y="210220"/>
                      <a:pt x="718947" y="355190"/>
                    </a:cubicBezTo>
                    <a:cubicBezTo>
                      <a:pt x="736949" y="400339"/>
                      <a:pt x="758476" y="445868"/>
                      <a:pt x="780002" y="489778"/>
                    </a:cubicBezTo>
                    <a:cubicBezTo>
                      <a:pt x="799243" y="529688"/>
                      <a:pt x="817150" y="570169"/>
                      <a:pt x="824675" y="613984"/>
                    </a:cubicBezTo>
                    <a:cubicBezTo>
                      <a:pt x="837533" y="684946"/>
                      <a:pt x="820007" y="759336"/>
                      <a:pt x="813435" y="833059"/>
                    </a:cubicBezTo>
                    <a:cubicBezTo>
                      <a:pt x="807815" y="885352"/>
                      <a:pt x="804482" y="938311"/>
                      <a:pt x="789718" y="988793"/>
                    </a:cubicBezTo>
                    <a:cubicBezTo>
                      <a:pt x="768858" y="1063184"/>
                      <a:pt x="721709" y="1123572"/>
                      <a:pt x="682847" y="1193581"/>
                    </a:cubicBezTo>
                    <a:cubicBezTo>
                      <a:pt x="667131" y="1221489"/>
                      <a:pt x="652653" y="1250159"/>
                      <a:pt x="637889" y="1278544"/>
                    </a:cubicBezTo>
                    <a:cubicBezTo>
                      <a:pt x="590836" y="1373127"/>
                      <a:pt x="524351" y="1466377"/>
                      <a:pt x="424815" y="1507525"/>
                    </a:cubicBezTo>
                    <a:cubicBezTo>
                      <a:pt x="349568" y="1540291"/>
                      <a:pt x="268033" y="1548959"/>
                      <a:pt x="189833" y="1574771"/>
                    </a:cubicBezTo>
                    <a:cubicBezTo>
                      <a:pt x="127540" y="1594488"/>
                      <a:pt x="64960" y="1620015"/>
                      <a:pt x="0" y="1628683"/>
                    </a:cubicBezTo>
                    <a:cubicBezTo>
                      <a:pt x="60484" y="1664592"/>
                      <a:pt x="132969" y="1678308"/>
                      <a:pt x="202883" y="1669069"/>
                    </a:cubicBezTo>
                    <a:cubicBezTo>
                      <a:pt x="270034" y="1661258"/>
                      <a:pt x="334613" y="1634588"/>
                      <a:pt x="398812" y="1614205"/>
                    </a:cubicBezTo>
                    <a:cubicBezTo>
                      <a:pt x="477107" y="1588487"/>
                      <a:pt x="558546" y="1579724"/>
                      <a:pt x="633794" y="1546958"/>
                    </a:cubicBezTo>
                    <a:cubicBezTo>
                      <a:pt x="733330" y="1505810"/>
                      <a:pt x="799719" y="1412560"/>
                      <a:pt x="846868" y="1317977"/>
                    </a:cubicBezTo>
                    <a:cubicBezTo>
                      <a:pt x="861632" y="1289593"/>
                      <a:pt x="876109" y="1260923"/>
                      <a:pt x="891826" y="1233014"/>
                    </a:cubicBezTo>
                    <a:cubicBezTo>
                      <a:pt x="930688" y="1162910"/>
                      <a:pt x="977741" y="1102617"/>
                      <a:pt x="998696" y="1028227"/>
                    </a:cubicBezTo>
                    <a:cubicBezTo>
                      <a:pt x="1013460" y="977649"/>
                      <a:pt x="1016794" y="924690"/>
                      <a:pt x="1022413" y="872493"/>
                    </a:cubicBezTo>
                    <a:cubicBezTo>
                      <a:pt x="1028986" y="798769"/>
                      <a:pt x="1046512" y="724475"/>
                      <a:pt x="1033653" y="653418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604ACE6-FDB0-6677-8C2E-2C6C5A7E2466}"/>
                  </a:ext>
                </a:extLst>
              </p:cNvPr>
              <p:cNvSpPr/>
              <p:nvPr/>
            </p:nvSpPr>
            <p:spPr>
              <a:xfrm>
                <a:off x="2857245" y="456380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30B74DC-C400-1FBB-1476-BDEBB2BA3622}"/>
                  </a:ext>
                </a:extLst>
              </p:cNvPr>
              <p:cNvSpPr/>
              <p:nvPr/>
            </p:nvSpPr>
            <p:spPr>
              <a:xfrm>
                <a:off x="2635217" y="511063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BBB47D6-2545-4D3A-A6B9-3486EFB792AA}"/>
                </a:ext>
              </a:extLst>
            </p:cNvPr>
            <p:cNvSpPr/>
            <p:nvPr/>
          </p:nvSpPr>
          <p:spPr>
            <a:xfrm>
              <a:off x="2019235" y="4083272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3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799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" name="Asteroid 4">
            <a:extLst>
              <a:ext uri="{FF2B5EF4-FFF2-40B4-BE49-F238E27FC236}">
                <a16:creationId xmlns:a16="http://schemas.microsoft.com/office/drawing/2014/main" id="{8E893CCE-C5C3-FF6A-A247-5AA85C96F90C}"/>
              </a:ext>
            </a:extLst>
          </p:cNvPr>
          <p:cNvGrpSpPr/>
          <p:nvPr/>
        </p:nvGrpSpPr>
        <p:grpSpPr>
          <a:xfrm>
            <a:off x="-5472132" y="4414741"/>
            <a:ext cx="1581533" cy="1607718"/>
            <a:chOff x="4491018" y="4414741"/>
            <a:chExt cx="1581533" cy="1607718"/>
          </a:xfrm>
        </p:grpSpPr>
        <p:grpSp>
          <p:nvGrpSpPr>
            <p:cNvPr id="19" name="Graphic 7423">
              <a:extLst>
                <a:ext uri="{FF2B5EF4-FFF2-40B4-BE49-F238E27FC236}">
                  <a16:creationId xmlns:a16="http://schemas.microsoft.com/office/drawing/2014/main" id="{42723D13-1899-C993-B6AB-F1CAE486BBC7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1EC0DF0-E6C0-5907-E616-46EAE8369238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3A5EA1A-0D7A-1D55-E252-B91E7F9D20FF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F660412-62A6-3DF9-9265-121C9F54E7C8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285EEEE-999B-6C44-0607-3E98BC28A503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8CE6E9F-1B9F-1815-4C39-4F82AB56B319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ECE5BA2-373D-6710-C56D-7E8B9A36C768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7E166B2-6CC6-C73B-AD3D-C65B4552BF37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3FDE0E4-5F9B-549E-0519-A40A3C117EB3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B38F267-EC4F-D68F-5164-609AB07E2F2B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29" name="Asteroid 3">
            <a:extLst>
              <a:ext uri="{FF2B5EF4-FFF2-40B4-BE49-F238E27FC236}">
                <a16:creationId xmlns:a16="http://schemas.microsoft.com/office/drawing/2014/main" id="{0DB5EF7A-933A-EE37-1759-23BA3D61ABFD}"/>
              </a:ext>
            </a:extLst>
          </p:cNvPr>
          <p:cNvGrpSpPr/>
          <p:nvPr/>
        </p:nvGrpSpPr>
        <p:grpSpPr>
          <a:xfrm>
            <a:off x="-6664967" y="1104879"/>
            <a:ext cx="1595581" cy="1604169"/>
            <a:chOff x="4974583" y="838179"/>
            <a:chExt cx="1595581" cy="1604169"/>
          </a:xfrm>
        </p:grpSpPr>
        <p:grpSp>
          <p:nvGrpSpPr>
            <p:cNvPr id="30" name="Asteroid 3">
              <a:extLst>
                <a:ext uri="{FF2B5EF4-FFF2-40B4-BE49-F238E27FC236}">
                  <a16:creationId xmlns:a16="http://schemas.microsoft.com/office/drawing/2014/main" id="{AC5B64A4-23B1-7749-136B-3A0436D33A8E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E178929-F531-30DB-38EB-82EA82D5E57A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1AC3C6A-908C-0D3C-960D-94FA67D03E92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CC0E2846-6B9E-4362-42BF-C091FDC23786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CA24699-159E-FCC5-89EA-5CDDDF959D96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DC95360-07E1-811A-AB35-54F2A2EB4942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0B4B4EB-1FD2-2D77-2B98-7AAA29BC8A45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E53A1FF-62DC-4AAC-4792-454FF5D40B8E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3D462EB4-DFFF-2D23-385E-27CB38D8B411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85D2887-330A-9D1C-2CE8-1C7DE1AF39BF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A1364E4-03A5-1681-B54C-2602F2D4FB50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10260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50000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4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6E44EE8-9052-3A61-3C3E-C6A7BB371C0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550" y="-6515100"/>
            <a:ext cx="24249100" cy="13639693"/>
          </a:xfrm>
          <a:prstGeom prst="rect">
            <a:avLst/>
          </a:prstGeom>
        </p:spPr>
      </p:pic>
      <p:pic>
        <p:nvPicPr>
          <p:cNvPr id="3" name="!!Rocket in flight 3">
            <a:extLst>
              <a:ext uri="{FF2B5EF4-FFF2-40B4-BE49-F238E27FC236}">
                <a16:creationId xmlns:a16="http://schemas.microsoft.com/office/drawing/2014/main" id="{C1DC5D56-BEBA-F08D-CD71-FF5087A8E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7321608" y="2988816"/>
            <a:ext cx="2628900" cy="1123950"/>
          </a:xfrm>
          <a:prstGeom prst="rect">
            <a:avLst/>
          </a:prstGeom>
        </p:spPr>
      </p:pic>
      <p:pic>
        <p:nvPicPr>
          <p:cNvPr id="17" name="Question 2">
            <a:extLst>
              <a:ext uri="{FF2B5EF4-FFF2-40B4-BE49-F238E27FC236}">
                <a16:creationId xmlns:a16="http://schemas.microsoft.com/office/drawing/2014/main" id="{8970B110-365A-997C-3AD0-6C9AB07354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27655" y="2559050"/>
            <a:ext cx="3295650" cy="1638300"/>
          </a:xfrm>
          <a:prstGeom prst="rect">
            <a:avLst/>
          </a:prstGeom>
        </p:spPr>
      </p:pic>
      <p:pic>
        <p:nvPicPr>
          <p:cNvPr id="22" name="Mars sign">
            <a:extLst>
              <a:ext uri="{FF2B5EF4-FFF2-40B4-BE49-F238E27FC236}">
                <a16:creationId xmlns:a16="http://schemas.microsoft.com/office/drawing/2014/main" id="{2EADEEBC-2BDC-F951-E332-2F023DC173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538324" y="3692524"/>
            <a:ext cx="2314575" cy="1285875"/>
          </a:xfrm>
          <a:prstGeom prst="rect">
            <a:avLst/>
          </a:prstGeom>
        </p:spPr>
      </p:pic>
      <p:pic>
        <p:nvPicPr>
          <p:cNvPr id="23" name="Mars">
            <a:extLst>
              <a:ext uri="{FF2B5EF4-FFF2-40B4-BE49-F238E27FC236}">
                <a16:creationId xmlns:a16="http://schemas.microsoft.com/office/drawing/2014/main" id="{601C56BE-9351-2492-CA0A-E8F32DC528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46237" y="2877104"/>
            <a:ext cx="2664123" cy="3070696"/>
          </a:xfrm>
          <a:prstGeom prst="rect">
            <a:avLst/>
          </a:prstGeom>
        </p:spPr>
      </p:pic>
      <p:grpSp>
        <p:nvGrpSpPr>
          <p:cNvPr id="2" name="Asteroid 2">
            <a:extLst>
              <a:ext uri="{FF2B5EF4-FFF2-40B4-BE49-F238E27FC236}">
                <a16:creationId xmlns:a16="http://schemas.microsoft.com/office/drawing/2014/main" id="{97FFB0DF-7E06-A1F5-8D88-9283A272C500}"/>
              </a:ext>
            </a:extLst>
          </p:cNvPr>
          <p:cNvGrpSpPr/>
          <p:nvPr/>
        </p:nvGrpSpPr>
        <p:grpSpPr>
          <a:xfrm>
            <a:off x="909775" y="2557557"/>
            <a:ext cx="1570081" cy="1671924"/>
            <a:chOff x="1455875" y="3827557"/>
            <a:chExt cx="1570081" cy="1671924"/>
          </a:xfrm>
        </p:grpSpPr>
        <p:grpSp>
          <p:nvGrpSpPr>
            <p:cNvPr id="5" name="Graphic 7423">
              <a:extLst>
                <a:ext uri="{FF2B5EF4-FFF2-40B4-BE49-F238E27FC236}">
                  <a16:creationId xmlns:a16="http://schemas.microsoft.com/office/drawing/2014/main" id="{3ECA8C8F-C46E-3B1D-3B1D-0CAA95263651}"/>
                </a:ext>
              </a:extLst>
            </p:cNvPr>
            <p:cNvGrpSpPr/>
            <p:nvPr/>
          </p:nvGrpSpPr>
          <p:grpSpPr>
            <a:xfrm>
              <a:off x="1455875" y="3827557"/>
              <a:ext cx="1570081" cy="1671924"/>
              <a:chOff x="1455875" y="3827557"/>
              <a:chExt cx="1570081" cy="1671924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4FDAEBE-FCFD-0523-C0DC-9F0259111DBF}"/>
                  </a:ext>
                </a:extLst>
              </p:cNvPr>
              <p:cNvSpPr/>
              <p:nvPr/>
            </p:nvSpPr>
            <p:spPr>
              <a:xfrm>
                <a:off x="1455875" y="3827557"/>
                <a:ext cx="1570081" cy="1671767"/>
              </a:xfrm>
              <a:custGeom>
                <a:avLst/>
                <a:gdLst>
                  <a:gd name="connsiteX0" fmla="*/ 1000654 w 1570081"/>
                  <a:gd name="connsiteY0" fmla="*/ 41021 h 1671767"/>
                  <a:gd name="connsiteX1" fmla="*/ 666136 w 1570081"/>
                  <a:gd name="connsiteY1" fmla="*/ 27305 h 1671767"/>
                  <a:gd name="connsiteX2" fmla="*/ 537739 w 1570081"/>
                  <a:gd name="connsiteY2" fmla="*/ 93408 h 1671767"/>
                  <a:gd name="connsiteX3" fmla="*/ 326569 w 1570081"/>
                  <a:gd name="connsiteY3" fmla="*/ 180086 h 1671767"/>
                  <a:gd name="connsiteX4" fmla="*/ 64441 w 1570081"/>
                  <a:gd name="connsiteY4" fmla="*/ 452977 h 1671767"/>
                  <a:gd name="connsiteX5" fmla="*/ 29389 w 1570081"/>
                  <a:gd name="connsiteY5" fmla="*/ 656431 h 1671767"/>
                  <a:gd name="connsiteX6" fmla="*/ 87397 w 1570081"/>
                  <a:gd name="connsiteY6" fmla="*/ 1177354 h 1671767"/>
                  <a:gd name="connsiteX7" fmla="*/ 334856 w 1570081"/>
                  <a:gd name="connsiteY7" fmla="*/ 1416907 h 1671767"/>
                  <a:gd name="connsiteX8" fmla="*/ 504020 w 1570081"/>
                  <a:gd name="connsiteY8" fmla="*/ 1609884 h 1671767"/>
                  <a:gd name="connsiteX9" fmla="*/ 734716 w 1570081"/>
                  <a:gd name="connsiteY9" fmla="*/ 1668939 h 1671767"/>
                  <a:gd name="connsiteX10" fmla="*/ 930645 w 1570081"/>
                  <a:gd name="connsiteY10" fmla="*/ 1614075 h 1671767"/>
                  <a:gd name="connsiteX11" fmla="*/ 1165627 w 1570081"/>
                  <a:gd name="connsiteY11" fmla="*/ 1546828 h 1671767"/>
                  <a:gd name="connsiteX12" fmla="*/ 1378701 w 1570081"/>
                  <a:gd name="connsiteY12" fmla="*/ 1317847 h 1671767"/>
                  <a:gd name="connsiteX13" fmla="*/ 1423659 w 1570081"/>
                  <a:gd name="connsiteY13" fmla="*/ 1232884 h 1671767"/>
                  <a:gd name="connsiteX14" fmla="*/ 1530529 w 1570081"/>
                  <a:gd name="connsiteY14" fmla="*/ 1028097 h 1671767"/>
                  <a:gd name="connsiteX15" fmla="*/ 1554247 w 1570081"/>
                  <a:gd name="connsiteY15" fmla="*/ 872363 h 1671767"/>
                  <a:gd name="connsiteX16" fmla="*/ 1565486 w 1570081"/>
                  <a:gd name="connsiteY16" fmla="*/ 653288 h 1671767"/>
                  <a:gd name="connsiteX17" fmla="*/ 1520814 w 1570081"/>
                  <a:gd name="connsiteY17" fmla="*/ 529082 h 1671767"/>
                  <a:gd name="connsiteX18" fmla="*/ 1459759 w 1570081"/>
                  <a:gd name="connsiteY18" fmla="*/ 394494 h 1671767"/>
                  <a:gd name="connsiteX19" fmla="*/ 1209918 w 1570081"/>
                  <a:gd name="connsiteY19" fmla="*/ 144463 h 1671767"/>
                  <a:gd name="connsiteX20" fmla="*/ 1001701 w 1570081"/>
                  <a:gd name="connsiteY20" fmla="*/ 41307 h 1671767"/>
                  <a:gd name="connsiteX21" fmla="*/ 1000749 w 1570081"/>
                  <a:gd name="connsiteY21" fmla="*/ 40926 h 16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0081" h="1671767">
                    <a:moveTo>
                      <a:pt x="1000654" y="41021"/>
                    </a:moveTo>
                    <a:cubicBezTo>
                      <a:pt x="894736" y="-2223"/>
                      <a:pt x="772530" y="-18129"/>
                      <a:pt x="666136" y="27305"/>
                    </a:cubicBezTo>
                    <a:cubicBezTo>
                      <a:pt x="621463" y="45307"/>
                      <a:pt x="580220" y="71025"/>
                      <a:pt x="537739" y="93408"/>
                    </a:cubicBezTo>
                    <a:cubicBezTo>
                      <a:pt x="470778" y="131032"/>
                      <a:pt x="395911" y="148844"/>
                      <a:pt x="326569" y="180086"/>
                    </a:cubicBezTo>
                    <a:cubicBezTo>
                      <a:pt x="232748" y="221710"/>
                      <a:pt x="106351" y="358013"/>
                      <a:pt x="64441" y="452977"/>
                    </a:cubicBezTo>
                    <a:cubicBezTo>
                      <a:pt x="36724" y="516414"/>
                      <a:pt x="36438" y="588232"/>
                      <a:pt x="29389" y="656431"/>
                    </a:cubicBezTo>
                    <a:cubicBezTo>
                      <a:pt x="6148" y="863886"/>
                      <a:pt x="-45001" y="987425"/>
                      <a:pt x="87397" y="1177354"/>
                    </a:cubicBezTo>
                    <a:cubicBezTo>
                      <a:pt x="153119" y="1273366"/>
                      <a:pt x="258370" y="1330992"/>
                      <a:pt x="334856" y="1416907"/>
                    </a:cubicBezTo>
                    <a:cubicBezTo>
                      <a:pt x="392578" y="1479963"/>
                      <a:pt x="435059" y="1558830"/>
                      <a:pt x="504020" y="1609884"/>
                    </a:cubicBezTo>
                    <a:cubicBezTo>
                      <a:pt x="569171" y="1659700"/>
                      <a:pt x="653658" y="1679702"/>
                      <a:pt x="734716" y="1668939"/>
                    </a:cubicBezTo>
                    <a:cubicBezTo>
                      <a:pt x="801867" y="1661128"/>
                      <a:pt x="866446" y="1634458"/>
                      <a:pt x="930645" y="1614075"/>
                    </a:cubicBezTo>
                    <a:cubicBezTo>
                      <a:pt x="1008940" y="1588357"/>
                      <a:pt x="1090379" y="1579594"/>
                      <a:pt x="1165627" y="1546828"/>
                    </a:cubicBezTo>
                    <a:cubicBezTo>
                      <a:pt x="1265163" y="1505680"/>
                      <a:pt x="1331552" y="1412431"/>
                      <a:pt x="1378701" y="1317847"/>
                    </a:cubicBezTo>
                    <a:cubicBezTo>
                      <a:pt x="1393465" y="1289463"/>
                      <a:pt x="1407943" y="1260792"/>
                      <a:pt x="1423659" y="1232884"/>
                    </a:cubicBezTo>
                    <a:cubicBezTo>
                      <a:pt x="1462521" y="1162780"/>
                      <a:pt x="1509574" y="1102487"/>
                      <a:pt x="1530529" y="1028097"/>
                    </a:cubicBezTo>
                    <a:cubicBezTo>
                      <a:pt x="1545293" y="977519"/>
                      <a:pt x="1548627" y="924560"/>
                      <a:pt x="1554247" y="872363"/>
                    </a:cubicBezTo>
                    <a:cubicBezTo>
                      <a:pt x="1560819" y="798640"/>
                      <a:pt x="1578345" y="724345"/>
                      <a:pt x="1565486" y="653288"/>
                    </a:cubicBezTo>
                    <a:cubicBezTo>
                      <a:pt x="1557962" y="609568"/>
                      <a:pt x="1540054" y="569087"/>
                      <a:pt x="1520814" y="529082"/>
                    </a:cubicBezTo>
                    <a:cubicBezTo>
                      <a:pt x="1499383" y="485172"/>
                      <a:pt x="1477761" y="439642"/>
                      <a:pt x="1459759" y="394494"/>
                    </a:cubicBezTo>
                    <a:cubicBezTo>
                      <a:pt x="1406609" y="249428"/>
                      <a:pt x="1346697" y="212757"/>
                      <a:pt x="1209918" y="144463"/>
                    </a:cubicBezTo>
                    <a:cubicBezTo>
                      <a:pt x="1140766" y="109601"/>
                      <a:pt x="1073710" y="70167"/>
                      <a:pt x="1001701" y="41307"/>
                    </a:cubicBezTo>
                    <a:lnTo>
                      <a:pt x="1000749" y="40926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8B44F43-373B-1170-977A-97B02D86912A}"/>
                  </a:ext>
                </a:extLst>
              </p:cNvPr>
              <p:cNvSpPr/>
              <p:nvPr/>
            </p:nvSpPr>
            <p:spPr>
              <a:xfrm>
                <a:off x="2294889" y="4443984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2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2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2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2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39B1B64-59DA-E2E3-33F0-142564407BC5}"/>
                  </a:ext>
                </a:extLst>
              </p:cNvPr>
              <p:cNvSpPr/>
              <p:nvPr/>
            </p:nvSpPr>
            <p:spPr>
              <a:xfrm>
                <a:off x="2233929" y="4962048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79241A7-2D48-34D8-79D4-B30A1C0996B1}"/>
                  </a:ext>
                </a:extLst>
              </p:cNvPr>
              <p:cNvSpPr/>
              <p:nvPr/>
            </p:nvSpPr>
            <p:spPr>
              <a:xfrm>
                <a:off x="1632711" y="4653819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9CAA9AF-12C9-FC36-C374-84E283CE198F}"/>
                  </a:ext>
                </a:extLst>
              </p:cNvPr>
              <p:cNvSpPr/>
              <p:nvPr/>
            </p:nvSpPr>
            <p:spPr>
              <a:xfrm>
                <a:off x="2423286" y="4085463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B076BAC-F97D-8A77-DF2E-9BCE4E1122CD}"/>
                  </a:ext>
                </a:extLst>
              </p:cNvPr>
              <p:cNvSpPr/>
              <p:nvPr/>
            </p:nvSpPr>
            <p:spPr>
              <a:xfrm>
                <a:off x="2085149" y="4031456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071DD5DE-5CB3-E594-EEB3-96BE71C9813B}"/>
                  </a:ext>
                </a:extLst>
              </p:cNvPr>
              <p:cNvSpPr/>
              <p:nvPr/>
            </p:nvSpPr>
            <p:spPr>
              <a:xfrm>
                <a:off x="1796065" y="4293393"/>
                <a:ext cx="120396" cy="120395"/>
              </a:xfrm>
              <a:custGeom>
                <a:avLst/>
                <a:gdLst>
                  <a:gd name="connsiteX0" fmla="*/ 120396 w 120396"/>
                  <a:gd name="connsiteY0" fmla="*/ 60198 h 120395"/>
                  <a:gd name="connsiteX1" fmla="*/ 60198 w 120396"/>
                  <a:gd name="connsiteY1" fmla="*/ 120396 h 120395"/>
                  <a:gd name="connsiteX2" fmla="*/ 0 w 120396"/>
                  <a:gd name="connsiteY2" fmla="*/ 60198 h 120395"/>
                  <a:gd name="connsiteX3" fmla="*/ 60198 w 120396"/>
                  <a:gd name="connsiteY3" fmla="*/ 0 h 120395"/>
                  <a:gd name="connsiteX4" fmla="*/ 120396 w 120396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28A83AE-1363-F086-5045-41D348199D72}"/>
                  </a:ext>
                </a:extLst>
              </p:cNvPr>
              <p:cNvSpPr/>
              <p:nvPr/>
            </p:nvSpPr>
            <p:spPr>
              <a:xfrm>
                <a:off x="1987327" y="3827618"/>
                <a:ext cx="1038248" cy="1671863"/>
              </a:xfrm>
              <a:custGeom>
                <a:avLst/>
                <a:gdLst>
                  <a:gd name="connsiteX0" fmla="*/ 1033844 w 1038248"/>
                  <a:gd name="connsiteY0" fmla="*/ 653323 h 1671863"/>
                  <a:gd name="connsiteX1" fmla="*/ 989171 w 1038248"/>
                  <a:gd name="connsiteY1" fmla="*/ 529117 h 1671863"/>
                  <a:gd name="connsiteX2" fmla="*/ 928116 w 1038248"/>
                  <a:gd name="connsiteY2" fmla="*/ 394528 h 1671863"/>
                  <a:gd name="connsiteX3" fmla="*/ 678275 w 1038248"/>
                  <a:gd name="connsiteY3" fmla="*/ 144497 h 1671863"/>
                  <a:gd name="connsiteX4" fmla="*/ 470059 w 1038248"/>
                  <a:gd name="connsiteY4" fmla="*/ 41342 h 1671863"/>
                  <a:gd name="connsiteX5" fmla="*/ 469106 w 1038248"/>
                  <a:gd name="connsiteY5" fmla="*/ 40960 h 1671863"/>
                  <a:gd name="connsiteX6" fmla="*/ 256889 w 1038248"/>
                  <a:gd name="connsiteY6" fmla="*/ 384 h 1671863"/>
                  <a:gd name="connsiteX7" fmla="*/ 259937 w 1038248"/>
                  <a:gd name="connsiteY7" fmla="*/ 1622 h 1671863"/>
                  <a:gd name="connsiteX8" fmla="*/ 260890 w 1038248"/>
                  <a:gd name="connsiteY8" fmla="*/ 2003 h 1671863"/>
                  <a:gd name="connsiteX9" fmla="*/ 469106 w 1038248"/>
                  <a:gd name="connsiteY9" fmla="*/ 105159 h 1671863"/>
                  <a:gd name="connsiteX10" fmla="*/ 718947 w 1038248"/>
                  <a:gd name="connsiteY10" fmla="*/ 355190 h 1671863"/>
                  <a:gd name="connsiteX11" fmla="*/ 780002 w 1038248"/>
                  <a:gd name="connsiteY11" fmla="*/ 489778 h 1671863"/>
                  <a:gd name="connsiteX12" fmla="*/ 824675 w 1038248"/>
                  <a:gd name="connsiteY12" fmla="*/ 613984 h 1671863"/>
                  <a:gd name="connsiteX13" fmla="*/ 813435 w 1038248"/>
                  <a:gd name="connsiteY13" fmla="*/ 833059 h 1671863"/>
                  <a:gd name="connsiteX14" fmla="*/ 789718 w 1038248"/>
                  <a:gd name="connsiteY14" fmla="*/ 988793 h 1671863"/>
                  <a:gd name="connsiteX15" fmla="*/ 682847 w 1038248"/>
                  <a:gd name="connsiteY15" fmla="*/ 1193581 h 1671863"/>
                  <a:gd name="connsiteX16" fmla="*/ 637889 w 1038248"/>
                  <a:gd name="connsiteY16" fmla="*/ 1278544 h 1671863"/>
                  <a:gd name="connsiteX17" fmla="*/ 424815 w 1038248"/>
                  <a:gd name="connsiteY17" fmla="*/ 1507525 h 1671863"/>
                  <a:gd name="connsiteX18" fmla="*/ 189833 w 1038248"/>
                  <a:gd name="connsiteY18" fmla="*/ 1574771 h 1671863"/>
                  <a:gd name="connsiteX19" fmla="*/ 0 w 1038248"/>
                  <a:gd name="connsiteY19" fmla="*/ 1628683 h 1671863"/>
                  <a:gd name="connsiteX20" fmla="*/ 202883 w 1038248"/>
                  <a:gd name="connsiteY20" fmla="*/ 1669069 h 1671863"/>
                  <a:gd name="connsiteX21" fmla="*/ 398812 w 1038248"/>
                  <a:gd name="connsiteY21" fmla="*/ 1614205 h 1671863"/>
                  <a:gd name="connsiteX22" fmla="*/ 633794 w 1038248"/>
                  <a:gd name="connsiteY22" fmla="*/ 1546958 h 1671863"/>
                  <a:gd name="connsiteX23" fmla="*/ 846868 w 1038248"/>
                  <a:gd name="connsiteY23" fmla="*/ 1317977 h 1671863"/>
                  <a:gd name="connsiteX24" fmla="*/ 891826 w 1038248"/>
                  <a:gd name="connsiteY24" fmla="*/ 1233014 h 1671863"/>
                  <a:gd name="connsiteX25" fmla="*/ 998696 w 1038248"/>
                  <a:gd name="connsiteY25" fmla="*/ 1028227 h 1671863"/>
                  <a:gd name="connsiteX26" fmla="*/ 1022413 w 1038248"/>
                  <a:gd name="connsiteY26" fmla="*/ 872493 h 1671863"/>
                  <a:gd name="connsiteX27" fmla="*/ 1033653 w 1038248"/>
                  <a:gd name="connsiteY27" fmla="*/ 653418 h 167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38248" h="1671863">
                    <a:moveTo>
                      <a:pt x="1033844" y="653323"/>
                    </a:moveTo>
                    <a:cubicBezTo>
                      <a:pt x="1026319" y="609603"/>
                      <a:pt x="1008412" y="569122"/>
                      <a:pt x="989171" y="529117"/>
                    </a:cubicBezTo>
                    <a:cubicBezTo>
                      <a:pt x="967740" y="485207"/>
                      <a:pt x="946118" y="439677"/>
                      <a:pt x="928116" y="394528"/>
                    </a:cubicBezTo>
                    <a:cubicBezTo>
                      <a:pt x="874967" y="249463"/>
                      <a:pt x="815054" y="212792"/>
                      <a:pt x="678275" y="144497"/>
                    </a:cubicBezTo>
                    <a:cubicBezTo>
                      <a:pt x="609124" y="109636"/>
                      <a:pt x="542068" y="70202"/>
                      <a:pt x="470059" y="41342"/>
                    </a:cubicBezTo>
                    <a:lnTo>
                      <a:pt x="469106" y="40960"/>
                    </a:lnTo>
                    <a:cubicBezTo>
                      <a:pt x="402145" y="13624"/>
                      <a:pt x="328708" y="-2759"/>
                      <a:pt x="256889" y="384"/>
                    </a:cubicBezTo>
                    <a:cubicBezTo>
                      <a:pt x="257937" y="765"/>
                      <a:pt x="258985" y="1146"/>
                      <a:pt x="259937" y="1622"/>
                    </a:cubicBezTo>
                    <a:lnTo>
                      <a:pt x="260890" y="2003"/>
                    </a:lnTo>
                    <a:cubicBezTo>
                      <a:pt x="332899" y="30769"/>
                      <a:pt x="399955" y="70202"/>
                      <a:pt x="469106" y="105159"/>
                    </a:cubicBezTo>
                    <a:cubicBezTo>
                      <a:pt x="605885" y="173453"/>
                      <a:pt x="665798" y="210220"/>
                      <a:pt x="718947" y="355190"/>
                    </a:cubicBezTo>
                    <a:cubicBezTo>
                      <a:pt x="736949" y="400339"/>
                      <a:pt x="758476" y="445868"/>
                      <a:pt x="780002" y="489778"/>
                    </a:cubicBezTo>
                    <a:cubicBezTo>
                      <a:pt x="799243" y="529688"/>
                      <a:pt x="817150" y="570169"/>
                      <a:pt x="824675" y="613984"/>
                    </a:cubicBezTo>
                    <a:cubicBezTo>
                      <a:pt x="837533" y="684946"/>
                      <a:pt x="820007" y="759336"/>
                      <a:pt x="813435" y="833059"/>
                    </a:cubicBezTo>
                    <a:cubicBezTo>
                      <a:pt x="807815" y="885352"/>
                      <a:pt x="804482" y="938311"/>
                      <a:pt x="789718" y="988793"/>
                    </a:cubicBezTo>
                    <a:cubicBezTo>
                      <a:pt x="768858" y="1063184"/>
                      <a:pt x="721709" y="1123572"/>
                      <a:pt x="682847" y="1193581"/>
                    </a:cubicBezTo>
                    <a:cubicBezTo>
                      <a:pt x="667131" y="1221489"/>
                      <a:pt x="652653" y="1250159"/>
                      <a:pt x="637889" y="1278544"/>
                    </a:cubicBezTo>
                    <a:cubicBezTo>
                      <a:pt x="590836" y="1373127"/>
                      <a:pt x="524351" y="1466377"/>
                      <a:pt x="424815" y="1507525"/>
                    </a:cubicBezTo>
                    <a:cubicBezTo>
                      <a:pt x="349568" y="1540291"/>
                      <a:pt x="268033" y="1548959"/>
                      <a:pt x="189833" y="1574771"/>
                    </a:cubicBezTo>
                    <a:cubicBezTo>
                      <a:pt x="127540" y="1594488"/>
                      <a:pt x="64960" y="1620015"/>
                      <a:pt x="0" y="1628683"/>
                    </a:cubicBezTo>
                    <a:cubicBezTo>
                      <a:pt x="60484" y="1664592"/>
                      <a:pt x="132969" y="1678308"/>
                      <a:pt x="202883" y="1669069"/>
                    </a:cubicBezTo>
                    <a:cubicBezTo>
                      <a:pt x="270034" y="1661258"/>
                      <a:pt x="334613" y="1634588"/>
                      <a:pt x="398812" y="1614205"/>
                    </a:cubicBezTo>
                    <a:cubicBezTo>
                      <a:pt x="477107" y="1588487"/>
                      <a:pt x="558546" y="1579724"/>
                      <a:pt x="633794" y="1546958"/>
                    </a:cubicBezTo>
                    <a:cubicBezTo>
                      <a:pt x="733330" y="1505810"/>
                      <a:pt x="799719" y="1412560"/>
                      <a:pt x="846868" y="1317977"/>
                    </a:cubicBezTo>
                    <a:cubicBezTo>
                      <a:pt x="861632" y="1289593"/>
                      <a:pt x="876109" y="1260923"/>
                      <a:pt x="891826" y="1233014"/>
                    </a:cubicBezTo>
                    <a:cubicBezTo>
                      <a:pt x="930688" y="1162910"/>
                      <a:pt x="977741" y="1102617"/>
                      <a:pt x="998696" y="1028227"/>
                    </a:cubicBezTo>
                    <a:cubicBezTo>
                      <a:pt x="1013460" y="977649"/>
                      <a:pt x="1016794" y="924690"/>
                      <a:pt x="1022413" y="872493"/>
                    </a:cubicBezTo>
                    <a:cubicBezTo>
                      <a:pt x="1028986" y="798769"/>
                      <a:pt x="1046512" y="724475"/>
                      <a:pt x="1033653" y="653418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604ACE6-FDB0-6677-8C2E-2C6C5A7E2466}"/>
                  </a:ext>
                </a:extLst>
              </p:cNvPr>
              <p:cNvSpPr/>
              <p:nvPr/>
            </p:nvSpPr>
            <p:spPr>
              <a:xfrm>
                <a:off x="2857245" y="456380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30B74DC-C400-1FBB-1476-BDEBB2BA3622}"/>
                  </a:ext>
                </a:extLst>
              </p:cNvPr>
              <p:cNvSpPr/>
              <p:nvPr/>
            </p:nvSpPr>
            <p:spPr>
              <a:xfrm>
                <a:off x="2635217" y="511063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BBB47D6-2545-4D3A-A6B9-3486EFB792AA}"/>
                </a:ext>
              </a:extLst>
            </p:cNvPr>
            <p:cNvSpPr/>
            <p:nvPr/>
          </p:nvSpPr>
          <p:spPr>
            <a:xfrm>
              <a:off x="2019235" y="4083272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3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799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8" name="Mercury answer">
            <a:extLst>
              <a:ext uri="{FF2B5EF4-FFF2-40B4-BE49-F238E27FC236}">
                <a16:creationId xmlns:a16="http://schemas.microsoft.com/office/drawing/2014/main" id="{C0397CB6-C3BA-B7EA-A85A-D0E6281FD6A5}"/>
              </a:ext>
            </a:extLst>
          </p:cNvPr>
          <p:cNvSpPr/>
          <p:nvPr/>
        </p:nvSpPr>
        <p:spPr>
          <a:xfrm>
            <a:off x="3055620" y="3460983"/>
            <a:ext cx="1574121" cy="547351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19" name="Mars answer">
            <a:hlinkClick r:id="rId12" action="ppaction://hlinksldjump"/>
            <a:extLst>
              <a:ext uri="{FF2B5EF4-FFF2-40B4-BE49-F238E27FC236}">
                <a16:creationId xmlns:a16="http://schemas.microsoft.com/office/drawing/2014/main" id="{CA414F54-797D-12C7-3C30-2BA82EA4CB35}"/>
              </a:ext>
            </a:extLst>
          </p:cNvPr>
          <p:cNvSpPr/>
          <p:nvPr/>
        </p:nvSpPr>
        <p:spPr>
          <a:xfrm>
            <a:off x="4633390" y="3460983"/>
            <a:ext cx="1272110" cy="547351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grpSp>
        <p:nvGrpSpPr>
          <p:cNvPr id="20" name="Wrong answer">
            <a:extLst>
              <a:ext uri="{FF2B5EF4-FFF2-40B4-BE49-F238E27FC236}">
                <a16:creationId xmlns:a16="http://schemas.microsoft.com/office/drawing/2014/main" id="{76A5AECB-5843-7B3E-B7D5-D4BD59E5920C}"/>
              </a:ext>
            </a:extLst>
          </p:cNvPr>
          <p:cNvGrpSpPr/>
          <p:nvPr/>
        </p:nvGrpSpPr>
        <p:grpSpPr>
          <a:xfrm rot="2328931">
            <a:off x="8620441" y="2802745"/>
            <a:ext cx="1628458" cy="1255256"/>
            <a:chOff x="5719286" y="2995472"/>
            <a:chExt cx="666464" cy="513727"/>
          </a:xfrm>
        </p:grpSpPr>
        <p:grpSp>
          <p:nvGrpSpPr>
            <p:cNvPr id="21" name="Graphic 3">
              <a:extLst>
                <a:ext uri="{FF2B5EF4-FFF2-40B4-BE49-F238E27FC236}">
                  <a16:creationId xmlns:a16="http://schemas.microsoft.com/office/drawing/2014/main" id="{72B785B2-04AB-95FF-A214-1DC07911C419}"/>
                </a:ext>
              </a:extLst>
            </p:cNvPr>
            <p:cNvGrpSpPr/>
            <p:nvPr/>
          </p:nvGrpSpPr>
          <p:grpSpPr>
            <a:xfrm>
              <a:off x="5857746" y="3058762"/>
              <a:ext cx="455137" cy="401193"/>
              <a:chOff x="5857746" y="3058762"/>
              <a:chExt cx="455137" cy="401193"/>
            </a:xfrm>
          </p:grpSpPr>
          <p:grpSp>
            <p:nvGrpSpPr>
              <p:cNvPr id="62" name="Graphic 3">
                <a:extLst>
                  <a:ext uri="{FF2B5EF4-FFF2-40B4-BE49-F238E27FC236}">
                    <a16:creationId xmlns:a16="http://schemas.microsoft.com/office/drawing/2014/main" id="{818260C5-7849-4CC8-DE21-19D974EAB455}"/>
                  </a:ext>
                </a:extLst>
              </p:cNvPr>
              <p:cNvGrpSpPr/>
              <p:nvPr/>
            </p:nvGrpSpPr>
            <p:grpSpPr>
              <a:xfrm>
                <a:off x="5857875" y="3058762"/>
                <a:ext cx="455009" cy="401193"/>
                <a:chOff x="5857875" y="3058762"/>
                <a:chExt cx="455009" cy="401193"/>
              </a:xfrm>
              <a:solidFill>
                <a:srgbClr val="FFFFFF"/>
              </a:solidFill>
            </p:grpSpPr>
            <p:sp>
              <p:nvSpPr>
                <p:cNvPr id="9796" name="Freeform: Shape 9795">
                  <a:extLst>
                    <a:ext uri="{FF2B5EF4-FFF2-40B4-BE49-F238E27FC236}">
                      <a16:creationId xmlns:a16="http://schemas.microsoft.com/office/drawing/2014/main" id="{66712F97-89F0-A649-4381-ACF3BACF1080}"/>
                    </a:ext>
                  </a:extLst>
                </p:cNvPr>
                <p:cNvSpPr/>
                <p:nvPr/>
              </p:nvSpPr>
              <p:spPr>
                <a:xfrm>
                  <a:off x="6020657" y="3284505"/>
                  <a:ext cx="175450" cy="175450"/>
                </a:xfrm>
                <a:custGeom>
                  <a:avLst/>
                  <a:gdLst>
                    <a:gd name="connsiteX0" fmla="*/ 175450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0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0" y="87725"/>
                      </a:moveTo>
                      <a:cubicBezTo>
                        <a:pt x="175450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0" y="39276"/>
                        <a:pt x="175450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7" name="Freeform: Shape 9796">
                  <a:extLst>
                    <a:ext uri="{FF2B5EF4-FFF2-40B4-BE49-F238E27FC236}">
                      <a16:creationId xmlns:a16="http://schemas.microsoft.com/office/drawing/2014/main" id="{6991A506-DD6A-5939-7EF4-53A174645E63}"/>
                    </a:ext>
                  </a:extLst>
                </p:cNvPr>
                <p:cNvSpPr/>
                <p:nvPr/>
              </p:nvSpPr>
              <p:spPr>
                <a:xfrm>
                  <a:off x="6169437" y="326716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8" name="Freeform: Shape 9797">
                  <a:extLst>
                    <a:ext uri="{FF2B5EF4-FFF2-40B4-BE49-F238E27FC236}">
                      <a16:creationId xmlns:a16="http://schemas.microsoft.com/office/drawing/2014/main" id="{0569397F-5EF1-8B10-DF15-073D311D5CE0}"/>
                    </a:ext>
                  </a:extLst>
                </p:cNvPr>
                <p:cNvSpPr/>
                <p:nvPr/>
              </p:nvSpPr>
              <p:spPr>
                <a:xfrm>
                  <a:off x="5946362" y="3275075"/>
                  <a:ext cx="130873" cy="130873"/>
                </a:xfrm>
                <a:custGeom>
                  <a:avLst/>
                  <a:gdLst>
                    <a:gd name="connsiteX0" fmla="*/ 130873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3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3" y="65437"/>
                      </a:moveTo>
                      <a:cubicBezTo>
                        <a:pt x="130873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3" y="29297"/>
                        <a:pt x="130873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9" name="Freeform: Shape 9798">
                  <a:extLst>
                    <a:ext uri="{FF2B5EF4-FFF2-40B4-BE49-F238E27FC236}">
                      <a16:creationId xmlns:a16="http://schemas.microsoft.com/office/drawing/2014/main" id="{C87E8F0A-95C3-C6A6-5EC0-D64D4D2ABA47}"/>
                    </a:ext>
                  </a:extLst>
                </p:cNvPr>
                <p:cNvSpPr/>
                <p:nvPr/>
              </p:nvSpPr>
              <p:spPr>
                <a:xfrm>
                  <a:off x="5857875" y="3182587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00" name="Freeform: Shape 9799">
                  <a:extLst>
                    <a:ext uri="{FF2B5EF4-FFF2-40B4-BE49-F238E27FC236}">
                      <a16:creationId xmlns:a16="http://schemas.microsoft.com/office/drawing/2014/main" id="{A18CD6D0-E7AA-9933-6063-A31F32FF5ECA}"/>
                    </a:ext>
                  </a:extLst>
                </p:cNvPr>
                <p:cNvSpPr/>
                <p:nvPr/>
              </p:nvSpPr>
              <p:spPr>
                <a:xfrm>
                  <a:off x="5985605" y="3058762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01" name="Freeform: Shape 9800">
                  <a:extLst>
                    <a:ext uri="{FF2B5EF4-FFF2-40B4-BE49-F238E27FC236}">
                      <a16:creationId xmlns:a16="http://schemas.microsoft.com/office/drawing/2014/main" id="{D70A3438-4CB3-BFFC-8274-C1AD1CEBF94F}"/>
                    </a:ext>
                  </a:extLst>
                </p:cNvPr>
                <p:cNvSpPr/>
                <p:nvPr/>
              </p:nvSpPr>
              <p:spPr>
                <a:xfrm>
                  <a:off x="5986557" y="3122104"/>
                  <a:ext cx="223837" cy="223837"/>
                </a:xfrm>
                <a:custGeom>
                  <a:avLst/>
                  <a:gdLst>
                    <a:gd name="connsiteX0" fmla="*/ 223837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7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7" y="111919"/>
                      </a:moveTo>
                      <a:cubicBezTo>
                        <a:pt x="223837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7" y="50108"/>
                        <a:pt x="223837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02" name="Freeform: Shape 9801">
                  <a:extLst>
                    <a:ext uri="{FF2B5EF4-FFF2-40B4-BE49-F238E27FC236}">
                      <a16:creationId xmlns:a16="http://schemas.microsoft.com/office/drawing/2014/main" id="{114D7441-2646-2E03-A08D-EACAFF3F5F3B}"/>
                    </a:ext>
                  </a:extLst>
                </p:cNvPr>
                <p:cNvSpPr/>
                <p:nvPr/>
              </p:nvSpPr>
              <p:spPr>
                <a:xfrm>
                  <a:off x="6137433" y="3130771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03" name="Freeform: Shape 9802">
                  <a:extLst>
                    <a:ext uri="{FF2B5EF4-FFF2-40B4-BE49-F238E27FC236}">
                      <a16:creationId xmlns:a16="http://schemas.microsoft.com/office/drawing/2014/main" id="{4E3F6A12-E4B9-4E53-ADFE-14CA0D54BA12}"/>
                    </a:ext>
                  </a:extLst>
                </p:cNvPr>
                <p:cNvSpPr/>
                <p:nvPr/>
              </p:nvSpPr>
              <p:spPr>
                <a:xfrm>
                  <a:off x="6116478" y="307285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04" name="Freeform: Shape 9803">
                  <a:extLst>
                    <a:ext uri="{FF2B5EF4-FFF2-40B4-BE49-F238E27FC236}">
                      <a16:creationId xmlns:a16="http://schemas.microsoft.com/office/drawing/2014/main" id="{D97AF49E-7BE2-7C19-70D7-FCB5620CC375}"/>
                    </a:ext>
                  </a:extLst>
                </p:cNvPr>
                <p:cNvSpPr/>
                <p:nvPr/>
              </p:nvSpPr>
              <p:spPr>
                <a:xfrm>
                  <a:off x="5906738" y="313724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3" name="Graphic 3">
                <a:extLst>
                  <a:ext uri="{FF2B5EF4-FFF2-40B4-BE49-F238E27FC236}">
                    <a16:creationId xmlns:a16="http://schemas.microsoft.com/office/drawing/2014/main" id="{DB00616C-7208-973C-C14C-4EADD9C44232}"/>
                  </a:ext>
                </a:extLst>
              </p:cNvPr>
              <p:cNvGrpSpPr/>
              <p:nvPr/>
            </p:nvGrpSpPr>
            <p:grpSpPr>
              <a:xfrm>
                <a:off x="5857746" y="3058803"/>
                <a:ext cx="455088" cy="401115"/>
                <a:chOff x="5857746" y="3058803"/>
                <a:chExt cx="455088" cy="401115"/>
              </a:xfrm>
              <a:solidFill>
                <a:srgbClr val="3D3936"/>
              </a:solidFill>
            </p:grpSpPr>
            <p:sp>
              <p:nvSpPr>
                <p:cNvPr id="9792" name="Freeform: Shape 9791">
                  <a:extLst>
                    <a:ext uri="{FF2B5EF4-FFF2-40B4-BE49-F238E27FC236}">
                      <a16:creationId xmlns:a16="http://schemas.microsoft.com/office/drawing/2014/main" id="{0109D56F-C601-B574-D926-6DE6D098D584}"/>
                    </a:ext>
                  </a:extLst>
                </p:cNvPr>
                <p:cNvSpPr/>
                <p:nvPr/>
              </p:nvSpPr>
              <p:spPr>
                <a:xfrm>
                  <a:off x="5857746" y="3257168"/>
                  <a:ext cx="88044" cy="96242"/>
                </a:xfrm>
                <a:custGeom>
                  <a:avLst/>
                  <a:gdLst>
                    <a:gd name="connsiteX0" fmla="*/ 2510 w 88044"/>
                    <a:gd name="connsiteY0" fmla="*/ 19622 h 96242"/>
                    <a:gd name="connsiteX1" fmla="*/ 82710 w 88044"/>
                    <a:gd name="connsiteY1" fmla="*/ 80772 h 96242"/>
                    <a:gd name="connsiteX2" fmla="*/ 82901 w 88044"/>
                    <a:gd name="connsiteY2" fmla="*/ 81915 h 96242"/>
                    <a:gd name="connsiteX3" fmla="*/ 88044 w 88044"/>
                    <a:gd name="connsiteY3" fmla="*/ 96203 h 96242"/>
                    <a:gd name="connsiteX4" fmla="*/ 2033 w 88044"/>
                    <a:gd name="connsiteY4" fmla="*/ 29242 h 96242"/>
                    <a:gd name="connsiteX5" fmla="*/ 700 w 88044"/>
                    <a:gd name="connsiteY5" fmla="*/ 0 h 96242"/>
                    <a:gd name="connsiteX6" fmla="*/ 2414 w 88044"/>
                    <a:gd name="connsiteY6" fmla="*/ 19622 h 96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044" h="96242">
                      <a:moveTo>
                        <a:pt x="2510" y="19622"/>
                      </a:moveTo>
                      <a:cubicBezTo>
                        <a:pt x="10796" y="57436"/>
                        <a:pt x="45277" y="82677"/>
                        <a:pt x="82710" y="80772"/>
                      </a:cubicBezTo>
                      <a:cubicBezTo>
                        <a:pt x="82710" y="81153"/>
                        <a:pt x="82805" y="81534"/>
                        <a:pt x="82901" y="81915"/>
                      </a:cubicBezTo>
                      <a:cubicBezTo>
                        <a:pt x="84044" y="86963"/>
                        <a:pt x="85853" y="91726"/>
                        <a:pt x="88044" y="96203"/>
                      </a:cubicBezTo>
                      <a:cubicBezTo>
                        <a:pt x="47753" y="97441"/>
                        <a:pt x="10987" y="70009"/>
                        <a:pt x="2033" y="29242"/>
                      </a:cubicBezTo>
                      <a:cubicBezTo>
                        <a:pt x="-157" y="19336"/>
                        <a:pt x="-538" y="9525"/>
                        <a:pt x="700" y="0"/>
                      </a:cubicBezTo>
                      <a:cubicBezTo>
                        <a:pt x="414" y="6477"/>
                        <a:pt x="986" y="13049"/>
                        <a:pt x="2414" y="1962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9793" name="Freeform: Shape 9792">
                  <a:extLst>
                    <a:ext uri="{FF2B5EF4-FFF2-40B4-BE49-F238E27FC236}">
                      <a16:creationId xmlns:a16="http://schemas.microsoft.com/office/drawing/2014/main" id="{70485413-B81F-AABE-27AA-E9063B35C2D8}"/>
                    </a:ext>
                  </a:extLst>
                </p:cNvPr>
                <p:cNvSpPr/>
                <p:nvPr/>
              </p:nvSpPr>
              <p:spPr>
                <a:xfrm>
                  <a:off x="5949029" y="3358990"/>
                  <a:ext cx="75437" cy="46967"/>
                </a:xfrm>
                <a:custGeom>
                  <a:avLst/>
                  <a:gdLst>
                    <a:gd name="connsiteX0" fmla="*/ 63722 w 75437"/>
                    <a:gd name="connsiteY0" fmla="*/ 25432 h 46967"/>
                    <a:gd name="connsiteX1" fmla="*/ 75438 w 75437"/>
                    <a:gd name="connsiteY1" fmla="*/ 45720 h 46967"/>
                    <a:gd name="connsiteX2" fmla="*/ 0 w 75437"/>
                    <a:gd name="connsiteY2" fmla="*/ 0 h 46967"/>
                    <a:gd name="connsiteX3" fmla="*/ 62770 w 75437"/>
                    <a:gd name="connsiteY3" fmla="*/ 25717 h 46967"/>
                    <a:gd name="connsiteX4" fmla="*/ 63722 w 75437"/>
                    <a:gd name="connsiteY4" fmla="*/ 25432 h 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37" h="46967">
                      <a:moveTo>
                        <a:pt x="63722" y="25432"/>
                      </a:moveTo>
                      <a:cubicBezTo>
                        <a:pt x="66675" y="32861"/>
                        <a:pt x="70675" y="39719"/>
                        <a:pt x="75438" y="45720"/>
                      </a:cubicBezTo>
                      <a:cubicBezTo>
                        <a:pt x="42100" y="52292"/>
                        <a:pt x="9430" y="32290"/>
                        <a:pt x="0" y="0"/>
                      </a:cubicBezTo>
                      <a:cubicBezTo>
                        <a:pt x="13144" y="20193"/>
                        <a:pt x="37814" y="31147"/>
                        <a:pt x="62770" y="25717"/>
                      </a:cubicBezTo>
                      <a:cubicBezTo>
                        <a:pt x="63055" y="25717"/>
                        <a:pt x="63436" y="25527"/>
                        <a:pt x="63722" y="2543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4" name="Freeform: Shape 9793">
                  <a:extLst>
                    <a:ext uri="{FF2B5EF4-FFF2-40B4-BE49-F238E27FC236}">
                      <a16:creationId xmlns:a16="http://schemas.microsoft.com/office/drawing/2014/main" id="{AE34DF2A-3BD5-F5FE-47CD-363589AB36A0}"/>
                    </a:ext>
                  </a:extLst>
                </p:cNvPr>
                <p:cNvSpPr/>
                <p:nvPr/>
              </p:nvSpPr>
              <p:spPr>
                <a:xfrm>
                  <a:off x="6019990" y="3058803"/>
                  <a:ext cx="115442" cy="33582"/>
                </a:xfrm>
                <a:custGeom>
                  <a:avLst/>
                  <a:gdLst>
                    <a:gd name="connsiteX0" fmla="*/ 113443 w 115442"/>
                    <a:gd name="connsiteY0" fmla="*/ 24248 h 33582"/>
                    <a:gd name="connsiteX1" fmla="*/ 93631 w 115442"/>
                    <a:gd name="connsiteY1" fmla="*/ 33583 h 33582"/>
                    <a:gd name="connsiteX2" fmla="*/ 19050 w 115442"/>
                    <a:gd name="connsiteY2" fmla="*/ 12056 h 33582"/>
                    <a:gd name="connsiteX3" fmla="*/ 0 w 115442"/>
                    <a:gd name="connsiteY3" fmla="*/ 18819 h 33582"/>
                    <a:gd name="connsiteX4" fmla="*/ 35623 w 115442"/>
                    <a:gd name="connsiteY4" fmla="*/ 2055 h 33582"/>
                    <a:gd name="connsiteX5" fmla="*/ 115443 w 115442"/>
                    <a:gd name="connsiteY5" fmla="*/ 24058 h 33582"/>
                    <a:gd name="connsiteX6" fmla="*/ 113443 w 115442"/>
                    <a:gd name="connsiteY6" fmla="*/ 24248 h 33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442" h="33582">
                      <a:moveTo>
                        <a:pt x="113443" y="24248"/>
                      </a:moveTo>
                      <a:cubicBezTo>
                        <a:pt x="106013" y="25868"/>
                        <a:pt x="99346" y="29201"/>
                        <a:pt x="93631" y="33583"/>
                      </a:cubicBezTo>
                      <a:cubicBezTo>
                        <a:pt x="74676" y="14914"/>
                        <a:pt x="46958" y="5960"/>
                        <a:pt x="19050" y="12056"/>
                      </a:cubicBezTo>
                      <a:cubicBezTo>
                        <a:pt x="12287" y="13580"/>
                        <a:pt x="5905" y="15866"/>
                        <a:pt x="0" y="18819"/>
                      </a:cubicBezTo>
                      <a:cubicBezTo>
                        <a:pt x="10192" y="10913"/>
                        <a:pt x="22193" y="5008"/>
                        <a:pt x="35623" y="2055"/>
                      </a:cubicBezTo>
                      <a:cubicBezTo>
                        <a:pt x="65342" y="-4422"/>
                        <a:pt x="94679" y="4817"/>
                        <a:pt x="115443" y="24058"/>
                      </a:cubicBezTo>
                      <a:cubicBezTo>
                        <a:pt x="114776" y="24153"/>
                        <a:pt x="114109" y="24058"/>
                        <a:pt x="113443" y="2424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5" name="Freeform: Shape 9794">
                  <a:extLst>
                    <a:ext uri="{FF2B5EF4-FFF2-40B4-BE49-F238E27FC236}">
                      <a16:creationId xmlns:a16="http://schemas.microsoft.com/office/drawing/2014/main" id="{63EC8713-857C-FAF8-BBAE-7F41EAB51A7D}"/>
                    </a:ext>
                  </a:extLst>
                </p:cNvPr>
                <p:cNvSpPr/>
                <p:nvPr/>
              </p:nvSpPr>
              <p:spPr>
                <a:xfrm>
                  <a:off x="6029705" y="3073023"/>
                  <a:ext cx="283129" cy="386894"/>
                </a:xfrm>
                <a:custGeom>
                  <a:avLst/>
                  <a:gdLst>
                    <a:gd name="connsiteX0" fmla="*/ 281083 w 283129"/>
                    <a:gd name="connsiteY0" fmla="*/ 126614 h 386894"/>
                    <a:gd name="connsiteX1" fmla="*/ 240221 w 283129"/>
                    <a:gd name="connsiteY1" fmla="*/ 220721 h 386894"/>
                    <a:gd name="connsiteX2" fmla="*/ 246412 w 283129"/>
                    <a:gd name="connsiteY2" fmla="*/ 236533 h 386894"/>
                    <a:gd name="connsiteX3" fmla="*/ 205264 w 283129"/>
                    <a:gd name="connsiteY3" fmla="*/ 300826 h 386894"/>
                    <a:gd name="connsiteX4" fmla="*/ 166116 w 283129"/>
                    <a:gd name="connsiteY4" fmla="*/ 294445 h 386894"/>
                    <a:gd name="connsiteX5" fmla="*/ 97441 w 283129"/>
                    <a:gd name="connsiteY5" fmla="*/ 384837 h 386894"/>
                    <a:gd name="connsiteX6" fmla="*/ 0 w 283129"/>
                    <a:gd name="connsiteY6" fmla="*/ 337688 h 386894"/>
                    <a:gd name="connsiteX7" fmla="*/ 74676 w 283129"/>
                    <a:gd name="connsiteY7" fmla="*/ 360358 h 386894"/>
                    <a:gd name="connsiteX8" fmla="*/ 137351 w 283129"/>
                    <a:gd name="connsiteY8" fmla="*/ 277871 h 386894"/>
                    <a:gd name="connsiteX9" fmla="*/ 173069 w 283129"/>
                    <a:gd name="connsiteY9" fmla="*/ 283681 h 386894"/>
                    <a:gd name="connsiteX10" fmla="*/ 210693 w 283129"/>
                    <a:gd name="connsiteY10" fmla="*/ 225007 h 386894"/>
                    <a:gd name="connsiteX11" fmla="*/ 204978 w 283129"/>
                    <a:gd name="connsiteY11" fmla="*/ 210625 h 386894"/>
                    <a:gd name="connsiteX12" fmla="*/ 242221 w 283129"/>
                    <a:gd name="connsiteY12" fmla="*/ 124709 h 386894"/>
                    <a:gd name="connsiteX13" fmla="*/ 163354 w 283129"/>
                    <a:gd name="connsiteY13" fmla="*/ 61844 h 386894"/>
                    <a:gd name="connsiteX14" fmla="*/ 162306 w 283129"/>
                    <a:gd name="connsiteY14" fmla="*/ 47747 h 386894"/>
                    <a:gd name="connsiteX15" fmla="*/ 110585 w 283129"/>
                    <a:gd name="connsiteY15" fmla="*/ 9361 h 386894"/>
                    <a:gd name="connsiteX16" fmla="*/ 129159 w 283129"/>
                    <a:gd name="connsiteY16" fmla="*/ 1265 h 386894"/>
                    <a:gd name="connsiteX17" fmla="*/ 193453 w 283129"/>
                    <a:gd name="connsiteY17" fmla="*/ 42413 h 386894"/>
                    <a:gd name="connsiteX18" fmla="*/ 194596 w 283129"/>
                    <a:gd name="connsiteY18" fmla="*/ 57844 h 386894"/>
                    <a:gd name="connsiteX19" fmla="*/ 280988 w 283129"/>
                    <a:gd name="connsiteY19" fmla="*/ 126709 h 386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3129" h="386894">
                      <a:moveTo>
                        <a:pt x="281083" y="126614"/>
                      </a:moveTo>
                      <a:cubicBezTo>
                        <a:pt x="289370" y="164428"/>
                        <a:pt x="271844" y="201957"/>
                        <a:pt x="240221" y="220721"/>
                      </a:cubicBezTo>
                      <a:cubicBezTo>
                        <a:pt x="243078" y="225484"/>
                        <a:pt x="245174" y="230818"/>
                        <a:pt x="246412" y="236533"/>
                      </a:cubicBezTo>
                      <a:cubicBezTo>
                        <a:pt x="252794" y="265679"/>
                        <a:pt x="234410" y="294445"/>
                        <a:pt x="205264" y="300826"/>
                      </a:cubicBezTo>
                      <a:cubicBezTo>
                        <a:pt x="191357" y="303874"/>
                        <a:pt x="177451" y="301207"/>
                        <a:pt x="166116" y="294445"/>
                      </a:cubicBezTo>
                      <a:cubicBezTo>
                        <a:pt x="168402" y="336640"/>
                        <a:pt x="140018" y="375502"/>
                        <a:pt x="97441" y="384837"/>
                      </a:cubicBezTo>
                      <a:cubicBezTo>
                        <a:pt x="57150" y="393695"/>
                        <a:pt x="17336" y="373216"/>
                        <a:pt x="0" y="337688"/>
                      </a:cubicBezTo>
                      <a:cubicBezTo>
                        <a:pt x="18669" y="357024"/>
                        <a:pt x="46482" y="366549"/>
                        <a:pt x="74676" y="360358"/>
                      </a:cubicBezTo>
                      <a:cubicBezTo>
                        <a:pt x="113538" y="351785"/>
                        <a:pt x="139446" y="316352"/>
                        <a:pt x="137351" y="277871"/>
                      </a:cubicBezTo>
                      <a:cubicBezTo>
                        <a:pt x="147733" y="284062"/>
                        <a:pt x="160401" y="286444"/>
                        <a:pt x="173069" y="283681"/>
                      </a:cubicBezTo>
                      <a:cubicBezTo>
                        <a:pt x="199644" y="277871"/>
                        <a:pt x="216503" y="251582"/>
                        <a:pt x="210693" y="225007"/>
                      </a:cubicBezTo>
                      <a:cubicBezTo>
                        <a:pt x="209550" y="219769"/>
                        <a:pt x="207550" y="214911"/>
                        <a:pt x="204978" y="210625"/>
                      </a:cubicBezTo>
                      <a:cubicBezTo>
                        <a:pt x="233839" y="193480"/>
                        <a:pt x="249841" y="159285"/>
                        <a:pt x="242221" y="124709"/>
                      </a:cubicBezTo>
                      <a:cubicBezTo>
                        <a:pt x="233934" y="87085"/>
                        <a:pt x="200406" y="61463"/>
                        <a:pt x="163354" y="61844"/>
                      </a:cubicBezTo>
                      <a:cubicBezTo>
                        <a:pt x="163640" y="57177"/>
                        <a:pt x="163354" y="52510"/>
                        <a:pt x="162306" y="47747"/>
                      </a:cubicBezTo>
                      <a:cubicBezTo>
                        <a:pt x="156972" y="23458"/>
                        <a:pt x="134684" y="7552"/>
                        <a:pt x="110585" y="9361"/>
                      </a:cubicBezTo>
                      <a:cubicBezTo>
                        <a:pt x="116110" y="5647"/>
                        <a:pt x="122301" y="2789"/>
                        <a:pt x="129159" y="1265"/>
                      </a:cubicBezTo>
                      <a:cubicBezTo>
                        <a:pt x="158306" y="-5117"/>
                        <a:pt x="187071" y="13267"/>
                        <a:pt x="193453" y="42413"/>
                      </a:cubicBezTo>
                      <a:cubicBezTo>
                        <a:pt x="194596" y="47652"/>
                        <a:pt x="194882" y="52795"/>
                        <a:pt x="194596" y="57844"/>
                      </a:cubicBezTo>
                      <a:cubicBezTo>
                        <a:pt x="235172" y="57463"/>
                        <a:pt x="271939" y="85466"/>
                        <a:pt x="280988" y="12670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24" name="Graphic 3">
              <a:extLst>
                <a:ext uri="{FF2B5EF4-FFF2-40B4-BE49-F238E27FC236}">
                  <a16:creationId xmlns:a16="http://schemas.microsoft.com/office/drawing/2014/main" id="{BBF80325-22D1-16F7-4491-8D30C1FF3FCC}"/>
                </a:ext>
              </a:extLst>
            </p:cNvPr>
            <p:cNvGrpSpPr/>
            <p:nvPr/>
          </p:nvGrpSpPr>
          <p:grpSpPr>
            <a:xfrm>
              <a:off x="5719286" y="3313258"/>
              <a:ext cx="121634" cy="108557"/>
              <a:chOff x="5719286" y="3313258"/>
              <a:chExt cx="121634" cy="108557"/>
            </a:xfrm>
          </p:grpSpPr>
          <p:grpSp>
            <p:nvGrpSpPr>
              <p:cNvPr id="53" name="Graphic 3">
                <a:extLst>
                  <a:ext uri="{FF2B5EF4-FFF2-40B4-BE49-F238E27FC236}">
                    <a16:creationId xmlns:a16="http://schemas.microsoft.com/office/drawing/2014/main" id="{D49C54BC-1A9C-0A2B-4FA7-C952C64AF05D}"/>
                  </a:ext>
                </a:extLst>
              </p:cNvPr>
              <p:cNvGrpSpPr/>
              <p:nvPr/>
            </p:nvGrpSpPr>
            <p:grpSpPr>
              <a:xfrm>
                <a:off x="5719286" y="3313345"/>
                <a:ext cx="121634" cy="107271"/>
                <a:chOff x="5719286" y="3313345"/>
                <a:chExt cx="121634" cy="107271"/>
              </a:xfrm>
              <a:solidFill>
                <a:srgbClr val="FFFFFF"/>
              </a:solidFill>
            </p:grpSpPr>
            <p:grpSp>
              <p:nvGrpSpPr>
                <p:cNvPr id="57" name="Graphic 3">
                  <a:extLst>
                    <a:ext uri="{FF2B5EF4-FFF2-40B4-BE49-F238E27FC236}">
                      <a16:creationId xmlns:a16="http://schemas.microsoft.com/office/drawing/2014/main" id="{C88D5BAE-F0C0-B911-D194-BA1118EE7D3C}"/>
                    </a:ext>
                  </a:extLst>
                </p:cNvPr>
                <p:cNvGrpSpPr/>
                <p:nvPr/>
              </p:nvGrpSpPr>
              <p:grpSpPr>
                <a:xfrm>
                  <a:off x="5719286" y="3313366"/>
                  <a:ext cx="121062" cy="107251"/>
                  <a:chOff x="5719286" y="3313366"/>
                  <a:chExt cx="121062" cy="107251"/>
                </a:xfrm>
                <a:solidFill>
                  <a:srgbClr val="FFFFFF"/>
                </a:solidFill>
              </p:grpSpPr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E8CBB7A1-6D40-A7CD-E5C0-310B1C873644}"/>
                      </a:ext>
                    </a:extLst>
                  </p:cNvPr>
                  <p:cNvSpPr/>
                  <p:nvPr/>
                </p:nvSpPr>
                <p:spPr>
                  <a:xfrm>
                    <a:off x="5728239" y="3343465"/>
                    <a:ext cx="77152" cy="77152"/>
                  </a:xfrm>
                  <a:custGeom>
                    <a:avLst/>
                    <a:gdLst>
                      <a:gd name="connsiteX0" fmla="*/ 77152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2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2" y="38576"/>
                        </a:moveTo>
                        <a:cubicBezTo>
                          <a:pt x="77152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2" y="17271"/>
                          <a:pt x="77152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D86B281D-9A62-6694-CC6A-05AC19EB4BCE}"/>
                      </a:ext>
                    </a:extLst>
                  </p:cNvPr>
                  <p:cNvSpPr/>
                  <p:nvPr/>
                </p:nvSpPr>
                <p:spPr>
                  <a:xfrm>
                    <a:off x="5719286" y="3313366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7CA5A06A-ADFF-2D23-BD62-B05433718F93}"/>
                      </a:ext>
                    </a:extLst>
                  </p:cNvPr>
                  <p:cNvSpPr/>
                  <p:nvPr/>
                </p:nvSpPr>
                <p:spPr>
                  <a:xfrm>
                    <a:off x="5774436" y="3343941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4F15AA31-FC65-4248-523B-99D19ACB748D}"/>
                    </a:ext>
                  </a:extLst>
                </p:cNvPr>
                <p:cNvSpPr/>
                <p:nvPr/>
              </p:nvSpPr>
              <p:spPr>
                <a:xfrm>
                  <a:off x="5775293" y="3313345"/>
                  <a:ext cx="65627" cy="40516"/>
                </a:xfrm>
                <a:custGeom>
                  <a:avLst/>
                  <a:gdLst>
                    <a:gd name="connsiteX0" fmla="*/ 65627 w 65627"/>
                    <a:gd name="connsiteY0" fmla="*/ 5259 h 40516"/>
                    <a:gd name="connsiteX1" fmla="*/ 25336 w 65627"/>
                    <a:gd name="connsiteY1" fmla="*/ 2116 h 40516"/>
                    <a:gd name="connsiteX2" fmla="*/ 0 w 65627"/>
                    <a:gd name="connsiteY2" fmla="*/ 31548 h 40516"/>
                    <a:gd name="connsiteX3" fmla="*/ 26289 w 65627"/>
                    <a:gd name="connsiteY3" fmla="*/ 40501 h 40516"/>
                    <a:gd name="connsiteX4" fmla="*/ 36290 w 65627"/>
                    <a:gd name="connsiteY4" fmla="*/ 29071 h 40516"/>
                    <a:gd name="connsiteX5" fmla="*/ 65532 w 65627"/>
                    <a:gd name="connsiteY5" fmla="*/ 5354 h 4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627" h="40516">
                      <a:moveTo>
                        <a:pt x="65627" y="5259"/>
                      </a:moveTo>
                      <a:cubicBezTo>
                        <a:pt x="52769" y="306"/>
                        <a:pt x="38386" y="-1980"/>
                        <a:pt x="25336" y="2116"/>
                      </a:cubicBezTo>
                      <a:cubicBezTo>
                        <a:pt x="12287" y="6211"/>
                        <a:pt x="952" y="17832"/>
                        <a:pt x="0" y="31548"/>
                      </a:cubicBezTo>
                      <a:cubicBezTo>
                        <a:pt x="6953" y="33929"/>
                        <a:pt x="19050" y="40882"/>
                        <a:pt x="26289" y="40501"/>
                      </a:cubicBezTo>
                      <a:cubicBezTo>
                        <a:pt x="35338" y="39930"/>
                        <a:pt x="32290" y="37834"/>
                        <a:pt x="36290" y="29071"/>
                      </a:cubicBezTo>
                      <a:cubicBezTo>
                        <a:pt x="40100" y="20880"/>
                        <a:pt x="54483" y="2878"/>
                        <a:pt x="65532" y="53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4" name="Graphic 3">
                <a:extLst>
                  <a:ext uri="{FF2B5EF4-FFF2-40B4-BE49-F238E27FC236}">
                    <a16:creationId xmlns:a16="http://schemas.microsoft.com/office/drawing/2014/main" id="{BD3141FE-D7C9-90A9-8DDA-BA240E372746}"/>
                  </a:ext>
                </a:extLst>
              </p:cNvPr>
              <p:cNvGrpSpPr/>
              <p:nvPr/>
            </p:nvGrpSpPr>
            <p:grpSpPr>
              <a:xfrm>
                <a:off x="5719305" y="3313258"/>
                <a:ext cx="121614" cy="108557"/>
                <a:chOff x="5719305" y="3313258"/>
                <a:chExt cx="121614" cy="108557"/>
              </a:xfrm>
              <a:solidFill>
                <a:srgbClr val="3D3936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C3C4F44A-E234-EBD8-5430-94157B0E5E30}"/>
                    </a:ext>
                  </a:extLst>
                </p:cNvPr>
                <p:cNvSpPr/>
                <p:nvPr/>
              </p:nvSpPr>
              <p:spPr>
                <a:xfrm>
                  <a:off x="5782722" y="3313441"/>
                  <a:ext cx="58197" cy="20784"/>
                </a:xfrm>
                <a:custGeom>
                  <a:avLst/>
                  <a:gdLst>
                    <a:gd name="connsiteX0" fmla="*/ 5334 w 58197"/>
                    <a:gd name="connsiteY0" fmla="*/ 20785 h 20784"/>
                    <a:gd name="connsiteX1" fmla="*/ 22479 w 58197"/>
                    <a:gd name="connsiteY1" fmla="*/ 8307 h 20784"/>
                    <a:gd name="connsiteX2" fmla="*/ 47434 w 58197"/>
                    <a:gd name="connsiteY2" fmla="*/ 8021 h 20784"/>
                    <a:gd name="connsiteX3" fmla="*/ 58198 w 58197"/>
                    <a:gd name="connsiteY3" fmla="*/ 5259 h 20784"/>
                    <a:gd name="connsiteX4" fmla="*/ 17907 w 58197"/>
                    <a:gd name="connsiteY4" fmla="*/ 2116 h 20784"/>
                    <a:gd name="connsiteX5" fmla="*/ 0 w 58197"/>
                    <a:gd name="connsiteY5" fmla="*/ 14212 h 20784"/>
                    <a:gd name="connsiteX6" fmla="*/ 5334 w 58197"/>
                    <a:gd name="connsiteY6" fmla="*/ 20785 h 20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197" h="20784">
                      <a:moveTo>
                        <a:pt x="5334" y="20785"/>
                      </a:moveTo>
                      <a:cubicBezTo>
                        <a:pt x="9430" y="14974"/>
                        <a:pt x="15621" y="10402"/>
                        <a:pt x="22479" y="8307"/>
                      </a:cubicBezTo>
                      <a:cubicBezTo>
                        <a:pt x="30575" y="5735"/>
                        <a:pt x="39148" y="6116"/>
                        <a:pt x="47434" y="8021"/>
                      </a:cubicBezTo>
                      <a:cubicBezTo>
                        <a:pt x="51054" y="5830"/>
                        <a:pt x="54769" y="4497"/>
                        <a:pt x="58198" y="5259"/>
                      </a:cubicBezTo>
                      <a:cubicBezTo>
                        <a:pt x="45339" y="306"/>
                        <a:pt x="30956" y="-1980"/>
                        <a:pt x="17907" y="2116"/>
                      </a:cubicBezTo>
                      <a:cubicBezTo>
                        <a:pt x="10954" y="4306"/>
                        <a:pt x="4667" y="8688"/>
                        <a:pt x="0" y="14212"/>
                      </a:cubicBezTo>
                      <a:cubicBezTo>
                        <a:pt x="2096" y="16213"/>
                        <a:pt x="3905" y="18308"/>
                        <a:pt x="5334" y="20785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1D3C1F59-FC65-42F4-78F0-B00C72EA503D}"/>
                    </a:ext>
                  </a:extLst>
                </p:cNvPr>
                <p:cNvSpPr/>
                <p:nvPr/>
              </p:nvSpPr>
              <p:spPr>
                <a:xfrm>
                  <a:off x="5719305" y="3313258"/>
                  <a:ext cx="120966" cy="108557"/>
                </a:xfrm>
                <a:custGeom>
                  <a:avLst/>
                  <a:gdLst>
                    <a:gd name="connsiteX0" fmla="*/ 10839 w 120966"/>
                    <a:gd name="connsiteY0" fmla="*/ 57353 h 108557"/>
                    <a:gd name="connsiteX1" fmla="*/ 9410 w 120966"/>
                    <a:gd name="connsiteY1" fmla="*/ 61639 h 108557"/>
                    <a:gd name="connsiteX2" fmla="*/ 38843 w 120966"/>
                    <a:gd name="connsiteY2" fmla="*/ 107645 h 108557"/>
                    <a:gd name="connsiteX3" fmla="*/ 76657 w 120966"/>
                    <a:gd name="connsiteY3" fmla="*/ 94501 h 108557"/>
                    <a:gd name="connsiteX4" fmla="*/ 80943 w 120966"/>
                    <a:gd name="connsiteY4" fmla="*/ 95929 h 108557"/>
                    <a:gd name="connsiteX5" fmla="*/ 120186 w 120966"/>
                    <a:gd name="connsiteY5" fmla="*/ 70783 h 108557"/>
                    <a:gd name="connsiteX6" fmla="*/ 95421 w 120966"/>
                    <a:gd name="connsiteY6" fmla="*/ 31636 h 108557"/>
                    <a:gd name="connsiteX7" fmla="*/ 95421 w 120966"/>
                    <a:gd name="connsiteY7" fmla="*/ 31636 h 108557"/>
                    <a:gd name="connsiteX8" fmla="*/ 94754 w 120966"/>
                    <a:gd name="connsiteY8" fmla="*/ 33350 h 108557"/>
                    <a:gd name="connsiteX9" fmla="*/ 97898 w 120966"/>
                    <a:gd name="connsiteY9" fmla="*/ 33731 h 108557"/>
                    <a:gd name="connsiteX10" fmla="*/ 119615 w 120966"/>
                    <a:gd name="connsiteY10" fmla="*/ 67640 h 108557"/>
                    <a:gd name="connsiteX11" fmla="*/ 85706 w 120966"/>
                    <a:gd name="connsiteY11" fmla="*/ 89357 h 108557"/>
                    <a:gd name="connsiteX12" fmla="*/ 81991 w 120966"/>
                    <a:gd name="connsiteY12" fmla="*/ 88119 h 108557"/>
                    <a:gd name="connsiteX13" fmla="*/ 49225 w 120966"/>
                    <a:gd name="connsiteY13" fmla="*/ 99454 h 108557"/>
                    <a:gd name="connsiteX14" fmla="*/ 23793 w 120966"/>
                    <a:gd name="connsiteY14" fmla="*/ 59639 h 108557"/>
                    <a:gd name="connsiteX15" fmla="*/ 25031 w 120966"/>
                    <a:gd name="connsiteY15" fmla="*/ 55924 h 108557"/>
                    <a:gd name="connsiteX16" fmla="*/ 16268 w 120966"/>
                    <a:gd name="connsiteY16" fmla="*/ 28778 h 108557"/>
                    <a:gd name="connsiteX17" fmla="*/ 50177 w 120966"/>
                    <a:gd name="connsiteY17" fmla="*/ 7061 h 108557"/>
                    <a:gd name="connsiteX18" fmla="*/ 54845 w 120966"/>
                    <a:gd name="connsiteY18" fmla="*/ 8680 h 108557"/>
                    <a:gd name="connsiteX19" fmla="*/ 39986 w 120966"/>
                    <a:gd name="connsiteY19" fmla="*/ 775 h 108557"/>
                    <a:gd name="connsiteX20" fmla="*/ 743 w 120966"/>
                    <a:gd name="connsiteY20" fmla="*/ 25921 h 108557"/>
                    <a:gd name="connsiteX21" fmla="*/ 10839 w 120966"/>
                    <a:gd name="connsiteY21" fmla="*/ 57258 h 10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0966" h="108557">
                      <a:moveTo>
                        <a:pt x="10839" y="57353"/>
                      </a:moveTo>
                      <a:cubicBezTo>
                        <a:pt x="10363" y="58782"/>
                        <a:pt x="9791" y="60115"/>
                        <a:pt x="9410" y="61639"/>
                      </a:cubicBezTo>
                      <a:cubicBezTo>
                        <a:pt x="4838" y="82499"/>
                        <a:pt x="17983" y="103073"/>
                        <a:pt x="38843" y="107645"/>
                      </a:cubicBezTo>
                      <a:cubicBezTo>
                        <a:pt x="53416" y="110884"/>
                        <a:pt x="67703" y="105264"/>
                        <a:pt x="76657" y="94501"/>
                      </a:cubicBezTo>
                      <a:cubicBezTo>
                        <a:pt x="78086" y="94977"/>
                        <a:pt x="79419" y="95548"/>
                        <a:pt x="80943" y="95929"/>
                      </a:cubicBezTo>
                      <a:cubicBezTo>
                        <a:pt x="98755" y="99835"/>
                        <a:pt x="116281" y="88595"/>
                        <a:pt x="120186" y="70783"/>
                      </a:cubicBezTo>
                      <a:cubicBezTo>
                        <a:pt x="124091" y="52972"/>
                        <a:pt x="112947" y="35731"/>
                        <a:pt x="95421" y="31636"/>
                      </a:cubicBezTo>
                      <a:cubicBezTo>
                        <a:pt x="95421" y="31636"/>
                        <a:pt x="95421" y="31636"/>
                        <a:pt x="95421" y="31636"/>
                      </a:cubicBezTo>
                      <a:cubicBezTo>
                        <a:pt x="95135" y="32302"/>
                        <a:pt x="94945" y="32779"/>
                        <a:pt x="94754" y="33350"/>
                      </a:cubicBezTo>
                      <a:cubicBezTo>
                        <a:pt x="95802" y="33445"/>
                        <a:pt x="96850" y="33445"/>
                        <a:pt x="97898" y="33731"/>
                      </a:cubicBezTo>
                      <a:cubicBezTo>
                        <a:pt x="113233" y="37065"/>
                        <a:pt x="123044" y="52305"/>
                        <a:pt x="119615" y="67640"/>
                      </a:cubicBezTo>
                      <a:cubicBezTo>
                        <a:pt x="116186" y="82975"/>
                        <a:pt x="101041" y="92786"/>
                        <a:pt x="85706" y="89357"/>
                      </a:cubicBezTo>
                      <a:cubicBezTo>
                        <a:pt x="84372" y="89071"/>
                        <a:pt x="83229" y="88595"/>
                        <a:pt x="81991" y="88119"/>
                      </a:cubicBezTo>
                      <a:cubicBezTo>
                        <a:pt x="74276" y="97358"/>
                        <a:pt x="61893" y="102216"/>
                        <a:pt x="49225" y="99454"/>
                      </a:cubicBezTo>
                      <a:cubicBezTo>
                        <a:pt x="31223" y="95453"/>
                        <a:pt x="19793" y="77641"/>
                        <a:pt x="23793" y="59639"/>
                      </a:cubicBezTo>
                      <a:cubicBezTo>
                        <a:pt x="24079" y="58306"/>
                        <a:pt x="24555" y="57163"/>
                        <a:pt x="25031" y="55924"/>
                      </a:cubicBezTo>
                      <a:cubicBezTo>
                        <a:pt x="17697" y="49257"/>
                        <a:pt x="13982" y="39160"/>
                        <a:pt x="16268" y="28778"/>
                      </a:cubicBezTo>
                      <a:cubicBezTo>
                        <a:pt x="19602" y="13443"/>
                        <a:pt x="34842" y="3632"/>
                        <a:pt x="50177" y="7061"/>
                      </a:cubicBezTo>
                      <a:cubicBezTo>
                        <a:pt x="51797" y="7442"/>
                        <a:pt x="53321" y="8014"/>
                        <a:pt x="54845" y="8680"/>
                      </a:cubicBezTo>
                      <a:cubicBezTo>
                        <a:pt x="50749" y="4870"/>
                        <a:pt x="45796" y="2013"/>
                        <a:pt x="39986" y="775"/>
                      </a:cubicBezTo>
                      <a:cubicBezTo>
                        <a:pt x="22174" y="-3131"/>
                        <a:pt x="4648" y="8109"/>
                        <a:pt x="743" y="25921"/>
                      </a:cubicBezTo>
                      <a:cubicBezTo>
                        <a:pt x="-1829" y="37827"/>
                        <a:pt x="2457" y="49543"/>
                        <a:pt x="10839" y="5725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25" name="Graphic 3">
              <a:extLst>
                <a:ext uri="{FF2B5EF4-FFF2-40B4-BE49-F238E27FC236}">
                  <a16:creationId xmlns:a16="http://schemas.microsoft.com/office/drawing/2014/main" id="{C6F32C3D-C90E-20CA-BFC6-5C61072773C9}"/>
                </a:ext>
              </a:extLst>
            </p:cNvPr>
            <p:cNvGrpSpPr/>
            <p:nvPr/>
          </p:nvGrpSpPr>
          <p:grpSpPr>
            <a:xfrm>
              <a:off x="6240018" y="3417378"/>
              <a:ext cx="93821" cy="91821"/>
              <a:chOff x="6240018" y="3417378"/>
              <a:chExt cx="93821" cy="91821"/>
            </a:xfrm>
          </p:grpSpPr>
          <p:grpSp>
            <p:nvGrpSpPr>
              <p:cNvPr id="46" name="Graphic 3">
                <a:extLst>
                  <a:ext uri="{FF2B5EF4-FFF2-40B4-BE49-F238E27FC236}">
                    <a16:creationId xmlns:a16="http://schemas.microsoft.com/office/drawing/2014/main" id="{4CA697F6-2CBA-2DA0-AC1F-959C65378CEB}"/>
                  </a:ext>
                </a:extLst>
              </p:cNvPr>
              <p:cNvGrpSpPr/>
              <p:nvPr/>
            </p:nvGrpSpPr>
            <p:grpSpPr>
              <a:xfrm>
                <a:off x="6240018" y="3417378"/>
                <a:ext cx="93821" cy="91821"/>
                <a:chOff x="6240018" y="3417378"/>
                <a:chExt cx="93821" cy="91821"/>
              </a:xfrm>
              <a:solidFill>
                <a:srgbClr val="FFFFFF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F81D55F0-1984-376D-2671-A71A6A9E7118}"/>
                    </a:ext>
                  </a:extLst>
                </p:cNvPr>
                <p:cNvSpPr/>
                <p:nvPr/>
              </p:nvSpPr>
              <p:spPr>
                <a:xfrm>
                  <a:off x="6272212" y="3453002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D21714BC-F55A-12A0-0C98-0E5D987B4EF4}"/>
                    </a:ext>
                  </a:extLst>
                </p:cNvPr>
                <p:cNvSpPr/>
                <p:nvPr/>
              </p:nvSpPr>
              <p:spPr>
                <a:xfrm>
                  <a:off x="6285833" y="3432714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6269ABB-46E3-EF76-65A6-1B6EB9F41E9B}"/>
                    </a:ext>
                  </a:extLst>
                </p:cNvPr>
                <p:cNvSpPr/>
                <p:nvPr/>
              </p:nvSpPr>
              <p:spPr>
                <a:xfrm>
                  <a:off x="6240018" y="3436143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60"/>
                        <a:pt x="37260" y="48006"/>
                        <a:pt x="24003" y="48006"/>
                      </a:cubicBezTo>
                      <a:cubicBezTo>
                        <a:pt x="10747" y="48006"/>
                        <a:pt x="0" y="37260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6BC1A6BF-5CAA-D862-12F7-B68778130932}"/>
                    </a:ext>
                  </a:extLst>
                </p:cNvPr>
                <p:cNvSpPr/>
                <p:nvPr/>
              </p:nvSpPr>
              <p:spPr>
                <a:xfrm>
                  <a:off x="6260973" y="3417378"/>
                  <a:ext cx="36744" cy="37433"/>
                </a:xfrm>
                <a:custGeom>
                  <a:avLst/>
                  <a:gdLst>
                    <a:gd name="connsiteX0" fmla="*/ 0 w 36744"/>
                    <a:gd name="connsiteY0" fmla="*/ 0 h 37433"/>
                    <a:gd name="connsiteX1" fmla="*/ 27622 w 36744"/>
                    <a:gd name="connsiteY1" fmla="*/ 10287 h 37433"/>
                    <a:gd name="connsiteX2" fmla="*/ 35433 w 36744"/>
                    <a:gd name="connsiteY2" fmla="*/ 37433 h 37433"/>
                    <a:gd name="connsiteX3" fmla="*/ 15335 w 36744"/>
                    <a:gd name="connsiteY3" fmla="*/ 35338 h 37433"/>
                    <a:gd name="connsiteX4" fmla="*/ 12192 w 36744"/>
                    <a:gd name="connsiteY4" fmla="*/ 24670 h 37433"/>
                    <a:gd name="connsiteX5" fmla="*/ 95 w 36744"/>
                    <a:gd name="connsiteY5" fmla="*/ 0 h 3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744" h="37433">
                      <a:moveTo>
                        <a:pt x="0" y="0"/>
                      </a:moveTo>
                      <a:cubicBezTo>
                        <a:pt x="10001" y="667"/>
                        <a:pt x="20193" y="3524"/>
                        <a:pt x="27622" y="10287"/>
                      </a:cubicBezTo>
                      <a:cubicBezTo>
                        <a:pt x="35052" y="17050"/>
                        <a:pt x="38957" y="28099"/>
                        <a:pt x="35433" y="37433"/>
                      </a:cubicBezTo>
                      <a:cubicBezTo>
                        <a:pt x="30099" y="36862"/>
                        <a:pt x="20002" y="37814"/>
                        <a:pt x="15335" y="35338"/>
                      </a:cubicBezTo>
                      <a:cubicBezTo>
                        <a:pt x="9525" y="32195"/>
                        <a:pt x="12192" y="31718"/>
                        <a:pt x="12192" y="24670"/>
                      </a:cubicBezTo>
                      <a:cubicBezTo>
                        <a:pt x="12192" y="18098"/>
                        <a:pt x="8096" y="181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8F8B477E-2FA4-6EC7-6A4C-B202E765CBAF}"/>
                    </a:ext>
                  </a:extLst>
                </p:cNvPr>
                <p:cNvSpPr/>
                <p:nvPr/>
              </p:nvSpPr>
              <p:spPr>
                <a:xfrm>
                  <a:off x="6242970" y="3453955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C8ECC66F-C725-C073-73A3-6895C5CC5424}"/>
                  </a:ext>
                </a:extLst>
              </p:cNvPr>
              <p:cNvSpPr/>
              <p:nvPr/>
            </p:nvSpPr>
            <p:spPr>
              <a:xfrm>
                <a:off x="6240056" y="3417569"/>
                <a:ext cx="93687" cy="84391"/>
              </a:xfrm>
              <a:custGeom>
                <a:avLst/>
                <a:gdLst>
                  <a:gd name="connsiteX0" fmla="*/ 533 w 93687"/>
                  <a:gd name="connsiteY0" fmla="*/ 37433 h 84391"/>
                  <a:gd name="connsiteX1" fmla="*/ 3486 w 93687"/>
                  <a:gd name="connsiteY1" fmla="*/ 55055 h 84391"/>
                  <a:gd name="connsiteX2" fmla="*/ 3486 w 93687"/>
                  <a:gd name="connsiteY2" fmla="*/ 55340 h 84391"/>
                  <a:gd name="connsiteX3" fmla="*/ 21774 w 93687"/>
                  <a:gd name="connsiteY3" fmla="*/ 83915 h 84391"/>
                  <a:gd name="connsiteX4" fmla="*/ 27203 w 93687"/>
                  <a:gd name="connsiteY4" fmla="*/ 84392 h 84391"/>
                  <a:gd name="connsiteX5" fmla="*/ 15963 w 93687"/>
                  <a:gd name="connsiteY5" fmla="*/ 61055 h 84391"/>
                  <a:gd name="connsiteX6" fmla="*/ 15963 w 93687"/>
                  <a:gd name="connsiteY6" fmla="*/ 60865 h 84391"/>
                  <a:gd name="connsiteX7" fmla="*/ 13391 w 93687"/>
                  <a:gd name="connsiteY7" fmla="*/ 45434 h 84391"/>
                  <a:gd name="connsiteX8" fmla="*/ 38537 w 93687"/>
                  <a:gd name="connsiteY8" fmla="*/ 29337 h 84391"/>
                  <a:gd name="connsiteX9" fmla="*/ 41586 w 93687"/>
                  <a:gd name="connsiteY9" fmla="*/ 30385 h 84391"/>
                  <a:gd name="connsiteX10" fmla="*/ 31299 w 93687"/>
                  <a:gd name="connsiteY10" fmla="*/ 12382 h 84391"/>
                  <a:gd name="connsiteX11" fmla="*/ 55587 w 93687"/>
                  <a:gd name="connsiteY11" fmla="*/ 21431 h 84391"/>
                  <a:gd name="connsiteX12" fmla="*/ 61683 w 93687"/>
                  <a:gd name="connsiteY12" fmla="*/ 30099 h 84391"/>
                  <a:gd name="connsiteX13" fmla="*/ 78733 w 93687"/>
                  <a:gd name="connsiteY13" fmla="*/ 26384 h 84391"/>
                  <a:gd name="connsiteX14" fmla="*/ 93687 w 93687"/>
                  <a:gd name="connsiteY14" fmla="*/ 38957 h 84391"/>
                  <a:gd name="connsiteX15" fmla="*/ 74923 w 93687"/>
                  <a:gd name="connsiteY15" fmla="*/ 15907 h 84391"/>
                  <a:gd name="connsiteX16" fmla="*/ 55492 w 93687"/>
                  <a:gd name="connsiteY16" fmla="*/ 20193 h 84391"/>
                  <a:gd name="connsiteX17" fmla="*/ 48539 w 93687"/>
                  <a:gd name="connsiteY17" fmla="*/ 10287 h 84391"/>
                  <a:gd name="connsiteX18" fmla="*/ 20916 w 93687"/>
                  <a:gd name="connsiteY18" fmla="*/ 0 h 84391"/>
                  <a:gd name="connsiteX19" fmla="*/ 32632 w 93687"/>
                  <a:gd name="connsiteY19" fmla="*/ 20479 h 84391"/>
                  <a:gd name="connsiteX20" fmla="*/ 29108 w 93687"/>
                  <a:gd name="connsiteY20" fmla="*/ 19336 h 84391"/>
                  <a:gd name="connsiteX21" fmla="*/ 533 w 93687"/>
                  <a:gd name="connsiteY21" fmla="*/ 37624 h 84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687" h="84391">
                    <a:moveTo>
                      <a:pt x="533" y="37433"/>
                    </a:moveTo>
                    <a:cubicBezTo>
                      <a:pt x="-801" y="43720"/>
                      <a:pt x="437" y="49911"/>
                      <a:pt x="3486" y="55055"/>
                    </a:cubicBezTo>
                    <a:cubicBezTo>
                      <a:pt x="3486" y="55055"/>
                      <a:pt x="3486" y="55245"/>
                      <a:pt x="3486" y="55340"/>
                    </a:cubicBezTo>
                    <a:cubicBezTo>
                      <a:pt x="628" y="68294"/>
                      <a:pt x="8820" y="81058"/>
                      <a:pt x="21774" y="83915"/>
                    </a:cubicBezTo>
                    <a:cubicBezTo>
                      <a:pt x="23583" y="84296"/>
                      <a:pt x="25393" y="84392"/>
                      <a:pt x="27203" y="84392"/>
                    </a:cubicBezTo>
                    <a:cubicBezTo>
                      <a:pt x="18725" y="80201"/>
                      <a:pt x="13868" y="70676"/>
                      <a:pt x="15963" y="61055"/>
                    </a:cubicBezTo>
                    <a:cubicBezTo>
                      <a:pt x="15963" y="61055"/>
                      <a:pt x="15963" y="60865"/>
                      <a:pt x="15963" y="60865"/>
                    </a:cubicBezTo>
                    <a:cubicBezTo>
                      <a:pt x="13201" y="56388"/>
                      <a:pt x="12153" y="50959"/>
                      <a:pt x="13391" y="45434"/>
                    </a:cubicBezTo>
                    <a:cubicBezTo>
                      <a:pt x="15868" y="34100"/>
                      <a:pt x="27108" y="26860"/>
                      <a:pt x="38537" y="29337"/>
                    </a:cubicBezTo>
                    <a:cubicBezTo>
                      <a:pt x="39585" y="29528"/>
                      <a:pt x="40633" y="30004"/>
                      <a:pt x="41586" y="30385"/>
                    </a:cubicBezTo>
                    <a:cubicBezTo>
                      <a:pt x="40538" y="23717"/>
                      <a:pt x="37204" y="13621"/>
                      <a:pt x="31299" y="12382"/>
                    </a:cubicBezTo>
                    <a:cubicBezTo>
                      <a:pt x="40062" y="12954"/>
                      <a:pt x="49015" y="15526"/>
                      <a:pt x="55587" y="21431"/>
                    </a:cubicBezTo>
                    <a:cubicBezTo>
                      <a:pt x="58254" y="23813"/>
                      <a:pt x="60350" y="26860"/>
                      <a:pt x="61683" y="30099"/>
                    </a:cubicBezTo>
                    <a:cubicBezTo>
                      <a:pt x="66446" y="26575"/>
                      <a:pt x="72542" y="24955"/>
                      <a:pt x="78733" y="26384"/>
                    </a:cubicBezTo>
                    <a:cubicBezTo>
                      <a:pt x="85782" y="27908"/>
                      <a:pt x="91116" y="32766"/>
                      <a:pt x="93687" y="38957"/>
                    </a:cubicBezTo>
                    <a:cubicBezTo>
                      <a:pt x="93497" y="28099"/>
                      <a:pt x="85972" y="18288"/>
                      <a:pt x="74923" y="15907"/>
                    </a:cubicBezTo>
                    <a:cubicBezTo>
                      <a:pt x="67875" y="14383"/>
                      <a:pt x="60921" y="16193"/>
                      <a:pt x="55492" y="20193"/>
                    </a:cubicBezTo>
                    <a:cubicBezTo>
                      <a:pt x="53873" y="16478"/>
                      <a:pt x="51491" y="12954"/>
                      <a:pt x="48539" y="10287"/>
                    </a:cubicBezTo>
                    <a:cubicBezTo>
                      <a:pt x="41109" y="3524"/>
                      <a:pt x="30917" y="667"/>
                      <a:pt x="20916" y="0"/>
                    </a:cubicBezTo>
                    <a:cubicBezTo>
                      <a:pt x="27584" y="1429"/>
                      <a:pt x="31489" y="12859"/>
                      <a:pt x="32632" y="20479"/>
                    </a:cubicBezTo>
                    <a:cubicBezTo>
                      <a:pt x="31489" y="20003"/>
                      <a:pt x="30346" y="19622"/>
                      <a:pt x="29108" y="19336"/>
                    </a:cubicBezTo>
                    <a:cubicBezTo>
                      <a:pt x="16154" y="16478"/>
                      <a:pt x="3390" y="24670"/>
                      <a:pt x="533" y="37624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26" name="Graphic 3">
              <a:extLst>
                <a:ext uri="{FF2B5EF4-FFF2-40B4-BE49-F238E27FC236}">
                  <a16:creationId xmlns:a16="http://schemas.microsoft.com/office/drawing/2014/main" id="{76D03DDD-741E-1D71-2AEA-19C7D2B980AF}"/>
                </a:ext>
              </a:extLst>
            </p:cNvPr>
            <p:cNvGrpSpPr/>
            <p:nvPr/>
          </p:nvGrpSpPr>
          <p:grpSpPr>
            <a:xfrm>
              <a:off x="5803582" y="2995472"/>
              <a:ext cx="92106" cy="93675"/>
              <a:chOff x="5803582" y="2995472"/>
              <a:chExt cx="92106" cy="93675"/>
            </a:xfrm>
          </p:grpSpPr>
          <p:grpSp>
            <p:nvGrpSpPr>
              <p:cNvPr id="37" name="Graphic 3">
                <a:extLst>
                  <a:ext uri="{FF2B5EF4-FFF2-40B4-BE49-F238E27FC236}">
                    <a16:creationId xmlns:a16="http://schemas.microsoft.com/office/drawing/2014/main" id="{BF4356F1-BC04-E176-5E3F-F766AA846B06}"/>
                  </a:ext>
                </a:extLst>
              </p:cNvPr>
              <p:cNvGrpSpPr/>
              <p:nvPr/>
            </p:nvGrpSpPr>
            <p:grpSpPr>
              <a:xfrm>
                <a:off x="5803582" y="2995612"/>
                <a:ext cx="92106" cy="93535"/>
                <a:chOff x="5803582" y="2995612"/>
                <a:chExt cx="92106" cy="93535"/>
              </a:xfrm>
              <a:solidFill>
                <a:srgbClr val="FFFFFF"/>
              </a:solidFill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9789D9F8-1657-D5FE-0082-9F00923A973D}"/>
                    </a:ext>
                  </a:extLst>
                </p:cNvPr>
                <p:cNvSpPr/>
                <p:nvPr/>
              </p:nvSpPr>
              <p:spPr>
                <a:xfrm>
                  <a:off x="5803582" y="2999707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5FC4D30-A6A0-ED38-B67E-90B78F141D5C}"/>
                    </a:ext>
                  </a:extLst>
                </p:cNvPr>
                <p:cNvSpPr/>
                <p:nvPr/>
              </p:nvSpPr>
              <p:spPr>
                <a:xfrm>
                  <a:off x="5832633" y="2995612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3078C60C-8325-ECB5-F1F3-4A1F356380D0}"/>
                    </a:ext>
                  </a:extLst>
                </p:cNvPr>
                <p:cNvSpPr/>
                <p:nvPr/>
              </p:nvSpPr>
              <p:spPr>
                <a:xfrm>
                  <a:off x="5826633" y="3041141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76B3B8A-F0E6-E508-1042-8F48B8AF56EB}"/>
                    </a:ext>
                  </a:extLst>
                </p:cNvPr>
                <p:cNvSpPr/>
                <p:nvPr/>
              </p:nvSpPr>
              <p:spPr>
                <a:xfrm>
                  <a:off x="5860020" y="3033101"/>
                  <a:ext cx="35668" cy="38329"/>
                </a:xfrm>
                <a:custGeom>
                  <a:avLst/>
                  <a:gdLst>
                    <a:gd name="connsiteX0" fmla="*/ 35574 w 35668"/>
                    <a:gd name="connsiteY0" fmla="*/ 38330 h 38329"/>
                    <a:gd name="connsiteX1" fmla="*/ 26906 w 35668"/>
                    <a:gd name="connsiteY1" fmla="*/ 10231 h 38329"/>
                    <a:gd name="connsiteX2" fmla="*/ 236 w 35668"/>
                    <a:gd name="connsiteY2" fmla="*/ 992 h 38329"/>
                    <a:gd name="connsiteX3" fmla="*/ 1284 w 35668"/>
                    <a:gd name="connsiteY3" fmla="*/ 21185 h 38329"/>
                    <a:gd name="connsiteX4" fmla="*/ 11761 w 35668"/>
                    <a:gd name="connsiteY4" fmla="*/ 24899 h 38329"/>
                    <a:gd name="connsiteX5" fmla="*/ 35669 w 35668"/>
                    <a:gd name="connsiteY5" fmla="*/ 38330 h 3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668" h="38329">
                      <a:moveTo>
                        <a:pt x="35574" y="38330"/>
                      </a:moveTo>
                      <a:cubicBezTo>
                        <a:pt x="35574" y="28328"/>
                        <a:pt x="33192" y="17946"/>
                        <a:pt x="26906" y="10231"/>
                      </a:cubicBezTo>
                      <a:cubicBezTo>
                        <a:pt x="20619" y="2516"/>
                        <a:pt x="9761" y="-2152"/>
                        <a:pt x="236" y="992"/>
                      </a:cubicBezTo>
                      <a:cubicBezTo>
                        <a:pt x="522" y="6326"/>
                        <a:pt x="-1002" y="16422"/>
                        <a:pt x="1284" y="21185"/>
                      </a:cubicBezTo>
                      <a:cubicBezTo>
                        <a:pt x="4046" y="27185"/>
                        <a:pt x="4713" y="24518"/>
                        <a:pt x="11761" y="24899"/>
                      </a:cubicBezTo>
                      <a:cubicBezTo>
                        <a:pt x="18333" y="25280"/>
                        <a:pt x="34335" y="30233"/>
                        <a:pt x="35669" y="383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47D76EDB-16CD-84F0-3884-42C21D0D0654}"/>
                    </a:ext>
                  </a:extLst>
                </p:cNvPr>
                <p:cNvSpPr/>
                <p:nvPr/>
              </p:nvSpPr>
              <p:spPr>
                <a:xfrm>
                  <a:off x="5808916" y="3037236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8" name="Graphic 3">
                <a:extLst>
                  <a:ext uri="{FF2B5EF4-FFF2-40B4-BE49-F238E27FC236}">
                    <a16:creationId xmlns:a16="http://schemas.microsoft.com/office/drawing/2014/main" id="{0A8FC3F1-2F60-ED27-A851-475165D4133D}"/>
                  </a:ext>
                </a:extLst>
              </p:cNvPr>
              <p:cNvGrpSpPr/>
              <p:nvPr/>
            </p:nvGrpSpPr>
            <p:grpSpPr>
              <a:xfrm>
                <a:off x="5803788" y="2995472"/>
                <a:ext cx="89233" cy="89484"/>
                <a:chOff x="5803788" y="2995472"/>
                <a:chExt cx="89233" cy="89484"/>
              </a:xfrm>
              <a:solidFill>
                <a:srgbClr val="3D3936"/>
              </a:solidFill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D6ABF7E-D410-E3A6-61F4-076FBC9FDBF1}"/>
                    </a:ext>
                  </a:extLst>
                </p:cNvPr>
                <p:cNvSpPr/>
                <p:nvPr/>
              </p:nvSpPr>
              <p:spPr>
                <a:xfrm>
                  <a:off x="5881020" y="3040474"/>
                  <a:ext cx="12001" cy="14668"/>
                </a:xfrm>
                <a:custGeom>
                  <a:avLst/>
                  <a:gdLst>
                    <a:gd name="connsiteX0" fmla="*/ 0 w 12001"/>
                    <a:gd name="connsiteY0" fmla="*/ 4667 h 14668"/>
                    <a:gd name="connsiteX1" fmla="*/ 10477 w 12001"/>
                    <a:gd name="connsiteY1" fmla="*/ 12287 h 14668"/>
                    <a:gd name="connsiteX2" fmla="*/ 12002 w 12001"/>
                    <a:gd name="connsiteY2" fmla="*/ 14669 h 14668"/>
                    <a:gd name="connsiteX3" fmla="*/ 5906 w 12001"/>
                    <a:gd name="connsiteY3" fmla="*/ 2858 h 14668"/>
                    <a:gd name="connsiteX4" fmla="*/ 2858 w 12001"/>
                    <a:gd name="connsiteY4" fmla="*/ 0 h 14668"/>
                    <a:gd name="connsiteX5" fmla="*/ 0 w 12001"/>
                    <a:gd name="connsiteY5" fmla="*/ 4667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001" h="14668">
                      <a:moveTo>
                        <a:pt x="0" y="4667"/>
                      </a:moveTo>
                      <a:cubicBezTo>
                        <a:pt x="4000" y="6191"/>
                        <a:pt x="7715" y="8858"/>
                        <a:pt x="10477" y="12287"/>
                      </a:cubicBezTo>
                      <a:cubicBezTo>
                        <a:pt x="11049" y="13049"/>
                        <a:pt x="11525" y="13907"/>
                        <a:pt x="12002" y="14669"/>
                      </a:cubicBezTo>
                      <a:cubicBezTo>
                        <a:pt x="10573" y="10382"/>
                        <a:pt x="8668" y="6382"/>
                        <a:pt x="5906" y="2858"/>
                      </a:cubicBezTo>
                      <a:cubicBezTo>
                        <a:pt x="5048" y="1810"/>
                        <a:pt x="3905" y="952"/>
                        <a:pt x="2858" y="0"/>
                      </a:cubicBezTo>
                      <a:cubicBezTo>
                        <a:pt x="2096" y="1619"/>
                        <a:pt x="1143" y="3239"/>
                        <a:pt x="0" y="4667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B1DCEECF-CB87-3A9F-C3F6-8F33568A9681}"/>
                    </a:ext>
                  </a:extLst>
                </p:cNvPr>
                <p:cNvSpPr/>
                <p:nvPr/>
              </p:nvSpPr>
              <p:spPr>
                <a:xfrm>
                  <a:off x="5803788" y="2995472"/>
                  <a:ext cx="76660" cy="89484"/>
                </a:xfrm>
                <a:custGeom>
                  <a:avLst/>
                  <a:gdLst>
                    <a:gd name="connsiteX0" fmla="*/ 175 w 76660"/>
                    <a:gd name="connsiteY0" fmla="*/ 36811 h 89484"/>
                    <a:gd name="connsiteX1" fmla="*/ 9033 w 76660"/>
                    <a:gd name="connsiteY1" fmla="*/ 52908 h 89484"/>
                    <a:gd name="connsiteX2" fmla="*/ 5509 w 76660"/>
                    <a:gd name="connsiteY2" fmla="*/ 69577 h 89484"/>
                    <a:gd name="connsiteX3" fmla="*/ 26654 w 76660"/>
                    <a:gd name="connsiteY3" fmla="*/ 89484 h 89484"/>
                    <a:gd name="connsiteX4" fmla="*/ 19034 w 76660"/>
                    <a:gd name="connsiteY4" fmla="*/ 76435 h 89484"/>
                    <a:gd name="connsiteX5" fmla="*/ 22177 w 76660"/>
                    <a:gd name="connsiteY5" fmla="*/ 61671 h 89484"/>
                    <a:gd name="connsiteX6" fmla="*/ 14367 w 76660"/>
                    <a:gd name="connsiteY6" fmla="*/ 47384 h 89484"/>
                    <a:gd name="connsiteX7" fmla="*/ 34941 w 76660"/>
                    <a:gd name="connsiteY7" fmla="*/ 18809 h 89484"/>
                    <a:gd name="connsiteX8" fmla="*/ 47228 w 76660"/>
                    <a:gd name="connsiteY8" fmla="*/ 20047 h 89484"/>
                    <a:gd name="connsiteX9" fmla="*/ 57610 w 76660"/>
                    <a:gd name="connsiteY9" fmla="*/ 15189 h 89484"/>
                    <a:gd name="connsiteX10" fmla="*/ 76660 w 76660"/>
                    <a:gd name="connsiteY10" fmla="*/ 21857 h 89484"/>
                    <a:gd name="connsiteX11" fmla="*/ 76660 w 76660"/>
                    <a:gd name="connsiteY11" fmla="*/ 20142 h 89484"/>
                    <a:gd name="connsiteX12" fmla="*/ 49133 w 76660"/>
                    <a:gd name="connsiteY12" fmla="*/ 330 h 89484"/>
                    <a:gd name="connsiteX13" fmla="*/ 37417 w 76660"/>
                    <a:gd name="connsiteY13" fmla="*/ 5855 h 89484"/>
                    <a:gd name="connsiteX14" fmla="*/ 23606 w 76660"/>
                    <a:gd name="connsiteY14" fmla="*/ 4521 h 89484"/>
                    <a:gd name="connsiteX15" fmla="*/ 365 w 76660"/>
                    <a:gd name="connsiteY15" fmla="*/ 36716 h 8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6660" h="89484">
                      <a:moveTo>
                        <a:pt x="175" y="36811"/>
                      </a:moveTo>
                      <a:cubicBezTo>
                        <a:pt x="1222" y="43288"/>
                        <a:pt x="4461" y="48812"/>
                        <a:pt x="9033" y="52908"/>
                      </a:cubicBezTo>
                      <a:cubicBezTo>
                        <a:pt x="5985" y="57671"/>
                        <a:pt x="4556" y="63481"/>
                        <a:pt x="5509" y="69577"/>
                      </a:cubicBezTo>
                      <a:cubicBezTo>
                        <a:pt x="7318" y="80531"/>
                        <a:pt x="16177" y="88341"/>
                        <a:pt x="26654" y="89484"/>
                      </a:cubicBezTo>
                      <a:cubicBezTo>
                        <a:pt x="22749" y="86341"/>
                        <a:pt x="19891" y="81769"/>
                        <a:pt x="19034" y="76435"/>
                      </a:cubicBezTo>
                      <a:cubicBezTo>
                        <a:pt x="18177" y="71101"/>
                        <a:pt x="19415" y="65957"/>
                        <a:pt x="22177" y="61671"/>
                      </a:cubicBezTo>
                      <a:cubicBezTo>
                        <a:pt x="18177" y="58052"/>
                        <a:pt x="15319" y="53099"/>
                        <a:pt x="14367" y="47384"/>
                      </a:cubicBezTo>
                      <a:cubicBezTo>
                        <a:pt x="12176" y="33858"/>
                        <a:pt x="21415" y="20999"/>
                        <a:pt x="34941" y="18809"/>
                      </a:cubicBezTo>
                      <a:cubicBezTo>
                        <a:pt x="39227" y="18142"/>
                        <a:pt x="43418" y="18713"/>
                        <a:pt x="47228" y="20047"/>
                      </a:cubicBezTo>
                      <a:cubicBezTo>
                        <a:pt x="50086" y="17570"/>
                        <a:pt x="53610" y="15856"/>
                        <a:pt x="57610" y="15189"/>
                      </a:cubicBezTo>
                      <a:cubicBezTo>
                        <a:pt x="64945" y="13951"/>
                        <a:pt x="71993" y="16713"/>
                        <a:pt x="76660" y="21857"/>
                      </a:cubicBezTo>
                      <a:cubicBezTo>
                        <a:pt x="76660" y="21285"/>
                        <a:pt x="76660" y="20714"/>
                        <a:pt x="76660" y="20142"/>
                      </a:cubicBezTo>
                      <a:cubicBezTo>
                        <a:pt x="74565" y="7093"/>
                        <a:pt x="62182" y="-1861"/>
                        <a:pt x="49133" y="330"/>
                      </a:cubicBezTo>
                      <a:cubicBezTo>
                        <a:pt x="44656" y="1092"/>
                        <a:pt x="40656" y="3092"/>
                        <a:pt x="37417" y="5855"/>
                      </a:cubicBezTo>
                      <a:cubicBezTo>
                        <a:pt x="33131" y="4331"/>
                        <a:pt x="28369" y="3664"/>
                        <a:pt x="23606" y="4521"/>
                      </a:cubicBezTo>
                      <a:cubicBezTo>
                        <a:pt x="8271" y="6998"/>
                        <a:pt x="-2111" y="21476"/>
                        <a:pt x="365" y="36716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" name="Graphic 3">
              <a:extLst>
                <a:ext uri="{FF2B5EF4-FFF2-40B4-BE49-F238E27FC236}">
                  <a16:creationId xmlns:a16="http://schemas.microsoft.com/office/drawing/2014/main" id="{0607020F-CD78-9193-8A3B-1CE54F2B8BB3}"/>
                </a:ext>
              </a:extLst>
            </p:cNvPr>
            <p:cNvGrpSpPr/>
            <p:nvPr/>
          </p:nvGrpSpPr>
          <p:grpSpPr>
            <a:xfrm>
              <a:off x="6262020" y="3010031"/>
              <a:ext cx="123729" cy="109596"/>
              <a:chOff x="6262020" y="3010031"/>
              <a:chExt cx="123729" cy="109596"/>
            </a:xfrm>
          </p:grpSpPr>
          <p:grpSp>
            <p:nvGrpSpPr>
              <p:cNvPr id="28" name="Graphic 3">
                <a:extLst>
                  <a:ext uri="{FF2B5EF4-FFF2-40B4-BE49-F238E27FC236}">
                    <a16:creationId xmlns:a16="http://schemas.microsoft.com/office/drawing/2014/main" id="{CFA0F5CE-5C29-C4C8-5C34-46B05900360A}"/>
                  </a:ext>
                </a:extLst>
              </p:cNvPr>
              <p:cNvGrpSpPr/>
              <p:nvPr/>
            </p:nvGrpSpPr>
            <p:grpSpPr>
              <a:xfrm>
                <a:off x="6262020" y="3011137"/>
                <a:ext cx="123729" cy="108489"/>
                <a:chOff x="6262020" y="3011137"/>
                <a:chExt cx="123729" cy="108489"/>
              </a:xfrm>
              <a:solidFill>
                <a:srgbClr val="FFFFFF"/>
              </a:solidFill>
            </p:grpSpPr>
            <p:grpSp>
              <p:nvGrpSpPr>
                <p:cNvPr id="32" name="Graphic 3">
                  <a:extLst>
                    <a:ext uri="{FF2B5EF4-FFF2-40B4-BE49-F238E27FC236}">
                      <a16:creationId xmlns:a16="http://schemas.microsoft.com/office/drawing/2014/main" id="{9B538E92-C541-1447-7E43-2250D9390929}"/>
                    </a:ext>
                  </a:extLst>
                </p:cNvPr>
                <p:cNvGrpSpPr/>
                <p:nvPr/>
              </p:nvGrpSpPr>
              <p:grpSpPr>
                <a:xfrm>
                  <a:off x="6267735" y="3011137"/>
                  <a:ext cx="118014" cy="108489"/>
                  <a:chOff x="6267735" y="3011137"/>
                  <a:chExt cx="118014" cy="108489"/>
                </a:xfrm>
                <a:solidFill>
                  <a:srgbClr val="FFFFFF"/>
                </a:solidFill>
              </p:grpSpPr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7CB7317C-B1ED-DD1B-1269-ED9951F8E3F9}"/>
                      </a:ext>
                    </a:extLst>
                  </p:cNvPr>
                  <p:cNvSpPr/>
                  <p:nvPr/>
                </p:nvSpPr>
                <p:spPr>
                  <a:xfrm>
                    <a:off x="6302978" y="3011137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5D4645D0-C51F-C621-49CD-53D049F80D30}"/>
                      </a:ext>
                    </a:extLst>
                  </p:cNvPr>
                  <p:cNvSpPr/>
                  <p:nvPr/>
                </p:nvSpPr>
                <p:spPr>
                  <a:xfrm>
                    <a:off x="6319837" y="3053714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8BB98DF2-2A7C-A6B0-4336-C4747341EA2C}"/>
                      </a:ext>
                    </a:extLst>
                  </p:cNvPr>
                  <p:cNvSpPr/>
                  <p:nvPr/>
                </p:nvSpPr>
                <p:spPr>
                  <a:xfrm>
                    <a:off x="6267735" y="3018186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D68330EE-F72A-D081-CC85-6CBFF9A84B4A}"/>
                    </a:ext>
                  </a:extLst>
                </p:cNvPr>
                <p:cNvSpPr/>
                <p:nvPr/>
              </p:nvSpPr>
              <p:spPr>
                <a:xfrm>
                  <a:off x="6262020" y="3074647"/>
                  <a:ext cx="67818" cy="39320"/>
                </a:xfrm>
                <a:custGeom>
                  <a:avLst/>
                  <a:gdLst>
                    <a:gd name="connsiteX0" fmla="*/ 0 w 67818"/>
                    <a:gd name="connsiteY0" fmla="*/ 31550 h 39320"/>
                    <a:gd name="connsiteX1" fmla="*/ 39910 w 67818"/>
                    <a:gd name="connsiteY1" fmla="*/ 38313 h 39320"/>
                    <a:gd name="connsiteX2" fmla="*/ 67818 w 67818"/>
                    <a:gd name="connsiteY2" fmla="*/ 11357 h 39320"/>
                    <a:gd name="connsiteX3" fmla="*/ 42386 w 67818"/>
                    <a:gd name="connsiteY3" fmla="*/ 22 h 39320"/>
                    <a:gd name="connsiteX4" fmla="*/ 31337 w 67818"/>
                    <a:gd name="connsiteY4" fmla="*/ 10500 h 39320"/>
                    <a:gd name="connsiteX5" fmla="*/ 0 w 67818"/>
                    <a:gd name="connsiteY5" fmla="*/ 31455 h 39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818" h="39320">
                      <a:moveTo>
                        <a:pt x="0" y="31550"/>
                      </a:moveTo>
                      <a:cubicBezTo>
                        <a:pt x="12287" y="37646"/>
                        <a:pt x="26480" y="41170"/>
                        <a:pt x="39910" y="38313"/>
                      </a:cubicBezTo>
                      <a:cubicBezTo>
                        <a:pt x="53340" y="35455"/>
                        <a:pt x="65627" y="24883"/>
                        <a:pt x="67818" y="11357"/>
                      </a:cubicBezTo>
                      <a:cubicBezTo>
                        <a:pt x="61055" y="8404"/>
                        <a:pt x="49625" y="308"/>
                        <a:pt x="42386" y="22"/>
                      </a:cubicBezTo>
                      <a:cubicBezTo>
                        <a:pt x="33338" y="-263"/>
                        <a:pt x="36195" y="2118"/>
                        <a:pt x="31337" y="10500"/>
                      </a:cubicBezTo>
                      <a:cubicBezTo>
                        <a:pt x="26861" y="18310"/>
                        <a:pt x="10859" y="34884"/>
                        <a:pt x="0" y="314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3">
                <a:extLst>
                  <a:ext uri="{FF2B5EF4-FFF2-40B4-BE49-F238E27FC236}">
                    <a16:creationId xmlns:a16="http://schemas.microsoft.com/office/drawing/2014/main" id="{031463A5-4EC7-6AF5-2164-9DECF323A30B}"/>
                  </a:ext>
                </a:extLst>
              </p:cNvPr>
              <p:cNvGrpSpPr/>
              <p:nvPr/>
            </p:nvGrpSpPr>
            <p:grpSpPr>
              <a:xfrm>
                <a:off x="6262020" y="3010031"/>
                <a:ext cx="123649" cy="109441"/>
                <a:chOff x="6262020" y="3010031"/>
                <a:chExt cx="123649" cy="109441"/>
              </a:xfrm>
              <a:solidFill>
                <a:srgbClr val="3D3936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F0127D43-EAF6-BC06-F79E-49888E51A99B}"/>
                    </a:ext>
                  </a:extLst>
                </p:cNvPr>
                <p:cNvSpPr/>
                <p:nvPr/>
              </p:nvSpPr>
              <p:spPr>
                <a:xfrm>
                  <a:off x="6262020" y="3095338"/>
                  <a:ext cx="58864" cy="18533"/>
                </a:xfrm>
                <a:custGeom>
                  <a:avLst/>
                  <a:gdLst>
                    <a:gd name="connsiteX0" fmla="*/ 54007 w 58864"/>
                    <a:gd name="connsiteY0" fmla="*/ 95 h 18533"/>
                    <a:gd name="connsiteX1" fmla="*/ 35814 w 58864"/>
                    <a:gd name="connsiteY1" fmla="*/ 10954 h 18533"/>
                    <a:gd name="connsiteX2" fmla="*/ 10954 w 58864"/>
                    <a:gd name="connsiteY2" fmla="*/ 8953 h 18533"/>
                    <a:gd name="connsiteX3" fmla="*/ 0 w 58864"/>
                    <a:gd name="connsiteY3" fmla="*/ 10763 h 18533"/>
                    <a:gd name="connsiteX4" fmla="*/ 39910 w 58864"/>
                    <a:gd name="connsiteY4" fmla="*/ 17526 h 18533"/>
                    <a:gd name="connsiteX5" fmla="*/ 58865 w 58864"/>
                    <a:gd name="connsiteY5" fmla="*/ 7048 h 18533"/>
                    <a:gd name="connsiteX6" fmla="*/ 54102 w 58864"/>
                    <a:gd name="connsiteY6" fmla="*/ 0 h 1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4" h="18533">
                      <a:moveTo>
                        <a:pt x="54007" y="95"/>
                      </a:moveTo>
                      <a:cubicBezTo>
                        <a:pt x="49435" y="5524"/>
                        <a:pt x="42767" y="9525"/>
                        <a:pt x="35814" y="10954"/>
                      </a:cubicBezTo>
                      <a:cubicBezTo>
                        <a:pt x="27527" y="12764"/>
                        <a:pt x="19050" y="11620"/>
                        <a:pt x="10954" y="8953"/>
                      </a:cubicBezTo>
                      <a:cubicBezTo>
                        <a:pt x="7144" y="10858"/>
                        <a:pt x="3334" y="11811"/>
                        <a:pt x="0" y="10763"/>
                      </a:cubicBezTo>
                      <a:cubicBezTo>
                        <a:pt x="12287" y="16859"/>
                        <a:pt x="26480" y="20383"/>
                        <a:pt x="39910" y="17526"/>
                      </a:cubicBezTo>
                      <a:cubicBezTo>
                        <a:pt x="47054" y="16002"/>
                        <a:pt x="53721" y="12192"/>
                        <a:pt x="58865" y="7048"/>
                      </a:cubicBezTo>
                      <a:cubicBezTo>
                        <a:pt x="56960" y="4953"/>
                        <a:pt x="55340" y="2572"/>
                        <a:pt x="54102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52BBFF8-10C2-0AEF-A597-8201E272B8AE}"/>
                    </a:ext>
                  </a:extLst>
                </p:cNvPr>
                <p:cNvSpPr/>
                <p:nvPr/>
              </p:nvSpPr>
              <p:spPr>
                <a:xfrm>
                  <a:off x="6267819" y="3010031"/>
                  <a:ext cx="117850" cy="109441"/>
                </a:xfrm>
                <a:custGeom>
                  <a:avLst/>
                  <a:gdLst>
                    <a:gd name="connsiteX0" fmla="*/ 109168 w 117850"/>
                    <a:gd name="connsiteY0" fmla="*/ 54447 h 109441"/>
                    <a:gd name="connsiteX1" fmla="*/ 110977 w 117850"/>
                    <a:gd name="connsiteY1" fmla="*/ 50256 h 109441"/>
                    <a:gd name="connsiteX2" fmla="*/ 85831 w 117850"/>
                    <a:gd name="connsiteY2" fmla="*/ 1773 h 109441"/>
                    <a:gd name="connsiteX3" fmla="*/ 46969 w 117850"/>
                    <a:gd name="connsiteY3" fmla="*/ 11394 h 109441"/>
                    <a:gd name="connsiteX4" fmla="*/ 42874 w 117850"/>
                    <a:gd name="connsiteY4" fmla="*/ 9584 h 109441"/>
                    <a:gd name="connsiteX5" fmla="*/ 1535 w 117850"/>
                    <a:gd name="connsiteY5" fmla="*/ 31015 h 109441"/>
                    <a:gd name="connsiteX6" fmla="*/ 22585 w 117850"/>
                    <a:gd name="connsiteY6" fmla="*/ 72258 h 109441"/>
                    <a:gd name="connsiteX7" fmla="*/ 22585 w 117850"/>
                    <a:gd name="connsiteY7" fmla="*/ 72258 h 109441"/>
                    <a:gd name="connsiteX8" fmla="*/ 23443 w 117850"/>
                    <a:gd name="connsiteY8" fmla="*/ 70639 h 109441"/>
                    <a:gd name="connsiteX9" fmla="*/ 20395 w 117850"/>
                    <a:gd name="connsiteY9" fmla="*/ 69972 h 109441"/>
                    <a:gd name="connsiteX10" fmla="*/ 1821 w 117850"/>
                    <a:gd name="connsiteY10" fmla="*/ 34158 h 109441"/>
                    <a:gd name="connsiteX11" fmla="*/ 37635 w 117850"/>
                    <a:gd name="connsiteY11" fmla="*/ 15585 h 109441"/>
                    <a:gd name="connsiteX12" fmla="*/ 41159 w 117850"/>
                    <a:gd name="connsiteY12" fmla="*/ 17109 h 109441"/>
                    <a:gd name="connsiteX13" fmla="*/ 74782 w 117850"/>
                    <a:gd name="connsiteY13" fmla="*/ 8727 h 109441"/>
                    <a:gd name="connsiteX14" fmla="*/ 96499 w 117850"/>
                    <a:gd name="connsiteY14" fmla="*/ 50637 h 109441"/>
                    <a:gd name="connsiteX15" fmla="*/ 94975 w 117850"/>
                    <a:gd name="connsiteY15" fmla="*/ 54256 h 109441"/>
                    <a:gd name="connsiteX16" fmla="*/ 101262 w 117850"/>
                    <a:gd name="connsiteY16" fmla="*/ 82069 h 109441"/>
                    <a:gd name="connsiteX17" fmla="*/ 65448 w 117850"/>
                    <a:gd name="connsiteY17" fmla="*/ 100643 h 109441"/>
                    <a:gd name="connsiteX18" fmla="*/ 60876 w 117850"/>
                    <a:gd name="connsiteY18" fmla="*/ 98643 h 109441"/>
                    <a:gd name="connsiteX19" fmla="*/ 74973 w 117850"/>
                    <a:gd name="connsiteY19" fmla="*/ 107882 h 109441"/>
                    <a:gd name="connsiteX20" fmla="*/ 116311 w 117850"/>
                    <a:gd name="connsiteY20" fmla="*/ 86451 h 109441"/>
                    <a:gd name="connsiteX21" fmla="*/ 109073 w 117850"/>
                    <a:gd name="connsiteY21" fmla="*/ 54351 h 10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17850" h="109441">
                      <a:moveTo>
                        <a:pt x="109168" y="54447"/>
                      </a:moveTo>
                      <a:cubicBezTo>
                        <a:pt x="109739" y="53113"/>
                        <a:pt x="110501" y="51780"/>
                        <a:pt x="110977" y="50256"/>
                      </a:cubicBezTo>
                      <a:cubicBezTo>
                        <a:pt x="117454" y="29967"/>
                        <a:pt x="106215" y="8250"/>
                        <a:pt x="85831" y="1773"/>
                      </a:cubicBezTo>
                      <a:cubicBezTo>
                        <a:pt x="71639" y="-2703"/>
                        <a:pt x="56780" y="1583"/>
                        <a:pt x="46969" y="11394"/>
                      </a:cubicBezTo>
                      <a:cubicBezTo>
                        <a:pt x="45636" y="10727"/>
                        <a:pt x="44302" y="10060"/>
                        <a:pt x="42874" y="9584"/>
                      </a:cubicBezTo>
                      <a:cubicBezTo>
                        <a:pt x="25538" y="4059"/>
                        <a:pt x="6964" y="13680"/>
                        <a:pt x="1535" y="31015"/>
                      </a:cubicBezTo>
                      <a:cubicBezTo>
                        <a:pt x="-3894" y="48255"/>
                        <a:pt x="5536" y="66543"/>
                        <a:pt x="22585" y="72258"/>
                      </a:cubicBezTo>
                      <a:cubicBezTo>
                        <a:pt x="22585" y="72258"/>
                        <a:pt x="22585" y="72258"/>
                        <a:pt x="22585" y="72258"/>
                      </a:cubicBezTo>
                      <a:cubicBezTo>
                        <a:pt x="22966" y="71687"/>
                        <a:pt x="23157" y="71115"/>
                        <a:pt x="23443" y="70639"/>
                      </a:cubicBezTo>
                      <a:cubicBezTo>
                        <a:pt x="22395" y="70449"/>
                        <a:pt x="21347" y="70353"/>
                        <a:pt x="20395" y="69972"/>
                      </a:cubicBezTo>
                      <a:cubicBezTo>
                        <a:pt x="5345" y="65210"/>
                        <a:pt x="-2942" y="49208"/>
                        <a:pt x="1821" y="34158"/>
                      </a:cubicBezTo>
                      <a:cubicBezTo>
                        <a:pt x="6583" y="19109"/>
                        <a:pt x="22585" y="10822"/>
                        <a:pt x="37635" y="15585"/>
                      </a:cubicBezTo>
                      <a:cubicBezTo>
                        <a:pt x="38873" y="15966"/>
                        <a:pt x="40016" y="16537"/>
                        <a:pt x="41159" y="17109"/>
                      </a:cubicBezTo>
                      <a:cubicBezTo>
                        <a:pt x="49732" y="8536"/>
                        <a:pt x="62495" y="4821"/>
                        <a:pt x="74782" y="8727"/>
                      </a:cubicBezTo>
                      <a:cubicBezTo>
                        <a:pt x="92404" y="14346"/>
                        <a:pt x="102119" y="33111"/>
                        <a:pt x="96499" y="50637"/>
                      </a:cubicBezTo>
                      <a:cubicBezTo>
                        <a:pt x="96119" y="51875"/>
                        <a:pt x="95452" y="53018"/>
                        <a:pt x="94975" y="54256"/>
                      </a:cubicBezTo>
                      <a:cubicBezTo>
                        <a:pt x="101643" y="61495"/>
                        <a:pt x="104405" y="71973"/>
                        <a:pt x="101262" y="82069"/>
                      </a:cubicBezTo>
                      <a:cubicBezTo>
                        <a:pt x="96499" y="97119"/>
                        <a:pt x="80498" y="105405"/>
                        <a:pt x="65448" y="100643"/>
                      </a:cubicBezTo>
                      <a:cubicBezTo>
                        <a:pt x="63829" y="100167"/>
                        <a:pt x="62400" y="99405"/>
                        <a:pt x="60876" y="98643"/>
                      </a:cubicBezTo>
                      <a:cubicBezTo>
                        <a:pt x="64591" y="102738"/>
                        <a:pt x="69258" y="106072"/>
                        <a:pt x="74973" y="107882"/>
                      </a:cubicBezTo>
                      <a:cubicBezTo>
                        <a:pt x="92308" y="113406"/>
                        <a:pt x="110882" y="103786"/>
                        <a:pt x="116311" y="86451"/>
                      </a:cubicBezTo>
                      <a:cubicBezTo>
                        <a:pt x="120026" y="74830"/>
                        <a:pt x="116788" y="62733"/>
                        <a:pt x="109073" y="54351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44765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4" name="Background mist">
            <a:extLst>
              <a:ext uri="{FF2B5EF4-FFF2-40B4-BE49-F238E27FC236}">
                <a16:creationId xmlns:a16="http://schemas.microsoft.com/office/drawing/2014/main" id="{A7DD5560-8FBB-BFF2-AE88-9A3E95A96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6A5514ED-80B1-54E3-3240-BCDF89CDE9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B730114B-8E71-ADB7-58AD-BA34EDF3C4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DE16B0A4-6C31-E7CF-98FD-1610435D24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DD3E9D87-5410-F210-9C92-8924F08172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57F33D05-BFDC-4214-3262-5B77D73CD6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5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439D5BD-FFFA-5E63-A0C5-A7B969740AB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2" name="!!Rocket in flight 3">
            <a:extLst>
              <a:ext uri="{FF2B5EF4-FFF2-40B4-BE49-F238E27FC236}">
                <a16:creationId xmlns:a16="http://schemas.microsoft.com/office/drawing/2014/main" id="{93B7F99F-622A-DD91-862B-B2E6F4D60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-2876492" y="2988816"/>
            <a:ext cx="2628900" cy="1123950"/>
          </a:xfrm>
          <a:prstGeom prst="rect">
            <a:avLst/>
          </a:prstGeom>
        </p:spPr>
      </p:pic>
      <p:grpSp>
        <p:nvGrpSpPr>
          <p:cNvPr id="3" name="Asteroid 2">
            <a:extLst>
              <a:ext uri="{FF2B5EF4-FFF2-40B4-BE49-F238E27FC236}">
                <a16:creationId xmlns:a16="http://schemas.microsoft.com/office/drawing/2014/main" id="{FE08E64D-F1B1-C32E-B2E0-0DDA887F6E97}"/>
              </a:ext>
            </a:extLst>
          </p:cNvPr>
          <p:cNvGrpSpPr/>
          <p:nvPr/>
        </p:nvGrpSpPr>
        <p:grpSpPr>
          <a:xfrm>
            <a:off x="-9288325" y="2557557"/>
            <a:ext cx="1570081" cy="1671924"/>
            <a:chOff x="1455875" y="3827557"/>
            <a:chExt cx="1570081" cy="1671924"/>
          </a:xfrm>
        </p:grpSpPr>
        <p:grpSp>
          <p:nvGrpSpPr>
            <p:cNvPr id="4" name="Graphic 7423">
              <a:extLst>
                <a:ext uri="{FF2B5EF4-FFF2-40B4-BE49-F238E27FC236}">
                  <a16:creationId xmlns:a16="http://schemas.microsoft.com/office/drawing/2014/main" id="{14BFCDD0-FEF7-D2A9-0FEB-F15C64C51FFB}"/>
                </a:ext>
              </a:extLst>
            </p:cNvPr>
            <p:cNvGrpSpPr/>
            <p:nvPr/>
          </p:nvGrpSpPr>
          <p:grpSpPr>
            <a:xfrm>
              <a:off x="1455875" y="3827557"/>
              <a:ext cx="1570081" cy="1671924"/>
              <a:chOff x="1455875" y="3827557"/>
              <a:chExt cx="1570081" cy="1671924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98B9D6B-0700-DB04-32C5-227456B90D3A}"/>
                  </a:ext>
                </a:extLst>
              </p:cNvPr>
              <p:cNvSpPr/>
              <p:nvPr/>
            </p:nvSpPr>
            <p:spPr>
              <a:xfrm>
                <a:off x="1455875" y="3827557"/>
                <a:ext cx="1570081" cy="1671767"/>
              </a:xfrm>
              <a:custGeom>
                <a:avLst/>
                <a:gdLst>
                  <a:gd name="connsiteX0" fmla="*/ 1000654 w 1570081"/>
                  <a:gd name="connsiteY0" fmla="*/ 41021 h 1671767"/>
                  <a:gd name="connsiteX1" fmla="*/ 666136 w 1570081"/>
                  <a:gd name="connsiteY1" fmla="*/ 27305 h 1671767"/>
                  <a:gd name="connsiteX2" fmla="*/ 537739 w 1570081"/>
                  <a:gd name="connsiteY2" fmla="*/ 93408 h 1671767"/>
                  <a:gd name="connsiteX3" fmla="*/ 326569 w 1570081"/>
                  <a:gd name="connsiteY3" fmla="*/ 180086 h 1671767"/>
                  <a:gd name="connsiteX4" fmla="*/ 64441 w 1570081"/>
                  <a:gd name="connsiteY4" fmla="*/ 452977 h 1671767"/>
                  <a:gd name="connsiteX5" fmla="*/ 29389 w 1570081"/>
                  <a:gd name="connsiteY5" fmla="*/ 656431 h 1671767"/>
                  <a:gd name="connsiteX6" fmla="*/ 87397 w 1570081"/>
                  <a:gd name="connsiteY6" fmla="*/ 1177354 h 1671767"/>
                  <a:gd name="connsiteX7" fmla="*/ 334856 w 1570081"/>
                  <a:gd name="connsiteY7" fmla="*/ 1416907 h 1671767"/>
                  <a:gd name="connsiteX8" fmla="*/ 504020 w 1570081"/>
                  <a:gd name="connsiteY8" fmla="*/ 1609884 h 1671767"/>
                  <a:gd name="connsiteX9" fmla="*/ 734716 w 1570081"/>
                  <a:gd name="connsiteY9" fmla="*/ 1668939 h 1671767"/>
                  <a:gd name="connsiteX10" fmla="*/ 930645 w 1570081"/>
                  <a:gd name="connsiteY10" fmla="*/ 1614075 h 1671767"/>
                  <a:gd name="connsiteX11" fmla="*/ 1165627 w 1570081"/>
                  <a:gd name="connsiteY11" fmla="*/ 1546828 h 1671767"/>
                  <a:gd name="connsiteX12" fmla="*/ 1378701 w 1570081"/>
                  <a:gd name="connsiteY12" fmla="*/ 1317847 h 1671767"/>
                  <a:gd name="connsiteX13" fmla="*/ 1423659 w 1570081"/>
                  <a:gd name="connsiteY13" fmla="*/ 1232884 h 1671767"/>
                  <a:gd name="connsiteX14" fmla="*/ 1530529 w 1570081"/>
                  <a:gd name="connsiteY14" fmla="*/ 1028097 h 1671767"/>
                  <a:gd name="connsiteX15" fmla="*/ 1554247 w 1570081"/>
                  <a:gd name="connsiteY15" fmla="*/ 872363 h 1671767"/>
                  <a:gd name="connsiteX16" fmla="*/ 1565486 w 1570081"/>
                  <a:gd name="connsiteY16" fmla="*/ 653288 h 1671767"/>
                  <a:gd name="connsiteX17" fmla="*/ 1520814 w 1570081"/>
                  <a:gd name="connsiteY17" fmla="*/ 529082 h 1671767"/>
                  <a:gd name="connsiteX18" fmla="*/ 1459759 w 1570081"/>
                  <a:gd name="connsiteY18" fmla="*/ 394494 h 1671767"/>
                  <a:gd name="connsiteX19" fmla="*/ 1209918 w 1570081"/>
                  <a:gd name="connsiteY19" fmla="*/ 144463 h 1671767"/>
                  <a:gd name="connsiteX20" fmla="*/ 1001701 w 1570081"/>
                  <a:gd name="connsiteY20" fmla="*/ 41307 h 1671767"/>
                  <a:gd name="connsiteX21" fmla="*/ 1000749 w 1570081"/>
                  <a:gd name="connsiteY21" fmla="*/ 40926 h 16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0081" h="1671767">
                    <a:moveTo>
                      <a:pt x="1000654" y="41021"/>
                    </a:moveTo>
                    <a:cubicBezTo>
                      <a:pt x="894736" y="-2223"/>
                      <a:pt x="772530" y="-18129"/>
                      <a:pt x="666136" y="27305"/>
                    </a:cubicBezTo>
                    <a:cubicBezTo>
                      <a:pt x="621463" y="45307"/>
                      <a:pt x="580220" y="71025"/>
                      <a:pt x="537739" y="93408"/>
                    </a:cubicBezTo>
                    <a:cubicBezTo>
                      <a:pt x="470778" y="131032"/>
                      <a:pt x="395911" y="148844"/>
                      <a:pt x="326569" y="180086"/>
                    </a:cubicBezTo>
                    <a:cubicBezTo>
                      <a:pt x="232748" y="221710"/>
                      <a:pt x="106351" y="358013"/>
                      <a:pt x="64441" y="452977"/>
                    </a:cubicBezTo>
                    <a:cubicBezTo>
                      <a:pt x="36724" y="516414"/>
                      <a:pt x="36438" y="588232"/>
                      <a:pt x="29389" y="656431"/>
                    </a:cubicBezTo>
                    <a:cubicBezTo>
                      <a:pt x="6148" y="863886"/>
                      <a:pt x="-45001" y="987425"/>
                      <a:pt x="87397" y="1177354"/>
                    </a:cubicBezTo>
                    <a:cubicBezTo>
                      <a:pt x="153119" y="1273366"/>
                      <a:pt x="258370" y="1330992"/>
                      <a:pt x="334856" y="1416907"/>
                    </a:cubicBezTo>
                    <a:cubicBezTo>
                      <a:pt x="392578" y="1479963"/>
                      <a:pt x="435059" y="1558830"/>
                      <a:pt x="504020" y="1609884"/>
                    </a:cubicBezTo>
                    <a:cubicBezTo>
                      <a:pt x="569171" y="1659700"/>
                      <a:pt x="653658" y="1679702"/>
                      <a:pt x="734716" y="1668939"/>
                    </a:cubicBezTo>
                    <a:cubicBezTo>
                      <a:pt x="801867" y="1661128"/>
                      <a:pt x="866446" y="1634458"/>
                      <a:pt x="930645" y="1614075"/>
                    </a:cubicBezTo>
                    <a:cubicBezTo>
                      <a:pt x="1008940" y="1588357"/>
                      <a:pt x="1090379" y="1579594"/>
                      <a:pt x="1165627" y="1546828"/>
                    </a:cubicBezTo>
                    <a:cubicBezTo>
                      <a:pt x="1265163" y="1505680"/>
                      <a:pt x="1331552" y="1412431"/>
                      <a:pt x="1378701" y="1317847"/>
                    </a:cubicBezTo>
                    <a:cubicBezTo>
                      <a:pt x="1393465" y="1289463"/>
                      <a:pt x="1407943" y="1260792"/>
                      <a:pt x="1423659" y="1232884"/>
                    </a:cubicBezTo>
                    <a:cubicBezTo>
                      <a:pt x="1462521" y="1162780"/>
                      <a:pt x="1509574" y="1102487"/>
                      <a:pt x="1530529" y="1028097"/>
                    </a:cubicBezTo>
                    <a:cubicBezTo>
                      <a:pt x="1545293" y="977519"/>
                      <a:pt x="1548627" y="924560"/>
                      <a:pt x="1554247" y="872363"/>
                    </a:cubicBezTo>
                    <a:cubicBezTo>
                      <a:pt x="1560819" y="798640"/>
                      <a:pt x="1578345" y="724345"/>
                      <a:pt x="1565486" y="653288"/>
                    </a:cubicBezTo>
                    <a:cubicBezTo>
                      <a:pt x="1557962" y="609568"/>
                      <a:pt x="1540054" y="569087"/>
                      <a:pt x="1520814" y="529082"/>
                    </a:cubicBezTo>
                    <a:cubicBezTo>
                      <a:pt x="1499383" y="485172"/>
                      <a:pt x="1477761" y="439642"/>
                      <a:pt x="1459759" y="394494"/>
                    </a:cubicBezTo>
                    <a:cubicBezTo>
                      <a:pt x="1406609" y="249428"/>
                      <a:pt x="1346697" y="212757"/>
                      <a:pt x="1209918" y="144463"/>
                    </a:cubicBezTo>
                    <a:cubicBezTo>
                      <a:pt x="1140766" y="109601"/>
                      <a:pt x="1073710" y="70167"/>
                      <a:pt x="1001701" y="41307"/>
                    </a:cubicBezTo>
                    <a:lnTo>
                      <a:pt x="1000749" y="40926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1793F617-2A27-21C2-E35A-57053EAAFA56}"/>
                  </a:ext>
                </a:extLst>
              </p:cNvPr>
              <p:cNvSpPr/>
              <p:nvPr/>
            </p:nvSpPr>
            <p:spPr>
              <a:xfrm>
                <a:off x="2294889" y="4443984"/>
                <a:ext cx="360045" cy="360044"/>
              </a:xfrm>
              <a:custGeom>
                <a:avLst/>
                <a:gdLst>
                  <a:gd name="connsiteX0" fmla="*/ 360045 w 360045"/>
                  <a:gd name="connsiteY0" fmla="*/ 180022 h 360044"/>
                  <a:gd name="connsiteX1" fmla="*/ 180023 w 360045"/>
                  <a:gd name="connsiteY1" fmla="*/ 360045 h 360044"/>
                  <a:gd name="connsiteX2" fmla="*/ 0 w 360045"/>
                  <a:gd name="connsiteY2" fmla="*/ 180022 h 360044"/>
                  <a:gd name="connsiteX3" fmla="*/ 180023 w 360045"/>
                  <a:gd name="connsiteY3" fmla="*/ 0 h 360044"/>
                  <a:gd name="connsiteX4" fmla="*/ 360045 w 360045"/>
                  <a:gd name="connsiteY4" fmla="*/ 180022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5" h="360044">
                    <a:moveTo>
                      <a:pt x="360045" y="180022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2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2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7C7A29B1-0334-9F3D-1CB0-27AA3EA28E86}"/>
                  </a:ext>
                </a:extLst>
              </p:cNvPr>
              <p:cNvSpPr/>
              <p:nvPr/>
            </p:nvSpPr>
            <p:spPr>
              <a:xfrm>
                <a:off x="2233929" y="4962048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FC31682-825C-962F-E2AF-4DD7A80CC8F9}"/>
                  </a:ext>
                </a:extLst>
              </p:cNvPr>
              <p:cNvSpPr/>
              <p:nvPr/>
            </p:nvSpPr>
            <p:spPr>
              <a:xfrm>
                <a:off x="1632711" y="4653819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8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8"/>
                      <a:pt x="176689" y="353378"/>
                    </a:cubicBezTo>
                    <a:cubicBezTo>
                      <a:pt x="79106" y="353378"/>
                      <a:pt x="0" y="274271"/>
                      <a:pt x="0" y="176689"/>
                    </a:cubicBezTo>
                    <a:cubicBezTo>
                      <a:pt x="0" y="79106"/>
                      <a:pt x="79106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5F290A9-99C3-D81E-2F04-77EA6E5D623D}"/>
                  </a:ext>
                </a:extLst>
              </p:cNvPr>
              <p:cNvSpPr/>
              <p:nvPr/>
            </p:nvSpPr>
            <p:spPr>
              <a:xfrm>
                <a:off x="2423286" y="4085463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33C3EBD-F853-99BC-7961-3075CC8539B8}"/>
                  </a:ext>
                </a:extLst>
              </p:cNvPr>
              <p:cNvSpPr/>
              <p:nvPr/>
            </p:nvSpPr>
            <p:spPr>
              <a:xfrm>
                <a:off x="2085149" y="4031456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B30A4E7-E2EE-3122-EEBD-85F2AEACFEC3}"/>
                  </a:ext>
                </a:extLst>
              </p:cNvPr>
              <p:cNvSpPr/>
              <p:nvPr/>
            </p:nvSpPr>
            <p:spPr>
              <a:xfrm>
                <a:off x="1796065" y="4293393"/>
                <a:ext cx="120396" cy="120395"/>
              </a:xfrm>
              <a:custGeom>
                <a:avLst/>
                <a:gdLst>
                  <a:gd name="connsiteX0" fmla="*/ 120396 w 120396"/>
                  <a:gd name="connsiteY0" fmla="*/ 60198 h 120395"/>
                  <a:gd name="connsiteX1" fmla="*/ 60198 w 120396"/>
                  <a:gd name="connsiteY1" fmla="*/ 120396 h 120395"/>
                  <a:gd name="connsiteX2" fmla="*/ 0 w 120396"/>
                  <a:gd name="connsiteY2" fmla="*/ 60198 h 120395"/>
                  <a:gd name="connsiteX3" fmla="*/ 60198 w 120396"/>
                  <a:gd name="connsiteY3" fmla="*/ 0 h 120395"/>
                  <a:gd name="connsiteX4" fmla="*/ 120396 w 120396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6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2" y="120396"/>
                      <a:pt x="0" y="93445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F7EBFE2-3EE5-6B90-9063-6ED535E2455F}"/>
                  </a:ext>
                </a:extLst>
              </p:cNvPr>
              <p:cNvSpPr/>
              <p:nvPr/>
            </p:nvSpPr>
            <p:spPr>
              <a:xfrm>
                <a:off x="1987327" y="3827618"/>
                <a:ext cx="1038248" cy="1671863"/>
              </a:xfrm>
              <a:custGeom>
                <a:avLst/>
                <a:gdLst>
                  <a:gd name="connsiteX0" fmla="*/ 1033844 w 1038248"/>
                  <a:gd name="connsiteY0" fmla="*/ 653323 h 1671863"/>
                  <a:gd name="connsiteX1" fmla="*/ 989171 w 1038248"/>
                  <a:gd name="connsiteY1" fmla="*/ 529117 h 1671863"/>
                  <a:gd name="connsiteX2" fmla="*/ 928116 w 1038248"/>
                  <a:gd name="connsiteY2" fmla="*/ 394528 h 1671863"/>
                  <a:gd name="connsiteX3" fmla="*/ 678275 w 1038248"/>
                  <a:gd name="connsiteY3" fmla="*/ 144497 h 1671863"/>
                  <a:gd name="connsiteX4" fmla="*/ 470059 w 1038248"/>
                  <a:gd name="connsiteY4" fmla="*/ 41342 h 1671863"/>
                  <a:gd name="connsiteX5" fmla="*/ 469106 w 1038248"/>
                  <a:gd name="connsiteY5" fmla="*/ 40960 h 1671863"/>
                  <a:gd name="connsiteX6" fmla="*/ 256889 w 1038248"/>
                  <a:gd name="connsiteY6" fmla="*/ 384 h 1671863"/>
                  <a:gd name="connsiteX7" fmla="*/ 259937 w 1038248"/>
                  <a:gd name="connsiteY7" fmla="*/ 1622 h 1671863"/>
                  <a:gd name="connsiteX8" fmla="*/ 260890 w 1038248"/>
                  <a:gd name="connsiteY8" fmla="*/ 2003 h 1671863"/>
                  <a:gd name="connsiteX9" fmla="*/ 469106 w 1038248"/>
                  <a:gd name="connsiteY9" fmla="*/ 105159 h 1671863"/>
                  <a:gd name="connsiteX10" fmla="*/ 718947 w 1038248"/>
                  <a:gd name="connsiteY10" fmla="*/ 355190 h 1671863"/>
                  <a:gd name="connsiteX11" fmla="*/ 780002 w 1038248"/>
                  <a:gd name="connsiteY11" fmla="*/ 489778 h 1671863"/>
                  <a:gd name="connsiteX12" fmla="*/ 824675 w 1038248"/>
                  <a:gd name="connsiteY12" fmla="*/ 613984 h 1671863"/>
                  <a:gd name="connsiteX13" fmla="*/ 813435 w 1038248"/>
                  <a:gd name="connsiteY13" fmla="*/ 833059 h 1671863"/>
                  <a:gd name="connsiteX14" fmla="*/ 789718 w 1038248"/>
                  <a:gd name="connsiteY14" fmla="*/ 988793 h 1671863"/>
                  <a:gd name="connsiteX15" fmla="*/ 682847 w 1038248"/>
                  <a:gd name="connsiteY15" fmla="*/ 1193581 h 1671863"/>
                  <a:gd name="connsiteX16" fmla="*/ 637889 w 1038248"/>
                  <a:gd name="connsiteY16" fmla="*/ 1278544 h 1671863"/>
                  <a:gd name="connsiteX17" fmla="*/ 424815 w 1038248"/>
                  <a:gd name="connsiteY17" fmla="*/ 1507525 h 1671863"/>
                  <a:gd name="connsiteX18" fmla="*/ 189833 w 1038248"/>
                  <a:gd name="connsiteY18" fmla="*/ 1574771 h 1671863"/>
                  <a:gd name="connsiteX19" fmla="*/ 0 w 1038248"/>
                  <a:gd name="connsiteY19" fmla="*/ 1628683 h 1671863"/>
                  <a:gd name="connsiteX20" fmla="*/ 202883 w 1038248"/>
                  <a:gd name="connsiteY20" fmla="*/ 1669069 h 1671863"/>
                  <a:gd name="connsiteX21" fmla="*/ 398812 w 1038248"/>
                  <a:gd name="connsiteY21" fmla="*/ 1614205 h 1671863"/>
                  <a:gd name="connsiteX22" fmla="*/ 633794 w 1038248"/>
                  <a:gd name="connsiteY22" fmla="*/ 1546958 h 1671863"/>
                  <a:gd name="connsiteX23" fmla="*/ 846868 w 1038248"/>
                  <a:gd name="connsiteY23" fmla="*/ 1317977 h 1671863"/>
                  <a:gd name="connsiteX24" fmla="*/ 891826 w 1038248"/>
                  <a:gd name="connsiteY24" fmla="*/ 1233014 h 1671863"/>
                  <a:gd name="connsiteX25" fmla="*/ 998696 w 1038248"/>
                  <a:gd name="connsiteY25" fmla="*/ 1028227 h 1671863"/>
                  <a:gd name="connsiteX26" fmla="*/ 1022413 w 1038248"/>
                  <a:gd name="connsiteY26" fmla="*/ 872493 h 1671863"/>
                  <a:gd name="connsiteX27" fmla="*/ 1033653 w 1038248"/>
                  <a:gd name="connsiteY27" fmla="*/ 653418 h 1671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38248" h="1671863">
                    <a:moveTo>
                      <a:pt x="1033844" y="653323"/>
                    </a:moveTo>
                    <a:cubicBezTo>
                      <a:pt x="1026319" y="609603"/>
                      <a:pt x="1008412" y="569122"/>
                      <a:pt x="989171" y="529117"/>
                    </a:cubicBezTo>
                    <a:cubicBezTo>
                      <a:pt x="967740" y="485207"/>
                      <a:pt x="946118" y="439677"/>
                      <a:pt x="928116" y="394528"/>
                    </a:cubicBezTo>
                    <a:cubicBezTo>
                      <a:pt x="874967" y="249463"/>
                      <a:pt x="815054" y="212792"/>
                      <a:pt x="678275" y="144497"/>
                    </a:cubicBezTo>
                    <a:cubicBezTo>
                      <a:pt x="609124" y="109636"/>
                      <a:pt x="542068" y="70202"/>
                      <a:pt x="470059" y="41342"/>
                    </a:cubicBezTo>
                    <a:lnTo>
                      <a:pt x="469106" y="40960"/>
                    </a:lnTo>
                    <a:cubicBezTo>
                      <a:pt x="402145" y="13624"/>
                      <a:pt x="328708" y="-2759"/>
                      <a:pt x="256889" y="384"/>
                    </a:cubicBezTo>
                    <a:cubicBezTo>
                      <a:pt x="257937" y="765"/>
                      <a:pt x="258985" y="1146"/>
                      <a:pt x="259937" y="1622"/>
                    </a:cubicBezTo>
                    <a:lnTo>
                      <a:pt x="260890" y="2003"/>
                    </a:lnTo>
                    <a:cubicBezTo>
                      <a:pt x="332899" y="30769"/>
                      <a:pt x="399955" y="70202"/>
                      <a:pt x="469106" y="105159"/>
                    </a:cubicBezTo>
                    <a:cubicBezTo>
                      <a:pt x="605885" y="173453"/>
                      <a:pt x="665798" y="210220"/>
                      <a:pt x="718947" y="355190"/>
                    </a:cubicBezTo>
                    <a:cubicBezTo>
                      <a:pt x="736949" y="400339"/>
                      <a:pt x="758476" y="445868"/>
                      <a:pt x="780002" y="489778"/>
                    </a:cubicBezTo>
                    <a:cubicBezTo>
                      <a:pt x="799243" y="529688"/>
                      <a:pt x="817150" y="570169"/>
                      <a:pt x="824675" y="613984"/>
                    </a:cubicBezTo>
                    <a:cubicBezTo>
                      <a:pt x="837533" y="684946"/>
                      <a:pt x="820007" y="759336"/>
                      <a:pt x="813435" y="833059"/>
                    </a:cubicBezTo>
                    <a:cubicBezTo>
                      <a:pt x="807815" y="885352"/>
                      <a:pt x="804482" y="938311"/>
                      <a:pt x="789718" y="988793"/>
                    </a:cubicBezTo>
                    <a:cubicBezTo>
                      <a:pt x="768858" y="1063184"/>
                      <a:pt x="721709" y="1123572"/>
                      <a:pt x="682847" y="1193581"/>
                    </a:cubicBezTo>
                    <a:cubicBezTo>
                      <a:pt x="667131" y="1221489"/>
                      <a:pt x="652653" y="1250159"/>
                      <a:pt x="637889" y="1278544"/>
                    </a:cubicBezTo>
                    <a:cubicBezTo>
                      <a:pt x="590836" y="1373127"/>
                      <a:pt x="524351" y="1466377"/>
                      <a:pt x="424815" y="1507525"/>
                    </a:cubicBezTo>
                    <a:cubicBezTo>
                      <a:pt x="349568" y="1540291"/>
                      <a:pt x="268033" y="1548959"/>
                      <a:pt x="189833" y="1574771"/>
                    </a:cubicBezTo>
                    <a:cubicBezTo>
                      <a:pt x="127540" y="1594488"/>
                      <a:pt x="64960" y="1620015"/>
                      <a:pt x="0" y="1628683"/>
                    </a:cubicBezTo>
                    <a:cubicBezTo>
                      <a:pt x="60484" y="1664592"/>
                      <a:pt x="132969" y="1678308"/>
                      <a:pt x="202883" y="1669069"/>
                    </a:cubicBezTo>
                    <a:cubicBezTo>
                      <a:pt x="270034" y="1661258"/>
                      <a:pt x="334613" y="1634588"/>
                      <a:pt x="398812" y="1614205"/>
                    </a:cubicBezTo>
                    <a:cubicBezTo>
                      <a:pt x="477107" y="1588487"/>
                      <a:pt x="558546" y="1579724"/>
                      <a:pt x="633794" y="1546958"/>
                    </a:cubicBezTo>
                    <a:cubicBezTo>
                      <a:pt x="733330" y="1505810"/>
                      <a:pt x="799719" y="1412560"/>
                      <a:pt x="846868" y="1317977"/>
                    </a:cubicBezTo>
                    <a:cubicBezTo>
                      <a:pt x="861632" y="1289593"/>
                      <a:pt x="876109" y="1260923"/>
                      <a:pt x="891826" y="1233014"/>
                    </a:cubicBezTo>
                    <a:cubicBezTo>
                      <a:pt x="930688" y="1162910"/>
                      <a:pt x="977741" y="1102617"/>
                      <a:pt x="998696" y="1028227"/>
                    </a:cubicBezTo>
                    <a:cubicBezTo>
                      <a:pt x="1013460" y="977649"/>
                      <a:pt x="1016794" y="924690"/>
                      <a:pt x="1022413" y="872493"/>
                    </a:cubicBezTo>
                    <a:cubicBezTo>
                      <a:pt x="1028986" y="798769"/>
                      <a:pt x="1046512" y="724475"/>
                      <a:pt x="1033653" y="653418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DA81FC6-8C6E-EA33-27D2-CE4AFB5BEC3F}"/>
                  </a:ext>
                </a:extLst>
              </p:cNvPr>
              <p:cNvSpPr/>
              <p:nvPr/>
            </p:nvSpPr>
            <p:spPr>
              <a:xfrm>
                <a:off x="2857245" y="456380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CC6694D-BD35-D2EA-EC75-3BFACFA9C91B}"/>
                  </a:ext>
                </a:extLst>
              </p:cNvPr>
              <p:cNvSpPr/>
              <p:nvPr/>
            </p:nvSpPr>
            <p:spPr>
              <a:xfrm>
                <a:off x="2635217" y="5110638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1AB2BC4-1D99-2BAF-4CF1-8F0FBE16B16B}"/>
                </a:ext>
              </a:extLst>
            </p:cNvPr>
            <p:cNvSpPr/>
            <p:nvPr/>
          </p:nvSpPr>
          <p:spPr>
            <a:xfrm>
              <a:off x="2019235" y="4083272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3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3"/>
                    <a:pt x="362998" y="520732"/>
                  </a:cubicBezTo>
                  <a:cubicBezTo>
                    <a:pt x="300799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1" name="Question 2">
            <a:extLst>
              <a:ext uri="{FF2B5EF4-FFF2-40B4-BE49-F238E27FC236}">
                <a16:creationId xmlns:a16="http://schemas.microsoft.com/office/drawing/2014/main" id="{DA5483C4-6256-45BD-0037-C0FF590B7D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172325" y="2559050"/>
            <a:ext cx="3295650" cy="1638300"/>
          </a:xfrm>
          <a:prstGeom prst="rect">
            <a:avLst/>
          </a:prstGeom>
        </p:spPr>
      </p:pic>
      <p:pic>
        <p:nvPicPr>
          <p:cNvPr id="33" name="Mars sign">
            <a:extLst>
              <a:ext uri="{FF2B5EF4-FFF2-40B4-BE49-F238E27FC236}">
                <a16:creationId xmlns:a16="http://schemas.microsoft.com/office/drawing/2014/main" id="{76855B85-C6CA-677E-6C2B-257798C47B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76824" y="3692524"/>
            <a:ext cx="2314575" cy="1285875"/>
          </a:xfrm>
          <a:prstGeom prst="rect">
            <a:avLst/>
          </a:prstGeom>
        </p:spPr>
      </p:pic>
      <p:pic>
        <p:nvPicPr>
          <p:cNvPr id="37" name="Mars">
            <a:extLst>
              <a:ext uri="{FF2B5EF4-FFF2-40B4-BE49-F238E27FC236}">
                <a16:creationId xmlns:a16="http://schemas.microsoft.com/office/drawing/2014/main" id="{D4149E3A-7597-05FA-5B42-C34F3343E2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84737" y="2877104"/>
            <a:ext cx="2664123" cy="3070696"/>
          </a:xfrm>
          <a:prstGeom prst="rect">
            <a:avLst/>
          </a:prstGeom>
        </p:spPr>
      </p:pic>
      <p:pic>
        <p:nvPicPr>
          <p:cNvPr id="38" name="!!Rocket in flight 4">
            <a:extLst>
              <a:ext uri="{FF2B5EF4-FFF2-40B4-BE49-F238E27FC236}">
                <a16:creationId xmlns:a16="http://schemas.microsoft.com/office/drawing/2014/main" id="{5CCB24A9-BBC9-FD67-4A77-9CEA0ECB5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 flipV="1">
            <a:off x="-2234234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930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4.07407E-6 L 1.875E-6 -0.27107 " pathEditMode="relative" rAng="0" ptsTypes="AA" p14:bounceEnd="50000">
                                          <p:cBhvr>
                                            <p:cTn id="10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4.07407E-6 L 1.875E-6 -0.27107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6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41" name="Background mist">
            <a:extLst>
              <a:ext uri="{FF2B5EF4-FFF2-40B4-BE49-F238E27FC236}">
                <a16:creationId xmlns:a16="http://schemas.microsoft.com/office/drawing/2014/main" id="{FC99CD3F-3C71-1B1B-5155-88A884D849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1542" name="Freeform: Shape 11541">
              <a:extLst>
                <a:ext uri="{FF2B5EF4-FFF2-40B4-BE49-F238E27FC236}">
                  <a16:creationId xmlns:a16="http://schemas.microsoft.com/office/drawing/2014/main" id="{D06C4256-252C-8F91-7C5F-3AB9DED7CDE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3" name="Freeform: Shape 11542">
              <a:extLst>
                <a:ext uri="{FF2B5EF4-FFF2-40B4-BE49-F238E27FC236}">
                  <a16:creationId xmlns:a16="http://schemas.microsoft.com/office/drawing/2014/main" id="{4EE5DDE4-01FA-1F3B-3F8E-69737AFC37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4" name="Freeform: Shape 11543">
              <a:extLst>
                <a:ext uri="{FF2B5EF4-FFF2-40B4-BE49-F238E27FC236}">
                  <a16:creationId xmlns:a16="http://schemas.microsoft.com/office/drawing/2014/main" id="{2AA5B643-4158-6BA0-3B3B-B225B699FA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5" name="Freeform: Shape 11544">
              <a:extLst>
                <a:ext uri="{FF2B5EF4-FFF2-40B4-BE49-F238E27FC236}">
                  <a16:creationId xmlns:a16="http://schemas.microsoft.com/office/drawing/2014/main" id="{D7EDABBB-6268-5DE8-4B64-452F99C693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546" name="Freeform: Shape 11545">
              <a:extLst>
                <a:ext uri="{FF2B5EF4-FFF2-40B4-BE49-F238E27FC236}">
                  <a16:creationId xmlns:a16="http://schemas.microsoft.com/office/drawing/2014/main" id="{25459A8C-B1FD-1163-EA92-19C487D61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4163132-694D-EB3E-2156-DB541DAB8F3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33" name="Mars sign">
            <a:extLst>
              <a:ext uri="{FF2B5EF4-FFF2-40B4-BE49-F238E27FC236}">
                <a16:creationId xmlns:a16="http://schemas.microsoft.com/office/drawing/2014/main" id="{76855B85-C6CA-677E-6C2B-257798C47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6824" y="4225924"/>
            <a:ext cx="2314575" cy="1285875"/>
          </a:xfrm>
          <a:prstGeom prst="rect">
            <a:avLst/>
          </a:prstGeom>
        </p:spPr>
      </p:pic>
      <p:pic>
        <p:nvPicPr>
          <p:cNvPr id="5" name="Mars">
            <a:extLst>
              <a:ext uri="{FF2B5EF4-FFF2-40B4-BE49-F238E27FC236}">
                <a16:creationId xmlns:a16="http://schemas.microsoft.com/office/drawing/2014/main" id="{4F4667DF-FBAC-0B36-E710-5480881F8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90689" y="3352800"/>
            <a:ext cx="5627294" cy="6486078"/>
          </a:xfrm>
          <a:prstGeom prst="rect">
            <a:avLst/>
          </a:prstGeom>
        </p:spPr>
      </p:pic>
      <p:grpSp>
        <p:nvGrpSpPr>
          <p:cNvPr id="11501" name="Orange present">
            <a:extLst>
              <a:ext uri="{FF2B5EF4-FFF2-40B4-BE49-F238E27FC236}">
                <a16:creationId xmlns:a16="http://schemas.microsoft.com/office/drawing/2014/main" id="{13421C0C-ABF6-A4A8-9FE2-268C312552B8}"/>
              </a:ext>
            </a:extLst>
          </p:cNvPr>
          <p:cNvGrpSpPr/>
          <p:nvPr/>
        </p:nvGrpSpPr>
        <p:grpSpPr>
          <a:xfrm>
            <a:off x="5594350" y="1176236"/>
            <a:ext cx="248593" cy="460908"/>
            <a:chOff x="5270500" y="2096986"/>
            <a:chExt cx="248593" cy="460908"/>
          </a:xfrm>
        </p:grpSpPr>
        <p:grpSp>
          <p:nvGrpSpPr>
            <p:cNvPr id="11502" name="Graphic 11498">
              <a:extLst>
                <a:ext uri="{FF2B5EF4-FFF2-40B4-BE49-F238E27FC236}">
                  <a16:creationId xmlns:a16="http://schemas.microsoft.com/office/drawing/2014/main" id="{2AA674D7-AA6F-719F-E2A9-099C37C2588D}"/>
                </a:ext>
              </a:extLst>
            </p:cNvPr>
            <p:cNvGrpSpPr/>
            <p:nvPr/>
          </p:nvGrpSpPr>
          <p:grpSpPr>
            <a:xfrm>
              <a:off x="5270500" y="2096986"/>
              <a:ext cx="248593" cy="460908"/>
              <a:chOff x="5270500" y="2096986"/>
              <a:chExt cx="248593" cy="460908"/>
            </a:xfrm>
          </p:grpSpPr>
          <p:grpSp>
            <p:nvGrpSpPr>
              <p:cNvPr id="11503" name="Graphic 11498">
                <a:extLst>
                  <a:ext uri="{FF2B5EF4-FFF2-40B4-BE49-F238E27FC236}">
                    <a16:creationId xmlns:a16="http://schemas.microsoft.com/office/drawing/2014/main" id="{60C99DA5-AEED-B58E-8773-B33643047CBC}"/>
                  </a:ext>
                </a:extLst>
              </p:cNvPr>
              <p:cNvGrpSpPr/>
              <p:nvPr/>
            </p:nvGrpSpPr>
            <p:grpSpPr>
              <a:xfrm>
                <a:off x="5339802" y="2352694"/>
                <a:ext cx="110008" cy="59775"/>
                <a:chOff x="5339802" y="2352694"/>
                <a:chExt cx="110008" cy="59775"/>
              </a:xfrm>
              <a:noFill/>
            </p:grpSpPr>
            <p:sp>
              <p:nvSpPr>
                <p:cNvPr id="11504" name="Freeform: Shape 11503">
                  <a:extLst>
                    <a:ext uri="{FF2B5EF4-FFF2-40B4-BE49-F238E27FC236}">
                      <a16:creationId xmlns:a16="http://schemas.microsoft.com/office/drawing/2014/main" id="{E8762D6F-BC8F-C975-8EE0-5EB2D8A96D4A}"/>
                    </a:ext>
                  </a:extLst>
                </p:cNvPr>
                <p:cNvSpPr/>
                <p:nvPr/>
              </p:nvSpPr>
              <p:spPr>
                <a:xfrm>
                  <a:off x="5339802" y="2352694"/>
                  <a:ext cx="53768" cy="59775"/>
                </a:xfrm>
                <a:custGeom>
                  <a:avLst/>
                  <a:gdLst>
                    <a:gd name="connsiteX0" fmla="*/ 46800 w 53768"/>
                    <a:gd name="connsiteY0" fmla="*/ 10562 h 59775"/>
                    <a:gd name="connsiteX1" fmla="*/ 53293 w 53768"/>
                    <a:gd name="connsiteY1" fmla="*/ 59776 h 59775"/>
                    <a:gd name="connsiteX2" fmla="*/ 6450 w 53768"/>
                    <a:gd name="connsiteY2" fmla="*/ 43337 h 59775"/>
                    <a:gd name="connsiteX3" fmla="*/ 9233 w 53768"/>
                    <a:gd name="connsiteY3" fmla="*/ 5563 h 59775"/>
                    <a:gd name="connsiteX4" fmla="*/ 46800 w 53768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68" h="59775">
                      <a:moveTo>
                        <a:pt x="46800" y="10562"/>
                      </a:moveTo>
                      <a:cubicBezTo>
                        <a:pt x="56385" y="22363"/>
                        <a:pt x="53293" y="59776"/>
                        <a:pt x="53293" y="59776"/>
                      </a:cubicBezTo>
                      <a:cubicBezTo>
                        <a:pt x="53293" y="59776"/>
                        <a:pt x="16087" y="55189"/>
                        <a:pt x="6450" y="43337"/>
                      </a:cubicBezTo>
                      <a:cubicBezTo>
                        <a:pt x="-3135" y="31536"/>
                        <a:pt x="-1898" y="14581"/>
                        <a:pt x="9233" y="5563"/>
                      </a:cubicBezTo>
                      <a:cubicBezTo>
                        <a:pt x="20364" y="-3507"/>
                        <a:pt x="37215" y="-1239"/>
                        <a:pt x="46800" y="10562"/>
                      </a:cubicBezTo>
                      <a:close/>
                    </a:path>
                  </a:pathLst>
                </a:custGeom>
                <a:noFill/>
                <a:ln w="15387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05" name="Freeform: Shape 11504">
                  <a:extLst>
                    <a:ext uri="{FF2B5EF4-FFF2-40B4-BE49-F238E27FC236}">
                      <a16:creationId xmlns:a16="http://schemas.microsoft.com/office/drawing/2014/main" id="{0A2F82BB-D640-F882-5E36-78E4B24D0DA1}"/>
                    </a:ext>
                  </a:extLst>
                </p:cNvPr>
                <p:cNvSpPr/>
                <p:nvPr/>
              </p:nvSpPr>
              <p:spPr>
                <a:xfrm>
                  <a:off x="5396021" y="2352694"/>
                  <a:ext cx="53789" cy="59775"/>
                </a:xfrm>
                <a:custGeom>
                  <a:avLst/>
                  <a:gdLst>
                    <a:gd name="connsiteX0" fmla="*/ 6969 w 53789"/>
                    <a:gd name="connsiteY0" fmla="*/ 10562 h 59775"/>
                    <a:gd name="connsiteX1" fmla="*/ 476 w 53789"/>
                    <a:gd name="connsiteY1" fmla="*/ 59776 h 59775"/>
                    <a:gd name="connsiteX2" fmla="*/ 47319 w 53789"/>
                    <a:gd name="connsiteY2" fmla="*/ 43337 h 59775"/>
                    <a:gd name="connsiteX3" fmla="*/ 44536 w 53789"/>
                    <a:gd name="connsiteY3" fmla="*/ 5563 h 59775"/>
                    <a:gd name="connsiteX4" fmla="*/ 6969 w 53789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75">
                      <a:moveTo>
                        <a:pt x="6969" y="10562"/>
                      </a:moveTo>
                      <a:cubicBezTo>
                        <a:pt x="-2616" y="22363"/>
                        <a:pt x="476" y="59776"/>
                        <a:pt x="476" y="59776"/>
                      </a:cubicBezTo>
                      <a:cubicBezTo>
                        <a:pt x="476" y="59776"/>
                        <a:pt x="37682" y="55189"/>
                        <a:pt x="47319" y="43337"/>
                      </a:cubicBezTo>
                      <a:cubicBezTo>
                        <a:pt x="56955" y="31484"/>
                        <a:pt x="55667" y="14581"/>
                        <a:pt x="44536" y="5563"/>
                      </a:cubicBezTo>
                      <a:cubicBezTo>
                        <a:pt x="33405" y="-3507"/>
                        <a:pt x="16554" y="-1239"/>
                        <a:pt x="6969" y="10562"/>
                      </a:cubicBezTo>
                      <a:close/>
                    </a:path>
                  </a:pathLst>
                </a:custGeom>
                <a:noFill/>
                <a:ln w="15387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506" name="Freeform: Shape 11505">
                <a:extLst>
                  <a:ext uri="{FF2B5EF4-FFF2-40B4-BE49-F238E27FC236}">
                    <a16:creationId xmlns:a16="http://schemas.microsoft.com/office/drawing/2014/main" id="{1F442526-F8A9-8C98-4E46-34F70B2A4F86}"/>
                  </a:ext>
                </a:extLst>
              </p:cNvPr>
              <p:cNvSpPr/>
              <p:nvPr/>
            </p:nvSpPr>
            <p:spPr>
              <a:xfrm>
                <a:off x="5312550" y="2424064"/>
                <a:ext cx="164492" cy="133830"/>
              </a:xfrm>
              <a:custGeom>
                <a:avLst/>
                <a:gdLst>
                  <a:gd name="connsiteX0" fmla="*/ 0 w 164492"/>
                  <a:gd name="connsiteY0" fmla="*/ 0 h 133830"/>
                  <a:gd name="connsiteX1" fmla="*/ 164492 w 164492"/>
                  <a:gd name="connsiteY1" fmla="*/ 0 h 133830"/>
                  <a:gd name="connsiteX2" fmla="*/ 164492 w 164492"/>
                  <a:gd name="connsiteY2" fmla="*/ 133830 h 133830"/>
                  <a:gd name="connsiteX3" fmla="*/ 0 w 164492"/>
                  <a:gd name="connsiteY3" fmla="*/ 133830 h 13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492" h="133830">
                    <a:moveTo>
                      <a:pt x="0" y="0"/>
                    </a:moveTo>
                    <a:lnTo>
                      <a:pt x="164492" y="0"/>
                    </a:lnTo>
                    <a:lnTo>
                      <a:pt x="164492" y="133830"/>
                    </a:lnTo>
                    <a:lnTo>
                      <a:pt x="0" y="133830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7" name="Freeform: Shape 11506">
                <a:extLst>
                  <a:ext uri="{FF2B5EF4-FFF2-40B4-BE49-F238E27FC236}">
                    <a16:creationId xmlns:a16="http://schemas.microsoft.com/office/drawing/2014/main" id="{7EBAB7A3-1979-E4CC-F5AA-2766DF9A528A}"/>
                  </a:ext>
                </a:extLst>
              </p:cNvPr>
              <p:cNvSpPr/>
              <p:nvPr/>
            </p:nvSpPr>
            <p:spPr>
              <a:xfrm>
                <a:off x="5305748" y="2404430"/>
                <a:ext cx="178096" cy="29373"/>
              </a:xfrm>
              <a:custGeom>
                <a:avLst/>
                <a:gdLst>
                  <a:gd name="connsiteX0" fmla="*/ 0 w 178096"/>
                  <a:gd name="connsiteY0" fmla="*/ 0 h 29373"/>
                  <a:gd name="connsiteX1" fmla="*/ 178097 w 178096"/>
                  <a:gd name="connsiteY1" fmla="*/ 0 h 29373"/>
                  <a:gd name="connsiteX2" fmla="*/ 178097 w 178096"/>
                  <a:gd name="connsiteY2" fmla="*/ 29374 h 29373"/>
                  <a:gd name="connsiteX3" fmla="*/ 0 w 178096"/>
                  <a:gd name="connsiteY3" fmla="*/ 29374 h 2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096" h="29373">
                    <a:moveTo>
                      <a:pt x="0" y="0"/>
                    </a:moveTo>
                    <a:lnTo>
                      <a:pt x="178097" y="0"/>
                    </a:lnTo>
                    <a:lnTo>
                      <a:pt x="178097" y="29374"/>
                    </a:lnTo>
                    <a:lnTo>
                      <a:pt x="0" y="29374"/>
                    </a:lnTo>
                    <a:close/>
                  </a:path>
                </a:pathLst>
              </a:custGeom>
              <a:solidFill>
                <a:srgbClr val="FFB1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8" name="Freeform: Shape 11507">
                <a:extLst>
                  <a:ext uri="{FF2B5EF4-FFF2-40B4-BE49-F238E27FC236}">
                    <a16:creationId xmlns:a16="http://schemas.microsoft.com/office/drawing/2014/main" id="{8ABF71D1-D0DB-067C-1168-1B2B84CA499B}"/>
                  </a:ext>
                </a:extLst>
              </p:cNvPr>
              <p:cNvSpPr/>
              <p:nvPr/>
            </p:nvSpPr>
            <p:spPr>
              <a:xfrm>
                <a:off x="5383356" y="2404430"/>
                <a:ext cx="22828" cy="153464"/>
              </a:xfrm>
              <a:custGeom>
                <a:avLst/>
                <a:gdLst>
                  <a:gd name="connsiteX0" fmla="*/ 0 w 22828"/>
                  <a:gd name="connsiteY0" fmla="*/ 0 h 153464"/>
                  <a:gd name="connsiteX1" fmla="*/ 22829 w 22828"/>
                  <a:gd name="connsiteY1" fmla="*/ 0 h 153464"/>
                  <a:gd name="connsiteX2" fmla="*/ 22829 w 22828"/>
                  <a:gd name="connsiteY2" fmla="*/ 153464 h 153464"/>
                  <a:gd name="connsiteX3" fmla="*/ 0 w 22828"/>
                  <a:gd name="connsiteY3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28" h="153464">
                    <a:moveTo>
                      <a:pt x="0" y="0"/>
                    </a:moveTo>
                    <a:lnTo>
                      <a:pt x="22829" y="0"/>
                    </a:lnTo>
                    <a:lnTo>
                      <a:pt x="22829" y="153464"/>
                    </a:lnTo>
                    <a:lnTo>
                      <a:pt x="0" y="15346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9" name="Freeform: Shape 11508">
                <a:extLst>
                  <a:ext uri="{FF2B5EF4-FFF2-40B4-BE49-F238E27FC236}">
                    <a16:creationId xmlns:a16="http://schemas.microsoft.com/office/drawing/2014/main" id="{6811C897-D693-063F-583F-3BBDC5ADC751}"/>
                  </a:ext>
                </a:extLst>
              </p:cNvPr>
              <p:cNvSpPr/>
              <p:nvPr/>
            </p:nvSpPr>
            <p:spPr>
              <a:xfrm>
                <a:off x="5273179" y="2214429"/>
                <a:ext cx="121617" cy="190001"/>
              </a:xfrm>
              <a:custGeom>
                <a:avLst/>
                <a:gdLst>
                  <a:gd name="connsiteX0" fmla="*/ 0 w 121617"/>
                  <a:gd name="connsiteY0" fmla="*/ 0 h 190001"/>
                  <a:gd name="connsiteX1" fmla="*/ 121617 w 121617"/>
                  <a:gd name="connsiteY1" fmla="*/ 190001 h 190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17" h="190001">
                    <a:moveTo>
                      <a:pt x="0" y="0"/>
                    </a:moveTo>
                    <a:lnTo>
                      <a:pt x="121617" y="190001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0" name="Freeform: Shape 11509">
                <a:extLst>
                  <a:ext uri="{FF2B5EF4-FFF2-40B4-BE49-F238E27FC236}">
                    <a16:creationId xmlns:a16="http://schemas.microsoft.com/office/drawing/2014/main" id="{1BE1F5B3-ABB3-D118-7808-3C8D4C1E325F}"/>
                  </a:ext>
                </a:extLst>
              </p:cNvPr>
              <p:cNvSpPr/>
              <p:nvPr/>
            </p:nvSpPr>
            <p:spPr>
              <a:xfrm>
                <a:off x="5394796" y="2211234"/>
                <a:ext cx="121359" cy="193196"/>
              </a:xfrm>
              <a:custGeom>
                <a:avLst/>
                <a:gdLst>
                  <a:gd name="connsiteX0" fmla="*/ 121359 w 121359"/>
                  <a:gd name="connsiteY0" fmla="*/ 0 h 193196"/>
                  <a:gd name="connsiteX1" fmla="*/ 0 w 121359"/>
                  <a:gd name="connsiteY1" fmla="*/ 193196 h 19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59" h="193196">
                    <a:moveTo>
                      <a:pt x="121359" y="0"/>
                    </a:moveTo>
                    <a:lnTo>
                      <a:pt x="0" y="193196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1" name="Freeform: Shape 11510">
                <a:extLst>
                  <a:ext uri="{FF2B5EF4-FFF2-40B4-BE49-F238E27FC236}">
                    <a16:creationId xmlns:a16="http://schemas.microsoft.com/office/drawing/2014/main" id="{A47B3E24-8152-62AC-F68F-969DA1596777}"/>
                  </a:ext>
                </a:extLst>
              </p:cNvPr>
              <p:cNvSpPr/>
              <p:nvPr/>
            </p:nvSpPr>
            <p:spPr>
              <a:xfrm>
                <a:off x="5394796" y="2210358"/>
                <a:ext cx="66477" cy="194072"/>
              </a:xfrm>
              <a:custGeom>
                <a:avLst/>
                <a:gdLst>
                  <a:gd name="connsiteX0" fmla="*/ 66477 w 66477"/>
                  <a:gd name="connsiteY0" fmla="*/ 0 h 194072"/>
                  <a:gd name="connsiteX1" fmla="*/ 0 w 66477"/>
                  <a:gd name="connsiteY1" fmla="*/ 194072 h 19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477" h="194072">
                    <a:moveTo>
                      <a:pt x="66477" y="0"/>
                    </a:moveTo>
                    <a:lnTo>
                      <a:pt x="0" y="194072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2" name="Freeform: Shape 11511">
                <a:extLst>
                  <a:ext uri="{FF2B5EF4-FFF2-40B4-BE49-F238E27FC236}">
                    <a16:creationId xmlns:a16="http://schemas.microsoft.com/office/drawing/2014/main" id="{C212DE9C-3D52-EAB6-0FD0-34D221E1E5FD}"/>
                  </a:ext>
                </a:extLst>
              </p:cNvPr>
              <p:cNvSpPr/>
              <p:nvPr/>
            </p:nvSpPr>
            <p:spPr>
              <a:xfrm>
                <a:off x="5394796" y="2207369"/>
                <a:ext cx="669" cy="197061"/>
              </a:xfrm>
              <a:custGeom>
                <a:avLst/>
                <a:gdLst>
                  <a:gd name="connsiteX0" fmla="*/ 670 w 669"/>
                  <a:gd name="connsiteY0" fmla="*/ 0 h 197061"/>
                  <a:gd name="connsiteX1" fmla="*/ 0 w 669"/>
                  <a:gd name="connsiteY1" fmla="*/ 197061 h 197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9" h="197061">
                    <a:moveTo>
                      <a:pt x="670" y="0"/>
                    </a:moveTo>
                    <a:lnTo>
                      <a:pt x="0" y="197061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3" name="Freeform: Shape 11512">
                <a:extLst>
                  <a:ext uri="{FF2B5EF4-FFF2-40B4-BE49-F238E27FC236}">
                    <a16:creationId xmlns:a16="http://schemas.microsoft.com/office/drawing/2014/main" id="{EE895539-2028-31EA-03BB-0D2303FEB294}"/>
                  </a:ext>
                </a:extLst>
              </p:cNvPr>
              <p:cNvSpPr/>
              <p:nvPr/>
            </p:nvSpPr>
            <p:spPr>
              <a:xfrm>
                <a:off x="5329453" y="2206493"/>
                <a:ext cx="65343" cy="197937"/>
              </a:xfrm>
              <a:custGeom>
                <a:avLst/>
                <a:gdLst>
                  <a:gd name="connsiteX0" fmla="*/ 0 w 65343"/>
                  <a:gd name="connsiteY0" fmla="*/ 0 h 197937"/>
                  <a:gd name="connsiteX1" fmla="*/ 65343 w 65343"/>
                  <a:gd name="connsiteY1" fmla="*/ 197937 h 197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43" h="197937">
                    <a:moveTo>
                      <a:pt x="0" y="0"/>
                    </a:moveTo>
                    <a:lnTo>
                      <a:pt x="65343" y="197937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4" name="Freeform: Shape 11513">
                <a:extLst>
                  <a:ext uri="{FF2B5EF4-FFF2-40B4-BE49-F238E27FC236}">
                    <a16:creationId xmlns:a16="http://schemas.microsoft.com/office/drawing/2014/main" id="{DB58D441-F2EC-03B1-F2AB-A27F20A0DCD1}"/>
                  </a:ext>
                </a:extLst>
              </p:cNvPr>
              <p:cNvSpPr/>
              <p:nvPr/>
            </p:nvSpPr>
            <p:spPr>
              <a:xfrm>
                <a:off x="5394796" y="2404430"/>
                <a:ext cx="5153" cy="153464"/>
              </a:xfrm>
              <a:custGeom>
                <a:avLst/>
                <a:gdLst>
                  <a:gd name="connsiteX0" fmla="*/ 0 w 5153"/>
                  <a:gd name="connsiteY0" fmla="*/ 0 h 153464"/>
                  <a:gd name="connsiteX1" fmla="*/ 0 w 5153"/>
                  <a:gd name="connsiteY1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3" h="153464">
                    <a:moveTo>
                      <a:pt x="0" y="0"/>
                    </a:moveTo>
                    <a:lnTo>
                      <a:pt x="0" y="153464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5" name="Freeform: Shape 11514">
                <a:extLst>
                  <a:ext uri="{FF2B5EF4-FFF2-40B4-BE49-F238E27FC236}">
                    <a16:creationId xmlns:a16="http://schemas.microsoft.com/office/drawing/2014/main" id="{E31CC9E4-D207-6C40-4214-41EF9C8D6F8B}"/>
                  </a:ext>
                </a:extLst>
              </p:cNvPr>
              <p:cNvSpPr/>
              <p:nvPr/>
            </p:nvSpPr>
            <p:spPr>
              <a:xfrm>
                <a:off x="5270500" y="2097038"/>
                <a:ext cx="248490" cy="124554"/>
              </a:xfrm>
              <a:custGeom>
                <a:avLst/>
                <a:gdLst>
                  <a:gd name="connsiteX0" fmla="*/ 29477 w 248490"/>
                  <a:gd name="connsiteY0" fmla="*/ 101210 h 124554"/>
                  <a:gd name="connsiteX1" fmla="*/ 60809 w 248490"/>
                  <a:gd name="connsiteY1" fmla="*/ 124555 h 124554"/>
                  <a:gd name="connsiteX2" fmla="*/ 62200 w 248490"/>
                  <a:gd name="connsiteY2" fmla="*/ 124555 h 124554"/>
                  <a:gd name="connsiteX3" fmla="*/ 93532 w 248490"/>
                  <a:gd name="connsiteY3" fmla="*/ 101210 h 124554"/>
                  <a:gd name="connsiteX4" fmla="*/ 124864 w 248490"/>
                  <a:gd name="connsiteY4" fmla="*/ 124555 h 124554"/>
                  <a:gd name="connsiteX5" fmla="*/ 125585 w 248490"/>
                  <a:gd name="connsiteY5" fmla="*/ 124555 h 124554"/>
                  <a:gd name="connsiteX6" fmla="*/ 156917 w 248490"/>
                  <a:gd name="connsiteY6" fmla="*/ 101210 h 124554"/>
                  <a:gd name="connsiteX7" fmla="*/ 188249 w 248490"/>
                  <a:gd name="connsiteY7" fmla="*/ 124555 h 124554"/>
                  <a:gd name="connsiteX8" fmla="*/ 189640 w 248490"/>
                  <a:gd name="connsiteY8" fmla="*/ 124555 h 124554"/>
                  <a:gd name="connsiteX9" fmla="*/ 220972 w 248490"/>
                  <a:gd name="connsiteY9" fmla="*/ 101210 h 124554"/>
                  <a:gd name="connsiteX10" fmla="*/ 248491 w 248490"/>
                  <a:gd name="connsiteY10" fmla="*/ 115846 h 124554"/>
                  <a:gd name="connsiteX11" fmla="*/ 124297 w 248490"/>
                  <a:gd name="connsiteY11" fmla="*/ 0 h 124554"/>
                  <a:gd name="connsiteX12" fmla="*/ 0 w 248490"/>
                  <a:gd name="connsiteY12" fmla="*/ 119350 h 124554"/>
                  <a:gd name="connsiteX13" fmla="*/ 29477 w 248490"/>
                  <a:gd name="connsiteY13" fmla="*/ 101159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8490" h="124554">
                    <a:moveTo>
                      <a:pt x="29477" y="101210"/>
                    </a:moveTo>
                    <a:cubicBezTo>
                      <a:pt x="44627" y="101210"/>
                      <a:pt x="57304" y="111156"/>
                      <a:pt x="60809" y="124555"/>
                    </a:cubicBezTo>
                    <a:lnTo>
                      <a:pt x="62200" y="124555"/>
                    </a:lnTo>
                    <a:cubicBezTo>
                      <a:pt x="65704" y="111156"/>
                      <a:pt x="78381" y="101210"/>
                      <a:pt x="93532" y="101210"/>
                    </a:cubicBezTo>
                    <a:cubicBezTo>
                      <a:pt x="108682" y="101210"/>
                      <a:pt x="121411" y="111156"/>
                      <a:pt x="124864" y="124555"/>
                    </a:cubicBezTo>
                    <a:lnTo>
                      <a:pt x="125585" y="124555"/>
                    </a:lnTo>
                    <a:cubicBezTo>
                      <a:pt x="129089" y="111156"/>
                      <a:pt x="141766" y="101210"/>
                      <a:pt x="156917" y="101210"/>
                    </a:cubicBezTo>
                    <a:cubicBezTo>
                      <a:pt x="172068" y="101210"/>
                      <a:pt x="184745" y="111156"/>
                      <a:pt x="188249" y="124555"/>
                    </a:cubicBezTo>
                    <a:lnTo>
                      <a:pt x="189640" y="124555"/>
                    </a:lnTo>
                    <a:cubicBezTo>
                      <a:pt x="193145" y="111156"/>
                      <a:pt x="205822" y="101210"/>
                      <a:pt x="220972" y="101210"/>
                    </a:cubicBezTo>
                    <a:cubicBezTo>
                      <a:pt x="232619" y="101210"/>
                      <a:pt x="242771" y="107085"/>
                      <a:pt x="248491" y="115846"/>
                    </a:cubicBezTo>
                    <a:cubicBezTo>
                      <a:pt x="244007" y="51120"/>
                      <a:pt x="190156" y="0"/>
                      <a:pt x="124297" y="0"/>
                    </a:cubicBezTo>
                    <a:cubicBezTo>
                      <a:pt x="58438" y="0"/>
                      <a:pt x="2731" y="52976"/>
                      <a:pt x="0" y="119350"/>
                    </a:cubicBezTo>
                    <a:cubicBezTo>
                      <a:pt x="5050" y="108631"/>
                      <a:pt x="16336" y="101159"/>
                      <a:pt x="29477" y="10115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6" name="Freeform: Shape 11515">
                <a:extLst>
                  <a:ext uri="{FF2B5EF4-FFF2-40B4-BE49-F238E27FC236}">
                    <a16:creationId xmlns:a16="http://schemas.microsoft.com/office/drawing/2014/main" id="{D07678C5-5230-F968-EDEA-62736BE90D7B}"/>
                  </a:ext>
                </a:extLst>
              </p:cNvPr>
              <p:cNvSpPr/>
              <p:nvPr/>
            </p:nvSpPr>
            <p:spPr>
              <a:xfrm>
                <a:off x="5394786" y="2096986"/>
                <a:ext cx="65784" cy="124554"/>
              </a:xfrm>
              <a:custGeom>
                <a:avLst/>
                <a:gdLst>
                  <a:gd name="connsiteX0" fmla="*/ 1041 w 65784"/>
                  <a:gd name="connsiteY0" fmla="*/ 124555 h 124554"/>
                  <a:gd name="connsiteX1" fmla="*/ 1402 w 65784"/>
                  <a:gd name="connsiteY1" fmla="*/ 124555 h 124554"/>
                  <a:gd name="connsiteX2" fmla="*/ 32734 w 65784"/>
                  <a:gd name="connsiteY2" fmla="*/ 101210 h 124554"/>
                  <a:gd name="connsiteX3" fmla="*/ 64066 w 65784"/>
                  <a:gd name="connsiteY3" fmla="*/ 124555 h 124554"/>
                  <a:gd name="connsiteX4" fmla="*/ 65457 w 65784"/>
                  <a:gd name="connsiteY4" fmla="*/ 124555 h 124554"/>
                  <a:gd name="connsiteX5" fmla="*/ 114 w 65784"/>
                  <a:gd name="connsiteY5" fmla="*/ 0 h 124554"/>
                  <a:gd name="connsiteX6" fmla="*/ 1041 w 65784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84" h="124554">
                    <a:moveTo>
                      <a:pt x="1041" y="124555"/>
                    </a:moveTo>
                    <a:lnTo>
                      <a:pt x="1402" y="124555"/>
                    </a:lnTo>
                    <a:cubicBezTo>
                      <a:pt x="4906" y="111156"/>
                      <a:pt x="17583" y="101210"/>
                      <a:pt x="32734" y="101210"/>
                    </a:cubicBezTo>
                    <a:cubicBezTo>
                      <a:pt x="47885" y="101210"/>
                      <a:pt x="60562" y="111156"/>
                      <a:pt x="64066" y="124555"/>
                    </a:cubicBezTo>
                    <a:lnTo>
                      <a:pt x="65457" y="124555"/>
                    </a:lnTo>
                    <a:cubicBezTo>
                      <a:pt x="66643" y="109919"/>
                      <a:pt x="68189" y="2422"/>
                      <a:pt x="114" y="0"/>
                    </a:cubicBezTo>
                    <a:cubicBezTo>
                      <a:pt x="-350" y="22571"/>
                      <a:pt x="732" y="106621"/>
                      <a:pt x="1041" y="124555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7" name="Freeform: Shape 11516">
                <a:extLst>
                  <a:ext uri="{FF2B5EF4-FFF2-40B4-BE49-F238E27FC236}">
                    <a16:creationId xmlns:a16="http://schemas.microsoft.com/office/drawing/2014/main" id="{B1FD867F-E241-7D24-F1C2-4AA83E7EDAED}"/>
                  </a:ext>
                </a:extLst>
              </p:cNvPr>
              <p:cNvSpPr/>
              <p:nvPr/>
            </p:nvSpPr>
            <p:spPr>
              <a:xfrm>
                <a:off x="5330149" y="2096986"/>
                <a:ext cx="65678" cy="124554"/>
              </a:xfrm>
              <a:custGeom>
                <a:avLst/>
                <a:gdLst>
                  <a:gd name="connsiteX0" fmla="*/ 1211 w 65678"/>
                  <a:gd name="connsiteY0" fmla="*/ 124555 h 124554"/>
                  <a:gd name="connsiteX1" fmla="*/ 2602 w 65678"/>
                  <a:gd name="connsiteY1" fmla="*/ 124555 h 124554"/>
                  <a:gd name="connsiteX2" fmla="*/ 33934 w 65678"/>
                  <a:gd name="connsiteY2" fmla="*/ 101210 h 124554"/>
                  <a:gd name="connsiteX3" fmla="*/ 65266 w 65678"/>
                  <a:gd name="connsiteY3" fmla="*/ 124555 h 124554"/>
                  <a:gd name="connsiteX4" fmla="*/ 65678 w 65678"/>
                  <a:gd name="connsiteY4" fmla="*/ 124555 h 124554"/>
                  <a:gd name="connsiteX5" fmla="*/ 64750 w 65678"/>
                  <a:gd name="connsiteY5" fmla="*/ 0 h 124554"/>
                  <a:gd name="connsiteX6" fmla="*/ 1159 w 65678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678" h="124554">
                    <a:moveTo>
                      <a:pt x="1211" y="124555"/>
                    </a:moveTo>
                    <a:lnTo>
                      <a:pt x="2602" y="124555"/>
                    </a:lnTo>
                    <a:cubicBezTo>
                      <a:pt x="6106" y="111156"/>
                      <a:pt x="18783" y="101210"/>
                      <a:pt x="33934" y="101210"/>
                    </a:cubicBezTo>
                    <a:cubicBezTo>
                      <a:pt x="49085" y="101210"/>
                      <a:pt x="61813" y="111156"/>
                      <a:pt x="65266" y="124555"/>
                    </a:cubicBezTo>
                    <a:lnTo>
                      <a:pt x="65678" y="124555"/>
                    </a:lnTo>
                    <a:cubicBezTo>
                      <a:pt x="65472" y="109971"/>
                      <a:pt x="64338" y="15563"/>
                      <a:pt x="64750" y="0"/>
                    </a:cubicBezTo>
                    <a:cubicBezTo>
                      <a:pt x="-2294" y="0"/>
                      <a:pt x="-2294" y="111156"/>
                      <a:pt x="1159" y="124555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8" name="Freeform: Shape 11517">
                <a:extLst>
                  <a:ext uri="{FF2B5EF4-FFF2-40B4-BE49-F238E27FC236}">
                    <a16:creationId xmlns:a16="http://schemas.microsoft.com/office/drawing/2014/main" id="{C8D0E9FD-6CB0-DB0D-492C-01583F1A1192}"/>
                  </a:ext>
                </a:extLst>
              </p:cNvPr>
              <p:cNvSpPr/>
              <p:nvPr/>
            </p:nvSpPr>
            <p:spPr>
              <a:xfrm>
                <a:off x="5394899" y="2096986"/>
                <a:ext cx="124193" cy="124554"/>
              </a:xfrm>
              <a:custGeom>
                <a:avLst/>
                <a:gdLst>
                  <a:gd name="connsiteX0" fmla="*/ 65343 w 124193"/>
                  <a:gd name="connsiteY0" fmla="*/ 124555 h 124554"/>
                  <a:gd name="connsiteX1" fmla="*/ 96675 w 124193"/>
                  <a:gd name="connsiteY1" fmla="*/ 101210 h 124554"/>
                  <a:gd name="connsiteX2" fmla="*/ 124194 w 124193"/>
                  <a:gd name="connsiteY2" fmla="*/ 115846 h 124554"/>
                  <a:gd name="connsiteX3" fmla="*/ 0 w 124193"/>
                  <a:gd name="connsiteY3" fmla="*/ 0 h 124554"/>
                  <a:gd name="connsiteX4" fmla="*/ 65343 w 124193"/>
                  <a:gd name="connsiteY4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93" h="124554">
                    <a:moveTo>
                      <a:pt x="65343" y="124555"/>
                    </a:moveTo>
                    <a:cubicBezTo>
                      <a:pt x="68848" y="111156"/>
                      <a:pt x="81525" y="101210"/>
                      <a:pt x="96675" y="101210"/>
                    </a:cubicBezTo>
                    <a:cubicBezTo>
                      <a:pt x="108322" y="101210"/>
                      <a:pt x="118474" y="107085"/>
                      <a:pt x="124194" y="115846"/>
                    </a:cubicBezTo>
                    <a:cubicBezTo>
                      <a:pt x="119710" y="51120"/>
                      <a:pt x="65859" y="0"/>
                      <a:pt x="0" y="0"/>
                    </a:cubicBezTo>
                    <a:cubicBezTo>
                      <a:pt x="72970" y="2680"/>
                      <a:pt x="65343" y="124555"/>
                      <a:pt x="65343" y="124555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19" name="Freeform: Shape 11518">
              <a:extLst>
                <a:ext uri="{FF2B5EF4-FFF2-40B4-BE49-F238E27FC236}">
                  <a16:creationId xmlns:a16="http://schemas.microsoft.com/office/drawing/2014/main" id="{15216258-E2C8-9826-0DDF-73C9EA0F68BB}"/>
                </a:ext>
              </a:extLst>
            </p:cNvPr>
            <p:cNvSpPr/>
            <p:nvPr/>
          </p:nvSpPr>
          <p:spPr>
            <a:xfrm>
              <a:off x="5312293" y="2433856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92" name="Freeform: Shape 9791">
              <a:extLst>
                <a:ext uri="{FF2B5EF4-FFF2-40B4-BE49-F238E27FC236}">
                  <a16:creationId xmlns:a16="http://schemas.microsoft.com/office/drawing/2014/main" id="{E65DBD6B-8E63-49E6-2FC8-D255ED40EDE4}"/>
                </a:ext>
              </a:extLst>
            </p:cNvPr>
            <p:cNvSpPr/>
            <p:nvPr/>
          </p:nvSpPr>
          <p:spPr>
            <a:xfrm>
              <a:off x="5406340" y="2433856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793" name="Blue present">
            <a:extLst>
              <a:ext uri="{FF2B5EF4-FFF2-40B4-BE49-F238E27FC236}">
                <a16:creationId xmlns:a16="http://schemas.microsoft.com/office/drawing/2014/main" id="{86B2A72B-098E-B949-15EB-845C08BBA074}"/>
              </a:ext>
            </a:extLst>
          </p:cNvPr>
          <p:cNvGrpSpPr/>
          <p:nvPr/>
        </p:nvGrpSpPr>
        <p:grpSpPr>
          <a:xfrm>
            <a:off x="5947642" y="1168350"/>
            <a:ext cx="248696" cy="460908"/>
            <a:chOff x="5817467" y="1933525"/>
            <a:chExt cx="248696" cy="460908"/>
          </a:xfrm>
        </p:grpSpPr>
        <p:grpSp>
          <p:nvGrpSpPr>
            <p:cNvPr id="9794" name="Graphic 11498">
              <a:extLst>
                <a:ext uri="{FF2B5EF4-FFF2-40B4-BE49-F238E27FC236}">
                  <a16:creationId xmlns:a16="http://schemas.microsoft.com/office/drawing/2014/main" id="{CF9F03FF-C996-DCA4-BC6E-D1324FCCE56A}"/>
                </a:ext>
              </a:extLst>
            </p:cNvPr>
            <p:cNvGrpSpPr/>
            <p:nvPr/>
          </p:nvGrpSpPr>
          <p:grpSpPr>
            <a:xfrm>
              <a:off x="5817467" y="1933525"/>
              <a:ext cx="248696" cy="460908"/>
              <a:chOff x="5817467" y="1933525"/>
              <a:chExt cx="248696" cy="460908"/>
            </a:xfrm>
          </p:grpSpPr>
          <p:grpSp>
            <p:nvGrpSpPr>
              <p:cNvPr id="9795" name="Graphic 11498">
                <a:extLst>
                  <a:ext uri="{FF2B5EF4-FFF2-40B4-BE49-F238E27FC236}">
                    <a16:creationId xmlns:a16="http://schemas.microsoft.com/office/drawing/2014/main" id="{D2CBD850-4951-113A-ADF1-8ADB762A552C}"/>
                  </a:ext>
                </a:extLst>
              </p:cNvPr>
              <p:cNvGrpSpPr/>
              <p:nvPr/>
            </p:nvGrpSpPr>
            <p:grpSpPr>
              <a:xfrm>
                <a:off x="5886852" y="2189181"/>
                <a:ext cx="110008" cy="59775"/>
                <a:chOff x="5886852" y="2189181"/>
                <a:chExt cx="110008" cy="59775"/>
              </a:xfrm>
              <a:noFill/>
            </p:grpSpPr>
            <p:sp>
              <p:nvSpPr>
                <p:cNvPr id="9796" name="Freeform: Shape 9795">
                  <a:extLst>
                    <a:ext uri="{FF2B5EF4-FFF2-40B4-BE49-F238E27FC236}">
                      <a16:creationId xmlns:a16="http://schemas.microsoft.com/office/drawing/2014/main" id="{E9E417D8-989C-B946-DEA4-A89C0119E0CF}"/>
                    </a:ext>
                  </a:extLst>
                </p:cNvPr>
                <p:cNvSpPr/>
                <p:nvPr/>
              </p:nvSpPr>
              <p:spPr>
                <a:xfrm>
                  <a:off x="5886852" y="2189181"/>
                  <a:ext cx="53789" cy="59775"/>
                </a:xfrm>
                <a:custGeom>
                  <a:avLst/>
                  <a:gdLst>
                    <a:gd name="connsiteX0" fmla="*/ 46821 w 53789"/>
                    <a:gd name="connsiteY0" fmla="*/ 10562 h 59775"/>
                    <a:gd name="connsiteX1" fmla="*/ 53314 w 53789"/>
                    <a:gd name="connsiteY1" fmla="*/ 59776 h 59775"/>
                    <a:gd name="connsiteX2" fmla="*/ 6471 w 53789"/>
                    <a:gd name="connsiteY2" fmla="*/ 43337 h 59775"/>
                    <a:gd name="connsiteX3" fmla="*/ 9254 w 53789"/>
                    <a:gd name="connsiteY3" fmla="*/ 5563 h 59775"/>
                    <a:gd name="connsiteX4" fmla="*/ 46821 w 53789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75">
                      <a:moveTo>
                        <a:pt x="46821" y="10562"/>
                      </a:moveTo>
                      <a:cubicBezTo>
                        <a:pt x="56406" y="22363"/>
                        <a:pt x="53314" y="59776"/>
                        <a:pt x="53314" y="59776"/>
                      </a:cubicBezTo>
                      <a:cubicBezTo>
                        <a:pt x="53314" y="59776"/>
                        <a:pt x="16108" y="55189"/>
                        <a:pt x="6471" y="43337"/>
                      </a:cubicBezTo>
                      <a:cubicBezTo>
                        <a:pt x="-3165" y="31484"/>
                        <a:pt x="-1877" y="14581"/>
                        <a:pt x="9254" y="5563"/>
                      </a:cubicBezTo>
                      <a:cubicBezTo>
                        <a:pt x="20385" y="-3507"/>
                        <a:pt x="37236" y="-1239"/>
                        <a:pt x="46821" y="10562"/>
                      </a:cubicBezTo>
                      <a:close/>
                    </a:path>
                  </a:pathLst>
                </a:custGeom>
                <a:noFill/>
                <a:ln w="15387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7" name="Freeform: Shape 9796">
                  <a:extLst>
                    <a:ext uri="{FF2B5EF4-FFF2-40B4-BE49-F238E27FC236}">
                      <a16:creationId xmlns:a16="http://schemas.microsoft.com/office/drawing/2014/main" id="{D011D7C7-ABA8-F5C6-E245-CE426AF78BC3}"/>
                    </a:ext>
                  </a:extLst>
                </p:cNvPr>
                <p:cNvSpPr/>
                <p:nvPr/>
              </p:nvSpPr>
              <p:spPr>
                <a:xfrm>
                  <a:off x="5943092" y="2189181"/>
                  <a:ext cx="53768" cy="59775"/>
                </a:xfrm>
                <a:custGeom>
                  <a:avLst/>
                  <a:gdLst>
                    <a:gd name="connsiteX0" fmla="*/ 6969 w 53768"/>
                    <a:gd name="connsiteY0" fmla="*/ 10562 h 59775"/>
                    <a:gd name="connsiteX1" fmla="*/ 476 w 53768"/>
                    <a:gd name="connsiteY1" fmla="*/ 59776 h 59775"/>
                    <a:gd name="connsiteX2" fmla="*/ 47319 w 53768"/>
                    <a:gd name="connsiteY2" fmla="*/ 43337 h 59775"/>
                    <a:gd name="connsiteX3" fmla="*/ 44536 w 53768"/>
                    <a:gd name="connsiteY3" fmla="*/ 5563 h 59775"/>
                    <a:gd name="connsiteX4" fmla="*/ 6969 w 53768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68" h="59775">
                      <a:moveTo>
                        <a:pt x="6969" y="10562"/>
                      </a:moveTo>
                      <a:cubicBezTo>
                        <a:pt x="-2616" y="22363"/>
                        <a:pt x="476" y="59776"/>
                        <a:pt x="476" y="59776"/>
                      </a:cubicBezTo>
                      <a:cubicBezTo>
                        <a:pt x="476" y="59776"/>
                        <a:pt x="37682" y="55189"/>
                        <a:pt x="47319" y="43337"/>
                      </a:cubicBezTo>
                      <a:cubicBezTo>
                        <a:pt x="56904" y="31536"/>
                        <a:pt x="55667" y="14581"/>
                        <a:pt x="44536" y="5563"/>
                      </a:cubicBezTo>
                      <a:cubicBezTo>
                        <a:pt x="33405" y="-3507"/>
                        <a:pt x="16554" y="-1239"/>
                        <a:pt x="6969" y="10562"/>
                      </a:cubicBezTo>
                      <a:close/>
                    </a:path>
                  </a:pathLst>
                </a:custGeom>
                <a:noFill/>
                <a:ln w="15387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798" name="Freeform: Shape 9797">
                <a:extLst>
                  <a:ext uri="{FF2B5EF4-FFF2-40B4-BE49-F238E27FC236}">
                    <a16:creationId xmlns:a16="http://schemas.microsoft.com/office/drawing/2014/main" id="{FCBE7A89-81BF-7DC2-744E-2D72D6322E06}"/>
                  </a:ext>
                </a:extLst>
              </p:cNvPr>
              <p:cNvSpPr/>
              <p:nvPr/>
            </p:nvSpPr>
            <p:spPr>
              <a:xfrm>
                <a:off x="5859621" y="2260551"/>
                <a:ext cx="164492" cy="133830"/>
              </a:xfrm>
              <a:custGeom>
                <a:avLst/>
                <a:gdLst>
                  <a:gd name="connsiteX0" fmla="*/ 0 w 164492"/>
                  <a:gd name="connsiteY0" fmla="*/ 0 h 133830"/>
                  <a:gd name="connsiteX1" fmla="*/ 164492 w 164492"/>
                  <a:gd name="connsiteY1" fmla="*/ 0 h 133830"/>
                  <a:gd name="connsiteX2" fmla="*/ 164492 w 164492"/>
                  <a:gd name="connsiteY2" fmla="*/ 133830 h 133830"/>
                  <a:gd name="connsiteX3" fmla="*/ 0 w 164492"/>
                  <a:gd name="connsiteY3" fmla="*/ 133830 h 13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492" h="133830">
                    <a:moveTo>
                      <a:pt x="0" y="0"/>
                    </a:moveTo>
                    <a:lnTo>
                      <a:pt x="164492" y="0"/>
                    </a:lnTo>
                    <a:lnTo>
                      <a:pt x="164492" y="133830"/>
                    </a:lnTo>
                    <a:lnTo>
                      <a:pt x="0" y="133830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99" name="Freeform: Shape 9798">
                <a:extLst>
                  <a:ext uri="{FF2B5EF4-FFF2-40B4-BE49-F238E27FC236}">
                    <a16:creationId xmlns:a16="http://schemas.microsoft.com/office/drawing/2014/main" id="{5964041E-714A-ABE1-F4A0-50536A38D381}"/>
                  </a:ext>
                </a:extLst>
              </p:cNvPr>
              <p:cNvSpPr/>
              <p:nvPr/>
            </p:nvSpPr>
            <p:spPr>
              <a:xfrm>
                <a:off x="5852819" y="2240969"/>
                <a:ext cx="178096" cy="29373"/>
              </a:xfrm>
              <a:custGeom>
                <a:avLst/>
                <a:gdLst>
                  <a:gd name="connsiteX0" fmla="*/ 0 w 178096"/>
                  <a:gd name="connsiteY0" fmla="*/ 0 h 29373"/>
                  <a:gd name="connsiteX1" fmla="*/ 178097 w 178096"/>
                  <a:gd name="connsiteY1" fmla="*/ 0 h 29373"/>
                  <a:gd name="connsiteX2" fmla="*/ 178097 w 178096"/>
                  <a:gd name="connsiteY2" fmla="*/ 29374 h 29373"/>
                  <a:gd name="connsiteX3" fmla="*/ 0 w 178096"/>
                  <a:gd name="connsiteY3" fmla="*/ 29374 h 2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096" h="29373">
                    <a:moveTo>
                      <a:pt x="0" y="0"/>
                    </a:moveTo>
                    <a:lnTo>
                      <a:pt x="178097" y="0"/>
                    </a:lnTo>
                    <a:lnTo>
                      <a:pt x="178097" y="29374"/>
                    </a:lnTo>
                    <a:lnTo>
                      <a:pt x="0" y="29374"/>
                    </a:lnTo>
                    <a:close/>
                  </a:path>
                </a:pathLst>
              </a:custGeom>
              <a:solidFill>
                <a:srgbClr val="A3DEE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0" name="Freeform: Shape 9799">
                <a:extLst>
                  <a:ext uri="{FF2B5EF4-FFF2-40B4-BE49-F238E27FC236}">
                    <a16:creationId xmlns:a16="http://schemas.microsoft.com/office/drawing/2014/main" id="{6592029F-7880-629A-B544-FD1DB4541662}"/>
                  </a:ext>
                </a:extLst>
              </p:cNvPr>
              <p:cNvSpPr/>
              <p:nvPr/>
            </p:nvSpPr>
            <p:spPr>
              <a:xfrm>
                <a:off x="5930427" y="2240969"/>
                <a:ext cx="22828" cy="153464"/>
              </a:xfrm>
              <a:custGeom>
                <a:avLst/>
                <a:gdLst>
                  <a:gd name="connsiteX0" fmla="*/ 0 w 22828"/>
                  <a:gd name="connsiteY0" fmla="*/ 0 h 153464"/>
                  <a:gd name="connsiteX1" fmla="*/ 22829 w 22828"/>
                  <a:gd name="connsiteY1" fmla="*/ 0 h 153464"/>
                  <a:gd name="connsiteX2" fmla="*/ 22829 w 22828"/>
                  <a:gd name="connsiteY2" fmla="*/ 153464 h 153464"/>
                  <a:gd name="connsiteX3" fmla="*/ 0 w 22828"/>
                  <a:gd name="connsiteY3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28" h="153464">
                    <a:moveTo>
                      <a:pt x="0" y="0"/>
                    </a:moveTo>
                    <a:lnTo>
                      <a:pt x="22829" y="0"/>
                    </a:lnTo>
                    <a:lnTo>
                      <a:pt x="22829" y="153464"/>
                    </a:lnTo>
                    <a:lnTo>
                      <a:pt x="0" y="153464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1" name="Freeform: Shape 9800">
                <a:extLst>
                  <a:ext uri="{FF2B5EF4-FFF2-40B4-BE49-F238E27FC236}">
                    <a16:creationId xmlns:a16="http://schemas.microsoft.com/office/drawing/2014/main" id="{4D193FAE-F172-EA62-1715-9C898F28264E}"/>
                  </a:ext>
                </a:extLst>
              </p:cNvPr>
              <p:cNvSpPr/>
              <p:nvPr/>
            </p:nvSpPr>
            <p:spPr>
              <a:xfrm>
                <a:off x="5820250" y="2050916"/>
                <a:ext cx="121617" cy="190052"/>
              </a:xfrm>
              <a:custGeom>
                <a:avLst/>
                <a:gdLst>
                  <a:gd name="connsiteX0" fmla="*/ 0 w 121617"/>
                  <a:gd name="connsiteY0" fmla="*/ 0 h 190052"/>
                  <a:gd name="connsiteX1" fmla="*/ 121617 w 121617"/>
                  <a:gd name="connsiteY1" fmla="*/ 190053 h 19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17" h="190052">
                    <a:moveTo>
                      <a:pt x="0" y="0"/>
                    </a:moveTo>
                    <a:lnTo>
                      <a:pt x="121617" y="190053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2" name="Freeform: Shape 9801">
                <a:extLst>
                  <a:ext uri="{FF2B5EF4-FFF2-40B4-BE49-F238E27FC236}">
                    <a16:creationId xmlns:a16="http://schemas.microsoft.com/office/drawing/2014/main" id="{1B8C59EE-D60B-5ABC-AA85-038A999DD894}"/>
                  </a:ext>
                </a:extLst>
              </p:cNvPr>
              <p:cNvSpPr/>
              <p:nvPr/>
            </p:nvSpPr>
            <p:spPr>
              <a:xfrm>
                <a:off x="5941867" y="2047721"/>
                <a:ext cx="121359" cy="193247"/>
              </a:xfrm>
              <a:custGeom>
                <a:avLst/>
                <a:gdLst>
                  <a:gd name="connsiteX0" fmla="*/ 121360 w 121359"/>
                  <a:gd name="connsiteY0" fmla="*/ 0 h 193247"/>
                  <a:gd name="connsiteX1" fmla="*/ 0 w 121359"/>
                  <a:gd name="connsiteY1" fmla="*/ 193248 h 19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59" h="193247">
                    <a:moveTo>
                      <a:pt x="121360" y="0"/>
                    </a:moveTo>
                    <a:lnTo>
                      <a:pt x="0" y="193248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3" name="Freeform: Shape 9802">
                <a:extLst>
                  <a:ext uri="{FF2B5EF4-FFF2-40B4-BE49-F238E27FC236}">
                    <a16:creationId xmlns:a16="http://schemas.microsoft.com/office/drawing/2014/main" id="{9D78D250-9C73-DF6D-EEB2-1D96E2679B91}"/>
                  </a:ext>
                </a:extLst>
              </p:cNvPr>
              <p:cNvSpPr/>
              <p:nvPr/>
            </p:nvSpPr>
            <p:spPr>
              <a:xfrm>
                <a:off x="5941867" y="2046845"/>
                <a:ext cx="66477" cy="194123"/>
              </a:xfrm>
              <a:custGeom>
                <a:avLst/>
                <a:gdLst>
                  <a:gd name="connsiteX0" fmla="*/ 66477 w 66477"/>
                  <a:gd name="connsiteY0" fmla="*/ 0 h 194123"/>
                  <a:gd name="connsiteX1" fmla="*/ 0 w 66477"/>
                  <a:gd name="connsiteY1" fmla="*/ 194124 h 19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477" h="194123">
                    <a:moveTo>
                      <a:pt x="66477" y="0"/>
                    </a:moveTo>
                    <a:lnTo>
                      <a:pt x="0" y="194124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4" name="Freeform: Shape 9803">
                <a:extLst>
                  <a:ext uri="{FF2B5EF4-FFF2-40B4-BE49-F238E27FC236}">
                    <a16:creationId xmlns:a16="http://schemas.microsoft.com/office/drawing/2014/main" id="{612D8D13-18BE-80FA-A933-03104D720096}"/>
                  </a:ext>
                </a:extLst>
              </p:cNvPr>
              <p:cNvSpPr/>
              <p:nvPr/>
            </p:nvSpPr>
            <p:spPr>
              <a:xfrm>
                <a:off x="5941867" y="2043856"/>
                <a:ext cx="669" cy="197112"/>
              </a:xfrm>
              <a:custGeom>
                <a:avLst/>
                <a:gdLst>
                  <a:gd name="connsiteX0" fmla="*/ 670 w 669"/>
                  <a:gd name="connsiteY0" fmla="*/ 0 h 197112"/>
                  <a:gd name="connsiteX1" fmla="*/ 0 w 669"/>
                  <a:gd name="connsiteY1" fmla="*/ 197113 h 19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9" h="197112">
                    <a:moveTo>
                      <a:pt x="670" y="0"/>
                    </a:moveTo>
                    <a:lnTo>
                      <a:pt x="0" y="197113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5" name="Freeform: Shape 9804">
                <a:extLst>
                  <a:ext uri="{FF2B5EF4-FFF2-40B4-BE49-F238E27FC236}">
                    <a16:creationId xmlns:a16="http://schemas.microsoft.com/office/drawing/2014/main" id="{DCEE459E-9E2A-34DF-0564-8F2877DAAE61}"/>
                  </a:ext>
                </a:extLst>
              </p:cNvPr>
              <p:cNvSpPr/>
              <p:nvPr/>
            </p:nvSpPr>
            <p:spPr>
              <a:xfrm>
                <a:off x="5876524" y="2042980"/>
                <a:ext cx="65343" cy="197988"/>
              </a:xfrm>
              <a:custGeom>
                <a:avLst/>
                <a:gdLst>
                  <a:gd name="connsiteX0" fmla="*/ 0 w 65343"/>
                  <a:gd name="connsiteY0" fmla="*/ 0 h 197988"/>
                  <a:gd name="connsiteX1" fmla="*/ 65343 w 65343"/>
                  <a:gd name="connsiteY1" fmla="*/ 197989 h 197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43" h="197988">
                    <a:moveTo>
                      <a:pt x="0" y="0"/>
                    </a:moveTo>
                    <a:lnTo>
                      <a:pt x="65343" y="197989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6" name="Freeform: Shape 9805">
                <a:extLst>
                  <a:ext uri="{FF2B5EF4-FFF2-40B4-BE49-F238E27FC236}">
                    <a16:creationId xmlns:a16="http://schemas.microsoft.com/office/drawing/2014/main" id="{50C77E34-9E4D-8B8C-B089-994A46513FAC}"/>
                  </a:ext>
                </a:extLst>
              </p:cNvPr>
              <p:cNvSpPr/>
              <p:nvPr/>
            </p:nvSpPr>
            <p:spPr>
              <a:xfrm>
                <a:off x="5941867" y="2240969"/>
                <a:ext cx="5153" cy="153412"/>
              </a:xfrm>
              <a:custGeom>
                <a:avLst/>
                <a:gdLst>
                  <a:gd name="connsiteX0" fmla="*/ 0 w 5153"/>
                  <a:gd name="connsiteY0" fmla="*/ 0 h 153412"/>
                  <a:gd name="connsiteX1" fmla="*/ 0 w 5153"/>
                  <a:gd name="connsiteY1" fmla="*/ 153413 h 153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3" h="153412">
                    <a:moveTo>
                      <a:pt x="0" y="0"/>
                    </a:moveTo>
                    <a:lnTo>
                      <a:pt x="0" y="153413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7" name="Freeform: Shape 9806">
                <a:extLst>
                  <a:ext uri="{FF2B5EF4-FFF2-40B4-BE49-F238E27FC236}">
                    <a16:creationId xmlns:a16="http://schemas.microsoft.com/office/drawing/2014/main" id="{02F09AB6-D4D9-81F1-A3DA-618B1667249A}"/>
                  </a:ext>
                </a:extLst>
              </p:cNvPr>
              <p:cNvSpPr/>
              <p:nvPr/>
            </p:nvSpPr>
            <p:spPr>
              <a:xfrm>
                <a:off x="5817467" y="1933525"/>
                <a:ext cx="248593" cy="124554"/>
              </a:xfrm>
              <a:custGeom>
                <a:avLst/>
                <a:gdLst>
                  <a:gd name="connsiteX0" fmla="*/ 29580 w 248593"/>
                  <a:gd name="connsiteY0" fmla="*/ 101210 h 124554"/>
                  <a:gd name="connsiteX1" fmla="*/ 60912 w 248593"/>
                  <a:gd name="connsiteY1" fmla="*/ 124555 h 124554"/>
                  <a:gd name="connsiteX2" fmla="*/ 62303 w 248593"/>
                  <a:gd name="connsiteY2" fmla="*/ 124555 h 124554"/>
                  <a:gd name="connsiteX3" fmla="*/ 93635 w 248593"/>
                  <a:gd name="connsiteY3" fmla="*/ 101210 h 124554"/>
                  <a:gd name="connsiteX4" fmla="*/ 124967 w 248593"/>
                  <a:gd name="connsiteY4" fmla="*/ 124555 h 124554"/>
                  <a:gd name="connsiteX5" fmla="*/ 125688 w 248593"/>
                  <a:gd name="connsiteY5" fmla="*/ 124555 h 124554"/>
                  <a:gd name="connsiteX6" fmla="*/ 157020 w 248593"/>
                  <a:gd name="connsiteY6" fmla="*/ 101210 h 124554"/>
                  <a:gd name="connsiteX7" fmla="*/ 188352 w 248593"/>
                  <a:gd name="connsiteY7" fmla="*/ 124555 h 124554"/>
                  <a:gd name="connsiteX8" fmla="*/ 189743 w 248593"/>
                  <a:gd name="connsiteY8" fmla="*/ 124555 h 124554"/>
                  <a:gd name="connsiteX9" fmla="*/ 221075 w 248593"/>
                  <a:gd name="connsiteY9" fmla="*/ 101210 h 124554"/>
                  <a:gd name="connsiteX10" fmla="*/ 248594 w 248593"/>
                  <a:gd name="connsiteY10" fmla="*/ 115846 h 124554"/>
                  <a:gd name="connsiteX11" fmla="*/ 124400 w 248593"/>
                  <a:gd name="connsiteY11" fmla="*/ 0 h 124554"/>
                  <a:gd name="connsiteX12" fmla="*/ 0 w 248593"/>
                  <a:gd name="connsiteY12" fmla="*/ 119350 h 124554"/>
                  <a:gd name="connsiteX13" fmla="*/ 29477 w 248593"/>
                  <a:gd name="connsiteY13" fmla="*/ 101159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8593" h="124554">
                    <a:moveTo>
                      <a:pt x="29580" y="101210"/>
                    </a:moveTo>
                    <a:cubicBezTo>
                      <a:pt x="44730" y="101210"/>
                      <a:pt x="57407" y="111156"/>
                      <a:pt x="60912" y="124555"/>
                    </a:cubicBezTo>
                    <a:lnTo>
                      <a:pt x="62303" y="124555"/>
                    </a:lnTo>
                    <a:cubicBezTo>
                      <a:pt x="65807" y="111156"/>
                      <a:pt x="78484" y="101210"/>
                      <a:pt x="93635" y="101210"/>
                    </a:cubicBezTo>
                    <a:cubicBezTo>
                      <a:pt x="108786" y="101210"/>
                      <a:pt x="121514" y="111156"/>
                      <a:pt x="124967" y="124555"/>
                    </a:cubicBezTo>
                    <a:lnTo>
                      <a:pt x="125688" y="124555"/>
                    </a:lnTo>
                    <a:cubicBezTo>
                      <a:pt x="129193" y="111156"/>
                      <a:pt x="141870" y="101210"/>
                      <a:pt x="157020" y="101210"/>
                    </a:cubicBezTo>
                    <a:cubicBezTo>
                      <a:pt x="172171" y="101210"/>
                      <a:pt x="184848" y="111156"/>
                      <a:pt x="188352" y="124555"/>
                    </a:cubicBezTo>
                    <a:lnTo>
                      <a:pt x="189743" y="124555"/>
                    </a:lnTo>
                    <a:cubicBezTo>
                      <a:pt x="193248" y="111156"/>
                      <a:pt x="205925" y="101210"/>
                      <a:pt x="221075" y="101210"/>
                    </a:cubicBezTo>
                    <a:cubicBezTo>
                      <a:pt x="232722" y="101210"/>
                      <a:pt x="242874" y="107085"/>
                      <a:pt x="248594" y="115846"/>
                    </a:cubicBezTo>
                    <a:cubicBezTo>
                      <a:pt x="244110" y="51120"/>
                      <a:pt x="190259" y="0"/>
                      <a:pt x="124400" y="0"/>
                    </a:cubicBezTo>
                    <a:cubicBezTo>
                      <a:pt x="58541" y="0"/>
                      <a:pt x="2731" y="52976"/>
                      <a:pt x="0" y="119350"/>
                    </a:cubicBezTo>
                    <a:cubicBezTo>
                      <a:pt x="5050" y="108631"/>
                      <a:pt x="16336" y="101159"/>
                      <a:pt x="29477" y="10115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8" name="Freeform: Shape 9807">
                <a:extLst>
                  <a:ext uri="{FF2B5EF4-FFF2-40B4-BE49-F238E27FC236}">
                    <a16:creationId xmlns:a16="http://schemas.microsoft.com/office/drawing/2014/main" id="{2CF68AF6-AC83-49E6-367C-E2CFD5C4B97A}"/>
                  </a:ext>
                </a:extLst>
              </p:cNvPr>
              <p:cNvSpPr/>
              <p:nvPr/>
            </p:nvSpPr>
            <p:spPr>
              <a:xfrm>
                <a:off x="5941857" y="1933525"/>
                <a:ext cx="65784" cy="124554"/>
              </a:xfrm>
              <a:custGeom>
                <a:avLst/>
                <a:gdLst>
                  <a:gd name="connsiteX0" fmla="*/ 1041 w 65784"/>
                  <a:gd name="connsiteY0" fmla="*/ 124555 h 124554"/>
                  <a:gd name="connsiteX1" fmla="*/ 1402 w 65784"/>
                  <a:gd name="connsiteY1" fmla="*/ 124555 h 124554"/>
                  <a:gd name="connsiteX2" fmla="*/ 32734 w 65784"/>
                  <a:gd name="connsiteY2" fmla="*/ 101210 h 124554"/>
                  <a:gd name="connsiteX3" fmla="*/ 64066 w 65784"/>
                  <a:gd name="connsiteY3" fmla="*/ 124555 h 124554"/>
                  <a:gd name="connsiteX4" fmla="*/ 65457 w 65784"/>
                  <a:gd name="connsiteY4" fmla="*/ 124555 h 124554"/>
                  <a:gd name="connsiteX5" fmla="*/ 114 w 65784"/>
                  <a:gd name="connsiteY5" fmla="*/ 0 h 124554"/>
                  <a:gd name="connsiteX6" fmla="*/ 1041 w 65784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84" h="124554">
                    <a:moveTo>
                      <a:pt x="1041" y="124555"/>
                    </a:moveTo>
                    <a:lnTo>
                      <a:pt x="1402" y="124555"/>
                    </a:lnTo>
                    <a:cubicBezTo>
                      <a:pt x="4906" y="111156"/>
                      <a:pt x="17583" y="101210"/>
                      <a:pt x="32734" y="101210"/>
                    </a:cubicBezTo>
                    <a:cubicBezTo>
                      <a:pt x="47885" y="101210"/>
                      <a:pt x="60562" y="111156"/>
                      <a:pt x="64066" y="124555"/>
                    </a:cubicBezTo>
                    <a:lnTo>
                      <a:pt x="65457" y="124555"/>
                    </a:lnTo>
                    <a:cubicBezTo>
                      <a:pt x="66643" y="109919"/>
                      <a:pt x="68189" y="2422"/>
                      <a:pt x="114" y="0"/>
                    </a:cubicBezTo>
                    <a:cubicBezTo>
                      <a:pt x="-350" y="22571"/>
                      <a:pt x="732" y="106621"/>
                      <a:pt x="1041" y="124555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9" name="Freeform: Shape 9808">
                <a:extLst>
                  <a:ext uri="{FF2B5EF4-FFF2-40B4-BE49-F238E27FC236}">
                    <a16:creationId xmlns:a16="http://schemas.microsoft.com/office/drawing/2014/main" id="{5CD03E8E-0CE2-0CE5-E18B-89C5FDF50064}"/>
                  </a:ext>
                </a:extLst>
              </p:cNvPr>
              <p:cNvSpPr/>
              <p:nvPr/>
            </p:nvSpPr>
            <p:spPr>
              <a:xfrm>
                <a:off x="5877168" y="1933525"/>
                <a:ext cx="65678" cy="124554"/>
              </a:xfrm>
              <a:custGeom>
                <a:avLst/>
                <a:gdLst>
                  <a:gd name="connsiteX0" fmla="*/ 1211 w 65678"/>
                  <a:gd name="connsiteY0" fmla="*/ 124555 h 124554"/>
                  <a:gd name="connsiteX1" fmla="*/ 2602 w 65678"/>
                  <a:gd name="connsiteY1" fmla="*/ 124555 h 124554"/>
                  <a:gd name="connsiteX2" fmla="*/ 33934 w 65678"/>
                  <a:gd name="connsiteY2" fmla="*/ 101210 h 124554"/>
                  <a:gd name="connsiteX3" fmla="*/ 65266 w 65678"/>
                  <a:gd name="connsiteY3" fmla="*/ 124555 h 124554"/>
                  <a:gd name="connsiteX4" fmla="*/ 65678 w 65678"/>
                  <a:gd name="connsiteY4" fmla="*/ 124555 h 124554"/>
                  <a:gd name="connsiteX5" fmla="*/ 64750 w 65678"/>
                  <a:gd name="connsiteY5" fmla="*/ 0 h 124554"/>
                  <a:gd name="connsiteX6" fmla="*/ 1159 w 65678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678" h="124554">
                    <a:moveTo>
                      <a:pt x="1211" y="124555"/>
                    </a:moveTo>
                    <a:lnTo>
                      <a:pt x="2602" y="124555"/>
                    </a:lnTo>
                    <a:cubicBezTo>
                      <a:pt x="6106" y="111156"/>
                      <a:pt x="18783" y="101210"/>
                      <a:pt x="33934" y="101210"/>
                    </a:cubicBezTo>
                    <a:cubicBezTo>
                      <a:pt x="49085" y="101210"/>
                      <a:pt x="61813" y="111156"/>
                      <a:pt x="65266" y="124555"/>
                    </a:cubicBezTo>
                    <a:lnTo>
                      <a:pt x="65678" y="124555"/>
                    </a:lnTo>
                    <a:cubicBezTo>
                      <a:pt x="65472" y="109971"/>
                      <a:pt x="64338" y="15563"/>
                      <a:pt x="64750" y="0"/>
                    </a:cubicBezTo>
                    <a:cubicBezTo>
                      <a:pt x="-2294" y="0"/>
                      <a:pt x="-2294" y="111156"/>
                      <a:pt x="1159" y="124555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0" name="Freeform: Shape 9809">
                <a:extLst>
                  <a:ext uri="{FF2B5EF4-FFF2-40B4-BE49-F238E27FC236}">
                    <a16:creationId xmlns:a16="http://schemas.microsoft.com/office/drawing/2014/main" id="{E19F094D-4D3A-F453-21E9-6428CF62EDF2}"/>
                  </a:ext>
                </a:extLst>
              </p:cNvPr>
              <p:cNvSpPr/>
              <p:nvPr/>
            </p:nvSpPr>
            <p:spPr>
              <a:xfrm>
                <a:off x="5941970" y="1933525"/>
                <a:ext cx="124193" cy="124554"/>
              </a:xfrm>
              <a:custGeom>
                <a:avLst/>
                <a:gdLst>
                  <a:gd name="connsiteX0" fmla="*/ 65343 w 124193"/>
                  <a:gd name="connsiteY0" fmla="*/ 124555 h 124554"/>
                  <a:gd name="connsiteX1" fmla="*/ 96675 w 124193"/>
                  <a:gd name="connsiteY1" fmla="*/ 101210 h 124554"/>
                  <a:gd name="connsiteX2" fmla="*/ 124194 w 124193"/>
                  <a:gd name="connsiteY2" fmla="*/ 115846 h 124554"/>
                  <a:gd name="connsiteX3" fmla="*/ 0 w 124193"/>
                  <a:gd name="connsiteY3" fmla="*/ 0 h 124554"/>
                  <a:gd name="connsiteX4" fmla="*/ 65343 w 124193"/>
                  <a:gd name="connsiteY4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93" h="124554">
                    <a:moveTo>
                      <a:pt x="65343" y="124555"/>
                    </a:moveTo>
                    <a:cubicBezTo>
                      <a:pt x="68848" y="111156"/>
                      <a:pt x="81525" y="101210"/>
                      <a:pt x="96675" y="101210"/>
                    </a:cubicBezTo>
                    <a:cubicBezTo>
                      <a:pt x="108322" y="101210"/>
                      <a:pt x="118474" y="107085"/>
                      <a:pt x="124194" y="115846"/>
                    </a:cubicBezTo>
                    <a:cubicBezTo>
                      <a:pt x="119710" y="51120"/>
                      <a:pt x="65859" y="0"/>
                      <a:pt x="0" y="0"/>
                    </a:cubicBezTo>
                    <a:cubicBezTo>
                      <a:pt x="72970" y="2680"/>
                      <a:pt x="65343" y="124555"/>
                      <a:pt x="65343" y="124555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811" name="Freeform: Shape 9810">
              <a:extLst>
                <a:ext uri="{FF2B5EF4-FFF2-40B4-BE49-F238E27FC236}">
                  <a16:creationId xmlns:a16="http://schemas.microsoft.com/office/drawing/2014/main" id="{E123617E-6F9E-12E7-D589-BB29EA9FE539}"/>
                </a:ext>
              </a:extLst>
            </p:cNvPr>
            <p:cNvSpPr/>
            <p:nvPr/>
          </p:nvSpPr>
          <p:spPr>
            <a:xfrm>
              <a:off x="5859364" y="22704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0 w 70960"/>
                <a:gd name="connsiteY1" fmla="*/ 0 h 13192"/>
                <a:gd name="connsiteX2" fmla="*/ 70960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0" y="0"/>
                  </a:lnTo>
                  <a:lnTo>
                    <a:pt x="70960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2" name="Freeform: Shape 9811">
              <a:extLst>
                <a:ext uri="{FF2B5EF4-FFF2-40B4-BE49-F238E27FC236}">
                  <a16:creationId xmlns:a16="http://schemas.microsoft.com/office/drawing/2014/main" id="{B9C6E7A4-0409-17C1-F112-12EBBB8249C6}"/>
                </a:ext>
              </a:extLst>
            </p:cNvPr>
            <p:cNvSpPr/>
            <p:nvPr/>
          </p:nvSpPr>
          <p:spPr>
            <a:xfrm>
              <a:off x="5953411" y="22704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520" name="Red present">
            <a:extLst>
              <a:ext uri="{FF2B5EF4-FFF2-40B4-BE49-F238E27FC236}">
                <a16:creationId xmlns:a16="http://schemas.microsoft.com/office/drawing/2014/main" id="{569C773E-13E8-9048-B1C9-EDF6D783201D}"/>
              </a:ext>
            </a:extLst>
          </p:cNvPr>
          <p:cNvGrpSpPr/>
          <p:nvPr/>
        </p:nvGrpSpPr>
        <p:grpSpPr>
          <a:xfrm>
            <a:off x="6265063" y="1197603"/>
            <a:ext cx="248645" cy="460908"/>
            <a:chOff x="6360313" y="2058028"/>
            <a:chExt cx="248645" cy="460908"/>
          </a:xfrm>
        </p:grpSpPr>
        <p:grpSp>
          <p:nvGrpSpPr>
            <p:cNvPr id="11521" name="Graphic 11498">
              <a:extLst>
                <a:ext uri="{FF2B5EF4-FFF2-40B4-BE49-F238E27FC236}">
                  <a16:creationId xmlns:a16="http://schemas.microsoft.com/office/drawing/2014/main" id="{0AE98106-F1FB-6B6B-50CA-E73A15AD1E5D}"/>
                </a:ext>
              </a:extLst>
            </p:cNvPr>
            <p:cNvGrpSpPr/>
            <p:nvPr/>
          </p:nvGrpSpPr>
          <p:grpSpPr>
            <a:xfrm>
              <a:off x="6360313" y="2058028"/>
              <a:ext cx="248645" cy="460908"/>
              <a:chOff x="6360313" y="2058028"/>
              <a:chExt cx="248645" cy="460908"/>
            </a:xfrm>
          </p:grpSpPr>
          <p:grpSp>
            <p:nvGrpSpPr>
              <p:cNvPr id="11522" name="Graphic 11498">
                <a:extLst>
                  <a:ext uri="{FF2B5EF4-FFF2-40B4-BE49-F238E27FC236}">
                    <a16:creationId xmlns:a16="http://schemas.microsoft.com/office/drawing/2014/main" id="{BBD747A1-3077-8BD5-00BC-F709970261D8}"/>
                  </a:ext>
                </a:extLst>
              </p:cNvPr>
              <p:cNvGrpSpPr/>
              <p:nvPr/>
            </p:nvGrpSpPr>
            <p:grpSpPr>
              <a:xfrm>
                <a:off x="6429698" y="2313684"/>
                <a:ext cx="109978" cy="59775"/>
                <a:chOff x="6429698" y="2313684"/>
                <a:chExt cx="109978" cy="59775"/>
              </a:xfrm>
              <a:noFill/>
            </p:grpSpPr>
            <p:sp>
              <p:nvSpPr>
                <p:cNvPr id="11523" name="Freeform: Shape 11522">
                  <a:extLst>
                    <a:ext uri="{FF2B5EF4-FFF2-40B4-BE49-F238E27FC236}">
                      <a16:creationId xmlns:a16="http://schemas.microsoft.com/office/drawing/2014/main" id="{3FDF7FE6-9A2F-34B7-C94A-C37C1F2CCFC7}"/>
                    </a:ext>
                  </a:extLst>
                </p:cNvPr>
                <p:cNvSpPr/>
                <p:nvPr/>
              </p:nvSpPr>
              <p:spPr>
                <a:xfrm>
                  <a:off x="6429698" y="2313706"/>
                  <a:ext cx="53789" cy="59753"/>
                </a:xfrm>
                <a:custGeom>
                  <a:avLst/>
                  <a:gdLst>
                    <a:gd name="connsiteX0" fmla="*/ 46821 w 53789"/>
                    <a:gd name="connsiteY0" fmla="*/ 10540 h 59753"/>
                    <a:gd name="connsiteX1" fmla="*/ 53314 w 53789"/>
                    <a:gd name="connsiteY1" fmla="*/ 59754 h 59753"/>
                    <a:gd name="connsiteX2" fmla="*/ 6471 w 53789"/>
                    <a:gd name="connsiteY2" fmla="*/ 43315 h 59753"/>
                    <a:gd name="connsiteX3" fmla="*/ 9254 w 53789"/>
                    <a:gd name="connsiteY3" fmla="*/ 5541 h 59753"/>
                    <a:gd name="connsiteX4" fmla="*/ 46821 w 53789"/>
                    <a:gd name="connsiteY4" fmla="*/ 10540 h 59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53">
                      <a:moveTo>
                        <a:pt x="46821" y="10540"/>
                      </a:moveTo>
                      <a:cubicBezTo>
                        <a:pt x="56406" y="22341"/>
                        <a:pt x="53314" y="59754"/>
                        <a:pt x="53314" y="59754"/>
                      </a:cubicBezTo>
                      <a:cubicBezTo>
                        <a:pt x="53314" y="59754"/>
                        <a:pt x="16108" y="55167"/>
                        <a:pt x="6471" y="43315"/>
                      </a:cubicBezTo>
                      <a:cubicBezTo>
                        <a:pt x="-3165" y="31462"/>
                        <a:pt x="-1877" y="14559"/>
                        <a:pt x="9254" y="5541"/>
                      </a:cubicBezTo>
                      <a:cubicBezTo>
                        <a:pt x="20385" y="-3477"/>
                        <a:pt x="37236" y="-1261"/>
                        <a:pt x="46821" y="10540"/>
                      </a:cubicBezTo>
                      <a:close/>
                    </a:path>
                  </a:pathLst>
                </a:custGeom>
                <a:noFill/>
                <a:ln w="15387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4" name="Freeform: Shape 11523">
                  <a:extLst>
                    <a:ext uri="{FF2B5EF4-FFF2-40B4-BE49-F238E27FC236}">
                      <a16:creationId xmlns:a16="http://schemas.microsoft.com/office/drawing/2014/main" id="{4C0A53DC-BC11-0E27-EB05-CE537AD36D12}"/>
                    </a:ext>
                  </a:extLst>
                </p:cNvPr>
                <p:cNvSpPr/>
                <p:nvPr/>
              </p:nvSpPr>
              <p:spPr>
                <a:xfrm>
                  <a:off x="6485886" y="2313684"/>
                  <a:ext cx="53789" cy="59775"/>
                </a:xfrm>
                <a:custGeom>
                  <a:avLst/>
                  <a:gdLst>
                    <a:gd name="connsiteX0" fmla="*/ 6969 w 53789"/>
                    <a:gd name="connsiteY0" fmla="*/ 10562 h 59775"/>
                    <a:gd name="connsiteX1" fmla="*/ 476 w 53789"/>
                    <a:gd name="connsiteY1" fmla="*/ 59776 h 59775"/>
                    <a:gd name="connsiteX2" fmla="*/ 47319 w 53789"/>
                    <a:gd name="connsiteY2" fmla="*/ 43337 h 59775"/>
                    <a:gd name="connsiteX3" fmla="*/ 44536 w 53789"/>
                    <a:gd name="connsiteY3" fmla="*/ 5563 h 59775"/>
                    <a:gd name="connsiteX4" fmla="*/ 6969 w 53789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75">
                      <a:moveTo>
                        <a:pt x="6969" y="10562"/>
                      </a:moveTo>
                      <a:cubicBezTo>
                        <a:pt x="-2616" y="22363"/>
                        <a:pt x="476" y="59776"/>
                        <a:pt x="476" y="59776"/>
                      </a:cubicBezTo>
                      <a:cubicBezTo>
                        <a:pt x="476" y="59776"/>
                        <a:pt x="37682" y="55189"/>
                        <a:pt x="47319" y="43337"/>
                      </a:cubicBezTo>
                      <a:cubicBezTo>
                        <a:pt x="56955" y="31484"/>
                        <a:pt x="55667" y="14581"/>
                        <a:pt x="44536" y="5563"/>
                      </a:cubicBezTo>
                      <a:cubicBezTo>
                        <a:pt x="33405" y="-3507"/>
                        <a:pt x="16554" y="-1239"/>
                        <a:pt x="6969" y="10562"/>
                      </a:cubicBezTo>
                      <a:close/>
                    </a:path>
                  </a:pathLst>
                </a:custGeom>
                <a:noFill/>
                <a:ln w="15387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525" name="Freeform: Shape 11524">
                <a:extLst>
                  <a:ext uri="{FF2B5EF4-FFF2-40B4-BE49-F238E27FC236}">
                    <a16:creationId xmlns:a16="http://schemas.microsoft.com/office/drawing/2014/main" id="{7134A4E3-A1FD-3C5C-DF37-52B3AF28EAB3}"/>
                  </a:ext>
                </a:extLst>
              </p:cNvPr>
              <p:cNvSpPr/>
              <p:nvPr/>
            </p:nvSpPr>
            <p:spPr>
              <a:xfrm>
                <a:off x="6402467" y="2385054"/>
                <a:ext cx="164492" cy="133830"/>
              </a:xfrm>
              <a:custGeom>
                <a:avLst/>
                <a:gdLst>
                  <a:gd name="connsiteX0" fmla="*/ 0 w 164492"/>
                  <a:gd name="connsiteY0" fmla="*/ 0 h 133830"/>
                  <a:gd name="connsiteX1" fmla="*/ 164492 w 164492"/>
                  <a:gd name="connsiteY1" fmla="*/ 0 h 133830"/>
                  <a:gd name="connsiteX2" fmla="*/ 164492 w 164492"/>
                  <a:gd name="connsiteY2" fmla="*/ 133830 h 133830"/>
                  <a:gd name="connsiteX3" fmla="*/ 0 w 164492"/>
                  <a:gd name="connsiteY3" fmla="*/ 133830 h 13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492" h="133830">
                    <a:moveTo>
                      <a:pt x="0" y="0"/>
                    </a:moveTo>
                    <a:lnTo>
                      <a:pt x="164492" y="0"/>
                    </a:lnTo>
                    <a:lnTo>
                      <a:pt x="164492" y="133830"/>
                    </a:lnTo>
                    <a:lnTo>
                      <a:pt x="0" y="133830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26" name="Freeform: Shape 11525">
                <a:extLst>
                  <a:ext uri="{FF2B5EF4-FFF2-40B4-BE49-F238E27FC236}">
                    <a16:creationId xmlns:a16="http://schemas.microsoft.com/office/drawing/2014/main" id="{7B794291-3010-4F05-3DE0-4518BBCBCCC1}"/>
                  </a:ext>
                </a:extLst>
              </p:cNvPr>
              <p:cNvSpPr/>
              <p:nvPr/>
            </p:nvSpPr>
            <p:spPr>
              <a:xfrm>
                <a:off x="6395664" y="2365472"/>
                <a:ext cx="178096" cy="29373"/>
              </a:xfrm>
              <a:custGeom>
                <a:avLst/>
                <a:gdLst>
                  <a:gd name="connsiteX0" fmla="*/ 0 w 178096"/>
                  <a:gd name="connsiteY0" fmla="*/ 0 h 29373"/>
                  <a:gd name="connsiteX1" fmla="*/ 178097 w 178096"/>
                  <a:gd name="connsiteY1" fmla="*/ 0 h 29373"/>
                  <a:gd name="connsiteX2" fmla="*/ 178097 w 178096"/>
                  <a:gd name="connsiteY2" fmla="*/ 29374 h 29373"/>
                  <a:gd name="connsiteX3" fmla="*/ 0 w 178096"/>
                  <a:gd name="connsiteY3" fmla="*/ 29374 h 2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096" h="29373">
                    <a:moveTo>
                      <a:pt x="0" y="0"/>
                    </a:moveTo>
                    <a:lnTo>
                      <a:pt x="178097" y="0"/>
                    </a:lnTo>
                    <a:lnTo>
                      <a:pt x="178097" y="29374"/>
                    </a:lnTo>
                    <a:lnTo>
                      <a:pt x="0" y="29374"/>
                    </a:lnTo>
                    <a:close/>
                  </a:path>
                </a:pathLst>
              </a:custGeom>
              <a:solidFill>
                <a:srgbClr val="E068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27" name="Freeform: Shape 11526">
                <a:extLst>
                  <a:ext uri="{FF2B5EF4-FFF2-40B4-BE49-F238E27FC236}">
                    <a16:creationId xmlns:a16="http://schemas.microsoft.com/office/drawing/2014/main" id="{ED063562-417F-54E3-2EBB-871C4580D185}"/>
                  </a:ext>
                </a:extLst>
              </p:cNvPr>
              <p:cNvSpPr/>
              <p:nvPr/>
            </p:nvSpPr>
            <p:spPr>
              <a:xfrm>
                <a:off x="6473273" y="2365472"/>
                <a:ext cx="22828" cy="153464"/>
              </a:xfrm>
              <a:custGeom>
                <a:avLst/>
                <a:gdLst>
                  <a:gd name="connsiteX0" fmla="*/ 0 w 22828"/>
                  <a:gd name="connsiteY0" fmla="*/ 0 h 153464"/>
                  <a:gd name="connsiteX1" fmla="*/ 22829 w 22828"/>
                  <a:gd name="connsiteY1" fmla="*/ 0 h 153464"/>
                  <a:gd name="connsiteX2" fmla="*/ 22829 w 22828"/>
                  <a:gd name="connsiteY2" fmla="*/ 153464 h 153464"/>
                  <a:gd name="connsiteX3" fmla="*/ 0 w 22828"/>
                  <a:gd name="connsiteY3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28" h="153464">
                    <a:moveTo>
                      <a:pt x="0" y="0"/>
                    </a:moveTo>
                    <a:lnTo>
                      <a:pt x="22829" y="0"/>
                    </a:lnTo>
                    <a:lnTo>
                      <a:pt x="22829" y="153464"/>
                    </a:lnTo>
                    <a:lnTo>
                      <a:pt x="0" y="153464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28" name="Freeform: Shape 11527">
                <a:extLst>
                  <a:ext uri="{FF2B5EF4-FFF2-40B4-BE49-F238E27FC236}">
                    <a16:creationId xmlns:a16="http://schemas.microsoft.com/office/drawing/2014/main" id="{39348E74-817B-510B-A4A5-A48834E031A9}"/>
                  </a:ext>
                </a:extLst>
              </p:cNvPr>
              <p:cNvSpPr/>
              <p:nvPr/>
            </p:nvSpPr>
            <p:spPr>
              <a:xfrm>
                <a:off x="6363096" y="2175471"/>
                <a:ext cx="121617" cy="190001"/>
              </a:xfrm>
              <a:custGeom>
                <a:avLst/>
                <a:gdLst>
                  <a:gd name="connsiteX0" fmla="*/ 0 w 121617"/>
                  <a:gd name="connsiteY0" fmla="*/ 0 h 190001"/>
                  <a:gd name="connsiteX1" fmla="*/ 121617 w 121617"/>
                  <a:gd name="connsiteY1" fmla="*/ 190001 h 190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17" h="190001">
                    <a:moveTo>
                      <a:pt x="0" y="0"/>
                    </a:moveTo>
                    <a:lnTo>
                      <a:pt x="121617" y="190001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29" name="Freeform: Shape 11528">
                <a:extLst>
                  <a:ext uri="{FF2B5EF4-FFF2-40B4-BE49-F238E27FC236}">
                    <a16:creationId xmlns:a16="http://schemas.microsoft.com/office/drawing/2014/main" id="{B612D966-DFF9-8147-B89E-21D30E78CAF8}"/>
                  </a:ext>
                </a:extLst>
              </p:cNvPr>
              <p:cNvSpPr/>
              <p:nvPr/>
            </p:nvSpPr>
            <p:spPr>
              <a:xfrm>
                <a:off x="6484713" y="2172224"/>
                <a:ext cx="121307" cy="193247"/>
              </a:xfrm>
              <a:custGeom>
                <a:avLst/>
                <a:gdLst>
                  <a:gd name="connsiteX0" fmla="*/ 121308 w 121307"/>
                  <a:gd name="connsiteY0" fmla="*/ 0 h 193247"/>
                  <a:gd name="connsiteX1" fmla="*/ 0 w 121307"/>
                  <a:gd name="connsiteY1" fmla="*/ 193248 h 19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07" h="193247">
                    <a:moveTo>
                      <a:pt x="121308" y="0"/>
                    </a:moveTo>
                    <a:lnTo>
                      <a:pt x="0" y="193248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0" name="Freeform: Shape 11529">
                <a:extLst>
                  <a:ext uri="{FF2B5EF4-FFF2-40B4-BE49-F238E27FC236}">
                    <a16:creationId xmlns:a16="http://schemas.microsoft.com/office/drawing/2014/main" id="{21C3D8D8-6876-9B3A-9FF6-86AB8FB9B12A}"/>
                  </a:ext>
                </a:extLst>
              </p:cNvPr>
              <p:cNvSpPr/>
              <p:nvPr/>
            </p:nvSpPr>
            <p:spPr>
              <a:xfrm>
                <a:off x="6484713" y="2171399"/>
                <a:ext cx="66477" cy="194072"/>
              </a:xfrm>
              <a:custGeom>
                <a:avLst/>
                <a:gdLst>
                  <a:gd name="connsiteX0" fmla="*/ 66477 w 66477"/>
                  <a:gd name="connsiteY0" fmla="*/ 0 h 194072"/>
                  <a:gd name="connsiteX1" fmla="*/ 0 w 66477"/>
                  <a:gd name="connsiteY1" fmla="*/ 194072 h 19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477" h="194072">
                    <a:moveTo>
                      <a:pt x="66477" y="0"/>
                    </a:moveTo>
                    <a:lnTo>
                      <a:pt x="0" y="194072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1" name="Freeform: Shape 11530">
                <a:extLst>
                  <a:ext uri="{FF2B5EF4-FFF2-40B4-BE49-F238E27FC236}">
                    <a16:creationId xmlns:a16="http://schemas.microsoft.com/office/drawing/2014/main" id="{633B3557-7926-022A-E1BC-DB7EF290FAE1}"/>
                  </a:ext>
                </a:extLst>
              </p:cNvPr>
              <p:cNvSpPr/>
              <p:nvPr/>
            </p:nvSpPr>
            <p:spPr>
              <a:xfrm>
                <a:off x="6484661" y="2168359"/>
                <a:ext cx="669" cy="197112"/>
              </a:xfrm>
              <a:custGeom>
                <a:avLst/>
                <a:gdLst>
                  <a:gd name="connsiteX0" fmla="*/ 670 w 669"/>
                  <a:gd name="connsiteY0" fmla="*/ 0 h 197112"/>
                  <a:gd name="connsiteX1" fmla="*/ 0 w 669"/>
                  <a:gd name="connsiteY1" fmla="*/ 197113 h 19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9" h="197112">
                    <a:moveTo>
                      <a:pt x="670" y="0"/>
                    </a:moveTo>
                    <a:lnTo>
                      <a:pt x="0" y="197113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2" name="Freeform: Shape 11531">
                <a:extLst>
                  <a:ext uri="{FF2B5EF4-FFF2-40B4-BE49-F238E27FC236}">
                    <a16:creationId xmlns:a16="http://schemas.microsoft.com/office/drawing/2014/main" id="{1DDFF2F2-92AB-055F-E4C2-363FFB9124C9}"/>
                  </a:ext>
                </a:extLst>
              </p:cNvPr>
              <p:cNvSpPr/>
              <p:nvPr/>
            </p:nvSpPr>
            <p:spPr>
              <a:xfrm>
                <a:off x="6419318" y="2167535"/>
                <a:ext cx="65394" cy="197937"/>
              </a:xfrm>
              <a:custGeom>
                <a:avLst/>
                <a:gdLst>
                  <a:gd name="connsiteX0" fmla="*/ 0 w 65394"/>
                  <a:gd name="connsiteY0" fmla="*/ 0 h 197937"/>
                  <a:gd name="connsiteX1" fmla="*/ 65395 w 65394"/>
                  <a:gd name="connsiteY1" fmla="*/ 197937 h 197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94" h="197937">
                    <a:moveTo>
                      <a:pt x="0" y="0"/>
                    </a:moveTo>
                    <a:lnTo>
                      <a:pt x="65395" y="197937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3" name="Freeform: Shape 11532">
                <a:extLst>
                  <a:ext uri="{FF2B5EF4-FFF2-40B4-BE49-F238E27FC236}">
                    <a16:creationId xmlns:a16="http://schemas.microsoft.com/office/drawing/2014/main" id="{C11906D7-F3CA-0DD0-7001-EEE17F7DD64B}"/>
                  </a:ext>
                </a:extLst>
              </p:cNvPr>
              <p:cNvSpPr/>
              <p:nvPr/>
            </p:nvSpPr>
            <p:spPr>
              <a:xfrm>
                <a:off x="6484713" y="2365472"/>
                <a:ext cx="5153" cy="153412"/>
              </a:xfrm>
              <a:custGeom>
                <a:avLst/>
                <a:gdLst>
                  <a:gd name="connsiteX0" fmla="*/ 0 w 5153"/>
                  <a:gd name="connsiteY0" fmla="*/ 0 h 153412"/>
                  <a:gd name="connsiteX1" fmla="*/ 0 w 5153"/>
                  <a:gd name="connsiteY1" fmla="*/ 153413 h 153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3" h="153412">
                    <a:moveTo>
                      <a:pt x="0" y="0"/>
                    </a:moveTo>
                    <a:lnTo>
                      <a:pt x="0" y="153413"/>
                    </a:lnTo>
                  </a:path>
                </a:pathLst>
              </a:custGeom>
              <a:ln w="5129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4" name="Freeform: Shape 11533">
                <a:extLst>
                  <a:ext uri="{FF2B5EF4-FFF2-40B4-BE49-F238E27FC236}">
                    <a16:creationId xmlns:a16="http://schemas.microsoft.com/office/drawing/2014/main" id="{581EDBF7-9787-F0BA-F4DC-DB8383438DA7}"/>
                  </a:ext>
                </a:extLst>
              </p:cNvPr>
              <p:cNvSpPr/>
              <p:nvPr/>
            </p:nvSpPr>
            <p:spPr>
              <a:xfrm>
                <a:off x="6360313" y="2058028"/>
                <a:ext cx="248593" cy="124554"/>
              </a:xfrm>
              <a:custGeom>
                <a:avLst/>
                <a:gdLst>
                  <a:gd name="connsiteX0" fmla="*/ 29580 w 248593"/>
                  <a:gd name="connsiteY0" fmla="*/ 101210 h 124554"/>
                  <a:gd name="connsiteX1" fmla="*/ 60912 w 248593"/>
                  <a:gd name="connsiteY1" fmla="*/ 124555 h 124554"/>
                  <a:gd name="connsiteX2" fmla="*/ 62303 w 248593"/>
                  <a:gd name="connsiteY2" fmla="*/ 124555 h 124554"/>
                  <a:gd name="connsiteX3" fmla="*/ 93635 w 248593"/>
                  <a:gd name="connsiteY3" fmla="*/ 101210 h 124554"/>
                  <a:gd name="connsiteX4" fmla="*/ 124967 w 248593"/>
                  <a:gd name="connsiteY4" fmla="*/ 124555 h 124554"/>
                  <a:gd name="connsiteX5" fmla="*/ 125688 w 248593"/>
                  <a:gd name="connsiteY5" fmla="*/ 124555 h 124554"/>
                  <a:gd name="connsiteX6" fmla="*/ 157020 w 248593"/>
                  <a:gd name="connsiteY6" fmla="*/ 101210 h 124554"/>
                  <a:gd name="connsiteX7" fmla="*/ 188352 w 248593"/>
                  <a:gd name="connsiteY7" fmla="*/ 124555 h 124554"/>
                  <a:gd name="connsiteX8" fmla="*/ 189743 w 248593"/>
                  <a:gd name="connsiteY8" fmla="*/ 124555 h 124554"/>
                  <a:gd name="connsiteX9" fmla="*/ 221075 w 248593"/>
                  <a:gd name="connsiteY9" fmla="*/ 101210 h 124554"/>
                  <a:gd name="connsiteX10" fmla="*/ 248594 w 248593"/>
                  <a:gd name="connsiteY10" fmla="*/ 115846 h 124554"/>
                  <a:gd name="connsiteX11" fmla="*/ 124400 w 248593"/>
                  <a:gd name="connsiteY11" fmla="*/ 0 h 124554"/>
                  <a:gd name="connsiteX12" fmla="*/ 0 w 248593"/>
                  <a:gd name="connsiteY12" fmla="*/ 119350 h 124554"/>
                  <a:gd name="connsiteX13" fmla="*/ 29477 w 248593"/>
                  <a:gd name="connsiteY13" fmla="*/ 101159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8593" h="124554">
                    <a:moveTo>
                      <a:pt x="29580" y="101210"/>
                    </a:moveTo>
                    <a:cubicBezTo>
                      <a:pt x="44730" y="101210"/>
                      <a:pt x="57407" y="111156"/>
                      <a:pt x="60912" y="124555"/>
                    </a:cubicBezTo>
                    <a:lnTo>
                      <a:pt x="62303" y="124555"/>
                    </a:lnTo>
                    <a:cubicBezTo>
                      <a:pt x="65807" y="111156"/>
                      <a:pt x="78484" y="101210"/>
                      <a:pt x="93635" y="101210"/>
                    </a:cubicBezTo>
                    <a:cubicBezTo>
                      <a:pt x="108786" y="101210"/>
                      <a:pt x="121514" y="111156"/>
                      <a:pt x="124967" y="124555"/>
                    </a:cubicBezTo>
                    <a:lnTo>
                      <a:pt x="125688" y="124555"/>
                    </a:lnTo>
                    <a:cubicBezTo>
                      <a:pt x="129193" y="111156"/>
                      <a:pt x="141870" y="101210"/>
                      <a:pt x="157020" y="101210"/>
                    </a:cubicBezTo>
                    <a:cubicBezTo>
                      <a:pt x="172171" y="101210"/>
                      <a:pt x="184848" y="111156"/>
                      <a:pt x="188352" y="124555"/>
                    </a:cubicBezTo>
                    <a:lnTo>
                      <a:pt x="189743" y="124555"/>
                    </a:lnTo>
                    <a:cubicBezTo>
                      <a:pt x="193248" y="111156"/>
                      <a:pt x="205925" y="101210"/>
                      <a:pt x="221075" y="101210"/>
                    </a:cubicBezTo>
                    <a:cubicBezTo>
                      <a:pt x="232722" y="101210"/>
                      <a:pt x="242874" y="107085"/>
                      <a:pt x="248594" y="115846"/>
                    </a:cubicBezTo>
                    <a:cubicBezTo>
                      <a:pt x="244110" y="51120"/>
                      <a:pt x="190259" y="0"/>
                      <a:pt x="124400" y="0"/>
                    </a:cubicBezTo>
                    <a:cubicBezTo>
                      <a:pt x="58541" y="0"/>
                      <a:pt x="2731" y="52976"/>
                      <a:pt x="0" y="119350"/>
                    </a:cubicBezTo>
                    <a:cubicBezTo>
                      <a:pt x="5050" y="108631"/>
                      <a:pt x="16336" y="101159"/>
                      <a:pt x="29477" y="10115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5" name="Freeform: Shape 11534">
                <a:extLst>
                  <a:ext uri="{FF2B5EF4-FFF2-40B4-BE49-F238E27FC236}">
                    <a16:creationId xmlns:a16="http://schemas.microsoft.com/office/drawing/2014/main" id="{650E23BC-1843-AB77-63EE-2919B95E29CE}"/>
                  </a:ext>
                </a:extLst>
              </p:cNvPr>
              <p:cNvSpPr/>
              <p:nvPr/>
            </p:nvSpPr>
            <p:spPr>
              <a:xfrm>
                <a:off x="6484650" y="2058028"/>
                <a:ext cx="65784" cy="124554"/>
              </a:xfrm>
              <a:custGeom>
                <a:avLst/>
                <a:gdLst>
                  <a:gd name="connsiteX0" fmla="*/ 1041 w 65784"/>
                  <a:gd name="connsiteY0" fmla="*/ 124555 h 124554"/>
                  <a:gd name="connsiteX1" fmla="*/ 1402 w 65784"/>
                  <a:gd name="connsiteY1" fmla="*/ 124555 h 124554"/>
                  <a:gd name="connsiteX2" fmla="*/ 32734 w 65784"/>
                  <a:gd name="connsiteY2" fmla="*/ 101210 h 124554"/>
                  <a:gd name="connsiteX3" fmla="*/ 64066 w 65784"/>
                  <a:gd name="connsiteY3" fmla="*/ 124555 h 124554"/>
                  <a:gd name="connsiteX4" fmla="*/ 65457 w 65784"/>
                  <a:gd name="connsiteY4" fmla="*/ 124555 h 124554"/>
                  <a:gd name="connsiteX5" fmla="*/ 114 w 65784"/>
                  <a:gd name="connsiteY5" fmla="*/ 0 h 124554"/>
                  <a:gd name="connsiteX6" fmla="*/ 1041 w 65784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84" h="124554">
                    <a:moveTo>
                      <a:pt x="1041" y="124555"/>
                    </a:moveTo>
                    <a:lnTo>
                      <a:pt x="1402" y="124555"/>
                    </a:lnTo>
                    <a:cubicBezTo>
                      <a:pt x="4906" y="111156"/>
                      <a:pt x="17584" y="101210"/>
                      <a:pt x="32734" y="101210"/>
                    </a:cubicBezTo>
                    <a:cubicBezTo>
                      <a:pt x="47885" y="101210"/>
                      <a:pt x="60562" y="111156"/>
                      <a:pt x="64066" y="124555"/>
                    </a:cubicBezTo>
                    <a:lnTo>
                      <a:pt x="65457" y="124555"/>
                    </a:lnTo>
                    <a:cubicBezTo>
                      <a:pt x="66643" y="109919"/>
                      <a:pt x="68189" y="2422"/>
                      <a:pt x="114" y="0"/>
                    </a:cubicBezTo>
                    <a:cubicBezTo>
                      <a:pt x="-350" y="22571"/>
                      <a:pt x="732" y="106621"/>
                      <a:pt x="1041" y="124555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6" name="Freeform: Shape 11535">
                <a:extLst>
                  <a:ext uri="{FF2B5EF4-FFF2-40B4-BE49-F238E27FC236}">
                    <a16:creationId xmlns:a16="http://schemas.microsoft.com/office/drawing/2014/main" id="{4F4D8AD8-93DE-B2D2-273C-5A02F01510A9}"/>
                  </a:ext>
                </a:extLst>
              </p:cNvPr>
              <p:cNvSpPr/>
              <p:nvPr/>
            </p:nvSpPr>
            <p:spPr>
              <a:xfrm>
                <a:off x="6420014" y="2058028"/>
                <a:ext cx="65678" cy="124554"/>
              </a:xfrm>
              <a:custGeom>
                <a:avLst/>
                <a:gdLst>
                  <a:gd name="connsiteX0" fmla="*/ 1211 w 65678"/>
                  <a:gd name="connsiteY0" fmla="*/ 124555 h 124554"/>
                  <a:gd name="connsiteX1" fmla="*/ 2602 w 65678"/>
                  <a:gd name="connsiteY1" fmla="*/ 124555 h 124554"/>
                  <a:gd name="connsiteX2" fmla="*/ 33934 w 65678"/>
                  <a:gd name="connsiteY2" fmla="*/ 101210 h 124554"/>
                  <a:gd name="connsiteX3" fmla="*/ 65266 w 65678"/>
                  <a:gd name="connsiteY3" fmla="*/ 124555 h 124554"/>
                  <a:gd name="connsiteX4" fmla="*/ 65678 w 65678"/>
                  <a:gd name="connsiteY4" fmla="*/ 124555 h 124554"/>
                  <a:gd name="connsiteX5" fmla="*/ 64751 w 65678"/>
                  <a:gd name="connsiteY5" fmla="*/ 0 h 124554"/>
                  <a:gd name="connsiteX6" fmla="*/ 1159 w 65678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678" h="124554">
                    <a:moveTo>
                      <a:pt x="1211" y="124555"/>
                    </a:moveTo>
                    <a:lnTo>
                      <a:pt x="2602" y="124555"/>
                    </a:lnTo>
                    <a:cubicBezTo>
                      <a:pt x="6106" y="111156"/>
                      <a:pt x="18783" y="101210"/>
                      <a:pt x="33934" y="101210"/>
                    </a:cubicBezTo>
                    <a:cubicBezTo>
                      <a:pt x="49085" y="101210"/>
                      <a:pt x="61813" y="111156"/>
                      <a:pt x="65266" y="124555"/>
                    </a:cubicBezTo>
                    <a:lnTo>
                      <a:pt x="65678" y="124555"/>
                    </a:lnTo>
                    <a:cubicBezTo>
                      <a:pt x="65472" y="109971"/>
                      <a:pt x="64338" y="15563"/>
                      <a:pt x="64751" y="0"/>
                    </a:cubicBezTo>
                    <a:cubicBezTo>
                      <a:pt x="-2294" y="0"/>
                      <a:pt x="-2294" y="111156"/>
                      <a:pt x="1159" y="124555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7" name="Freeform: Shape 11536">
                <a:extLst>
                  <a:ext uri="{FF2B5EF4-FFF2-40B4-BE49-F238E27FC236}">
                    <a16:creationId xmlns:a16="http://schemas.microsoft.com/office/drawing/2014/main" id="{83AEF7C6-D0A0-5107-B15C-C9A225FD95D7}"/>
                  </a:ext>
                </a:extLst>
              </p:cNvPr>
              <p:cNvSpPr/>
              <p:nvPr/>
            </p:nvSpPr>
            <p:spPr>
              <a:xfrm>
                <a:off x="6484764" y="2058028"/>
                <a:ext cx="124193" cy="124554"/>
              </a:xfrm>
              <a:custGeom>
                <a:avLst/>
                <a:gdLst>
                  <a:gd name="connsiteX0" fmla="*/ 65343 w 124193"/>
                  <a:gd name="connsiteY0" fmla="*/ 124555 h 124554"/>
                  <a:gd name="connsiteX1" fmla="*/ 96675 w 124193"/>
                  <a:gd name="connsiteY1" fmla="*/ 101210 h 124554"/>
                  <a:gd name="connsiteX2" fmla="*/ 124194 w 124193"/>
                  <a:gd name="connsiteY2" fmla="*/ 115846 h 124554"/>
                  <a:gd name="connsiteX3" fmla="*/ 0 w 124193"/>
                  <a:gd name="connsiteY3" fmla="*/ 0 h 124554"/>
                  <a:gd name="connsiteX4" fmla="*/ 65343 w 124193"/>
                  <a:gd name="connsiteY4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93" h="124554">
                    <a:moveTo>
                      <a:pt x="65343" y="124555"/>
                    </a:moveTo>
                    <a:cubicBezTo>
                      <a:pt x="68848" y="111156"/>
                      <a:pt x="81525" y="101210"/>
                      <a:pt x="96675" y="101210"/>
                    </a:cubicBezTo>
                    <a:cubicBezTo>
                      <a:pt x="108322" y="101210"/>
                      <a:pt x="118474" y="107085"/>
                      <a:pt x="124194" y="115846"/>
                    </a:cubicBezTo>
                    <a:cubicBezTo>
                      <a:pt x="119710" y="51120"/>
                      <a:pt x="65859" y="0"/>
                      <a:pt x="0" y="0"/>
                    </a:cubicBezTo>
                    <a:cubicBezTo>
                      <a:pt x="72970" y="2680"/>
                      <a:pt x="65343" y="124555"/>
                      <a:pt x="65343" y="124555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38" name="Freeform: Shape 11537">
              <a:extLst>
                <a:ext uri="{FF2B5EF4-FFF2-40B4-BE49-F238E27FC236}">
                  <a16:creationId xmlns:a16="http://schemas.microsoft.com/office/drawing/2014/main" id="{AD48749A-EE7D-3B0F-C282-29833294D029}"/>
                </a:ext>
              </a:extLst>
            </p:cNvPr>
            <p:cNvSpPr/>
            <p:nvPr/>
          </p:nvSpPr>
          <p:spPr>
            <a:xfrm>
              <a:off x="6402157" y="23948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39" name="Freeform: Shape 11538">
              <a:extLst>
                <a:ext uri="{FF2B5EF4-FFF2-40B4-BE49-F238E27FC236}">
                  <a16:creationId xmlns:a16="http://schemas.microsoft.com/office/drawing/2014/main" id="{AD41C922-89C3-9D17-A411-7EE000FDB545}"/>
                </a:ext>
              </a:extLst>
            </p:cNvPr>
            <p:cNvSpPr/>
            <p:nvPr/>
          </p:nvSpPr>
          <p:spPr>
            <a:xfrm>
              <a:off x="6496205" y="23948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" name="!!Rocket in flight 4">
            <a:extLst>
              <a:ext uri="{FF2B5EF4-FFF2-40B4-BE49-F238E27FC236}">
                <a16:creationId xmlns:a16="http://schemas.microsoft.com/office/drawing/2014/main" id="{CF7B6657-B317-B4A0-7980-E2B22893B1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 flipV="1">
            <a:off x="47888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7360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41" name="Background mist">
            <a:extLst>
              <a:ext uri="{FF2B5EF4-FFF2-40B4-BE49-F238E27FC236}">
                <a16:creationId xmlns:a16="http://schemas.microsoft.com/office/drawing/2014/main" id="{FC99CD3F-3C71-1B1B-5155-88A884D849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1542" name="Freeform: Shape 11541">
              <a:extLst>
                <a:ext uri="{FF2B5EF4-FFF2-40B4-BE49-F238E27FC236}">
                  <a16:creationId xmlns:a16="http://schemas.microsoft.com/office/drawing/2014/main" id="{D06C4256-252C-8F91-7C5F-3AB9DED7CDE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3" name="Freeform: Shape 11542">
              <a:extLst>
                <a:ext uri="{FF2B5EF4-FFF2-40B4-BE49-F238E27FC236}">
                  <a16:creationId xmlns:a16="http://schemas.microsoft.com/office/drawing/2014/main" id="{4EE5DDE4-01FA-1F3B-3F8E-69737AFC37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544" name="Freeform: Shape 11543">
              <a:extLst>
                <a:ext uri="{FF2B5EF4-FFF2-40B4-BE49-F238E27FC236}">
                  <a16:creationId xmlns:a16="http://schemas.microsoft.com/office/drawing/2014/main" id="{2AA5B643-4158-6BA0-3B3B-B225B699FA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5" name="Freeform: Shape 11544">
              <a:extLst>
                <a:ext uri="{FF2B5EF4-FFF2-40B4-BE49-F238E27FC236}">
                  <a16:creationId xmlns:a16="http://schemas.microsoft.com/office/drawing/2014/main" id="{D7EDABBB-6268-5DE8-4B64-452F99C693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546" name="Freeform: Shape 11545">
              <a:extLst>
                <a:ext uri="{FF2B5EF4-FFF2-40B4-BE49-F238E27FC236}">
                  <a16:creationId xmlns:a16="http://schemas.microsoft.com/office/drawing/2014/main" id="{25459A8C-B1FD-1163-EA92-19C487D61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0156743-0DE9-7064-B8F6-18FA38C9076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33" name="Mars sign">
            <a:extLst>
              <a:ext uri="{FF2B5EF4-FFF2-40B4-BE49-F238E27FC236}">
                <a16:creationId xmlns:a16="http://schemas.microsoft.com/office/drawing/2014/main" id="{76855B85-C6CA-677E-6C2B-257798C47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6824" y="4225924"/>
            <a:ext cx="2314575" cy="1285875"/>
          </a:xfrm>
          <a:prstGeom prst="rect">
            <a:avLst/>
          </a:prstGeom>
        </p:spPr>
      </p:pic>
      <p:pic>
        <p:nvPicPr>
          <p:cNvPr id="5" name="Mars">
            <a:extLst>
              <a:ext uri="{FF2B5EF4-FFF2-40B4-BE49-F238E27FC236}">
                <a16:creationId xmlns:a16="http://schemas.microsoft.com/office/drawing/2014/main" id="{4F4667DF-FBAC-0B36-E710-5480881F8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90689" y="3352800"/>
            <a:ext cx="5627294" cy="6486078"/>
          </a:xfrm>
          <a:prstGeom prst="rect">
            <a:avLst/>
          </a:prstGeom>
        </p:spPr>
      </p:pic>
      <p:grpSp>
        <p:nvGrpSpPr>
          <p:cNvPr id="11501" name="Orange present">
            <a:extLst>
              <a:ext uri="{FF2B5EF4-FFF2-40B4-BE49-F238E27FC236}">
                <a16:creationId xmlns:a16="http://schemas.microsoft.com/office/drawing/2014/main" id="{13421C0C-ABF6-A4A8-9FE2-268C312552B8}"/>
              </a:ext>
            </a:extLst>
          </p:cNvPr>
          <p:cNvGrpSpPr/>
          <p:nvPr/>
        </p:nvGrpSpPr>
        <p:grpSpPr>
          <a:xfrm>
            <a:off x="5045075" y="2362016"/>
            <a:ext cx="463550" cy="859453"/>
            <a:chOff x="5270500" y="2096986"/>
            <a:chExt cx="248593" cy="460908"/>
          </a:xfrm>
        </p:grpSpPr>
        <p:grpSp>
          <p:nvGrpSpPr>
            <p:cNvPr id="11502" name="Graphic 11498">
              <a:extLst>
                <a:ext uri="{FF2B5EF4-FFF2-40B4-BE49-F238E27FC236}">
                  <a16:creationId xmlns:a16="http://schemas.microsoft.com/office/drawing/2014/main" id="{2AA674D7-AA6F-719F-E2A9-099C37C2588D}"/>
                </a:ext>
              </a:extLst>
            </p:cNvPr>
            <p:cNvGrpSpPr/>
            <p:nvPr/>
          </p:nvGrpSpPr>
          <p:grpSpPr>
            <a:xfrm>
              <a:off x="5270500" y="2096986"/>
              <a:ext cx="248593" cy="460908"/>
              <a:chOff x="5270500" y="2096986"/>
              <a:chExt cx="248593" cy="460908"/>
            </a:xfrm>
          </p:grpSpPr>
          <p:grpSp>
            <p:nvGrpSpPr>
              <p:cNvPr id="11503" name="Graphic 11498">
                <a:extLst>
                  <a:ext uri="{FF2B5EF4-FFF2-40B4-BE49-F238E27FC236}">
                    <a16:creationId xmlns:a16="http://schemas.microsoft.com/office/drawing/2014/main" id="{60C99DA5-AEED-B58E-8773-B33643047CBC}"/>
                  </a:ext>
                </a:extLst>
              </p:cNvPr>
              <p:cNvGrpSpPr/>
              <p:nvPr/>
            </p:nvGrpSpPr>
            <p:grpSpPr>
              <a:xfrm>
                <a:off x="5339802" y="2352694"/>
                <a:ext cx="110008" cy="59775"/>
                <a:chOff x="5339802" y="2352694"/>
                <a:chExt cx="110008" cy="59775"/>
              </a:xfrm>
              <a:noFill/>
            </p:grpSpPr>
            <p:sp>
              <p:nvSpPr>
                <p:cNvPr id="11504" name="Freeform: Shape 11503">
                  <a:extLst>
                    <a:ext uri="{FF2B5EF4-FFF2-40B4-BE49-F238E27FC236}">
                      <a16:creationId xmlns:a16="http://schemas.microsoft.com/office/drawing/2014/main" id="{E8762D6F-BC8F-C975-8EE0-5EB2D8A96D4A}"/>
                    </a:ext>
                  </a:extLst>
                </p:cNvPr>
                <p:cNvSpPr/>
                <p:nvPr/>
              </p:nvSpPr>
              <p:spPr>
                <a:xfrm>
                  <a:off x="5339802" y="2352694"/>
                  <a:ext cx="53768" cy="59775"/>
                </a:xfrm>
                <a:custGeom>
                  <a:avLst/>
                  <a:gdLst>
                    <a:gd name="connsiteX0" fmla="*/ 46800 w 53768"/>
                    <a:gd name="connsiteY0" fmla="*/ 10562 h 59775"/>
                    <a:gd name="connsiteX1" fmla="*/ 53293 w 53768"/>
                    <a:gd name="connsiteY1" fmla="*/ 59776 h 59775"/>
                    <a:gd name="connsiteX2" fmla="*/ 6450 w 53768"/>
                    <a:gd name="connsiteY2" fmla="*/ 43337 h 59775"/>
                    <a:gd name="connsiteX3" fmla="*/ 9233 w 53768"/>
                    <a:gd name="connsiteY3" fmla="*/ 5563 h 59775"/>
                    <a:gd name="connsiteX4" fmla="*/ 46800 w 53768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68" h="59775">
                      <a:moveTo>
                        <a:pt x="46800" y="10562"/>
                      </a:moveTo>
                      <a:cubicBezTo>
                        <a:pt x="56385" y="22363"/>
                        <a:pt x="53293" y="59776"/>
                        <a:pt x="53293" y="59776"/>
                      </a:cubicBezTo>
                      <a:cubicBezTo>
                        <a:pt x="53293" y="59776"/>
                        <a:pt x="16087" y="55189"/>
                        <a:pt x="6450" y="43337"/>
                      </a:cubicBezTo>
                      <a:cubicBezTo>
                        <a:pt x="-3135" y="31536"/>
                        <a:pt x="-1898" y="14581"/>
                        <a:pt x="9233" y="5563"/>
                      </a:cubicBezTo>
                      <a:cubicBezTo>
                        <a:pt x="20364" y="-3507"/>
                        <a:pt x="37215" y="-1239"/>
                        <a:pt x="46800" y="1056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505" name="Freeform: Shape 11504">
                  <a:extLst>
                    <a:ext uri="{FF2B5EF4-FFF2-40B4-BE49-F238E27FC236}">
                      <a16:creationId xmlns:a16="http://schemas.microsoft.com/office/drawing/2014/main" id="{0A2F82BB-D640-F882-5E36-78E4B24D0DA1}"/>
                    </a:ext>
                  </a:extLst>
                </p:cNvPr>
                <p:cNvSpPr/>
                <p:nvPr/>
              </p:nvSpPr>
              <p:spPr>
                <a:xfrm>
                  <a:off x="5396021" y="2352694"/>
                  <a:ext cx="53789" cy="59775"/>
                </a:xfrm>
                <a:custGeom>
                  <a:avLst/>
                  <a:gdLst>
                    <a:gd name="connsiteX0" fmla="*/ 6969 w 53789"/>
                    <a:gd name="connsiteY0" fmla="*/ 10562 h 59775"/>
                    <a:gd name="connsiteX1" fmla="*/ 476 w 53789"/>
                    <a:gd name="connsiteY1" fmla="*/ 59776 h 59775"/>
                    <a:gd name="connsiteX2" fmla="*/ 47319 w 53789"/>
                    <a:gd name="connsiteY2" fmla="*/ 43337 h 59775"/>
                    <a:gd name="connsiteX3" fmla="*/ 44536 w 53789"/>
                    <a:gd name="connsiteY3" fmla="*/ 5563 h 59775"/>
                    <a:gd name="connsiteX4" fmla="*/ 6969 w 53789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75">
                      <a:moveTo>
                        <a:pt x="6969" y="10562"/>
                      </a:moveTo>
                      <a:cubicBezTo>
                        <a:pt x="-2616" y="22363"/>
                        <a:pt x="476" y="59776"/>
                        <a:pt x="476" y="59776"/>
                      </a:cubicBezTo>
                      <a:cubicBezTo>
                        <a:pt x="476" y="59776"/>
                        <a:pt x="37682" y="55189"/>
                        <a:pt x="47319" y="43337"/>
                      </a:cubicBezTo>
                      <a:cubicBezTo>
                        <a:pt x="56955" y="31484"/>
                        <a:pt x="55667" y="14581"/>
                        <a:pt x="44536" y="5563"/>
                      </a:cubicBezTo>
                      <a:cubicBezTo>
                        <a:pt x="33405" y="-3507"/>
                        <a:pt x="16554" y="-1239"/>
                        <a:pt x="6969" y="1056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506" name="Freeform: Shape 11505">
                <a:extLst>
                  <a:ext uri="{FF2B5EF4-FFF2-40B4-BE49-F238E27FC236}">
                    <a16:creationId xmlns:a16="http://schemas.microsoft.com/office/drawing/2014/main" id="{1F442526-F8A9-8C98-4E46-34F70B2A4F86}"/>
                  </a:ext>
                </a:extLst>
              </p:cNvPr>
              <p:cNvSpPr/>
              <p:nvPr/>
            </p:nvSpPr>
            <p:spPr>
              <a:xfrm>
                <a:off x="5312550" y="2424064"/>
                <a:ext cx="164492" cy="133830"/>
              </a:xfrm>
              <a:custGeom>
                <a:avLst/>
                <a:gdLst>
                  <a:gd name="connsiteX0" fmla="*/ 0 w 164492"/>
                  <a:gd name="connsiteY0" fmla="*/ 0 h 133830"/>
                  <a:gd name="connsiteX1" fmla="*/ 164492 w 164492"/>
                  <a:gd name="connsiteY1" fmla="*/ 0 h 133830"/>
                  <a:gd name="connsiteX2" fmla="*/ 164492 w 164492"/>
                  <a:gd name="connsiteY2" fmla="*/ 133830 h 133830"/>
                  <a:gd name="connsiteX3" fmla="*/ 0 w 164492"/>
                  <a:gd name="connsiteY3" fmla="*/ 133830 h 13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492" h="133830">
                    <a:moveTo>
                      <a:pt x="0" y="0"/>
                    </a:moveTo>
                    <a:lnTo>
                      <a:pt x="164492" y="0"/>
                    </a:lnTo>
                    <a:lnTo>
                      <a:pt x="164492" y="133830"/>
                    </a:lnTo>
                    <a:lnTo>
                      <a:pt x="0" y="133830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7" name="Freeform: Shape 11506">
                <a:extLst>
                  <a:ext uri="{FF2B5EF4-FFF2-40B4-BE49-F238E27FC236}">
                    <a16:creationId xmlns:a16="http://schemas.microsoft.com/office/drawing/2014/main" id="{7EBAB7A3-1979-E4CC-F5AA-2766DF9A528A}"/>
                  </a:ext>
                </a:extLst>
              </p:cNvPr>
              <p:cNvSpPr/>
              <p:nvPr/>
            </p:nvSpPr>
            <p:spPr>
              <a:xfrm>
                <a:off x="5305748" y="2404430"/>
                <a:ext cx="178096" cy="29373"/>
              </a:xfrm>
              <a:custGeom>
                <a:avLst/>
                <a:gdLst>
                  <a:gd name="connsiteX0" fmla="*/ 0 w 178096"/>
                  <a:gd name="connsiteY0" fmla="*/ 0 h 29373"/>
                  <a:gd name="connsiteX1" fmla="*/ 178097 w 178096"/>
                  <a:gd name="connsiteY1" fmla="*/ 0 h 29373"/>
                  <a:gd name="connsiteX2" fmla="*/ 178097 w 178096"/>
                  <a:gd name="connsiteY2" fmla="*/ 29374 h 29373"/>
                  <a:gd name="connsiteX3" fmla="*/ 0 w 178096"/>
                  <a:gd name="connsiteY3" fmla="*/ 29374 h 2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096" h="29373">
                    <a:moveTo>
                      <a:pt x="0" y="0"/>
                    </a:moveTo>
                    <a:lnTo>
                      <a:pt x="178097" y="0"/>
                    </a:lnTo>
                    <a:lnTo>
                      <a:pt x="178097" y="29374"/>
                    </a:lnTo>
                    <a:lnTo>
                      <a:pt x="0" y="29374"/>
                    </a:lnTo>
                    <a:close/>
                  </a:path>
                </a:pathLst>
              </a:custGeom>
              <a:solidFill>
                <a:srgbClr val="FFB1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08" name="Freeform: Shape 11507">
                <a:extLst>
                  <a:ext uri="{FF2B5EF4-FFF2-40B4-BE49-F238E27FC236}">
                    <a16:creationId xmlns:a16="http://schemas.microsoft.com/office/drawing/2014/main" id="{8ABF71D1-D0DB-067C-1168-1B2B84CA499B}"/>
                  </a:ext>
                </a:extLst>
              </p:cNvPr>
              <p:cNvSpPr/>
              <p:nvPr/>
            </p:nvSpPr>
            <p:spPr>
              <a:xfrm>
                <a:off x="5383356" y="2404430"/>
                <a:ext cx="22828" cy="153464"/>
              </a:xfrm>
              <a:custGeom>
                <a:avLst/>
                <a:gdLst>
                  <a:gd name="connsiteX0" fmla="*/ 0 w 22828"/>
                  <a:gd name="connsiteY0" fmla="*/ 0 h 153464"/>
                  <a:gd name="connsiteX1" fmla="*/ 22829 w 22828"/>
                  <a:gd name="connsiteY1" fmla="*/ 0 h 153464"/>
                  <a:gd name="connsiteX2" fmla="*/ 22829 w 22828"/>
                  <a:gd name="connsiteY2" fmla="*/ 153464 h 153464"/>
                  <a:gd name="connsiteX3" fmla="*/ 0 w 22828"/>
                  <a:gd name="connsiteY3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28" h="153464">
                    <a:moveTo>
                      <a:pt x="0" y="0"/>
                    </a:moveTo>
                    <a:lnTo>
                      <a:pt x="22829" y="0"/>
                    </a:lnTo>
                    <a:lnTo>
                      <a:pt x="22829" y="153464"/>
                    </a:lnTo>
                    <a:lnTo>
                      <a:pt x="0" y="15346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509" name="Freeform: Shape 11508">
                <a:extLst>
                  <a:ext uri="{FF2B5EF4-FFF2-40B4-BE49-F238E27FC236}">
                    <a16:creationId xmlns:a16="http://schemas.microsoft.com/office/drawing/2014/main" id="{6811C897-D693-063F-583F-3BBDC5ADC751}"/>
                  </a:ext>
                </a:extLst>
              </p:cNvPr>
              <p:cNvSpPr/>
              <p:nvPr/>
            </p:nvSpPr>
            <p:spPr>
              <a:xfrm>
                <a:off x="5273179" y="2214429"/>
                <a:ext cx="121617" cy="190001"/>
              </a:xfrm>
              <a:custGeom>
                <a:avLst/>
                <a:gdLst>
                  <a:gd name="connsiteX0" fmla="*/ 0 w 121617"/>
                  <a:gd name="connsiteY0" fmla="*/ 0 h 190001"/>
                  <a:gd name="connsiteX1" fmla="*/ 121617 w 121617"/>
                  <a:gd name="connsiteY1" fmla="*/ 190001 h 190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17" h="190001">
                    <a:moveTo>
                      <a:pt x="0" y="0"/>
                    </a:moveTo>
                    <a:lnTo>
                      <a:pt x="121617" y="19000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0" name="Freeform: Shape 11509">
                <a:extLst>
                  <a:ext uri="{FF2B5EF4-FFF2-40B4-BE49-F238E27FC236}">
                    <a16:creationId xmlns:a16="http://schemas.microsoft.com/office/drawing/2014/main" id="{1BE1F5B3-ABB3-D118-7808-3C8D4C1E325F}"/>
                  </a:ext>
                </a:extLst>
              </p:cNvPr>
              <p:cNvSpPr/>
              <p:nvPr/>
            </p:nvSpPr>
            <p:spPr>
              <a:xfrm>
                <a:off x="5394796" y="2211234"/>
                <a:ext cx="121359" cy="193196"/>
              </a:xfrm>
              <a:custGeom>
                <a:avLst/>
                <a:gdLst>
                  <a:gd name="connsiteX0" fmla="*/ 121359 w 121359"/>
                  <a:gd name="connsiteY0" fmla="*/ 0 h 193196"/>
                  <a:gd name="connsiteX1" fmla="*/ 0 w 121359"/>
                  <a:gd name="connsiteY1" fmla="*/ 193196 h 19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59" h="193196">
                    <a:moveTo>
                      <a:pt x="121359" y="0"/>
                    </a:moveTo>
                    <a:lnTo>
                      <a:pt x="0" y="193196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511" name="Freeform: Shape 11510">
                <a:extLst>
                  <a:ext uri="{FF2B5EF4-FFF2-40B4-BE49-F238E27FC236}">
                    <a16:creationId xmlns:a16="http://schemas.microsoft.com/office/drawing/2014/main" id="{A47B3E24-8152-62AC-F68F-969DA1596777}"/>
                  </a:ext>
                </a:extLst>
              </p:cNvPr>
              <p:cNvSpPr/>
              <p:nvPr/>
            </p:nvSpPr>
            <p:spPr>
              <a:xfrm>
                <a:off x="5394796" y="2210358"/>
                <a:ext cx="66477" cy="194072"/>
              </a:xfrm>
              <a:custGeom>
                <a:avLst/>
                <a:gdLst>
                  <a:gd name="connsiteX0" fmla="*/ 66477 w 66477"/>
                  <a:gd name="connsiteY0" fmla="*/ 0 h 194072"/>
                  <a:gd name="connsiteX1" fmla="*/ 0 w 66477"/>
                  <a:gd name="connsiteY1" fmla="*/ 194072 h 19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477" h="194072">
                    <a:moveTo>
                      <a:pt x="66477" y="0"/>
                    </a:moveTo>
                    <a:lnTo>
                      <a:pt x="0" y="194072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2" name="Freeform: Shape 11511">
                <a:extLst>
                  <a:ext uri="{FF2B5EF4-FFF2-40B4-BE49-F238E27FC236}">
                    <a16:creationId xmlns:a16="http://schemas.microsoft.com/office/drawing/2014/main" id="{C212DE9C-3D52-EAB6-0FD0-34D221E1E5FD}"/>
                  </a:ext>
                </a:extLst>
              </p:cNvPr>
              <p:cNvSpPr/>
              <p:nvPr/>
            </p:nvSpPr>
            <p:spPr>
              <a:xfrm>
                <a:off x="5394796" y="2207369"/>
                <a:ext cx="669" cy="197061"/>
              </a:xfrm>
              <a:custGeom>
                <a:avLst/>
                <a:gdLst>
                  <a:gd name="connsiteX0" fmla="*/ 670 w 669"/>
                  <a:gd name="connsiteY0" fmla="*/ 0 h 197061"/>
                  <a:gd name="connsiteX1" fmla="*/ 0 w 669"/>
                  <a:gd name="connsiteY1" fmla="*/ 197061 h 197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9" h="197061">
                    <a:moveTo>
                      <a:pt x="670" y="0"/>
                    </a:moveTo>
                    <a:lnTo>
                      <a:pt x="0" y="19706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3" name="Freeform: Shape 11512">
                <a:extLst>
                  <a:ext uri="{FF2B5EF4-FFF2-40B4-BE49-F238E27FC236}">
                    <a16:creationId xmlns:a16="http://schemas.microsoft.com/office/drawing/2014/main" id="{EE895539-2028-31EA-03BB-0D2303FEB294}"/>
                  </a:ext>
                </a:extLst>
              </p:cNvPr>
              <p:cNvSpPr/>
              <p:nvPr/>
            </p:nvSpPr>
            <p:spPr>
              <a:xfrm>
                <a:off x="5329453" y="2206493"/>
                <a:ext cx="65343" cy="197937"/>
              </a:xfrm>
              <a:custGeom>
                <a:avLst/>
                <a:gdLst>
                  <a:gd name="connsiteX0" fmla="*/ 0 w 65343"/>
                  <a:gd name="connsiteY0" fmla="*/ 0 h 197937"/>
                  <a:gd name="connsiteX1" fmla="*/ 65343 w 65343"/>
                  <a:gd name="connsiteY1" fmla="*/ 197937 h 197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43" h="197937">
                    <a:moveTo>
                      <a:pt x="0" y="0"/>
                    </a:moveTo>
                    <a:lnTo>
                      <a:pt x="65343" y="19793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4" name="Freeform: Shape 11513">
                <a:extLst>
                  <a:ext uri="{FF2B5EF4-FFF2-40B4-BE49-F238E27FC236}">
                    <a16:creationId xmlns:a16="http://schemas.microsoft.com/office/drawing/2014/main" id="{DB58D441-F2EC-03B1-F2AB-A27F20A0DCD1}"/>
                  </a:ext>
                </a:extLst>
              </p:cNvPr>
              <p:cNvSpPr/>
              <p:nvPr/>
            </p:nvSpPr>
            <p:spPr>
              <a:xfrm>
                <a:off x="5394796" y="2404430"/>
                <a:ext cx="5153" cy="153464"/>
              </a:xfrm>
              <a:custGeom>
                <a:avLst/>
                <a:gdLst>
                  <a:gd name="connsiteX0" fmla="*/ 0 w 5153"/>
                  <a:gd name="connsiteY0" fmla="*/ 0 h 153464"/>
                  <a:gd name="connsiteX1" fmla="*/ 0 w 5153"/>
                  <a:gd name="connsiteY1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3" h="153464">
                    <a:moveTo>
                      <a:pt x="0" y="0"/>
                    </a:moveTo>
                    <a:lnTo>
                      <a:pt x="0" y="153464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5" name="Freeform: Shape 11514">
                <a:extLst>
                  <a:ext uri="{FF2B5EF4-FFF2-40B4-BE49-F238E27FC236}">
                    <a16:creationId xmlns:a16="http://schemas.microsoft.com/office/drawing/2014/main" id="{E31CC9E4-D207-6C40-4214-41EF9C8D6F8B}"/>
                  </a:ext>
                </a:extLst>
              </p:cNvPr>
              <p:cNvSpPr/>
              <p:nvPr/>
            </p:nvSpPr>
            <p:spPr>
              <a:xfrm>
                <a:off x="5270500" y="2097038"/>
                <a:ext cx="248490" cy="124554"/>
              </a:xfrm>
              <a:custGeom>
                <a:avLst/>
                <a:gdLst>
                  <a:gd name="connsiteX0" fmla="*/ 29477 w 248490"/>
                  <a:gd name="connsiteY0" fmla="*/ 101210 h 124554"/>
                  <a:gd name="connsiteX1" fmla="*/ 60809 w 248490"/>
                  <a:gd name="connsiteY1" fmla="*/ 124555 h 124554"/>
                  <a:gd name="connsiteX2" fmla="*/ 62200 w 248490"/>
                  <a:gd name="connsiteY2" fmla="*/ 124555 h 124554"/>
                  <a:gd name="connsiteX3" fmla="*/ 93532 w 248490"/>
                  <a:gd name="connsiteY3" fmla="*/ 101210 h 124554"/>
                  <a:gd name="connsiteX4" fmla="*/ 124864 w 248490"/>
                  <a:gd name="connsiteY4" fmla="*/ 124555 h 124554"/>
                  <a:gd name="connsiteX5" fmla="*/ 125585 w 248490"/>
                  <a:gd name="connsiteY5" fmla="*/ 124555 h 124554"/>
                  <a:gd name="connsiteX6" fmla="*/ 156917 w 248490"/>
                  <a:gd name="connsiteY6" fmla="*/ 101210 h 124554"/>
                  <a:gd name="connsiteX7" fmla="*/ 188249 w 248490"/>
                  <a:gd name="connsiteY7" fmla="*/ 124555 h 124554"/>
                  <a:gd name="connsiteX8" fmla="*/ 189640 w 248490"/>
                  <a:gd name="connsiteY8" fmla="*/ 124555 h 124554"/>
                  <a:gd name="connsiteX9" fmla="*/ 220972 w 248490"/>
                  <a:gd name="connsiteY9" fmla="*/ 101210 h 124554"/>
                  <a:gd name="connsiteX10" fmla="*/ 248491 w 248490"/>
                  <a:gd name="connsiteY10" fmla="*/ 115846 h 124554"/>
                  <a:gd name="connsiteX11" fmla="*/ 124297 w 248490"/>
                  <a:gd name="connsiteY11" fmla="*/ 0 h 124554"/>
                  <a:gd name="connsiteX12" fmla="*/ 0 w 248490"/>
                  <a:gd name="connsiteY12" fmla="*/ 119350 h 124554"/>
                  <a:gd name="connsiteX13" fmla="*/ 29477 w 248490"/>
                  <a:gd name="connsiteY13" fmla="*/ 101159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8490" h="124554">
                    <a:moveTo>
                      <a:pt x="29477" y="101210"/>
                    </a:moveTo>
                    <a:cubicBezTo>
                      <a:pt x="44627" y="101210"/>
                      <a:pt x="57304" y="111156"/>
                      <a:pt x="60809" y="124555"/>
                    </a:cubicBezTo>
                    <a:lnTo>
                      <a:pt x="62200" y="124555"/>
                    </a:lnTo>
                    <a:cubicBezTo>
                      <a:pt x="65704" y="111156"/>
                      <a:pt x="78381" y="101210"/>
                      <a:pt x="93532" y="101210"/>
                    </a:cubicBezTo>
                    <a:cubicBezTo>
                      <a:pt x="108682" y="101210"/>
                      <a:pt x="121411" y="111156"/>
                      <a:pt x="124864" y="124555"/>
                    </a:cubicBezTo>
                    <a:lnTo>
                      <a:pt x="125585" y="124555"/>
                    </a:lnTo>
                    <a:cubicBezTo>
                      <a:pt x="129089" y="111156"/>
                      <a:pt x="141766" y="101210"/>
                      <a:pt x="156917" y="101210"/>
                    </a:cubicBezTo>
                    <a:cubicBezTo>
                      <a:pt x="172068" y="101210"/>
                      <a:pt x="184745" y="111156"/>
                      <a:pt x="188249" y="124555"/>
                    </a:cubicBezTo>
                    <a:lnTo>
                      <a:pt x="189640" y="124555"/>
                    </a:lnTo>
                    <a:cubicBezTo>
                      <a:pt x="193145" y="111156"/>
                      <a:pt x="205822" y="101210"/>
                      <a:pt x="220972" y="101210"/>
                    </a:cubicBezTo>
                    <a:cubicBezTo>
                      <a:pt x="232619" y="101210"/>
                      <a:pt x="242771" y="107085"/>
                      <a:pt x="248491" y="115846"/>
                    </a:cubicBezTo>
                    <a:cubicBezTo>
                      <a:pt x="244007" y="51120"/>
                      <a:pt x="190156" y="0"/>
                      <a:pt x="124297" y="0"/>
                    </a:cubicBezTo>
                    <a:cubicBezTo>
                      <a:pt x="58438" y="0"/>
                      <a:pt x="2731" y="52976"/>
                      <a:pt x="0" y="119350"/>
                    </a:cubicBezTo>
                    <a:cubicBezTo>
                      <a:pt x="5050" y="108631"/>
                      <a:pt x="16336" y="101159"/>
                      <a:pt x="29477" y="10115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6" name="Freeform: Shape 11515">
                <a:extLst>
                  <a:ext uri="{FF2B5EF4-FFF2-40B4-BE49-F238E27FC236}">
                    <a16:creationId xmlns:a16="http://schemas.microsoft.com/office/drawing/2014/main" id="{D07678C5-5230-F968-EDEA-62736BE90D7B}"/>
                  </a:ext>
                </a:extLst>
              </p:cNvPr>
              <p:cNvSpPr/>
              <p:nvPr/>
            </p:nvSpPr>
            <p:spPr>
              <a:xfrm>
                <a:off x="5394786" y="2096986"/>
                <a:ext cx="65784" cy="124554"/>
              </a:xfrm>
              <a:custGeom>
                <a:avLst/>
                <a:gdLst>
                  <a:gd name="connsiteX0" fmla="*/ 1041 w 65784"/>
                  <a:gd name="connsiteY0" fmla="*/ 124555 h 124554"/>
                  <a:gd name="connsiteX1" fmla="*/ 1402 w 65784"/>
                  <a:gd name="connsiteY1" fmla="*/ 124555 h 124554"/>
                  <a:gd name="connsiteX2" fmla="*/ 32734 w 65784"/>
                  <a:gd name="connsiteY2" fmla="*/ 101210 h 124554"/>
                  <a:gd name="connsiteX3" fmla="*/ 64066 w 65784"/>
                  <a:gd name="connsiteY3" fmla="*/ 124555 h 124554"/>
                  <a:gd name="connsiteX4" fmla="*/ 65457 w 65784"/>
                  <a:gd name="connsiteY4" fmla="*/ 124555 h 124554"/>
                  <a:gd name="connsiteX5" fmla="*/ 114 w 65784"/>
                  <a:gd name="connsiteY5" fmla="*/ 0 h 124554"/>
                  <a:gd name="connsiteX6" fmla="*/ 1041 w 65784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84" h="124554">
                    <a:moveTo>
                      <a:pt x="1041" y="124555"/>
                    </a:moveTo>
                    <a:lnTo>
                      <a:pt x="1402" y="124555"/>
                    </a:lnTo>
                    <a:cubicBezTo>
                      <a:pt x="4906" y="111156"/>
                      <a:pt x="17583" y="101210"/>
                      <a:pt x="32734" y="101210"/>
                    </a:cubicBezTo>
                    <a:cubicBezTo>
                      <a:pt x="47885" y="101210"/>
                      <a:pt x="60562" y="111156"/>
                      <a:pt x="64066" y="124555"/>
                    </a:cubicBezTo>
                    <a:lnTo>
                      <a:pt x="65457" y="124555"/>
                    </a:lnTo>
                    <a:cubicBezTo>
                      <a:pt x="66643" y="109919"/>
                      <a:pt x="68189" y="2422"/>
                      <a:pt x="114" y="0"/>
                    </a:cubicBezTo>
                    <a:cubicBezTo>
                      <a:pt x="-350" y="22571"/>
                      <a:pt x="732" y="106621"/>
                      <a:pt x="1041" y="124555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7" name="Freeform: Shape 11516">
                <a:extLst>
                  <a:ext uri="{FF2B5EF4-FFF2-40B4-BE49-F238E27FC236}">
                    <a16:creationId xmlns:a16="http://schemas.microsoft.com/office/drawing/2014/main" id="{B1FD867F-E241-7D24-F1C2-4AA83E7EDAED}"/>
                  </a:ext>
                </a:extLst>
              </p:cNvPr>
              <p:cNvSpPr/>
              <p:nvPr/>
            </p:nvSpPr>
            <p:spPr>
              <a:xfrm>
                <a:off x="5330149" y="2096986"/>
                <a:ext cx="65678" cy="124554"/>
              </a:xfrm>
              <a:custGeom>
                <a:avLst/>
                <a:gdLst>
                  <a:gd name="connsiteX0" fmla="*/ 1211 w 65678"/>
                  <a:gd name="connsiteY0" fmla="*/ 124555 h 124554"/>
                  <a:gd name="connsiteX1" fmla="*/ 2602 w 65678"/>
                  <a:gd name="connsiteY1" fmla="*/ 124555 h 124554"/>
                  <a:gd name="connsiteX2" fmla="*/ 33934 w 65678"/>
                  <a:gd name="connsiteY2" fmla="*/ 101210 h 124554"/>
                  <a:gd name="connsiteX3" fmla="*/ 65266 w 65678"/>
                  <a:gd name="connsiteY3" fmla="*/ 124555 h 124554"/>
                  <a:gd name="connsiteX4" fmla="*/ 65678 w 65678"/>
                  <a:gd name="connsiteY4" fmla="*/ 124555 h 124554"/>
                  <a:gd name="connsiteX5" fmla="*/ 64750 w 65678"/>
                  <a:gd name="connsiteY5" fmla="*/ 0 h 124554"/>
                  <a:gd name="connsiteX6" fmla="*/ 1159 w 65678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678" h="124554">
                    <a:moveTo>
                      <a:pt x="1211" y="124555"/>
                    </a:moveTo>
                    <a:lnTo>
                      <a:pt x="2602" y="124555"/>
                    </a:lnTo>
                    <a:cubicBezTo>
                      <a:pt x="6106" y="111156"/>
                      <a:pt x="18783" y="101210"/>
                      <a:pt x="33934" y="101210"/>
                    </a:cubicBezTo>
                    <a:cubicBezTo>
                      <a:pt x="49085" y="101210"/>
                      <a:pt x="61813" y="111156"/>
                      <a:pt x="65266" y="124555"/>
                    </a:cubicBezTo>
                    <a:lnTo>
                      <a:pt x="65678" y="124555"/>
                    </a:lnTo>
                    <a:cubicBezTo>
                      <a:pt x="65472" y="109971"/>
                      <a:pt x="64338" y="15563"/>
                      <a:pt x="64750" y="0"/>
                    </a:cubicBezTo>
                    <a:cubicBezTo>
                      <a:pt x="-2294" y="0"/>
                      <a:pt x="-2294" y="111156"/>
                      <a:pt x="1159" y="124555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18" name="Freeform: Shape 11517">
                <a:extLst>
                  <a:ext uri="{FF2B5EF4-FFF2-40B4-BE49-F238E27FC236}">
                    <a16:creationId xmlns:a16="http://schemas.microsoft.com/office/drawing/2014/main" id="{C8D0E9FD-6CB0-DB0D-492C-01583F1A1192}"/>
                  </a:ext>
                </a:extLst>
              </p:cNvPr>
              <p:cNvSpPr/>
              <p:nvPr/>
            </p:nvSpPr>
            <p:spPr>
              <a:xfrm>
                <a:off x="5394899" y="2096986"/>
                <a:ext cx="124193" cy="124554"/>
              </a:xfrm>
              <a:custGeom>
                <a:avLst/>
                <a:gdLst>
                  <a:gd name="connsiteX0" fmla="*/ 65343 w 124193"/>
                  <a:gd name="connsiteY0" fmla="*/ 124555 h 124554"/>
                  <a:gd name="connsiteX1" fmla="*/ 96675 w 124193"/>
                  <a:gd name="connsiteY1" fmla="*/ 101210 h 124554"/>
                  <a:gd name="connsiteX2" fmla="*/ 124194 w 124193"/>
                  <a:gd name="connsiteY2" fmla="*/ 115846 h 124554"/>
                  <a:gd name="connsiteX3" fmla="*/ 0 w 124193"/>
                  <a:gd name="connsiteY3" fmla="*/ 0 h 124554"/>
                  <a:gd name="connsiteX4" fmla="*/ 65343 w 124193"/>
                  <a:gd name="connsiteY4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93" h="124554">
                    <a:moveTo>
                      <a:pt x="65343" y="124555"/>
                    </a:moveTo>
                    <a:cubicBezTo>
                      <a:pt x="68848" y="111156"/>
                      <a:pt x="81525" y="101210"/>
                      <a:pt x="96675" y="101210"/>
                    </a:cubicBezTo>
                    <a:cubicBezTo>
                      <a:pt x="108322" y="101210"/>
                      <a:pt x="118474" y="107085"/>
                      <a:pt x="124194" y="115846"/>
                    </a:cubicBezTo>
                    <a:cubicBezTo>
                      <a:pt x="119710" y="51120"/>
                      <a:pt x="65859" y="0"/>
                      <a:pt x="0" y="0"/>
                    </a:cubicBezTo>
                    <a:cubicBezTo>
                      <a:pt x="72970" y="2680"/>
                      <a:pt x="65343" y="124555"/>
                      <a:pt x="65343" y="124555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19" name="Freeform: Shape 11518">
              <a:extLst>
                <a:ext uri="{FF2B5EF4-FFF2-40B4-BE49-F238E27FC236}">
                  <a16:creationId xmlns:a16="http://schemas.microsoft.com/office/drawing/2014/main" id="{15216258-E2C8-9826-0DDF-73C9EA0F68BB}"/>
                </a:ext>
              </a:extLst>
            </p:cNvPr>
            <p:cNvSpPr/>
            <p:nvPr/>
          </p:nvSpPr>
          <p:spPr>
            <a:xfrm>
              <a:off x="5312293" y="2433856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92" name="Freeform: Shape 9791">
              <a:extLst>
                <a:ext uri="{FF2B5EF4-FFF2-40B4-BE49-F238E27FC236}">
                  <a16:creationId xmlns:a16="http://schemas.microsoft.com/office/drawing/2014/main" id="{E65DBD6B-8E63-49E6-2FC8-D255ED40EDE4}"/>
                </a:ext>
              </a:extLst>
            </p:cNvPr>
            <p:cNvSpPr/>
            <p:nvPr/>
          </p:nvSpPr>
          <p:spPr>
            <a:xfrm>
              <a:off x="5406340" y="2433856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793" name="Blue present">
            <a:extLst>
              <a:ext uri="{FF2B5EF4-FFF2-40B4-BE49-F238E27FC236}">
                <a16:creationId xmlns:a16="http://schemas.microsoft.com/office/drawing/2014/main" id="{86B2A72B-098E-B949-15EB-845C08BBA074}"/>
              </a:ext>
            </a:extLst>
          </p:cNvPr>
          <p:cNvGrpSpPr/>
          <p:nvPr/>
        </p:nvGrpSpPr>
        <p:grpSpPr>
          <a:xfrm>
            <a:off x="5801591" y="2628763"/>
            <a:ext cx="481733" cy="892795"/>
            <a:chOff x="5817467" y="1933525"/>
            <a:chExt cx="248696" cy="460908"/>
          </a:xfrm>
        </p:grpSpPr>
        <p:grpSp>
          <p:nvGrpSpPr>
            <p:cNvPr id="9794" name="Graphic 11498">
              <a:extLst>
                <a:ext uri="{FF2B5EF4-FFF2-40B4-BE49-F238E27FC236}">
                  <a16:creationId xmlns:a16="http://schemas.microsoft.com/office/drawing/2014/main" id="{CF9F03FF-C996-DCA4-BC6E-D1324FCCE56A}"/>
                </a:ext>
              </a:extLst>
            </p:cNvPr>
            <p:cNvGrpSpPr/>
            <p:nvPr/>
          </p:nvGrpSpPr>
          <p:grpSpPr>
            <a:xfrm>
              <a:off x="5817467" y="1933525"/>
              <a:ext cx="248696" cy="460908"/>
              <a:chOff x="5817467" y="1933525"/>
              <a:chExt cx="248696" cy="460908"/>
            </a:xfrm>
          </p:grpSpPr>
          <p:grpSp>
            <p:nvGrpSpPr>
              <p:cNvPr id="9795" name="Graphic 11498">
                <a:extLst>
                  <a:ext uri="{FF2B5EF4-FFF2-40B4-BE49-F238E27FC236}">
                    <a16:creationId xmlns:a16="http://schemas.microsoft.com/office/drawing/2014/main" id="{D2CBD850-4951-113A-ADF1-8ADB762A552C}"/>
                  </a:ext>
                </a:extLst>
              </p:cNvPr>
              <p:cNvGrpSpPr/>
              <p:nvPr/>
            </p:nvGrpSpPr>
            <p:grpSpPr>
              <a:xfrm>
                <a:off x="5886852" y="2189181"/>
                <a:ext cx="110008" cy="59775"/>
                <a:chOff x="5886852" y="2189181"/>
                <a:chExt cx="110008" cy="59775"/>
              </a:xfrm>
              <a:noFill/>
            </p:grpSpPr>
            <p:sp>
              <p:nvSpPr>
                <p:cNvPr id="9796" name="Freeform: Shape 9795">
                  <a:extLst>
                    <a:ext uri="{FF2B5EF4-FFF2-40B4-BE49-F238E27FC236}">
                      <a16:creationId xmlns:a16="http://schemas.microsoft.com/office/drawing/2014/main" id="{E9E417D8-989C-B946-DEA4-A89C0119E0CF}"/>
                    </a:ext>
                  </a:extLst>
                </p:cNvPr>
                <p:cNvSpPr/>
                <p:nvPr/>
              </p:nvSpPr>
              <p:spPr>
                <a:xfrm>
                  <a:off x="5886852" y="2189181"/>
                  <a:ext cx="53789" cy="59775"/>
                </a:xfrm>
                <a:custGeom>
                  <a:avLst/>
                  <a:gdLst>
                    <a:gd name="connsiteX0" fmla="*/ 46821 w 53789"/>
                    <a:gd name="connsiteY0" fmla="*/ 10562 h 59775"/>
                    <a:gd name="connsiteX1" fmla="*/ 53314 w 53789"/>
                    <a:gd name="connsiteY1" fmla="*/ 59776 h 59775"/>
                    <a:gd name="connsiteX2" fmla="*/ 6471 w 53789"/>
                    <a:gd name="connsiteY2" fmla="*/ 43337 h 59775"/>
                    <a:gd name="connsiteX3" fmla="*/ 9254 w 53789"/>
                    <a:gd name="connsiteY3" fmla="*/ 5563 h 59775"/>
                    <a:gd name="connsiteX4" fmla="*/ 46821 w 53789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75">
                      <a:moveTo>
                        <a:pt x="46821" y="10562"/>
                      </a:moveTo>
                      <a:cubicBezTo>
                        <a:pt x="56406" y="22363"/>
                        <a:pt x="53314" y="59776"/>
                        <a:pt x="53314" y="59776"/>
                      </a:cubicBezTo>
                      <a:cubicBezTo>
                        <a:pt x="53314" y="59776"/>
                        <a:pt x="16108" y="55189"/>
                        <a:pt x="6471" y="43337"/>
                      </a:cubicBezTo>
                      <a:cubicBezTo>
                        <a:pt x="-3165" y="31484"/>
                        <a:pt x="-1877" y="14581"/>
                        <a:pt x="9254" y="5563"/>
                      </a:cubicBezTo>
                      <a:cubicBezTo>
                        <a:pt x="20385" y="-3507"/>
                        <a:pt x="37236" y="-1239"/>
                        <a:pt x="46821" y="1056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7" name="Freeform: Shape 9796">
                  <a:extLst>
                    <a:ext uri="{FF2B5EF4-FFF2-40B4-BE49-F238E27FC236}">
                      <a16:creationId xmlns:a16="http://schemas.microsoft.com/office/drawing/2014/main" id="{D011D7C7-ABA8-F5C6-E245-CE426AF78BC3}"/>
                    </a:ext>
                  </a:extLst>
                </p:cNvPr>
                <p:cNvSpPr/>
                <p:nvPr/>
              </p:nvSpPr>
              <p:spPr>
                <a:xfrm>
                  <a:off x="5943092" y="2189181"/>
                  <a:ext cx="53768" cy="59775"/>
                </a:xfrm>
                <a:custGeom>
                  <a:avLst/>
                  <a:gdLst>
                    <a:gd name="connsiteX0" fmla="*/ 6969 w 53768"/>
                    <a:gd name="connsiteY0" fmla="*/ 10562 h 59775"/>
                    <a:gd name="connsiteX1" fmla="*/ 476 w 53768"/>
                    <a:gd name="connsiteY1" fmla="*/ 59776 h 59775"/>
                    <a:gd name="connsiteX2" fmla="*/ 47319 w 53768"/>
                    <a:gd name="connsiteY2" fmla="*/ 43337 h 59775"/>
                    <a:gd name="connsiteX3" fmla="*/ 44536 w 53768"/>
                    <a:gd name="connsiteY3" fmla="*/ 5563 h 59775"/>
                    <a:gd name="connsiteX4" fmla="*/ 6969 w 53768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68" h="59775">
                      <a:moveTo>
                        <a:pt x="6969" y="10562"/>
                      </a:moveTo>
                      <a:cubicBezTo>
                        <a:pt x="-2616" y="22363"/>
                        <a:pt x="476" y="59776"/>
                        <a:pt x="476" y="59776"/>
                      </a:cubicBezTo>
                      <a:cubicBezTo>
                        <a:pt x="476" y="59776"/>
                        <a:pt x="37682" y="55189"/>
                        <a:pt x="47319" y="43337"/>
                      </a:cubicBezTo>
                      <a:cubicBezTo>
                        <a:pt x="56904" y="31536"/>
                        <a:pt x="55667" y="14581"/>
                        <a:pt x="44536" y="5563"/>
                      </a:cubicBezTo>
                      <a:cubicBezTo>
                        <a:pt x="33405" y="-3507"/>
                        <a:pt x="16554" y="-1239"/>
                        <a:pt x="6969" y="10562"/>
                      </a:cubicBezTo>
                      <a:close/>
                    </a:path>
                  </a:pathLst>
                </a:custGeom>
                <a:noFill/>
                <a:ln w="27940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sp>
            <p:nvSpPr>
              <p:cNvPr id="9798" name="Freeform: Shape 9797">
                <a:extLst>
                  <a:ext uri="{FF2B5EF4-FFF2-40B4-BE49-F238E27FC236}">
                    <a16:creationId xmlns:a16="http://schemas.microsoft.com/office/drawing/2014/main" id="{FCBE7A89-81BF-7DC2-744E-2D72D6322E06}"/>
                  </a:ext>
                </a:extLst>
              </p:cNvPr>
              <p:cNvSpPr/>
              <p:nvPr/>
            </p:nvSpPr>
            <p:spPr>
              <a:xfrm>
                <a:off x="5859621" y="2260551"/>
                <a:ext cx="164492" cy="133830"/>
              </a:xfrm>
              <a:custGeom>
                <a:avLst/>
                <a:gdLst>
                  <a:gd name="connsiteX0" fmla="*/ 0 w 164492"/>
                  <a:gd name="connsiteY0" fmla="*/ 0 h 133830"/>
                  <a:gd name="connsiteX1" fmla="*/ 164492 w 164492"/>
                  <a:gd name="connsiteY1" fmla="*/ 0 h 133830"/>
                  <a:gd name="connsiteX2" fmla="*/ 164492 w 164492"/>
                  <a:gd name="connsiteY2" fmla="*/ 133830 h 133830"/>
                  <a:gd name="connsiteX3" fmla="*/ 0 w 164492"/>
                  <a:gd name="connsiteY3" fmla="*/ 133830 h 13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492" h="133830">
                    <a:moveTo>
                      <a:pt x="0" y="0"/>
                    </a:moveTo>
                    <a:lnTo>
                      <a:pt x="164492" y="0"/>
                    </a:lnTo>
                    <a:lnTo>
                      <a:pt x="164492" y="133830"/>
                    </a:lnTo>
                    <a:lnTo>
                      <a:pt x="0" y="133830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99" name="Freeform: Shape 9798">
                <a:extLst>
                  <a:ext uri="{FF2B5EF4-FFF2-40B4-BE49-F238E27FC236}">
                    <a16:creationId xmlns:a16="http://schemas.microsoft.com/office/drawing/2014/main" id="{5964041E-714A-ABE1-F4A0-50536A38D381}"/>
                  </a:ext>
                </a:extLst>
              </p:cNvPr>
              <p:cNvSpPr/>
              <p:nvPr/>
            </p:nvSpPr>
            <p:spPr>
              <a:xfrm>
                <a:off x="5852819" y="2240969"/>
                <a:ext cx="178096" cy="29373"/>
              </a:xfrm>
              <a:custGeom>
                <a:avLst/>
                <a:gdLst>
                  <a:gd name="connsiteX0" fmla="*/ 0 w 178096"/>
                  <a:gd name="connsiteY0" fmla="*/ 0 h 29373"/>
                  <a:gd name="connsiteX1" fmla="*/ 178097 w 178096"/>
                  <a:gd name="connsiteY1" fmla="*/ 0 h 29373"/>
                  <a:gd name="connsiteX2" fmla="*/ 178097 w 178096"/>
                  <a:gd name="connsiteY2" fmla="*/ 29374 h 29373"/>
                  <a:gd name="connsiteX3" fmla="*/ 0 w 178096"/>
                  <a:gd name="connsiteY3" fmla="*/ 29374 h 2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096" h="29373">
                    <a:moveTo>
                      <a:pt x="0" y="0"/>
                    </a:moveTo>
                    <a:lnTo>
                      <a:pt x="178097" y="0"/>
                    </a:lnTo>
                    <a:lnTo>
                      <a:pt x="178097" y="29374"/>
                    </a:lnTo>
                    <a:lnTo>
                      <a:pt x="0" y="29374"/>
                    </a:lnTo>
                    <a:close/>
                  </a:path>
                </a:pathLst>
              </a:custGeom>
              <a:solidFill>
                <a:srgbClr val="A3DEE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0" name="Freeform: Shape 9799">
                <a:extLst>
                  <a:ext uri="{FF2B5EF4-FFF2-40B4-BE49-F238E27FC236}">
                    <a16:creationId xmlns:a16="http://schemas.microsoft.com/office/drawing/2014/main" id="{6592029F-7880-629A-B544-FD1DB4541662}"/>
                  </a:ext>
                </a:extLst>
              </p:cNvPr>
              <p:cNvSpPr/>
              <p:nvPr/>
            </p:nvSpPr>
            <p:spPr>
              <a:xfrm>
                <a:off x="5930427" y="2240969"/>
                <a:ext cx="22828" cy="153464"/>
              </a:xfrm>
              <a:custGeom>
                <a:avLst/>
                <a:gdLst>
                  <a:gd name="connsiteX0" fmla="*/ 0 w 22828"/>
                  <a:gd name="connsiteY0" fmla="*/ 0 h 153464"/>
                  <a:gd name="connsiteX1" fmla="*/ 22829 w 22828"/>
                  <a:gd name="connsiteY1" fmla="*/ 0 h 153464"/>
                  <a:gd name="connsiteX2" fmla="*/ 22829 w 22828"/>
                  <a:gd name="connsiteY2" fmla="*/ 153464 h 153464"/>
                  <a:gd name="connsiteX3" fmla="*/ 0 w 22828"/>
                  <a:gd name="connsiteY3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28" h="153464">
                    <a:moveTo>
                      <a:pt x="0" y="0"/>
                    </a:moveTo>
                    <a:lnTo>
                      <a:pt x="22829" y="0"/>
                    </a:lnTo>
                    <a:lnTo>
                      <a:pt x="22829" y="153464"/>
                    </a:lnTo>
                    <a:lnTo>
                      <a:pt x="0" y="153464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1" name="Freeform: Shape 9800">
                <a:extLst>
                  <a:ext uri="{FF2B5EF4-FFF2-40B4-BE49-F238E27FC236}">
                    <a16:creationId xmlns:a16="http://schemas.microsoft.com/office/drawing/2014/main" id="{4D193FAE-F172-EA62-1715-9C898F28264E}"/>
                  </a:ext>
                </a:extLst>
              </p:cNvPr>
              <p:cNvSpPr/>
              <p:nvPr/>
            </p:nvSpPr>
            <p:spPr>
              <a:xfrm>
                <a:off x="5820250" y="2050916"/>
                <a:ext cx="121617" cy="190052"/>
              </a:xfrm>
              <a:custGeom>
                <a:avLst/>
                <a:gdLst>
                  <a:gd name="connsiteX0" fmla="*/ 0 w 121617"/>
                  <a:gd name="connsiteY0" fmla="*/ 0 h 190052"/>
                  <a:gd name="connsiteX1" fmla="*/ 121617 w 121617"/>
                  <a:gd name="connsiteY1" fmla="*/ 190053 h 19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17" h="190052">
                    <a:moveTo>
                      <a:pt x="0" y="0"/>
                    </a:moveTo>
                    <a:lnTo>
                      <a:pt x="121617" y="190053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802" name="Freeform: Shape 9801">
                <a:extLst>
                  <a:ext uri="{FF2B5EF4-FFF2-40B4-BE49-F238E27FC236}">
                    <a16:creationId xmlns:a16="http://schemas.microsoft.com/office/drawing/2014/main" id="{1B8C59EE-D60B-5ABC-AA85-038A999DD894}"/>
                  </a:ext>
                </a:extLst>
              </p:cNvPr>
              <p:cNvSpPr/>
              <p:nvPr/>
            </p:nvSpPr>
            <p:spPr>
              <a:xfrm>
                <a:off x="5941867" y="2047721"/>
                <a:ext cx="121359" cy="193247"/>
              </a:xfrm>
              <a:custGeom>
                <a:avLst/>
                <a:gdLst>
                  <a:gd name="connsiteX0" fmla="*/ 121360 w 121359"/>
                  <a:gd name="connsiteY0" fmla="*/ 0 h 193247"/>
                  <a:gd name="connsiteX1" fmla="*/ 0 w 121359"/>
                  <a:gd name="connsiteY1" fmla="*/ 193248 h 19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59" h="193247">
                    <a:moveTo>
                      <a:pt x="121360" y="0"/>
                    </a:moveTo>
                    <a:lnTo>
                      <a:pt x="0" y="193248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3" name="Freeform: Shape 9802">
                <a:extLst>
                  <a:ext uri="{FF2B5EF4-FFF2-40B4-BE49-F238E27FC236}">
                    <a16:creationId xmlns:a16="http://schemas.microsoft.com/office/drawing/2014/main" id="{9D78D250-9C73-DF6D-EEB2-1D96E2679B91}"/>
                  </a:ext>
                </a:extLst>
              </p:cNvPr>
              <p:cNvSpPr/>
              <p:nvPr/>
            </p:nvSpPr>
            <p:spPr>
              <a:xfrm>
                <a:off x="5941867" y="2046845"/>
                <a:ext cx="66477" cy="194123"/>
              </a:xfrm>
              <a:custGeom>
                <a:avLst/>
                <a:gdLst>
                  <a:gd name="connsiteX0" fmla="*/ 66477 w 66477"/>
                  <a:gd name="connsiteY0" fmla="*/ 0 h 194123"/>
                  <a:gd name="connsiteX1" fmla="*/ 0 w 66477"/>
                  <a:gd name="connsiteY1" fmla="*/ 194124 h 19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477" h="194123">
                    <a:moveTo>
                      <a:pt x="66477" y="0"/>
                    </a:moveTo>
                    <a:lnTo>
                      <a:pt x="0" y="194124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4" name="Freeform: Shape 9803">
                <a:extLst>
                  <a:ext uri="{FF2B5EF4-FFF2-40B4-BE49-F238E27FC236}">
                    <a16:creationId xmlns:a16="http://schemas.microsoft.com/office/drawing/2014/main" id="{612D8D13-18BE-80FA-A933-03104D720096}"/>
                  </a:ext>
                </a:extLst>
              </p:cNvPr>
              <p:cNvSpPr/>
              <p:nvPr/>
            </p:nvSpPr>
            <p:spPr>
              <a:xfrm>
                <a:off x="5941867" y="2043856"/>
                <a:ext cx="669" cy="197112"/>
              </a:xfrm>
              <a:custGeom>
                <a:avLst/>
                <a:gdLst>
                  <a:gd name="connsiteX0" fmla="*/ 670 w 669"/>
                  <a:gd name="connsiteY0" fmla="*/ 0 h 197112"/>
                  <a:gd name="connsiteX1" fmla="*/ 0 w 669"/>
                  <a:gd name="connsiteY1" fmla="*/ 197113 h 19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9" h="197112">
                    <a:moveTo>
                      <a:pt x="670" y="0"/>
                    </a:moveTo>
                    <a:lnTo>
                      <a:pt x="0" y="197113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805" name="Freeform: Shape 9804">
                <a:extLst>
                  <a:ext uri="{FF2B5EF4-FFF2-40B4-BE49-F238E27FC236}">
                    <a16:creationId xmlns:a16="http://schemas.microsoft.com/office/drawing/2014/main" id="{DCEE459E-9E2A-34DF-0564-8F2877DAAE61}"/>
                  </a:ext>
                </a:extLst>
              </p:cNvPr>
              <p:cNvSpPr/>
              <p:nvPr/>
            </p:nvSpPr>
            <p:spPr>
              <a:xfrm>
                <a:off x="5876524" y="2042980"/>
                <a:ext cx="65343" cy="197988"/>
              </a:xfrm>
              <a:custGeom>
                <a:avLst/>
                <a:gdLst>
                  <a:gd name="connsiteX0" fmla="*/ 0 w 65343"/>
                  <a:gd name="connsiteY0" fmla="*/ 0 h 197988"/>
                  <a:gd name="connsiteX1" fmla="*/ 65343 w 65343"/>
                  <a:gd name="connsiteY1" fmla="*/ 197989 h 197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43" h="197988">
                    <a:moveTo>
                      <a:pt x="0" y="0"/>
                    </a:moveTo>
                    <a:lnTo>
                      <a:pt x="65343" y="197989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6" name="Freeform: Shape 9805">
                <a:extLst>
                  <a:ext uri="{FF2B5EF4-FFF2-40B4-BE49-F238E27FC236}">
                    <a16:creationId xmlns:a16="http://schemas.microsoft.com/office/drawing/2014/main" id="{50C77E34-9E4D-8B8C-B089-994A46513FAC}"/>
                  </a:ext>
                </a:extLst>
              </p:cNvPr>
              <p:cNvSpPr/>
              <p:nvPr/>
            </p:nvSpPr>
            <p:spPr>
              <a:xfrm>
                <a:off x="5941867" y="2240969"/>
                <a:ext cx="5153" cy="153412"/>
              </a:xfrm>
              <a:custGeom>
                <a:avLst/>
                <a:gdLst>
                  <a:gd name="connsiteX0" fmla="*/ 0 w 5153"/>
                  <a:gd name="connsiteY0" fmla="*/ 0 h 153412"/>
                  <a:gd name="connsiteX1" fmla="*/ 0 w 5153"/>
                  <a:gd name="connsiteY1" fmla="*/ 153413 h 153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3" h="153412">
                    <a:moveTo>
                      <a:pt x="0" y="0"/>
                    </a:moveTo>
                    <a:lnTo>
                      <a:pt x="0" y="153413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807" name="Freeform: Shape 9806">
                <a:extLst>
                  <a:ext uri="{FF2B5EF4-FFF2-40B4-BE49-F238E27FC236}">
                    <a16:creationId xmlns:a16="http://schemas.microsoft.com/office/drawing/2014/main" id="{02F09AB6-D4D9-81F1-A3DA-618B1667249A}"/>
                  </a:ext>
                </a:extLst>
              </p:cNvPr>
              <p:cNvSpPr/>
              <p:nvPr/>
            </p:nvSpPr>
            <p:spPr>
              <a:xfrm>
                <a:off x="5817467" y="1933525"/>
                <a:ext cx="248593" cy="124554"/>
              </a:xfrm>
              <a:custGeom>
                <a:avLst/>
                <a:gdLst>
                  <a:gd name="connsiteX0" fmla="*/ 29580 w 248593"/>
                  <a:gd name="connsiteY0" fmla="*/ 101210 h 124554"/>
                  <a:gd name="connsiteX1" fmla="*/ 60912 w 248593"/>
                  <a:gd name="connsiteY1" fmla="*/ 124555 h 124554"/>
                  <a:gd name="connsiteX2" fmla="*/ 62303 w 248593"/>
                  <a:gd name="connsiteY2" fmla="*/ 124555 h 124554"/>
                  <a:gd name="connsiteX3" fmla="*/ 93635 w 248593"/>
                  <a:gd name="connsiteY3" fmla="*/ 101210 h 124554"/>
                  <a:gd name="connsiteX4" fmla="*/ 124967 w 248593"/>
                  <a:gd name="connsiteY4" fmla="*/ 124555 h 124554"/>
                  <a:gd name="connsiteX5" fmla="*/ 125688 w 248593"/>
                  <a:gd name="connsiteY5" fmla="*/ 124555 h 124554"/>
                  <a:gd name="connsiteX6" fmla="*/ 157020 w 248593"/>
                  <a:gd name="connsiteY6" fmla="*/ 101210 h 124554"/>
                  <a:gd name="connsiteX7" fmla="*/ 188352 w 248593"/>
                  <a:gd name="connsiteY7" fmla="*/ 124555 h 124554"/>
                  <a:gd name="connsiteX8" fmla="*/ 189743 w 248593"/>
                  <a:gd name="connsiteY8" fmla="*/ 124555 h 124554"/>
                  <a:gd name="connsiteX9" fmla="*/ 221075 w 248593"/>
                  <a:gd name="connsiteY9" fmla="*/ 101210 h 124554"/>
                  <a:gd name="connsiteX10" fmla="*/ 248594 w 248593"/>
                  <a:gd name="connsiteY10" fmla="*/ 115846 h 124554"/>
                  <a:gd name="connsiteX11" fmla="*/ 124400 w 248593"/>
                  <a:gd name="connsiteY11" fmla="*/ 0 h 124554"/>
                  <a:gd name="connsiteX12" fmla="*/ 0 w 248593"/>
                  <a:gd name="connsiteY12" fmla="*/ 119350 h 124554"/>
                  <a:gd name="connsiteX13" fmla="*/ 29477 w 248593"/>
                  <a:gd name="connsiteY13" fmla="*/ 101159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8593" h="124554">
                    <a:moveTo>
                      <a:pt x="29580" y="101210"/>
                    </a:moveTo>
                    <a:cubicBezTo>
                      <a:pt x="44730" y="101210"/>
                      <a:pt x="57407" y="111156"/>
                      <a:pt x="60912" y="124555"/>
                    </a:cubicBezTo>
                    <a:lnTo>
                      <a:pt x="62303" y="124555"/>
                    </a:lnTo>
                    <a:cubicBezTo>
                      <a:pt x="65807" y="111156"/>
                      <a:pt x="78484" y="101210"/>
                      <a:pt x="93635" y="101210"/>
                    </a:cubicBezTo>
                    <a:cubicBezTo>
                      <a:pt x="108786" y="101210"/>
                      <a:pt x="121514" y="111156"/>
                      <a:pt x="124967" y="124555"/>
                    </a:cubicBezTo>
                    <a:lnTo>
                      <a:pt x="125688" y="124555"/>
                    </a:lnTo>
                    <a:cubicBezTo>
                      <a:pt x="129193" y="111156"/>
                      <a:pt x="141870" y="101210"/>
                      <a:pt x="157020" y="101210"/>
                    </a:cubicBezTo>
                    <a:cubicBezTo>
                      <a:pt x="172171" y="101210"/>
                      <a:pt x="184848" y="111156"/>
                      <a:pt x="188352" y="124555"/>
                    </a:cubicBezTo>
                    <a:lnTo>
                      <a:pt x="189743" y="124555"/>
                    </a:lnTo>
                    <a:cubicBezTo>
                      <a:pt x="193248" y="111156"/>
                      <a:pt x="205925" y="101210"/>
                      <a:pt x="221075" y="101210"/>
                    </a:cubicBezTo>
                    <a:cubicBezTo>
                      <a:pt x="232722" y="101210"/>
                      <a:pt x="242874" y="107085"/>
                      <a:pt x="248594" y="115846"/>
                    </a:cubicBezTo>
                    <a:cubicBezTo>
                      <a:pt x="244110" y="51120"/>
                      <a:pt x="190259" y="0"/>
                      <a:pt x="124400" y="0"/>
                    </a:cubicBezTo>
                    <a:cubicBezTo>
                      <a:pt x="58541" y="0"/>
                      <a:pt x="2731" y="52976"/>
                      <a:pt x="0" y="119350"/>
                    </a:cubicBezTo>
                    <a:cubicBezTo>
                      <a:pt x="5050" y="108631"/>
                      <a:pt x="16336" y="101159"/>
                      <a:pt x="29477" y="10115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8" name="Freeform: Shape 9807">
                <a:extLst>
                  <a:ext uri="{FF2B5EF4-FFF2-40B4-BE49-F238E27FC236}">
                    <a16:creationId xmlns:a16="http://schemas.microsoft.com/office/drawing/2014/main" id="{2CF68AF6-AC83-49E6-367C-E2CFD5C4B97A}"/>
                  </a:ext>
                </a:extLst>
              </p:cNvPr>
              <p:cNvSpPr/>
              <p:nvPr/>
            </p:nvSpPr>
            <p:spPr>
              <a:xfrm>
                <a:off x="5941857" y="1933525"/>
                <a:ext cx="65784" cy="124554"/>
              </a:xfrm>
              <a:custGeom>
                <a:avLst/>
                <a:gdLst>
                  <a:gd name="connsiteX0" fmla="*/ 1041 w 65784"/>
                  <a:gd name="connsiteY0" fmla="*/ 124555 h 124554"/>
                  <a:gd name="connsiteX1" fmla="*/ 1402 w 65784"/>
                  <a:gd name="connsiteY1" fmla="*/ 124555 h 124554"/>
                  <a:gd name="connsiteX2" fmla="*/ 32734 w 65784"/>
                  <a:gd name="connsiteY2" fmla="*/ 101210 h 124554"/>
                  <a:gd name="connsiteX3" fmla="*/ 64066 w 65784"/>
                  <a:gd name="connsiteY3" fmla="*/ 124555 h 124554"/>
                  <a:gd name="connsiteX4" fmla="*/ 65457 w 65784"/>
                  <a:gd name="connsiteY4" fmla="*/ 124555 h 124554"/>
                  <a:gd name="connsiteX5" fmla="*/ 114 w 65784"/>
                  <a:gd name="connsiteY5" fmla="*/ 0 h 124554"/>
                  <a:gd name="connsiteX6" fmla="*/ 1041 w 65784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84" h="124554">
                    <a:moveTo>
                      <a:pt x="1041" y="124555"/>
                    </a:moveTo>
                    <a:lnTo>
                      <a:pt x="1402" y="124555"/>
                    </a:lnTo>
                    <a:cubicBezTo>
                      <a:pt x="4906" y="111156"/>
                      <a:pt x="17583" y="101210"/>
                      <a:pt x="32734" y="101210"/>
                    </a:cubicBezTo>
                    <a:cubicBezTo>
                      <a:pt x="47885" y="101210"/>
                      <a:pt x="60562" y="111156"/>
                      <a:pt x="64066" y="124555"/>
                    </a:cubicBezTo>
                    <a:lnTo>
                      <a:pt x="65457" y="124555"/>
                    </a:lnTo>
                    <a:cubicBezTo>
                      <a:pt x="66643" y="109919"/>
                      <a:pt x="68189" y="2422"/>
                      <a:pt x="114" y="0"/>
                    </a:cubicBezTo>
                    <a:cubicBezTo>
                      <a:pt x="-350" y="22571"/>
                      <a:pt x="732" y="106621"/>
                      <a:pt x="1041" y="124555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09" name="Freeform: Shape 9808">
                <a:extLst>
                  <a:ext uri="{FF2B5EF4-FFF2-40B4-BE49-F238E27FC236}">
                    <a16:creationId xmlns:a16="http://schemas.microsoft.com/office/drawing/2014/main" id="{5CD03E8E-0CE2-0CE5-E18B-89C5FDF50064}"/>
                  </a:ext>
                </a:extLst>
              </p:cNvPr>
              <p:cNvSpPr/>
              <p:nvPr/>
            </p:nvSpPr>
            <p:spPr>
              <a:xfrm>
                <a:off x="5877168" y="1933525"/>
                <a:ext cx="65678" cy="124554"/>
              </a:xfrm>
              <a:custGeom>
                <a:avLst/>
                <a:gdLst>
                  <a:gd name="connsiteX0" fmla="*/ 1211 w 65678"/>
                  <a:gd name="connsiteY0" fmla="*/ 124555 h 124554"/>
                  <a:gd name="connsiteX1" fmla="*/ 2602 w 65678"/>
                  <a:gd name="connsiteY1" fmla="*/ 124555 h 124554"/>
                  <a:gd name="connsiteX2" fmla="*/ 33934 w 65678"/>
                  <a:gd name="connsiteY2" fmla="*/ 101210 h 124554"/>
                  <a:gd name="connsiteX3" fmla="*/ 65266 w 65678"/>
                  <a:gd name="connsiteY3" fmla="*/ 124555 h 124554"/>
                  <a:gd name="connsiteX4" fmla="*/ 65678 w 65678"/>
                  <a:gd name="connsiteY4" fmla="*/ 124555 h 124554"/>
                  <a:gd name="connsiteX5" fmla="*/ 64750 w 65678"/>
                  <a:gd name="connsiteY5" fmla="*/ 0 h 124554"/>
                  <a:gd name="connsiteX6" fmla="*/ 1159 w 65678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678" h="124554">
                    <a:moveTo>
                      <a:pt x="1211" y="124555"/>
                    </a:moveTo>
                    <a:lnTo>
                      <a:pt x="2602" y="124555"/>
                    </a:lnTo>
                    <a:cubicBezTo>
                      <a:pt x="6106" y="111156"/>
                      <a:pt x="18783" y="101210"/>
                      <a:pt x="33934" y="101210"/>
                    </a:cubicBezTo>
                    <a:cubicBezTo>
                      <a:pt x="49085" y="101210"/>
                      <a:pt x="61813" y="111156"/>
                      <a:pt x="65266" y="124555"/>
                    </a:cubicBezTo>
                    <a:lnTo>
                      <a:pt x="65678" y="124555"/>
                    </a:lnTo>
                    <a:cubicBezTo>
                      <a:pt x="65472" y="109971"/>
                      <a:pt x="64338" y="15563"/>
                      <a:pt x="64750" y="0"/>
                    </a:cubicBezTo>
                    <a:cubicBezTo>
                      <a:pt x="-2294" y="0"/>
                      <a:pt x="-2294" y="111156"/>
                      <a:pt x="1159" y="124555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10" name="Freeform: Shape 9809">
                <a:extLst>
                  <a:ext uri="{FF2B5EF4-FFF2-40B4-BE49-F238E27FC236}">
                    <a16:creationId xmlns:a16="http://schemas.microsoft.com/office/drawing/2014/main" id="{E19F094D-4D3A-F453-21E9-6428CF62EDF2}"/>
                  </a:ext>
                </a:extLst>
              </p:cNvPr>
              <p:cNvSpPr/>
              <p:nvPr/>
            </p:nvSpPr>
            <p:spPr>
              <a:xfrm>
                <a:off x="5941970" y="1933525"/>
                <a:ext cx="124193" cy="124554"/>
              </a:xfrm>
              <a:custGeom>
                <a:avLst/>
                <a:gdLst>
                  <a:gd name="connsiteX0" fmla="*/ 65343 w 124193"/>
                  <a:gd name="connsiteY0" fmla="*/ 124555 h 124554"/>
                  <a:gd name="connsiteX1" fmla="*/ 96675 w 124193"/>
                  <a:gd name="connsiteY1" fmla="*/ 101210 h 124554"/>
                  <a:gd name="connsiteX2" fmla="*/ 124194 w 124193"/>
                  <a:gd name="connsiteY2" fmla="*/ 115846 h 124554"/>
                  <a:gd name="connsiteX3" fmla="*/ 0 w 124193"/>
                  <a:gd name="connsiteY3" fmla="*/ 0 h 124554"/>
                  <a:gd name="connsiteX4" fmla="*/ 65343 w 124193"/>
                  <a:gd name="connsiteY4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93" h="124554">
                    <a:moveTo>
                      <a:pt x="65343" y="124555"/>
                    </a:moveTo>
                    <a:cubicBezTo>
                      <a:pt x="68848" y="111156"/>
                      <a:pt x="81525" y="101210"/>
                      <a:pt x="96675" y="101210"/>
                    </a:cubicBezTo>
                    <a:cubicBezTo>
                      <a:pt x="108322" y="101210"/>
                      <a:pt x="118474" y="107085"/>
                      <a:pt x="124194" y="115846"/>
                    </a:cubicBezTo>
                    <a:cubicBezTo>
                      <a:pt x="119710" y="51120"/>
                      <a:pt x="65859" y="0"/>
                      <a:pt x="0" y="0"/>
                    </a:cubicBezTo>
                    <a:cubicBezTo>
                      <a:pt x="72970" y="2680"/>
                      <a:pt x="65343" y="124555"/>
                      <a:pt x="65343" y="124555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811" name="Freeform: Shape 9810">
              <a:extLst>
                <a:ext uri="{FF2B5EF4-FFF2-40B4-BE49-F238E27FC236}">
                  <a16:creationId xmlns:a16="http://schemas.microsoft.com/office/drawing/2014/main" id="{E123617E-6F9E-12E7-D589-BB29EA9FE539}"/>
                </a:ext>
              </a:extLst>
            </p:cNvPr>
            <p:cNvSpPr/>
            <p:nvPr/>
          </p:nvSpPr>
          <p:spPr>
            <a:xfrm>
              <a:off x="5859364" y="22704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0 w 70960"/>
                <a:gd name="connsiteY1" fmla="*/ 0 h 13192"/>
                <a:gd name="connsiteX2" fmla="*/ 70960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0" y="0"/>
                  </a:lnTo>
                  <a:lnTo>
                    <a:pt x="70960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2" name="Freeform: Shape 9811">
              <a:extLst>
                <a:ext uri="{FF2B5EF4-FFF2-40B4-BE49-F238E27FC236}">
                  <a16:creationId xmlns:a16="http://schemas.microsoft.com/office/drawing/2014/main" id="{B9C6E7A4-0409-17C1-F112-12EBBB8249C6}"/>
                </a:ext>
              </a:extLst>
            </p:cNvPr>
            <p:cNvSpPr/>
            <p:nvPr/>
          </p:nvSpPr>
          <p:spPr>
            <a:xfrm>
              <a:off x="5953411" y="22704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520" name="Red present">
            <a:extLst>
              <a:ext uri="{FF2B5EF4-FFF2-40B4-BE49-F238E27FC236}">
                <a16:creationId xmlns:a16="http://schemas.microsoft.com/office/drawing/2014/main" id="{569C773E-13E8-9048-B1C9-EDF6D783201D}"/>
              </a:ext>
            </a:extLst>
          </p:cNvPr>
          <p:cNvGrpSpPr/>
          <p:nvPr/>
        </p:nvGrpSpPr>
        <p:grpSpPr>
          <a:xfrm>
            <a:off x="6715913" y="2263909"/>
            <a:ext cx="459587" cy="851927"/>
            <a:chOff x="6360313" y="2058028"/>
            <a:chExt cx="248645" cy="460908"/>
          </a:xfrm>
        </p:grpSpPr>
        <p:grpSp>
          <p:nvGrpSpPr>
            <p:cNvPr id="11521" name="Graphic 11498">
              <a:extLst>
                <a:ext uri="{FF2B5EF4-FFF2-40B4-BE49-F238E27FC236}">
                  <a16:creationId xmlns:a16="http://schemas.microsoft.com/office/drawing/2014/main" id="{0AE98106-F1FB-6B6B-50CA-E73A15AD1E5D}"/>
                </a:ext>
              </a:extLst>
            </p:cNvPr>
            <p:cNvGrpSpPr/>
            <p:nvPr/>
          </p:nvGrpSpPr>
          <p:grpSpPr>
            <a:xfrm>
              <a:off x="6360313" y="2058028"/>
              <a:ext cx="248645" cy="460908"/>
              <a:chOff x="6360313" y="2058028"/>
              <a:chExt cx="248645" cy="460908"/>
            </a:xfrm>
          </p:grpSpPr>
          <p:grpSp>
            <p:nvGrpSpPr>
              <p:cNvPr id="11522" name="Graphic 11498">
                <a:extLst>
                  <a:ext uri="{FF2B5EF4-FFF2-40B4-BE49-F238E27FC236}">
                    <a16:creationId xmlns:a16="http://schemas.microsoft.com/office/drawing/2014/main" id="{BBD747A1-3077-8BD5-00BC-F709970261D8}"/>
                  </a:ext>
                </a:extLst>
              </p:cNvPr>
              <p:cNvGrpSpPr/>
              <p:nvPr/>
            </p:nvGrpSpPr>
            <p:grpSpPr>
              <a:xfrm>
                <a:off x="6429698" y="2313684"/>
                <a:ext cx="109978" cy="59775"/>
                <a:chOff x="6429698" y="2313684"/>
                <a:chExt cx="109978" cy="59775"/>
              </a:xfrm>
              <a:noFill/>
            </p:grpSpPr>
            <p:sp>
              <p:nvSpPr>
                <p:cNvPr id="11523" name="Freeform: Shape 11522">
                  <a:extLst>
                    <a:ext uri="{FF2B5EF4-FFF2-40B4-BE49-F238E27FC236}">
                      <a16:creationId xmlns:a16="http://schemas.microsoft.com/office/drawing/2014/main" id="{3FDF7FE6-9A2F-34B7-C94A-C37C1F2CCFC7}"/>
                    </a:ext>
                  </a:extLst>
                </p:cNvPr>
                <p:cNvSpPr/>
                <p:nvPr/>
              </p:nvSpPr>
              <p:spPr>
                <a:xfrm>
                  <a:off x="6429698" y="2313706"/>
                  <a:ext cx="53789" cy="59753"/>
                </a:xfrm>
                <a:custGeom>
                  <a:avLst/>
                  <a:gdLst>
                    <a:gd name="connsiteX0" fmla="*/ 46821 w 53789"/>
                    <a:gd name="connsiteY0" fmla="*/ 10540 h 59753"/>
                    <a:gd name="connsiteX1" fmla="*/ 53314 w 53789"/>
                    <a:gd name="connsiteY1" fmla="*/ 59754 h 59753"/>
                    <a:gd name="connsiteX2" fmla="*/ 6471 w 53789"/>
                    <a:gd name="connsiteY2" fmla="*/ 43315 h 59753"/>
                    <a:gd name="connsiteX3" fmla="*/ 9254 w 53789"/>
                    <a:gd name="connsiteY3" fmla="*/ 5541 h 59753"/>
                    <a:gd name="connsiteX4" fmla="*/ 46821 w 53789"/>
                    <a:gd name="connsiteY4" fmla="*/ 10540 h 59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53">
                      <a:moveTo>
                        <a:pt x="46821" y="10540"/>
                      </a:moveTo>
                      <a:cubicBezTo>
                        <a:pt x="56406" y="22341"/>
                        <a:pt x="53314" y="59754"/>
                        <a:pt x="53314" y="59754"/>
                      </a:cubicBezTo>
                      <a:cubicBezTo>
                        <a:pt x="53314" y="59754"/>
                        <a:pt x="16108" y="55167"/>
                        <a:pt x="6471" y="43315"/>
                      </a:cubicBezTo>
                      <a:cubicBezTo>
                        <a:pt x="-3165" y="31462"/>
                        <a:pt x="-1877" y="14559"/>
                        <a:pt x="9254" y="5541"/>
                      </a:cubicBezTo>
                      <a:cubicBezTo>
                        <a:pt x="20385" y="-3477"/>
                        <a:pt x="37236" y="-1261"/>
                        <a:pt x="46821" y="10540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4" name="Freeform: Shape 11523">
                  <a:extLst>
                    <a:ext uri="{FF2B5EF4-FFF2-40B4-BE49-F238E27FC236}">
                      <a16:creationId xmlns:a16="http://schemas.microsoft.com/office/drawing/2014/main" id="{4C0A53DC-BC11-0E27-EB05-CE537AD36D12}"/>
                    </a:ext>
                  </a:extLst>
                </p:cNvPr>
                <p:cNvSpPr/>
                <p:nvPr/>
              </p:nvSpPr>
              <p:spPr>
                <a:xfrm>
                  <a:off x="6485886" y="2313684"/>
                  <a:ext cx="53789" cy="59775"/>
                </a:xfrm>
                <a:custGeom>
                  <a:avLst/>
                  <a:gdLst>
                    <a:gd name="connsiteX0" fmla="*/ 6969 w 53789"/>
                    <a:gd name="connsiteY0" fmla="*/ 10562 h 59775"/>
                    <a:gd name="connsiteX1" fmla="*/ 476 w 53789"/>
                    <a:gd name="connsiteY1" fmla="*/ 59776 h 59775"/>
                    <a:gd name="connsiteX2" fmla="*/ 47319 w 53789"/>
                    <a:gd name="connsiteY2" fmla="*/ 43337 h 59775"/>
                    <a:gd name="connsiteX3" fmla="*/ 44536 w 53789"/>
                    <a:gd name="connsiteY3" fmla="*/ 5563 h 59775"/>
                    <a:gd name="connsiteX4" fmla="*/ 6969 w 53789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75">
                      <a:moveTo>
                        <a:pt x="6969" y="10562"/>
                      </a:moveTo>
                      <a:cubicBezTo>
                        <a:pt x="-2616" y="22363"/>
                        <a:pt x="476" y="59776"/>
                        <a:pt x="476" y="59776"/>
                      </a:cubicBezTo>
                      <a:cubicBezTo>
                        <a:pt x="476" y="59776"/>
                        <a:pt x="37682" y="55189"/>
                        <a:pt x="47319" y="43337"/>
                      </a:cubicBezTo>
                      <a:cubicBezTo>
                        <a:pt x="56955" y="31484"/>
                        <a:pt x="55667" y="14581"/>
                        <a:pt x="44536" y="5563"/>
                      </a:cubicBezTo>
                      <a:cubicBezTo>
                        <a:pt x="33405" y="-3507"/>
                        <a:pt x="16554" y="-1239"/>
                        <a:pt x="6969" y="1056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525" name="Freeform: Shape 11524">
                <a:extLst>
                  <a:ext uri="{FF2B5EF4-FFF2-40B4-BE49-F238E27FC236}">
                    <a16:creationId xmlns:a16="http://schemas.microsoft.com/office/drawing/2014/main" id="{7134A4E3-A1FD-3C5C-DF37-52B3AF28EAB3}"/>
                  </a:ext>
                </a:extLst>
              </p:cNvPr>
              <p:cNvSpPr/>
              <p:nvPr/>
            </p:nvSpPr>
            <p:spPr>
              <a:xfrm>
                <a:off x="6402467" y="2385054"/>
                <a:ext cx="164492" cy="133830"/>
              </a:xfrm>
              <a:custGeom>
                <a:avLst/>
                <a:gdLst>
                  <a:gd name="connsiteX0" fmla="*/ 0 w 164492"/>
                  <a:gd name="connsiteY0" fmla="*/ 0 h 133830"/>
                  <a:gd name="connsiteX1" fmla="*/ 164492 w 164492"/>
                  <a:gd name="connsiteY1" fmla="*/ 0 h 133830"/>
                  <a:gd name="connsiteX2" fmla="*/ 164492 w 164492"/>
                  <a:gd name="connsiteY2" fmla="*/ 133830 h 133830"/>
                  <a:gd name="connsiteX3" fmla="*/ 0 w 164492"/>
                  <a:gd name="connsiteY3" fmla="*/ 133830 h 13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492" h="133830">
                    <a:moveTo>
                      <a:pt x="0" y="0"/>
                    </a:moveTo>
                    <a:lnTo>
                      <a:pt x="164492" y="0"/>
                    </a:lnTo>
                    <a:lnTo>
                      <a:pt x="164492" y="133830"/>
                    </a:lnTo>
                    <a:lnTo>
                      <a:pt x="0" y="133830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26" name="Freeform: Shape 11525">
                <a:extLst>
                  <a:ext uri="{FF2B5EF4-FFF2-40B4-BE49-F238E27FC236}">
                    <a16:creationId xmlns:a16="http://schemas.microsoft.com/office/drawing/2014/main" id="{7B794291-3010-4F05-3DE0-4518BBCBCCC1}"/>
                  </a:ext>
                </a:extLst>
              </p:cNvPr>
              <p:cNvSpPr/>
              <p:nvPr/>
            </p:nvSpPr>
            <p:spPr>
              <a:xfrm>
                <a:off x="6395664" y="2365472"/>
                <a:ext cx="178096" cy="29373"/>
              </a:xfrm>
              <a:custGeom>
                <a:avLst/>
                <a:gdLst>
                  <a:gd name="connsiteX0" fmla="*/ 0 w 178096"/>
                  <a:gd name="connsiteY0" fmla="*/ 0 h 29373"/>
                  <a:gd name="connsiteX1" fmla="*/ 178097 w 178096"/>
                  <a:gd name="connsiteY1" fmla="*/ 0 h 29373"/>
                  <a:gd name="connsiteX2" fmla="*/ 178097 w 178096"/>
                  <a:gd name="connsiteY2" fmla="*/ 29374 h 29373"/>
                  <a:gd name="connsiteX3" fmla="*/ 0 w 178096"/>
                  <a:gd name="connsiteY3" fmla="*/ 29374 h 2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096" h="29373">
                    <a:moveTo>
                      <a:pt x="0" y="0"/>
                    </a:moveTo>
                    <a:lnTo>
                      <a:pt x="178097" y="0"/>
                    </a:lnTo>
                    <a:lnTo>
                      <a:pt x="178097" y="29374"/>
                    </a:lnTo>
                    <a:lnTo>
                      <a:pt x="0" y="29374"/>
                    </a:lnTo>
                    <a:close/>
                  </a:path>
                </a:pathLst>
              </a:custGeom>
              <a:solidFill>
                <a:srgbClr val="E068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27" name="Freeform: Shape 11526">
                <a:extLst>
                  <a:ext uri="{FF2B5EF4-FFF2-40B4-BE49-F238E27FC236}">
                    <a16:creationId xmlns:a16="http://schemas.microsoft.com/office/drawing/2014/main" id="{ED063562-417F-54E3-2EBB-871C4580D185}"/>
                  </a:ext>
                </a:extLst>
              </p:cNvPr>
              <p:cNvSpPr/>
              <p:nvPr/>
            </p:nvSpPr>
            <p:spPr>
              <a:xfrm>
                <a:off x="6473273" y="2365472"/>
                <a:ext cx="22828" cy="153464"/>
              </a:xfrm>
              <a:custGeom>
                <a:avLst/>
                <a:gdLst>
                  <a:gd name="connsiteX0" fmla="*/ 0 w 22828"/>
                  <a:gd name="connsiteY0" fmla="*/ 0 h 153464"/>
                  <a:gd name="connsiteX1" fmla="*/ 22829 w 22828"/>
                  <a:gd name="connsiteY1" fmla="*/ 0 h 153464"/>
                  <a:gd name="connsiteX2" fmla="*/ 22829 w 22828"/>
                  <a:gd name="connsiteY2" fmla="*/ 153464 h 153464"/>
                  <a:gd name="connsiteX3" fmla="*/ 0 w 22828"/>
                  <a:gd name="connsiteY3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28" h="153464">
                    <a:moveTo>
                      <a:pt x="0" y="0"/>
                    </a:moveTo>
                    <a:lnTo>
                      <a:pt x="22829" y="0"/>
                    </a:lnTo>
                    <a:lnTo>
                      <a:pt x="22829" y="153464"/>
                    </a:lnTo>
                    <a:lnTo>
                      <a:pt x="0" y="153464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28" name="Freeform: Shape 11527">
                <a:extLst>
                  <a:ext uri="{FF2B5EF4-FFF2-40B4-BE49-F238E27FC236}">
                    <a16:creationId xmlns:a16="http://schemas.microsoft.com/office/drawing/2014/main" id="{39348E74-817B-510B-A4A5-A48834E031A9}"/>
                  </a:ext>
                </a:extLst>
              </p:cNvPr>
              <p:cNvSpPr/>
              <p:nvPr/>
            </p:nvSpPr>
            <p:spPr>
              <a:xfrm>
                <a:off x="6363096" y="2175471"/>
                <a:ext cx="121617" cy="190001"/>
              </a:xfrm>
              <a:custGeom>
                <a:avLst/>
                <a:gdLst>
                  <a:gd name="connsiteX0" fmla="*/ 0 w 121617"/>
                  <a:gd name="connsiteY0" fmla="*/ 0 h 190001"/>
                  <a:gd name="connsiteX1" fmla="*/ 121617 w 121617"/>
                  <a:gd name="connsiteY1" fmla="*/ 190001 h 190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17" h="190001">
                    <a:moveTo>
                      <a:pt x="0" y="0"/>
                    </a:moveTo>
                    <a:lnTo>
                      <a:pt x="121617" y="190001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29" name="Freeform: Shape 11528">
                <a:extLst>
                  <a:ext uri="{FF2B5EF4-FFF2-40B4-BE49-F238E27FC236}">
                    <a16:creationId xmlns:a16="http://schemas.microsoft.com/office/drawing/2014/main" id="{B612D966-DFF9-8147-B89E-21D30E78CAF8}"/>
                  </a:ext>
                </a:extLst>
              </p:cNvPr>
              <p:cNvSpPr/>
              <p:nvPr/>
            </p:nvSpPr>
            <p:spPr>
              <a:xfrm>
                <a:off x="6484713" y="2172224"/>
                <a:ext cx="121307" cy="193247"/>
              </a:xfrm>
              <a:custGeom>
                <a:avLst/>
                <a:gdLst>
                  <a:gd name="connsiteX0" fmla="*/ 121308 w 121307"/>
                  <a:gd name="connsiteY0" fmla="*/ 0 h 193247"/>
                  <a:gd name="connsiteX1" fmla="*/ 0 w 121307"/>
                  <a:gd name="connsiteY1" fmla="*/ 193248 h 19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07" h="193247">
                    <a:moveTo>
                      <a:pt x="121308" y="0"/>
                    </a:moveTo>
                    <a:lnTo>
                      <a:pt x="0" y="193248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0" name="Freeform: Shape 11529">
                <a:extLst>
                  <a:ext uri="{FF2B5EF4-FFF2-40B4-BE49-F238E27FC236}">
                    <a16:creationId xmlns:a16="http://schemas.microsoft.com/office/drawing/2014/main" id="{21C3D8D8-6876-9B3A-9FF6-86AB8FB9B12A}"/>
                  </a:ext>
                </a:extLst>
              </p:cNvPr>
              <p:cNvSpPr/>
              <p:nvPr/>
            </p:nvSpPr>
            <p:spPr>
              <a:xfrm>
                <a:off x="6484713" y="2171399"/>
                <a:ext cx="66477" cy="194072"/>
              </a:xfrm>
              <a:custGeom>
                <a:avLst/>
                <a:gdLst>
                  <a:gd name="connsiteX0" fmla="*/ 66477 w 66477"/>
                  <a:gd name="connsiteY0" fmla="*/ 0 h 194072"/>
                  <a:gd name="connsiteX1" fmla="*/ 0 w 66477"/>
                  <a:gd name="connsiteY1" fmla="*/ 194072 h 19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477" h="194072">
                    <a:moveTo>
                      <a:pt x="66477" y="0"/>
                    </a:moveTo>
                    <a:lnTo>
                      <a:pt x="0" y="194072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531" name="Freeform: Shape 11530">
                <a:extLst>
                  <a:ext uri="{FF2B5EF4-FFF2-40B4-BE49-F238E27FC236}">
                    <a16:creationId xmlns:a16="http://schemas.microsoft.com/office/drawing/2014/main" id="{633B3557-7926-022A-E1BC-DB7EF290FAE1}"/>
                  </a:ext>
                </a:extLst>
              </p:cNvPr>
              <p:cNvSpPr/>
              <p:nvPr/>
            </p:nvSpPr>
            <p:spPr>
              <a:xfrm>
                <a:off x="6484661" y="2168359"/>
                <a:ext cx="669" cy="197112"/>
              </a:xfrm>
              <a:custGeom>
                <a:avLst/>
                <a:gdLst>
                  <a:gd name="connsiteX0" fmla="*/ 670 w 669"/>
                  <a:gd name="connsiteY0" fmla="*/ 0 h 197112"/>
                  <a:gd name="connsiteX1" fmla="*/ 0 w 669"/>
                  <a:gd name="connsiteY1" fmla="*/ 197113 h 19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9" h="197112">
                    <a:moveTo>
                      <a:pt x="670" y="0"/>
                    </a:moveTo>
                    <a:lnTo>
                      <a:pt x="0" y="197113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532" name="Freeform: Shape 11531">
                <a:extLst>
                  <a:ext uri="{FF2B5EF4-FFF2-40B4-BE49-F238E27FC236}">
                    <a16:creationId xmlns:a16="http://schemas.microsoft.com/office/drawing/2014/main" id="{1DDFF2F2-92AB-055F-E4C2-363FFB9124C9}"/>
                  </a:ext>
                </a:extLst>
              </p:cNvPr>
              <p:cNvSpPr/>
              <p:nvPr/>
            </p:nvSpPr>
            <p:spPr>
              <a:xfrm>
                <a:off x="6419318" y="2167535"/>
                <a:ext cx="65394" cy="197937"/>
              </a:xfrm>
              <a:custGeom>
                <a:avLst/>
                <a:gdLst>
                  <a:gd name="connsiteX0" fmla="*/ 0 w 65394"/>
                  <a:gd name="connsiteY0" fmla="*/ 0 h 197937"/>
                  <a:gd name="connsiteX1" fmla="*/ 65395 w 65394"/>
                  <a:gd name="connsiteY1" fmla="*/ 197937 h 197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94" h="197937">
                    <a:moveTo>
                      <a:pt x="0" y="0"/>
                    </a:moveTo>
                    <a:lnTo>
                      <a:pt x="65395" y="19793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3" name="Freeform: Shape 11532">
                <a:extLst>
                  <a:ext uri="{FF2B5EF4-FFF2-40B4-BE49-F238E27FC236}">
                    <a16:creationId xmlns:a16="http://schemas.microsoft.com/office/drawing/2014/main" id="{C11906D7-F3CA-0DD0-7001-EEE17F7DD64B}"/>
                  </a:ext>
                </a:extLst>
              </p:cNvPr>
              <p:cNvSpPr/>
              <p:nvPr/>
            </p:nvSpPr>
            <p:spPr>
              <a:xfrm>
                <a:off x="6484713" y="2365472"/>
                <a:ext cx="5153" cy="153412"/>
              </a:xfrm>
              <a:custGeom>
                <a:avLst/>
                <a:gdLst>
                  <a:gd name="connsiteX0" fmla="*/ 0 w 5153"/>
                  <a:gd name="connsiteY0" fmla="*/ 0 h 153412"/>
                  <a:gd name="connsiteX1" fmla="*/ 0 w 5153"/>
                  <a:gd name="connsiteY1" fmla="*/ 153413 h 153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3" h="153412">
                    <a:moveTo>
                      <a:pt x="0" y="0"/>
                    </a:moveTo>
                    <a:lnTo>
                      <a:pt x="0" y="153413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534" name="Freeform: Shape 11533">
                <a:extLst>
                  <a:ext uri="{FF2B5EF4-FFF2-40B4-BE49-F238E27FC236}">
                    <a16:creationId xmlns:a16="http://schemas.microsoft.com/office/drawing/2014/main" id="{581EDBF7-9787-F0BA-F4DC-DB8383438DA7}"/>
                  </a:ext>
                </a:extLst>
              </p:cNvPr>
              <p:cNvSpPr/>
              <p:nvPr/>
            </p:nvSpPr>
            <p:spPr>
              <a:xfrm>
                <a:off x="6360313" y="2058028"/>
                <a:ext cx="248593" cy="124554"/>
              </a:xfrm>
              <a:custGeom>
                <a:avLst/>
                <a:gdLst>
                  <a:gd name="connsiteX0" fmla="*/ 29580 w 248593"/>
                  <a:gd name="connsiteY0" fmla="*/ 101210 h 124554"/>
                  <a:gd name="connsiteX1" fmla="*/ 60912 w 248593"/>
                  <a:gd name="connsiteY1" fmla="*/ 124555 h 124554"/>
                  <a:gd name="connsiteX2" fmla="*/ 62303 w 248593"/>
                  <a:gd name="connsiteY2" fmla="*/ 124555 h 124554"/>
                  <a:gd name="connsiteX3" fmla="*/ 93635 w 248593"/>
                  <a:gd name="connsiteY3" fmla="*/ 101210 h 124554"/>
                  <a:gd name="connsiteX4" fmla="*/ 124967 w 248593"/>
                  <a:gd name="connsiteY4" fmla="*/ 124555 h 124554"/>
                  <a:gd name="connsiteX5" fmla="*/ 125688 w 248593"/>
                  <a:gd name="connsiteY5" fmla="*/ 124555 h 124554"/>
                  <a:gd name="connsiteX6" fmla="*/ 157020 w 248593"/>
                  <a:gd name="connsiteY6" fmla="*/ 101210 h 124554"/>
                  <a:gd name="connsiteX7" fmla="*/ 188352 w 248593"/>
                  <a:gd name="connsiteY7" fmla="*/ 124555 h 124554"/>
                  <a:gd name="connsiteX8" fmla="*/ 189743 w 248593"/>
                  <a:gd name="connsiteY8" fmla="*/ 124555 h 124554"/>
                  <a:gd name="connsiteX9" fmla="*/ 221075 w 248593"/>
                  <a:gd name="connsiteY9" fmla="*/ 101210 h 124554"/>
                  <a:gd name="connsiteX10" fmla="*/ 248594 w 248593"/>
                  <a:gd name="connsiteY10" fmla="*/ 115846 h 124554"/>
                  <a:gd name="connsiteX11" fmla="*/ 124400 w 248593"/>
                  <a:gd name="connsiteY11" fmla="*/ 0 h 124554"/>
                  <a:gd name="connsiteX12" fmla="*/ 0 w 248593"/>
                  <a:gd name="connsiteY12" fmla="*/ 119350 h 124554"/>
                  <a:gd name="connsiteX13" fmla="*/ 29477 w 248593"/>
                  <a:gd name="connsiteY13" fmla="*/ 101159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8593" h="124554">
                    <a:moveTo>
                      <a:pt x="29580" y="101210"/>
                    </a:moveTo>
                    <a:cubicBezTo>
                      <a:pt x="44730" y="101210"/>
                      <a:pt x="57407" y="111156"/>
                      <a:pt x="60912" y="124555"/>
                    </a:cubicBezTo>
                    <a:lnTo>
                      <a:pt x="62303" y="124555"/>
                    </a:lnTo>
                    <a:cubicBezTo>
                      <a:pt x="65807" y="111156"/>
                      <a:pt x="78484" y="101210"/>
                      <a:pt x="93635" y="101210"/>
                    </a:cubicBezTo>
                    <a:cubicBezTo>
                      <a:pt x="108786" y="101210"/>
                      <a:pt x="121514" y="111156"/>
                      <a:pt x="124967" y="124555"/>
                    </a:cubicBezTo>
                    <a:lnTo>
                      <a:pt x="125688" y="124555"/>
                    </a:lnTo>
                    <a:cubicBezTo>
                      <a:pt x="129193" y="111156"/>
                      <a:pt x="141870" y="101210"/>
                      <a:pt x="157020" y="101210"/>
                    </a:cubicBezTo>
                    <a:cubicBezTo>
                      <a:pt x="172171" y="101210"/>
                      <a:pt x="184848" y="111156"/>
                      <a:pt x="188352" y="124555"/>
                    </a:cubicBezTo>
                    <a:lnTo>
                      <a:pt x="189743" y="124555"/>
                    </a:lnTo>
                    <a:cubicBezTo>
                      <a:pt x="193248" y="111156"/>
                      <a:pt x="205925" y="101210"/>
                      <a:pt x="221075" y="101210"/>
                    </a:cubicBezTo>
                    <a:cubicBezTo>
                      <a:pt x="232722" y="101210"/>
                      <a:pt x="242874" y="107085"/>
                      <a:pt x="248594" y="115846"/>
                    </a:cubicBezTo>
                    <a:cubicBezTo>
                      <a:pt x="244110" y="51120"/>
                      <a:pt x="190259" y="0"/>
                      <a:pt x="124400" y="0"/>
                    </a:cubicBezTo>
                    <a:cubicBezTo>
                      <a:pt x="58541" y="0"/>
                      <a:pt x="2731" y="52976"/>
                      <a:pt x="0" y="119350"/>
                    </a:cubicBezTo>
                    <a:cubicBezTo>
                      <a:pt x="5050" y="108631"/>
                      <a:pt x="16336" y="101159"/>
                      <a:pt x="29477" y="10115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5" name="Freeform: Shape 11534">
                <a:extLst>
                  <a:ext uri="{FF2B5EF4-FFF2-40B4-BE49-F238E27FC236}">
                    <a16:creationId xmlns:a16="http://schemas.microsoft.com/office/drawing/2014/main" id="{650E23BC-1843-AB77-63EE-2919B95E29CE}"/>
                  </a:ext>
                </a:extLst>
              </p:cNvPr>
              <p:cNvSpPr/>
              <p:nvPr/>
            </p:nvSpPr>
            <p:spPr>
              <a:xfrm>
                <a:off x="6484650" y="2058028"/>
                <a:ext cx="65784" cy="124554"/>
              </a:xfrm>
              <a:custGeom>
                <a:avLst/>
                <a:gdLst>
                  <a:gd name="connsiteX0" fmla="*/ 1041 w 65784"/>
                  <a:gd name="connsiteY0" fmla="*/ 124555 h 124554"/>
                  <a:gd name="connsiteX1" fmla="*/ 1402 w 65784"/>
                  <a:gd name="connsiteY1" fmla="*/ 124555 h 124554"/>
                  <a:gd name="connsiteX2" fmla="*/ 32734 w 65784"/>
                  <a:gd name="connsiteY2" fmla="*/ 101210 h 124554"/>
                  <a:gd name="connsiteX3" fmla="*/ 64066 w 65784"/>
                  <a:gd name="connsiteY3" fmla="*/ 124555 h 124554"/>
                  <a:gd name="connsiteX4" fmla="*/ 65457 w 65784"/>
                  <a:gd name="connsiteY4" fmla="*/ 124555 h 124554"/>
                  <a:gd name="connsiteX5" fmla="*/ 114 w 65784"/>
                  <a:gd name="connsiteY5" fmla="*/ 0 h 124554"/>
                  <a:gd name="connsiteX6" fmla="*/ 1041 w 65784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84" h="124554">
                    <a:moveTo>
                      <a:pt x="1041" y="124555"/>
                    </a:moveTo>
                    <a:lnTo>
                      <a:pt x="1402" y="124555"/>
                    </a:lnTo>
                    <a:cubicBezTo>
                      <a:pt x="4906" y="111156"/>
                      <a:pt x="17584" y="101210"/>
                      <a:pt x="32734" y="101210"/>
                    </a:cubicBezTo>
                    <a:cubicBezTo>
                      <a:pt x="47885" y="101210"/>
                      <a:pt x="60562" y="111156"/>
                      <a:pt x="64066" y="124555"/>
                    </a:cubicBezTo>
                    <a:lnTo>
                      <a:pt x="65457" y="124555"/>
                    </a:lnTo>
                    <a:cubicBezTo>
                      <a:pt x="66643" y="109919"/>
                      <a:pt x="68189" y="2422"/>
                      <a:pt x="114" y="0"/>
                    </a:cubicBezTo>
                    <a:cubicBezTo>
                      <a:pt x="-350" y="22571"/>
                      <a:pt x="732" y="106621"/>
                      <a:pt x="1041" y="124555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6" name="Freeform: Shape 11535">
                <a:extLst>
                  <a:ext uri="{FF2B5EF4-FFF2-40B4-BE49-F238E27FC236}">
                    <a16:creationId xmlns:a16="http://schemas.microsoft.com/office/drawing/2014/main" id="{4F4D8AD8-93DE-B2D2-273C-5A02F01510A9}"/>
                  </a:ext>
                </a:extLst>
              </p:cNvPr>
              <p:cNvSpPr/>
              <p:nvPr/>
            </p:nvSpPr>
            <p:spPr>
              <a:xfrm>
                <a:off x="6420014" y="2058028"/>
                <a:ext cx="65678" cy="124554"/>
              </a:xfrm>
              <a:custGeom>
                <a:avLst/>
                <a:gdLst>
                  <a:gd name="connsiteX0" fmla="*/ 1211 w 65678"/>
                  <a:gd name="connsiteY0" fmla="*/ 124555 h 124554"/>
                  <a:gd name="connsiteX1" fmla="*/ 2602 w 65678"/>
                  <a:gd name="connsiteY1" fmla="*/ 124555 h 124554"/>
                  <a:gd name="connsiteX2" fmla="*/ 33934 w 65678"/>
                  <a:gd name="connsiteY2" fmla="*/ 101210 h 124554"/>
                  <a:gd name="connsiteX3" fmla="*/ 65266 w 65678"/>
                  <a:gd name="connsiteY3" fmla="*/ 124555 h 124554"/>
                  <a:gd name="connsiteX4" fmla="*/ 65678 w 65678"/>
                  <a:gd name="connsiteY4" fmla="*/ 124555 h 124554"/>
                  <a:gd name="connsiteX5" fmla="*/ 64751 w 65678"/>
                  <a:gd name="connsiteY5" fmla="*/ 0 h 124554"/>
                  <a:gd name="connsiteX6" fmla="*/ 1159 w 65678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678" h="124554">
                    <a:moveTo>
                      <a:pt x="1211" y="124555"/>
                    </a:moveTo>
                    <a:lnTo>
                      <a:pt x="2602" y="124555"/>
                    </a:lnTo>
                    <a:cubicBezTo>
                      <a:pt x="6106" y="111156"/>
                      <a:pt x="18783" y="101210"/>
                      <a:pt x="33934" y="101210"/>
                    </a:cubicBezTo>
                    <a:cubicBezTo>
                      <a:pt x="49085" y="101210"/>
                      <a:pt x="61813" y="111156"/>
                      <a:pt x="65266" y="124555"/>
                    </a:cubicBezTo>
                    <a:lnTo>
                      <a:pt x="65678" y="124555"/>
                    </a:lnTo>
                    <a:cubicBezTo>
                      <a:pt x="65472" y="109971"/>
                      <a:pt x="64338" y="15563"/>
                      <a:pt x="64751" y="0"/>
                    </a:cubicBezTo>
                    <a:cubicBezTo>
                      <a:pt x="-2294" y="0"/>
                      <a:pt x="-2294" y="111156"/>
                      <a:pt x="1159" y="124555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37" name="Freeform: Shape 11536">
                <a:extLst>
                  <a:ext uri="{FF2B5EF4-FFF2-40B4-BE49-F238E27FC236}">
                    <a16:creationId xmlns:a16="http://schemas.microsoft.com/office/drawing/2014/main" id="{83AEF7C6-D0A0-5107-B15C-C9A225FD95D7}"/>
                  </a:ext>
                </a:extLst>
              </p:cNvPr>
              <p:cNvSpPr/>
              <p:nvPr/>
            </p:nvSpPr>
            <p:spPr>
              <a:xfrm>
                <a:off x="6484764" y="2058028"/>
                <a:ext cx="124193" cy="124554"/>
              </a:xfrm>
              <a:custGeom>
                <a:avLst/>
                <a:gdLst>
                  <a:gd name="connsiteX0" fmla="*/ 65343 w 124193"/>
                  <a:gd name="connsiteY0" fmla="*/ 124555 h 124554"/>
                  <a:gd name="connsiteX1" fmla="*/ 96675 w 124193"/>
                  <a:gd name="connsiteY1" fmla="*/ 101210 h 124554"/>
                  <a:gd name="connsiteX2" fmla="*/ 124194 w 124193"/>
                  <a:gd name="connsiteY2" fmla="*/ 115846 h 124554"/>
                  <a:gd name="connsiteX3" fmla="*/ 0 w 124193"/>
                  <a:gd name="connsiteY3" fmla="*/ 0 h 124554"/>
                  <a:gd name="connsiteX4" fmla="*/ 65343 w 124193"/>
                  <a:gd name="connsiteY4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93" h="124554">
                    <a:moveTo>
                      <a:pt x="65343" y="124555"/>
                    </a:moveTo>
                    <a:cubicBezTo>
                      <a:pt x="68848" y="111156"/>
                      <a:pt x="81525" y="101210"/>
                      <a:pt x="96675" y="101210"/>
                    </a:cubicBezTo>
                    <a:cubicBezTo>
                      <a:pt x="108322" y="101210"/>
                      <a:pt x="118474" y="107085"/>
                      <a:pt x="124194" y="115846"/>
                    </a:cubicBezTo>
                    <a:cubicBezTo>
                      <a:pt x="119710" y="51120"/>
                      <a:pt x="65859" y="0"/>
                      <a:pt x="0" y="0"/>
                    </a:cubicBezTo>
                    <a:cubicBezTo>
                      <a:pt x="72970" y="2680"/>
                      <a:pt x="65343" y="124555"/>
                      <a:pt x="65343" y="124555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538" name="Freeform: Shape 11537">
              <a:extLst>
                <a:ext uri="{FF2B5EF4-FFF2-40B4-BE49-F238E27FC236}">
                  <a16:creationId xmlns:a16="http://schemas.microsoft.com/office/drawing/2014/main" id="{AD48749A-EE7D-3B0F-C282-29833294D029}"/>
                </a:ext>
              </a:extLst>
            </p:cNvPr>
            <p:cNvSpPr/>
            <p:nvPr/>
          </p:nvSpPr>
          <p:spPr>
            <a:xfrm>
              <a:off x="6402157" y="23948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39" name="Freeform: Shape 11538">
              <a:extLst>
                <a:ext uri="{FF2B5EF4-FFF2-40B4-BE49-F238E27FC236}">
                  <a16:creationId xmlns:a16="http://schemas.microsoft.com/office/drawing/2014/main" id="{AD41C922-89C3-9D17-A411-7EE000FDB545}"/>
                </a:ext>
              </a:extLst>
            </p:cNvPr>
            <p:cNvSpPr/>
            <p:nvPr/>
          </p:nvSpPr>
          <p:spPr>
            <a:xfrm>
              <a:off x="6496205" y="23948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3209" name="!!Rocket in flight 4">
            <a:extLst>
              <a:ext uri="{FF2B5EF4-FFF2-40B4-BE49-F238E27FC236}">
                <a16:creationId xmlns:a16="http://schemas.microsoft.com/office/drawing/2014/main" id="{8E3C1955-48A2-771C-A4F2-39F06CD2A7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 flipV="1">
            <a:off x="47888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3591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41" name="Background mist">
            <a:extLst>
              <a:ext uri="{FF2B5EF4-FFF2-40B4-BE49-F238E27FC236}">
                <a16:creationId xmlns:a16="http://schemas.microsoft.com/office/drawing/2014/main" id="{FC99CD3F-3C71-1B1B-5155-88A884D849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1542" name="Freeform: Shape 11541">
              <a:extLst>
                <a:ext uri="{FF2B5EF4-FFF2-40B4-BE49-F238E27FC236}">
                  <a16:creationId xmlns:a16="http://schemas.microsoft.com/office/drawing/2014/main" id="{D06C4256-252C-8F91-7C5F-3AB9DED7CDE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3" name="Freeform: Shape 11542">
              <a:extLst>
                <a:ext uri="{FF2B5EF4-FFF2-40B4-BE49-F238E27FC236}">
                  <a16:creationId xmlns:a16="http://schemas.microsoft.com/office/drawing/2014/main" id="{4EE5DDE4-01FA-1F3B-3F8E-69737AFC37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4" name="Freeform: Shape 11543">
              <a:extLst>
                <a:ext uri="{FF2B5EF4-FFF2-40B4-BE49-F238E27FC236}">
                  <a16:creationId xmlns:a16="http://schemas.microsoft.com/office/drawing/2014/main" id="{2AA5B643-4158-6BA0-3B3B-B225B699FA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5" name="Freeform: Shape 11544">
              <a:extLst>
                <a:ext uri="{FF2B5EF4-FFF2-40B4-BE49-F238E27FC236}">
                  <a16:creationId xmlns:a16="http://schemas.microsoft.com/office/drawing/2014/main" id="{D7EDABBB-6268-5DE8-4B64-452F99C693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546" name="Freeform: Shape 11545">
              <a:extLst>
                <a:ext uri="{FF2B5EF4-FFF2-40B4-BE49-F238E27FC236}">
                  <a16:creationId xmlns:a16="http://schemas.microsoft.com/office/drawing/2014/main" id="{25459A8C-B1FD-1163-EA92-19C487D61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D47404A-31D7-4F36-5568-E2BF6F33FC1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13632" name="Mars Rover">
            <a:extLst>
              <a:ext uri="{FF2B5EF4-FFF2-40B4-BE49-F238E27FC236}">
                <a16:creationId xmlns:a16="http://schemas.microsoft.com/office/drawing/2014/main" id="{6D8A1E97-9CF0-72C1-C17F-FBB3FB988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7452" y="4415397"/>
            <a:ext cx="1009650" cy="1133475"/>
          </a:xfrm>
          <a:prstGeom prst="rect">
            <a:avLst/>
          </a:prstGeom>
        </p:spPr>
      </p:pic>
      <p:pic>
        <p:nvPicPr>
          <p:cNvPr id="33" name="Mars sign">
            <a:extLst>
              <a:ext uri="{FF2B5EF4-FFF2-40B4-BE49-F238E27FC236}">
                <a16:creationId xmlns:a16="http://schemas.microsoft.com/office/drawing/2014/main" id="{76855B85-C6CA-677E-6C2B-257798C47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76824" y="4225924"/>
            <a:ext cx="2314575" cy="1285875"/>
          </a:xfrm>
          <a:prstGeom prst="rect">
            <a:avLst/>
          </a:prstGeom>
        </p:spPr>
      </p:pic>
      <p:pic>
        <p:nvPicPr>
          <p:cNvPr id="5" name="Mars">
            <a:extLst>
              <a:ext uri="{FF2B5EF4-FFF2-40B4-BE49-F238E27FC236}">
                <a16:creationId xmlns:a16="http://schemas.microsoft.com/office/drawing/2014/main" id="{4F4667DF-FBAC-0B36-E710-5480881F80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90689" y="3352800"/>
            <a:ext cx="5627294" cy="6486078"/>
          </a:xfrm>
          <a:prstGeom prst="rect">
            <a:avLst/>
          </a:prstGeom>
        </p:spPr>
      </p:pic>
      <p:grpSp>
        <p:nvGrpSpPr>
          <p:cNvPr id="13531" name="Blue present">
            <a:extLst>
              <a:ext uri="{FF2B5EF4-FFF2-40B4-BE49-F238E27FC236}">
                <a16:creationId xmlns:a16="http://schemas.microsoft.com/office/drawing/2014/main" id="{1DBDF5EB-158D-BAB1-BF92-6B8C087AEE0A}"/>
              </a:ext>
            </a:extLst>
          </p:cNvPr>
          <p:cNvGrpSpPr/>
          <p:nvPr/>
        </p:nvGrpSpPr>
        <p:grpSpPr>
          <a:xfrm>
            <a:off x="6161160" y="4164806"/>
            <a:ext cx="146308" cy="271152"/>
            <a:chOff x="5817467" y="1933525"/>
            <a:chExt cx="248696" cy="460908"/>
          </a:xfrm>
        </p:grpSpPr>
        <p:grpSp>
          <p:nvGrpSpPr>
            <p:cNvPr id="13532" name="Graphic 11498">
              <a:extLst>
                <a:ext uri="{FF2B5EF4-FFF2-40B4-BE49-F238E27FC236}">
                  <a16:creationId xmlns:a16="http://schemas.microsoft.com/office/drawing/2014/main" id="{780B3845-49DA-E789-B51E-DAE4C0F28F7D}"/>
                </a:ext>
              </a:extLst>
            </p:cNvPr>
            <p:cNvGrpSpPr/>
            <p:nvPr/>
          </p:nvGrpSpPr>
          <p:grpSpPr>
            <a:xfrm>
              <a:off x="5817467" y="1933525"/>
              <a:ext cx="248696" cy="460908"/>
              <a:chOff x="5817467" y="1933525"/>
              <a:chExt cx="248696" cy="460908"/>
            </a:xfrm>
          </p:grpSpPr>
          <p:grpSp>
            <p:nvGrpSpPr>
              <p:cNvPr id="13535" name="Graphic 11498">
                <a:extLst>
                  <a:ext uri="{FF2B5EF4-FFF2-40B4-BE49-F238E27FC236}">
                    <a16:creationId xmlns:a16="http://schemas.microsoft.com/office/drawing/2014/main" id="{E79BB846-3E2F-BA8E-F4A8-7730530D61A2}"/>
                  </a:ext>
                </a:extLst>
              </p:cNvPr>
              <p:cNvGrpSpPr/>
              <p:nvPr/>
            </p:nvGrpSpPr>
            <p:grpSpPr>
              <a:xfrm>
                <a:off x="5886852" y="2189181"/>
                <a:ext cx="110008" cy="59775"/>
                <a:chOff x="5886852" y="2189181"/>
                <a:chExt cx="110008" cy="59775"/>
              </a:xfrm>
              <a:noFill/>
            </p:grpSpPr>
            <p:sp>
              <p:nvSpPr>
                <p:cNvPr id="13549" name="Freeform: Shape 13548">
                  <a:extLst>
                    <a:ext uri="{FF2B5EF4-FFF2-40B4-BE49-F238E27FC236}">
                      <a16:creationId xmlns:a16="http://schemas.microsoft.com/office/drawing/2014/main" id="{1FC70A13-B04B-96B1-A8FD-046EBB7603D4}"/>
                    </a:ext>
                  </a:extLst>
                </p:cNvPr>
                <p:cNvSpPr/>
                <p:nvPr/>
              </p:nvSpPr>
              <p:spPr>
                <a:xfrm>
                  <a:off x="5886852" y="2189181"/>
                  <a:ext cx="53789" cy="59775"/>
                </a:xfrm>
                <a:custGeom>
                  <a:avLst/>
                  <a:gdLst>
                    <a:gd name="connsiteX0" fmla="*/ 46821 w 53789"/>
                    <a:gd name="connsiteY0" fmla="*/ 10562 h 59775"/>
                    <a:gd name="connsiteX1" fmla="*/ 53314 w 53789"/>
                    <a:gd name="connsiteY1" fmla="*/ 59776 h 59775"/>
                    <a:gd name="connsiteX2" fmla="*/ 6471 w 53789"/>
                    <a:gd name="connsiteY2" fmla="*/ 43337 h 59775"/>
                    <a:gd name="connsiteX3" fmla="*/ 9254 w 53789"/>
                    <a:gd name="connsiteY3" fmla="*/ 5563 h 59775"/>
                    <a:gd name="connsiteX4" fmla="*/ 46821 w 53789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75">
                      <a:moveTo>
                        <a:pt x="46821" y="10562"/>
                      </a:moveTo>
                      <a:cubicBezTo>
                        <a:pt x="56406" y="22363"/>
                        <a:pt x="53314" y="59776"/>
                        <a:pt x="53314" y="59776"/>
                      </a:cubicBezTo>
                      <a:cubicBezTo>
                        <a:pt x="53314" y="59776"/>
                        <a:pt x="16108" y="55189"/>
                        <a:pt x="6471" y="43337"/>
                      </a:cubicBezTo>
                      <a:cubicBezTo>
                        <a:pt x="-3165" y="31484"/>
                        <a:pt x="-1877" y="14581"/>
                        <a:pt x="9254" y="5563"/>
                      </a:cubicBezTo>
                      <a:cubicBezTo>
                        <a:pt x="20385" y="-3507"/>
                        <a:pt x="37236" y="-1239"/>
                        <a:pt x="46821" y="1056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550" name="Freeform: Shape 13549">
                  <a:extLst>
                    <a:ext uri="{FF2B5EF4-FFF2-40B4-BE49-F238E27FC236}">
                      <a16:creationId xmlns:a16="http://schemas.microsoft.com/office/drawing/2014/main" id="{51F1F5D0-DE06-A3AD-4AC7-4BA4502EA430}"/>
                    </a:ext>
                  </a:extLst>
                </p:cNvPr>
                <p:cNvSpPr/>
                <p:nvPr/>
              </p:nvSpPr>
              <p:spPr>
                <a:xfrm>
                  <a:off x="5943092" y="2189181"/>
                  <a:ext cx="53768" cy="59775"/>
                </a:xfrm>
                <a:custGeom>
                  <a:avLst/>
                  <a:gdLst>
                    <a:gd name="connsiteX0" fmla="*/ 6969 w 53768"/>
                    <a:gd name="connsiteY0" fmla="*/ 10562 h 59775"/>
                    <a:gd name="connsiteX1" fmla="*/ 476 w 53768"/>
                    <a:gd name="connsiteY1" fmla="*/ 59776 h 59775"/>
                    <a:gd name="connsiteX2" fmla="*/ 47319 w 53768"/>
                    <a:gd name="connsiteY2" fmla="*/ 43337 h 59775"/>
                    <a:gd name="connsiteX3" fmla="*/ 44536 w 53768"/>
                    <a:gd name="connsiteY3" fmla="*/ 5563 h 59775"/>
                    <a:gd name="connsiteX4" fmla="*/ 6969 w 53768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68" h="59775">
                      <a:moveTo>
                        <a:pt x="6969" y="10562"/>
                      </a:moveTo>
                      <a:cubicBezTo>
                        <a:pt x="-2616" y="22363"/>
                        <a:pt x="476" y="59776"/>
                        <a:pt x="476" y="59776"/>
                      </a:cubicBezTo>
                      <a:cubicBezTo>
                        <a:pt x="476" y="59776"/>
                        <a:pt x="37682" y="55189"/>
                        <a:pt x="47319" y="43337"/>
                      </a:cubicBezTo>
                      <a:cubicBezTo>
                        <a:pt x="56904" y="31536"/>
                        <a:pt x="55667" y="14581"/>
                        <a:pt x="44536" y="5563"/>
                      </a:cubicBezTo>
                      <a:cubicBezTo>
                        <a:pt x="33405" y="-3507"/>
                        <a:pt x="16554" y="-1239"/>
                        <a:pt x="6969" y="1056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sp>
            <p:nvSpPr>
              <p:cNvPr id="13536" name="Freeform: Shape 13535">
                <a:extLst>
                  <a:ext uri="{FF2B5EF4-FFF2-40B4-BE49-F238E27FC236}">
                    <a16:creationId xmlns:a16="http://schemas.microsoft.com/office/drawing/2014/main" id="{F9C51872-358D-0307-69C0-2EB5730662A9}"/>
                  </a:ext>
                </a:extLst>
              </p:cNvPr>
              <p:cNvSpPr/>
              <p:nvPr/>
            </p:nvSpPr>
            <p:spPr>
              <a:xfrm>
                <a:off x="5859621" y="2260551"/>
                <a:ext cx="164492" cy="133830"/>
              </a:xfrm>
              <a:custGeom>
                <a:avLst/>
                <a:gdLst>
                  <a:gd name="connsiteX0" fmla="*/ 0 w 164492"/>
                  <a:gd name="connsiteY0" fmla="*/ 0 h 133830"/>
                  <a:gd name="connsiteX1" fmla="*/ 164492 w 164492"/>
                  <a:gd name="connsiteY1" fmla="*/ 0 h 133830"/>
                  <a:gd name="connsiteX2" fmla="*/ 164492 w 164492"/>
                  <a:gd name="connsiteY2" fmla="*/ 133830 h 133830"/>
                  <a:gd name="connsiteX3" fmla="*/ 0 w 164492"/>
                  <a:gd name="connsiteY3" fmla="*/ 133830 h 13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492" h="133830">
                    <a:moveTo>
                      <a:pt x="0" y="0"/>
                    </a:moveTo>
                    <a:lnTo>
                      <a:pt x="164492" y="0"/>
                    </a:lnTo>
                    <a:lnTo>
                      <a:pt x="164492" y="133830"/>
                    </a:lnTo>
                    <a:lnTo>
                      <a:pt x="0" y="133830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37" name="Freeform: Shape 13536">
                <a:extLst>
                  <a:ext uri="{FF2B5EF4-FFF2-40B4-BE49-F238E27FC236}">
                    <a16:creationId xmlns:a16="http://schemas.microsoft.com/office/drawing/2014/main" id="{CB8F7534-6A27-8D81-825B-BC53E6675CAD}"/>
                  </a:ext>
                </a:extLst>
              </p:cNvPr>
              <p:cNvSpPr/>
              <p:nvPr/>
            </p:nvSpPr>
            <p:spPr>
              <a:xfrm>
                <a:off x="5852819" y="2240969"/>
                <a:ext cx="178096" cy="29373"/>
              </a:xfrm>
              <a:custGeom>
                <a:avLst/>
                <a:gdLst>
                  <a:gd name="connsiteX0" fmla="*/ 0 w 178096"/>
                  <a:gd name="connsiteY0" fmla="*/ 0 h 29373"/>
                  <a:gd name="connsiteX1" fmla="*/ 178097 w 178096"/>
                  <a:gd name="connsiteY1" fmla="*/ 0 h 29373"/>
                  <a:gd name="connsiteX2" fmla="*/ 178097 w 178096"/>
                  <a:gd name="connsiteY2" fmla="*/ 29374 h 29373"/>
                  <a:gd name="connsiteX3" fmla="*/ 0 w 178096"/>
                  <a:gd name="connsiteY3" fmla="*/ 29374 h 2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096" h="29373">
                    <a:moveTo>
                      <a:pt x="0" y="0"/>
                    </a:moveTo>
                    <a:lnTo>
                      <a:pt x="178097" y="0"/>
                    </a:lnTo>
                    <a:lnTo>
                      <a:pt x="178097" y="29374"/>
                    </a:lnTo>
                    <a:lnTo>
                      <a:pt x="0" y="29374"/>
                    </a:lnTo>
                    <a:close/>
                  </a:path>
                </a:pathLst>
              </a:custGeom>
              <a:solidFill>
                <a:srgbClr val="A3DEE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38" name="Freeform: Shape 13537">
                <a:extLst>
                  <a:ext uri="{FF2B5EF4-FFF2-40B4-BE49-F238E27FC236}">
                    <a16:creationId xmlns:a16="http://schemas.microsoft.com/office/drawing/2014/main" id="{F0E477F5-4013-AC68-E87B-36AE1711E4B2}"/>
                  </a:ext>
                </a:extLst>
              </p:cNvPr>
              <p:cNvSpPr/>
              <p:nvPr/>
            </p:nvSpPr>
            <p:spPr>
              <a:xfrm>
                <a:off x="5930427" y="2240969"/>
                <a:ext cx="22828" cy="153464"/>
              </a:xfrm>
              <a:custGeom>
                <a:avLst/>
                <a:gdLst>
                  <a:gd name="connsiteX0" fmla="*/ 0 w 22828"/>
                  <a:gd name="connsiteY0" fmla="*/ 0 h 153464"/>
                  <a:gd name="connsiteX1" fmla="*/ 22829 w 22828"/>
                  <a:gd name="connsiteY1" fmla="*/ 0 h 153464"/>
                  <a:gd name="connsiteX2" fmla="*/ 22829 w 22828"/>
                  <a:gd name="connsiteY2" fmla="*/ 153464 h 153464"/>
                  <a:gd name="connsiteX3" fmla="*/ 0 w 22828"/>
                  <a:gd name="connsiteY3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28" h="153464">
                    <a:moveTo>
                      <a:pt x="0" y="0"/>
                    </a:moveTo>
                    <a:lnTo>
                      <a:pt x="22829" y="0"/>
                    </a:lnTo>
                    <a:lnTo>
                      <a:pt x="22829" y="153464"/>
                    </a:lnTo>
                    <a:lnTo>
                      <a:pt x="0" y="153464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39" name="Freeform: Shape 13538">
                <a:extLst>
                  <a:ext uri="{FF2B5EF4-FFF2-40B4-BE49-F238E27FC236}">
                    <a16:creationId xmlns:a16="http://schemas.microsoft.com/office/drawing/2014/main" id="{DF0687EE-240F-9EAE-0733-7E8ED5B45EAC}"/>
                  </a:ext>
                </a:extLst>
              </p:cNvPr>
              <p:cNvSpPr/>
              <p:nvPr/>
            </p:nvSpPr>
            <p:spPr>
              <a:xfrm>
                <a:off x="5820250" y="2050916"/>
                <a:ext cx="121617" cy="190052"/>
              </a:xfrm>
              <a:custGeom>
                <a:avLst/>
                <a:gdLst>
                  <a:gd name="connsiteX0" fmla="*/ 0 w 121617"/>
                  <a:gd name="connsiteY0" fmla="*/ 0 h 190052"/>
                  <a:gd name="connsiteX1" fmla="*/ 121617 w 121617"/>
                  <a:gd name="connsiteY1" fmla="*/ 190053 h 19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17" h="190052">
                    <a:moveTo>
                      <a:pt x="0" y="0"/>
                    </a:moveTo>
                    <a:lnTo>
                      <a:pt x="121617" y="190053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540" name="Freeform: Shape 13539">
                <a:extLst>
                  <a:ext uri="{FF2B5EF4-FFF2-40B4-BE49-F238E27FC236}">
                    <a16:creationId xmlns:a16="http://schemas.microsoft.com/office/drawing/2014/main" id="{A240A0AD-CB23-BC05-91C1-DAB212681F8A}"/>
                  </a:ext>
                </a:extLst>
              </p:cNvPr>
              <p:cNvSpPr/>
              <p:nvPr/>
            </p:nvSpPr>
            <p:spPr>
              <a:xfrm>
                <a:off x="5941867" y="2047721"/>
                <a:ext cx="121359" cy="193247"/>
              </a:xfrm>
              <a:custGeom>
                <a:avLst/>
                <a:gdLst>
                  <a:gd name="connsiteX0" fmla="*/ 121360 w 121359"/>
                  <a:gd name="connsiteY0" fmla="*/ 0 h 193247"/>
                  <a:gd name="connsiteX1" fmla="*/ 0 w 121359"/>
                  <a:gd name="connsiteY1" fmla="*/ 193248 h 19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59" h="193247">
                    <a:moveTo>
                      <a:pt x="121360" y="0"/>
                    </a:moveTo>
                    <a:lnTo>
                      <a:pt x="0" y="19324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541" name="Freeform: Shape 13540">
                <a:extLst>
                  <a:ext uri="{FF2B5EF4-FFF2-40B4-BE49-F238E27FC236}">
                    <a16:creationId xmlns:a16="http://schemas.microsoft.com/office/drawing/2014/main" id="{2EB7EFF0-C458-DED6-4BAB-7D2676DEEEA1}"/>
                  </a:ext>
                </a:extLst>
              </p:cNvPr>
              <p:cNvSpPr/>
              <p:nvPr/>
            </p:nvSpPr>
            <p:spPr>
              <a:xfrm>
                <a:off x="5941867" y="2046845"/>
                <a:ext cx="66477" cy="194123"/>
              </a:xfrm>
              <a:custGeom>
                <a:avLst/>
                <a:gdLst>
                  <a:gd name="connsiteX0" fmla="*/ 66477 w 66477"/>
                  <a:gd name="connsiteY0" fmla="*/ 0 h 194123"/>
                  <a:gd name="connsiteX1" fmla="*/ 0 w 66477"/>
                  <a:gd name="connsiteY1" fmla="*/ 194124 h 19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477" h="194123">
                    <a:moveTo>
                      <a:pt x="66477" y="0"/>
                    </a:moveTo>
                    <a:lnTo>
                      <a:pt x="0" y="194124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42" name="Freeform: Shape 13541">
                <a:extLst>
                  <a:ext uri="{FF2B5EF4-FFF2-40B4-BE49-F238E27FC236}">
                    <a16:creationId xmlns:a16="http://schemas.microsoft.com/office/drawing/2014/main" id="{68DA60FA-532B-3C7C-2598-2DC1421CB946}"/>
                  </a:ext>
                </a:extLst>
              </p:cNvPr>
              <p:cNvSpPr/>
              <p:nvPr/>
            </p:nvSpPr>
            <p:spPr>
              <a:xfrm>
                <a:off x="5941867" y="2043856"/>
                <a:ext cx="669" cy="197112"/>
              </a:xfrm>
              <a:custGeom>
                <a:avLst/>
                <a:gdLst>
                  <a:gd name="connsiteX0" fmla="*/ 670 w 669"/>
                  <a:gd name="connsiteY0" fmla="*/ 0 h 197112"/>
                  <a:gd name="connsiteX1" fmla="*/ 0 w 669"/>
                  <a:gd name="connsiteY1" fmla="*/ 197113 h 19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9" h="197112">
                    <a:moveTo>
                      <a:pt x="670" y="0"/>
                    </a:moveTo>
                    <a:lnTo>
                      <a:pt x="0" y="197113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543" name="Freeform: Shape 13542">
                <a:extLst>
                  <a:ext uri="{FF2B5EF4-FFF2-40B4-BE49-F238E27FC236}">
                    <a16:creationId xmlns:a16="http://schemas.microsoft.com/office/drawing/2014/main" id="{E64C3968-1643-B278-0D88-010172CB85E9}"/>
                  </a:ext>
                </a:extLst>
              </p:cNvPr>
              <p:cNvSpPr/>
              <p:nvPr/>
            </p:nvSpPr>
            <p:spPr>
              <a:xfrm>
                <a:off x="5876524" y="2042980"/>
                <a:ext cx="65343" cy="197988"/>
              </a:xfrm>
              <a:custGeom>
                <a:avLst/>
                <a:gdLst>
                  <a:gd name="connsiteX0" fmla="*/ 0 w 65343"/>
                  <a:gd name="connsiteY0" fmla="*/ 0 h 197988"/>
                  <a:gd name="connsiteX1" fmla="*/ 65343 w 65343"/>
                  <a:gd name="connsiteY1" fmla="*/ 197989 h 197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43" h="197988">
                    <a:moveTo>
                      <a:pt x="0" y="0"/>
                    </a:moveTo>
                    <a:lnTo>
                      <a:pt x="65343" y="19798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44" name="Freeform: Shape 13543">
                <a:extLst>
                  <a:ext uri="{FF2B5EF4-FFF2-40B4-BE49-F238E27FC236}">
                    <a16:creationId xmlns:a16="http://schemas.microsoft.com/office/drawing/2014/main" id="{8D5F1F03-9E86-A886-E58F-AD6028E4B82B}"/>
                  </a:ext>
                </a:extLst>
              </p:cNvPr>
              <p:cNvSpPr/>
              <p:nvPr/>
            </p:nvSpPr>
            <p:spPr>
              <a:xfrm>
                <a:off x="5941867" y="2240969"/>
                <a:ext cx="5153" cy="153412"/>
              </a:xfrm>
              <a:custGeom>
                <a:avLst/>
                <a:gdLst>
                  <a:gd name="connsiteX0" fmla="*/ 0 w 5153"/>
                  <a:gd name="connsiteY0" fmla="*/ 0 h 153412"/>
                  <a:gd name="connsiteX1" fmla="*/ 0 w 5153"/>
                  <a:gd name="connsiteY1" fmla="*/ 153413 h 153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3" h="153412">
                    <a:moveTo>
                      <a:pt x="0" y="0"/>
                    </a:moveTo>
                    <a:lnTo>
                      <a:pt x="0" y="153413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545" name="Freeform: Shape 13544">
                <a:extLst>
                  <a:ext uri="{FF2B5EF4-FFF2-40B4-BE49-F238E27FC236}">
                    <a16:creationId xmlns:a16="http://schemas.microsoft.com/office/drawing/2014/main" id="{D99330BB-18BD-FCE5-4282-004974B41BB7}"/>
                  </a:ext>
                </a:extLst>
              </p:cNvPr>
              <p:cNvSpPr/>
              <p:nvPr/>
            </p:nvSpPr>
            <p:spPr>
              <a:xfrm>
                <a:off x="5817467" y="1933525"/>
                <a:ext cx="248593" cy="124554"/>
              </a:xfrm>
              <a:custGeom>
                <a:avLst/>
                <a:gdLst>
                  <a:gd name="connsiteX0" fmla="*/ 29580 w 248593"/>
                  <a:gd name="connsiteY0" fmla="*/ 101210 h 124554"/>
                  <a:gd name="connsiteX1" fmla="*/ 60912 w 248593"/>
                  <a:gd name="connsiteY1" fmla="*/ 124555 h 124554"/>
                  <a:gd name="connsiteX2" fmla="*/ 62303 w 248593"/>
                  <a:gd name="connsiteY2" fmla="*/ 124555 h 124554"/>
                  <a:gd name="connsiteX3" fmla="*/ 93635 w 248593"/>
                  <a:gd name="connsiteY3" fmla="*/ 101210 h 124554"/>
                  <a:gd name="connsiteX4" fmla="*/ 124967 w 248593"/>
                  <a:gd name="connsiteY4" fmla="*/ 124555 h 124554"/>
                  <a:gd name="connsiteX5" fmla="*/ 125688 w 248593"/>
                  <a:gd name="connsiteY5" fmla="*/ 124555 h 124554"/>
                  <a:gd name="connsiteX6" fmla="*/ 157020 w 248593"/>
                  <a:gd name="connsiteY6" fmla="*/ 101210 h 124554"/>
                  <a:gd name="connsiteX7" fmla="*/ 188352 w 248593"/>
                  <a:gd name="connsiteY7" fmla="*/ 124555 h 124554"/>
                  <a:gd name="connsiteX8" fmla="*/ 189743 w 248593"/>
                  <a:gd name="connsiteY8" fmla="*/ 124555 h 124554"/>
                  <a:gd name="connsiteX9" fmla="*/ 221075 w 248593"/>
                  <a:gd name="connsiteY9" fmla="*/ 101210 h 124554"/>
                  <a:gd name="connsiteX10" fmla="*/ 248594 w 248593"/>
                  <a:gd name="connsiteY10" fmla="*/ 115846 h 124554"/>
                  <a:gd name="connsiteX11" fmla="*/ 124400 w 248593"/>
                  <a:gd name="connsiteY11" fmla="*/ 0 h 124554"/>
                  <a:gd name="connsiteX12" fmla="*/ 0 w 248593"/>
                  <a:gd name="connsiteY12" fmla="*/ 119350 h 124554"/>
                  <a:gd name="connsiteX13" fmla="*/ 29477 w 248593"/>
                  <a:gd name="connsiteY13" fmla="*/ 101159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8593" h="124554">
                    <a:moveTo>
                      <a:pt x="29580" y="101210"/>
                    </a:moveTo>
                    <a:cubicBezTo>
                      <a:pt x="44730" y="101210"/>
                      <a:pt x="57407" y="111156"/>
                      <a:pt x="60912" y="124555"/>
                    </a:cubicBezTo>
                    <a:lnTo>
                      <a:pt x="62303" y="124555"/>
                    </a:lnTo>
                    <a:cubicBezTo>
                      <a:pt x="65807" y="111156"/>
                      <a:pt x="78484" y="101210"/>
                      <a:pt x="93635" y="101210"/>
                    </a:cubicBezTo>
                    <a:cubicBezTo>
                      <a:pt x="108786" y="101210"/>
                      <a:pt x="121514" y="111156"/>
                      <a:pt x="124967" y="124555"/>
                    </a:cubicBezTo>
                    <a:lnTo>
                      <a:pt x="125688" y="124555"/>
                    </a:lnTo>
                    <a:cubicBezTo>
                      <a:pt x="129193" y="111156"/>
                      <a:pt x="141870" y="101210"/>
                      <a:pt x="157020" y="101210"/>
                    </a:cubicBezTo>
                    <a:cubicBezTo>
                      <a:pt x="172171" y="101210"/>
                      <a:pt x="184848" y="111156"/>
                      <a:pt x="188352" y="124555"/>
                    </a:cubicBezTo>
                    <a:lnTo>
                      <a:pt x="189743" y="124555"/>
                    </a:lnTo>
                    <a:cubicBezTo>
                      <a:pt x="193248" y="111156"/>
                      <a:pt x="205925" y="101210"/>
                      <a:pt x="221075" y="101210"/>
                    </a:cubicBezTo>
                    <a:cubicBezTo>
                      <a:pt x="232722" y="101210"/>
                      <a:pt x="242874" y="107085"/>
                      <a:pt x="248594" y="115846"/>
                    </a:cubicBezTo>
                    <a:cubicBezTo>
                      <a:pt x="244110" y="51120"/>
                      <a:pt x="190259" y="0"/>
                      <a:pt x="124400" y="0"/>
                    </a:cubicBezTo>
                    <a:cubicBezTo>
                      <a:pt x="58541" y="0"/>
                      <a:pt x="2731" y="52976"/>
                      <a:pt x="0" y="119350"/>
                    </a:cubicBezTo>
                    <a:cubicBezTo>
                      <a:pt x="5050" y="108631"/>
                      <a:pt x="16336" y="101159"/>
                      <a:pt x="29477" y="10115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46" name="Freeform: Shape 13545">
                <a:extLst>
                  <a:ext uri="{FF2B5EF4-FFF2-40B4-BE49-F238E27FC236}">
                    <a16:creationId xmlns:a16="http://schemas.microsoft.com/office/drawing/2014/main" id="{1A05B070-D771-7BB5-E514-D6184C48E2B9}"/>
                  </a:ext>
                </a:extLst>
              </p:cNvPr>
              <p:cNvSpPr/>
              <p:nvPr/>
            </p:nvSpPr>
            <p:spPr>
              <a:xfrm>
                <a:off x="5941857" y="1933525"/>
                <a:ext cx="65784" cy="124554"/>
              </a:xfrm>
              <a:custGeom>
                <a:avLst/>
                <a:gdLst>
                  <a:gd name="connsiteX0" fmla="*/ 1041 w 65784"/>
                  <a:gd name="connsiteY0" fmla="*/ 124555 h 124554"/>
                  <a:gd name="connsiteX1" fmla="*/ 1402 w 65784"/>
                  <a:gd name="connsiteY1" fmla="*/ 124555 h 124554"/>
                  <a:gd name="connsiteX2" fmla="*/ 32734 w 65784"/>
                  <a:gd name="connsiteY2" fmla="*/ 101210 h 124554"/>
                  <a:gd name="connsiteX3" fmla="*/ 64066 w 65784"/>
                  <a:gd name="connsiteY3" fmla="*/ 124555 h 124554"/>
                  <a:gd name="connsiteX4" fmla="*/ 65457 w 65784"/>
                  <a:gd name="connsiteY4" fmla="*/ 124555 h 124554"/>
                  <a:gd name="connsiteX5" fmla="*/ 114 w 65784"/>
                  <a:gd name="connsiteY5" fmla="*/ 0 h 124554"/>
                  <a:gd name="connsiteX6" fmla="*/ 1041 w 65784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84" h="124554">
                    <a:moveTo>
                      <a:pt x="1041" y="124555"/>
                    </a:moveTo>
                    <a:lnTo>
                      <a:pt x="1402" y="124555"/>
                    </a:lnTo>
                    <a:cubicBezTo>
                      <a:pt x="4906" y="111156"/>
                      <a:pt x="17583" y="101210"/>
                      <a:pt x="32734" y="101210"/>
                    </a:cubicBezTo>
                    <a:cubicBezTo>
                      <a:pt x="47885" y="101210"/>
                      <a:pt x="60562" y="111156"/>
                      <a:pt x="64066" y="124555"/>
                    </a:cubicBezTo>
                    <a:lnTo>
                      <a:pt x="65457" y="124555"/>
                    </a:lnTo>
                    <a:cubicBezTo>
                      <a:pt x="66643" y="109919"/>
                      <a:pt x="68189" y="2422"/>
                      <a:pt x="114" y="0"/>
                    </a:cubicBezTo>
                    <a:cubicBezTo>
                      <a:pt x="-350" y="22571"/>
                      <a:pt x="732" y="106621"/>
                      <a:pt x="1041" y="124555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47" name="Freeform: Shape 13546">
                <a:extLst>
                  <a:ext uri="{FF2B5EF4-FFF2-40B4-BE49-F238E27FC236}">
                    <a16:creationId xmlns:a16="http://schemas.microsoft.com/office/drawing/2014/main" id="{CC4D9086-6206-33C6-2482-68BA4679594B}"/>
                  </a:ext>
                </a:extLst>
              </p:cNvPr>
              <p:cNvSpPr/>
              <p:nvPr/>
            </p:nvSpPr>
            <p:spPr>
              <a:xfrm>
                <a:off x="5877168" y="1933525"/>
                <a:ext cx="65678" cy="124554"/>
              </a:xfrm>
              <a:custGeom>
                <a:avLst/>
                <a:gdLst>
                  <a:gd name="connsiteX0" fmla="*/ 1211 w 65678"/>
                  <a:gd name="connsiteY0" fmla="*/ 124555 h 124554"/>
                  <a:gd name="connsiteX1" fmla="*/ 2602 w 65678"/>
                  <a:gd name="connsiteY1" fmla="*/ 124555 h 124554"/>
                  <a:gd name="connsiteX2" fmla="*/ 33934 w 65678"/>
                  <a:gd name="connsiteY2" fmla="*/ 101210 h 124554"/>
                  <a:gd name="connsiteX3" fmla="*/ 65266 w 65678"/>
                  <a:gd name="connsiteY3" fmla="*/ 124555 h 124554"/>
                  <a:gd name="connsiteX4" fmla="*/ 65678 w 65678"/>
                  <a:gd name="connsiteY4" fmla="*/ 124555 h 124554"/>
                  <a:gd name="connsiteX5" fmla="*/ 64750 w 65678"/>
                  <a:gd name="connsiteY5" fmla="*/ 0 h 124554"/>
                  <a:gd name="connsiteX6" fmla="*/ 1159 w 65678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678" h="124554">
                    <a:moveTo>
                      <a:pt x="1211" y="124555"/>
                    </a:moveTo>
                    <a:lnTo>
                      <a:pt x="2602" y="124555"/>
                    </a:lnTo>
                    <a:cubicBezTo>
                      <a:pt x="6106" y="111156"/>
                      <a:pt x="18783" y="101210"/>
                      <a:pt x="33934" y="101210"/>
                    </a:cubicBezTo>
                    <a:cubicBezTo>
                      <a:pt x="49085" y="101210"/>
                      <a:pt x="61813" y="111156"/>
                      <a:pt x="65266" y="124555"/>
                    </a:cubicBezTo>
                    <a:lnTo>
                      <a:pt x="65678" y="124555"/>
                    </a:lnTo>
                    <a:cubicBezTo>
                      <a:pt x="65472" y="109971"/>
                      <a:pt x="64338" y="15563"/>
                      <a:pt x="64750" y="0"/>
                    </a:cubicBezTo>
                    <a:cubicBezTo>
                      <a:pt x="-2294" y="0"/>
                      <a:pt x="-2294" y="111156"/>
                      <a:pt x="1159" y="124555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48" name="Freeform: Shape 13547">
                <a:extLst>
                  <a:ext uri="{FF2B5EF4-FFF2-40B4-BE49-F238E27FC236}">
                    <a16:creationId xmlns:a16="http://schemas.microsoft.com/office/drawing/2014/main" id="{26B57445-02BC-9882-78FB-A53F803DD8A6}"/>
                  </a:ext>
                </a:extLst>
              </p:cNvPr>
              <p:cNvSpPr/>
              <p:nvPr/>
            </p:nvSpPr>
            <p:spPr>
              <a:xfrm>
                <a:off x="5941970" y="1933525"/>
                <a:ext cx="124193" cy="124554"/>
              </a:xfrm>
              <a:custGeom>
                <a:avLst/>
                <a:gdLst>
                  <a:gd name="connsiteX0" fmla="*/ 65343 w 124193"/>
                  <a:gd name="connsiteY0" fmla="*/ 124555 h 124554"/>
                  <a:gd name="connsiteX1" fmla="*/ 96675 w 124193"/>
                  <a:gd name="connsiteY1" fmla="*/ 101210 h 124554"/>
                  <a:gd name="connsiteX2" fmla="*/ 124194 w 124193"/>
                  <a:gd name="connsiteY2" fmla="*/ 115846 h 124554"/>
                  <a:gd name="connsiteX3" fmla="*/ 0 w 124193"/>
                  <a:gd name="connsiteY3" fmla="*/ 0 h 124554"/>
                  <a:gd name="connsiteX4" fmla="*/ 65343 w 124193"/>
                  <a:gd name="connsiteY4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93" h="124554">
                    <a:moveTo>
                      <a:pt x="65343" y="124555"/>
                    </a:moveTo>
                    <a:cubicBezTo>
                      <a:pt x="68848" y="111156"/>
                      <a:pt x="81525" y="101210"/>
                      <a:pt x="96675" y="101210"/>
                    </a:cubicBezTo>
                    <a:cubicBezTo>
                      <a:pt x="108322" y="101210"/>
                      <a:pt x="118474" y="107085"/>
                      <a:pt x="124194" y="115846"/>
                    </a:cubicBezTo>
                    <a:cubicBezTo>
                      <a:pt x="119710" y="51120"/>
                      <a:pt x="65859" y="0"/>
                      <a:pt x="0" y="0"/>
                    </a:cubicBezTo>
                    <a:cubicBezTo>
                      <a:pt x="72970" y="2680"/>
                      <a:pt x="65343" y="124555"/>
                      <a:pt x="65343" y="124555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533" name="Freeform: Shape 13532">
              <a:extLst>
                <a:ext uri="{FF2B5EF4-FFF2-40B4-BE49-F238E27FC236}">
                  <a16:creationId xmlns:a16="http://schemas.microsoft.com/office/drawing/2014/main" id="{11D6FD37-2E92-1A38-C036-08A652B66940}"/>
                </a:ext>
              </a:extLst>
            </p:cNvPr>
            <p:cNvSpPr/>
            <p:nvPr/>
          </p:nvSpPr>
          <p:spPr>
            <a:xfrm>
              <a:off x="5859364" y="22704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0 w 70960"/>
                <a:gd name="connsiteY1" fmla="*/ 0 h 13192"/>
                <a:gd name="connsiteX2" fmla="*/ 70960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0" y="0"/>
                  </a:lnTo>
                  <a:lnTo>
                    <a:pt x="70960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34" name="Freeform: Shape 13533">
              <a:extLst>
                <a:ext uri="{FF2B5EF4-FFF2-40B4-BE49-F238E27FC236}">
                  <a16:creationId xmlns:a16="http://schemas.microsoft.com/office/drawing/2014/main" id="{64E0B9FE-B791-CD5D-18CB-BAA93C9FA8C5}"/>
                </a:ext>
              </a:extLst>
            </p:cNvPr>
            <p:cNvSpPr/>
            <p:nvPr/>
          </p:nvSpPr>
          <p:spPr>
            <a:xfrm>
              <a:off x="5953411" y="22704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551" name="Red present">
            <a:extLst>
              <a:ext uri="{FF2B5EF4-FFF2-40B4-BE49-F238E27FC236}">
                <a16:creationId xmlns:a16="http://schemas.microsoft.com/office/drawing/2014/main" id="{3DD4543D-4325-4A03-457A-4B61578094D7}"/>
              </a:ext>
            </a:extLst>
          </p:cNvPr>
          <p:cNvGrpSpPr/>
          <p:nvPr/>
        </p:nvGrpSpPr>
        <p:grpSpPr>
          <a:xfrm>
            <a:off x="6846884" y="4360068"/>
            <a:ext cx="157349" cy="291674"/>
            <a:chOff x="6360313" y="2058028"/>
            <a:chExt cx="248645" cy="460908"/>
          </a:xfrm>
        </p:grpSpPr>
        <p:grpSp>
          <p:nvGrpSpPr>
            <p:cNvPr id="13552" name="Graphic 11498">
              <a:extLst>
                <a:ext uri="{FF2B5EF4-FFF2-40B4-BE49-F238E27FC236}">
                  <a16:creationId xmlns:a16="http://schemas.microsoft.com/office/drawing/2014/main" id="{38B43152-3998-3424-8E97-066B626C3F4E}"/>
                </a:ext>
              </a:extLst>
            </p:cNvPr>
            <p:cNvGrpSpPr/>
            <p:nvPr/>
          </p:nvGrpSpPr>
          <p:grpSpPr>
            <a:xfrm>
              <a:off x="6360313" y="2058028"/>
              <a:ext cx="248645" cy="460908"/>
              <a:chOff x="6360313" y="2058028"/>
              <a:chExt cx="248645" cy="460908"/>
            </a:xfrm>
          </p:grpSpPr>
          <p:grpSp>
            <p:nvGrpSpPr>
              <p:cNvPr id="13555" name="Graphic 11498">
                <a:extLst>
                  <a:ext uri="{FF2B5EF4-FFF2-40B4-BE49-F238E27FC236}">
                    <a16:creationId xmlns:a16="http://schemas.microsoft.com/office/drawing/2014/main" id="{D18A88DD-2F0E-EF03-029C-98338F9D72E1}"/>
                  </a:ext>
                </a:extLst>
              </p:cNvPr>
              <p:cNvGrpSpPr/>
              <p:nvPr/>
            </p:nvGrpSpPr>
            <p:grpSpPr>
              <a:xfrm>
                <a:off x="6429698" y="2313684"/>
                <a:ext cx="109978" cy="59775"/>
                <a:chOff x="6429698" y="2313684"/>
                <a:chExt cx="109978" cy="59775"/>
              </a:xfrm>
              <a:noFill/>
            </p:grpSpPr>
            <p:sp>
              <p:nvSpPr>
                <p:cNvPr id="13569" name="Freeform: Shape 13568">
                  <a:extLst>
                    <a:ext uri="{FF2B5EF4-FFF2-40B4-BE49-F238E27FC236}">
                      <a16:creationId xmlns:a16="http://schemas.microsoft.com/office/drawing/2014/main" id="{D86E9996-932B-D13C-2814-A12EA140DD8E}"/>
                    </a:ext>
                  </a:extLst>
                </p:cNvPr>
                <p:cNvSpPr/>
                <p:nvPr/>
              </p:nvSpPr>
              <p:spPr>
                <a:xfrm>
                  <a:off x="6429698" y="2313706"/>
                  <a:ext cx="53789" cy="59753"/>
                </a:xfrm>
                <a:custGeom>
                  <a:avLst/>
                  <a:gdLst>
                    <a:gd name="connsiteX0" fmla="*/ 46821 w 53789"/>
                    <a:gd name="connsiteY0" fmla="*/ 10540 h 59753"/>
                    <a:gd name="connsiteX1" fmla="*/ 53314 w 53789"/>
                    <a:gd name="connsiteY1" fmla="*/ 59754 h 59753"/>
                    <a:gd name="connsiteX2" fmla="*/ 6471 w 53789"/>
                    <a:gd name="connsiteY2" fmla="*/ 43315 h 59753"/>
                    <a:gd name="connsiteX3" fmla="*/ 9254 w 53789"/>
                    <a:gd name="connsiteY3" fmla="*/ 5541 h 59753"/>
                    <a:gd name="connsiteX4" fmla="*/ 46821 w 53789"/>
                    <a:gd name="connsiteY4" fmla="*/ 10540 h 59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53">
                      <a:moveTo>
                        <a:pt x="46821" y="10540"/>
                      </a:moveTo>
                      <a:cubicBezTo>
                        <a:pt x="56406" y="22341"/>
                        <a:pt x="53314" y="59754"/>
                        <a:pt x="53314" y="59754"/>
                      </a:cubicBezTo>
                      <a:cubicBezTo>
                        <a:pt x="53314" y="59754"/>
                        <a:pt x="16108" y="55167"/>
                        <a:pt x="6471" y="43315"/>
                      </a:cubicBezTo>
                      <a:cubicBezTo>
                        <a:pt x="-3165" y="31462"/>
                        <a:pt x="-1877" y="14559"/>
                        <a:pt x="9254" y="5541"/>
                      </a:cubicBezTo>
                      <a:cubicBezTo>
                        <a:pt x="20385" y="-3477"/>
                        <a:pt x="37236" y="-1261"/>
                        <a:pt x="46821" y="10540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70" name="Freeform: Shape 13569">
                  <a:extLst>
                    <a:ext uri="{FF2B5EF4-FFF2-40B4-BE49-F238E27FC236}">
                      <a16:creationId xmlns:a16="http://schemas.microsoft.com/office/drawing/2014/main" id="{D6801234-A07F-5F52-285E-3B4AAE1E7DF7}"/>
                    </a:ext>
                  </a:extLst>
                </p:cNvPr>
                <p:cNvSpPr/>
                <p:nvPr/>
              </p:nvSpPr>
              <p:spPr>
                <a:xfrm>
                  <a:off x="6485886" y="2313684"/>
                  <a:ext cx="53789" cy="59775"/>
                </a:xfrm>
                <a:custGeom>
                  <a:avLst/>
                  <a:gdLst>
                    <a:gd name="connsiteX0" fmla="*/ 6969 w 53789"/>
                    <a:gd name="connsiteY0" fmla="*/ 10562 h 59775"/>
                    <a:gd name="connsiteX1" fmla="*/ 476 w 53789"/>
                    <a:gd name="connsiteY1" fmla="*/ 59776 h 59775"/>
                    <a:gd name="connsiteX2" fmla="*/ 47319 w 53789"/>
                    <a:gd name="connsiteY2" fmla="*/ 43337 h 59775"/>
                    <a:gd name="connsiteX3" fmla="*/ 44536 w 53789"/>
                    <a:gd name="connsiteY3" fmla="*/ 5563 h 59775"/>
                    <a:gd name="connsiteX4" fmla="*/ 6969 w 53789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75">
                      <a:moveTo>
                        <a:pt x="6969" y="10562"/>
                      </a:moveTo>
                      <a:cubicBezTo>
                        <a:pt x="-2616" y="22363"/>
                        <a:pt x="476" y="59776"/>
                        <a:pt x="476" y="59776"/>
                      </a:cubicBezTo>
                      <a:cubicBezTo>
                        <a:pt x="476" y="59776"/>
                        <a:pt x="37682" y="55189"/>
                        <a:pt x="47319" y="43337"/>
                      </a:cubicBezTo>
                      <a:cubicBezTo>
                        <a:pt x="56955" y="31484"/>
                        <a:pt x="55667" y="14581"/>
                        <a:pt x="44536" y="5563"/>
                      </a:cubicBezTo>
                      <a:cubicBezTo>
                        <a:pt x="33405" y="-3507"/>
                        <a:pt x="16554" y="-1239"/>
                        <a:pt x="6969" y="10562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rgbClr val="65C8D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3556" name="Freeform: Shape 13555">
                <a:extLst>
                  <a:ext uri="{FF2B5EF4-FFF2-40B4-BE49-F238E27FC236}">
                    <a16:creationId xmlns:a16="http://schemas.microsoft.com/office/drawing/2014/main" id="{E4D0147E-C28F-7966-DB3E-36235AB9F2EC}"/>
                  </a:ext>
                </a:extLst>
              </p:cNvPr>
              <p:cNvSpPr/>
              <p:nvPr/>
            </p:nvSpPr>
            <p:spPr>
              <a:xfrm>
                <a:off x="6402467" y="2385054"/>
                <a:ext cx="164492" cy="133830"/>
              </a:xfrm>
              <a:custGeom>
                <a:avLst/>
                <a:gdLst>
                  <a:gd name="connsiteX0" fmla="*/ 0 w 164492"/>
                  <a:gd name="connsiteY0" fmla="*/ 0 h 133830"/>
                  <a:gd name="connsiteX1" fmla="*/ 164492 w 164492"/>
                  <a:gd name="connsiteY1" fmla="*/ 0 h 133830"/>
                  <a:gd name="connsiteX2" fmla="*/ 164492 w 164492"/>
                  <a:gd name="connsiteY2" fmla="*/ 133830 h 133830"/>
                  <a:gd name="connsiteX3" fmla="*/ 0 w 164492"/>
                  <a:gd name="connsiteY3" fmla="*/ 133830 h 13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492" h="133830">
                    <a:moveTo>
                      <a:pt x="0" y="0"/>
                    </a:moveTo>
                    <a:lnTo>
                      <a:pt x="164492" y="0"/>
                    </a:lnTo>
                    <a:lnTo>
                      <a:pt x="164492" y="133830"/>
                    </a:lnTo>
                    <a:lnTo>
                      <a:pt x="0" y="133830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57" name="Freeform: Shape 13556">
                <a:extLst>
                  <a:ext uri="{FF2B5EF4-FFF2-40B4-BE49-F238E27FC236}">
                    <a16:creationId xmlns:a16="http://schemas.microsoft.com/office/drawing/2014/main" id="{74B16E7C-AB1D-4AE3-1600-F384F842C38C}"/>
                  </a:ext>
                </a:extLst>
              </p:cNvPr>
              <p:cNvSpPr/>
              <p:nvPr/>
            </p:nvSpPr>
            <p:spPr>
              <a:xfrm>
                <a:off x="6395664" y="2365472"/>
                <a:ext cx="178096" cy="29373"/>
              </a:xfrm>
              <a:custGeom>
                <a:avLst/>
                <a:gdLst>
                  <a:gd name="connsiteX0" fmla="*/ 0 w 178096"/>
                  <a:gd name="connsiteY0" fmla="*/ 0 h 29373"/>
                  <a:gd name="connsiteX1" fmla="*/ 178097 w 178096"/>
                  <a:gd name="connsiteY1" fmla="*/ 0 h 29373"/>
                  <a:gd name="connsiteX2" fmla="*/ 178097 w 178096"/>
                  <a:gd name="connsiteY2" fmla="*/ 29374 h 29373"/>
                  <a:gd name="connsiteX3" fmla="*/ 0 w 178096"/>
                  <a:gd name="connsiteY3" fmla="*/ 29374 h 2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096" h="29373">
                    <a:moveTo>
                      <a:pt x="0" y="0"/>
                    </a:moveTo>
                    <a:lnTo>
                      <a:pt x="178097" y="0"/>
                    </a:lnTo>
                    <a:lnTo>
                      <a:pt x="178097" y="29374"/>
                    </a:lnTo>
                    <a:lnTo>
                      <a:pt x="0" y="29374"/>
                    </a:lnTo>
                    <a:close/>
                  </a:path>
                </a:pathLst>
              </a:custGeom>
              <a:solidFill>
                <a:srgbClr val="E068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58" name="Freeform: Shape 13557">
                <a:extLst>
                  <a:ext uri="{FF2B5EF4-FFF2-40B4-BE49-F238E27FC236}">
                    <a16:creationId xmlns:a16="http://schemas.microsoft.com/office/drawing/2014/main" id="{D4041DCA-055E-42FC-DF13-C0F887EF8D04}"/>
                  </a:ext>
                </a:extLst>
              </p:cNvPr>
              <p:cNvSpPr/>
              <p:nvPr/>
            </p:nvSpPr>
            <p:spPr>
              <a:xfrm>
                <a:off x="6473273" y="2365472"/>
                <a:ext cx="22828" cy="153464"/>
              </a:xfrm>
              <a:custGeom>
                <a:avLst/>
                <a:gdLst>
                  <a:gd name="connsiteX0" fmla="*/ 0 w 22828"/>
                  <a:gd name="connsiteY0" fmla="*/ 0 h 153464"/>
                  <a:gd name="connsiteX1" fmla="*/ 22829 w 22828"/>
                  <a:gd name="connsiteY1" fmla="*/ 0 h 153464"/>
                  <a:gd name="connsiteX2" fmla="*/ 22829 w 22828"/>
                  <a:gd name="connsiteY2" fmla="*/ 153464 h 153464"/>
                  <a:gd name="connsiteX3" fmla="*/ 0 w 22828"/>
                  <a:gd name="connsiteY3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28" h="153464">
                    <a:moveTo>
                      <a:pt x="0" y="0"/>
                    </a:moveTo>
                    <a:lnTo>
                      <a:pt x="22829" y="0"/>
                    </a:lnTo>
                    <a:lnTo>
                      <a:pt x="22829" y="153464"/>
                    </a:lnTo>
                    <a:lnTo>
                      <a:pt x="0" y="153464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59" name="Freeform: Shape 13558">
                <a:extLst>
                  <a:ext uri="{FF2B5EF4-FFF2-40B4-BE49-F238E27FC236}">
                    <a16:creationId xmlns:a16="http://schemas.microsoft.com/office/drawing/2014/main" id="{D65DC91A-E898-68B6-E1AC-15A196DFDB99}"/>
                  </a:ext>
                </a:extLst>
              </p:cNvPr>
              <p:cNvSpPr/>
              <p:nvPr/>
            </p:nvSpPr>
            <p:spPr>
              <a:xfrm>
                <a:off x="6363096" y="2175471"/>
                <a:ext cx="121617" cy="190001"/>
              </a:xfrm>
              <a:custGeom>
                <a:avLst/>
                <a:gdLst>
                  <a:gd name="connsiteX0" fmla="*/ 0 w 121617"/>
                  <a:gd name="connsiteY0" fmla="*/ 0 h 190001"/>
                  <a:gd name="connsiteX1" fmla="*/ 121617 w 121617"/>
                  <a:gd name="connsiteY1" fmla="*/ 190001 h 190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17" h="190001">
                    <a:moveTo>
                      <a:pt x="0" y="0"/>
                    </a:moveTo>
                    <a:lnTo>
                      <a:pt x="121617" y="190001"/>
                    </a:lnTo>
                  </a:path>
                </a:pathLst>
              </a:custGeom>
              <a:ln w="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560" name="Freeform: Shape 13559">
                <a:extLst>
                  <a:ext uri="{FF2B5EF4-FFF2-40B4-BE49-F238E27FC236}">
                    <a16:creationId xmlns:a16="http://schemas.microsoft.com/office/drawing/2014/main" id="{EEBE68DE-DEFF-410A-171A-04ACB84C3AA4}"/>
                  </a:ext>
                </a:extLst>
              </p:cNvPr>
              <p:cNvSpPr/>
              <p:nvPr/>
            </p:nvSpPr>
            <p:spPr>
              <a:xfrm>
                <a:off x="6484713" y="2172224"/>
                <a:ext cx="121307" cy="193247"/>
              </a:xfrm>
              <a:custGeom>
                <a:avLst/>
                <a:gdLst>
                  <a:gd name="connsiteX0" fmla="*/ 121308 w 121307"/>
                  <a:gd name="connsiteY0" fmla="*/ 0 h 193247"/>
                  <a:gd name="connsiteX1" fmla="*/ 0 w 121307"/>
                  <a:gd name="connsiteY1" fmla="*/ 193248 h 19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07" h="193247">
                    <a:moveTo>
                      <a:pt x="121308" y="0"/>
                    </a:moveTo>
                    <a:lnTo>
                      <a:pt x="0" y="193248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61" name="Freeform: Shape 13560">
                <a:extLst>
                  <a:ext uri="{FF2B5EF4-FFF2-40B4-BE49-F238E27FC236}">
                    <a16:creationId xmlns:a16="http://schemas.microsoft.com/office/drawing/2014/main" id="{7CA07F53-FDD7-21F5-55A5-79B5A6412DA4}"/>
                  </a:ext>
                </a:extLst>
              </p:cNvPr>
              <p:cNvSpPr/>
              <p:nvPr/>
            </p:nvSpPr>
            <p:spPr>
              <a:xfrm>
                <a:off x="6484713" y="2171399"/>
                <a:ext cx="66477" cy="194072"/>
              </a:xfrm>
              <a:custGeom>
                <a:avLst/>
                <a:gdLst>
                  <a:gd name="connsiteX0" fmla="*/ 66477 w 66477"/>
                  <a:gd name="connsiteY0" fmla="*/ 0 h 194072"/>
                  <a:gd name="connsiteX1" fmla="*/ 0 w 66477"/>
                  <a:gd name="connsiteY1" fmla="*/ 194072 h 19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477" h="194072">
                    <a:moveTo>
                      <a:pt x="66477" y="0"/>
                    </a:moveTo>
                    <a:lnTo>
                      <a:pt x="0" y="194072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562" name="Freeform: Shape 13561">
                <a:extLst>
                  <a:ext uri="{FF2B5EF4-FFF2-40B4-BE49-F238E27FC236}">
                    <a16:creationId xmlns:a16="http://schemas.microsoft.com/office/drawing/2014/main" id="{C9900EC2-32D6-9D8C-3707-EA06C2F14098}"/>
                  </a:ext>
                </a:extLst>
              </p:cNvPr>
              <p:cNvSpPr/>
              <p:nvPr/>
            </p:nvSpPr>
            <p:spPr>
              <a:xfrm>
                <a:off x="6484661" y="2168359"/>
                <a:ext cx="669" cy="197112"/>
              </a:xfrm>
              <a:custGeom>
                <a:avLst/>
                <a:gdLst>
                  <a:gd name="connsiteX0" fmla="*/ 670 w 669"/>
                  <a:gd name="connsiteY0" fmla="*/ 0 h 197112"/>
                  <a:gd name="connsiteX1" fmla="*/ 0 w 669"/>
                  <a:gd name="connsiteY1" fmla="*/ 197113 h 19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9" h="197112">
                    <a:moveTo>
                      <a:pt x="670" y="0"/>
                    </a:moveTo>
                    <a:lnTo>
                      <a:pt x="0" y="197113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563" name="Freeform: Shape 13562">
                <a:extLst>
                  <a:ext uri="{FF2B5EF4-FFF2-40B4-BE49-F238E27FC236}">
                    <a16:creationId xmlns:a16="http://schemas.microsoft.com/office/drawing/2014/main" id="{C1CFF71A-FE33-49D9-2D7F-AF325B6B7C06}"/>
                  </a:ext>
                </a:extLst>
              </p:cNvPr>
              <p:cNvSpPr/>
              <p:nvPr/>
            </p:nvSpPr>
            <p:spPr>
              <a:xfrm>
                <a:off x="6419318" y="2167535"/>
                <a:ext cx="65394" cy="197937"/>
              </a:xfrm>
              <a:custGeom>
                <a:avLst/>
                <a:gdLst>
                  <a:gd name="connsiteX0" fmla="*/ 0 w 65394"/>
                  <a:gd name="connsiteY0" fmla="*/ 0 h 197937"/>
                  <a:gd name="connsiteX1" fmla="*/ 65395 w 65394"/>
                  <a:gd name="connsiteY1" fmla="*/ 197937 h 197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94" h="197937">
                    <a:moveTo>
                      <a:pt x="0" y="0"/>
                    </a:moveTo>
                    <a:lnTo>
                      <a:pt x="65395" y="197937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64" name="Freeform: Shape 13563">
                <a:extLst>
                  <a:ext uri="{FF2B5EF4-FFF2-40B4-BE49-F238E27FC236}">
                    <a16:creationId xmlns:a16="http://schemas.microsoft.com/office/drawing/2014/main" id="{5617A5E4-9CF6-E438-B6DD-7AB3110E7458}"/>
                  </a:ext>
                </a:extLst>
              </p:cNvPr>
              <p:cNvSpPr/>
              <p:nvPr/>
            </p:nvSpPr>
            <p:spPr>
              <a:xfrm>
                <a:off x="6484713" y="2365472"/>
                <a:ext cx="5153" cy="153412"/>
              </a:xfrm>
              <a:custGeom>
                <a:avLst/>
                <a:gdLst>
                  <a:gd name="connsiteX0" fmla="*/ 0 w 5153"/>
                  <a:gd name="connsiteY0" fmla="*/ 0 h 153412"/>
                  <a:gd name="connsiteX1" fmla="*/ 0 w 5153"/>
                  <a:gd name="connsiteY1" fmla="*/ 153413 h 153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3" h="153412">
                    <a:moveTo>
                      <a:pt x="0" y="0"/>
                    </a:moveTo>
                    <a:lnTo>
                      <a:pt x="0" y="153413"/>
                    </a:lnTo>
                  </a:path>
                </a:pathLst>
              </a:custGeom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565" name="Freeform: Shape 13564">
                <a:extLst>
                  <a:ext uri="{FF2B5EF4-FFF2-40B4-BE49-F238E27FC236}">
                    <a16:creationId xmlns:a16="http://schemas.microsoft.com/office/drawing/2014/main" id="{546927A0-A040-47DA-C368-58ACFDC91597}"/>
                  </a:ext>
                </a:extLst>
              </p:cNvPr>
              <p:cNvSpPr/>
              <p:nvPr/>
            </p:nvSpPr>
            <p:spPr>
              <a:xfrm>
                <a:off x="6360313" y="2058028"/>
                <a:ext cx="248593" cy="124554"/>
              </a:xfrm>
              <a:custGeom>
                <a:avLst/>
                <a:gdLst>
                  <a:gd name="connsiteX0" fmla="*/ 29580 w 248593"/>
                  <a:gd name="connsiteY0" fmla="*/ 101210 h 124554"/>
                  <a:gd name="connsiteX1" fmla="*/ 60912 w 248593"/>
                  <a:gd name="connsiteY1" fmla="*/ 124555 h 124554"/>
                  <a:gd name="connsiteX2" fmla="*/ 62303 w 248593"/>
                  <a:gd name="connsiteY2" fmla="*/ 124555 h 124554"/>
                  <a:gd name="connsiteX3" fmla="*/ 93635 w 248593"/>
                  <a:gd name="connsiteY3" fmla="*/ 101210 h 124554"/>
                  <a:gd name="connsiteX4" fmla="*/ 124967 w 248593"/>
                  <a:gd name="connsiteY4" fmla="*/ 124555 h 124554"/>
                  <a:gd name="connsiteX5" fmla="*/ 125688 w 248593"/>
                  <a:gd name="connsiteY5" fmla="*/ 124555 h 124554"/>
                  <a:gd name="connsiteX6" fmla="*/ 157020 w 248593"/>
                  <a:gd name="connsiteY6" fmla="*/ 101210 h 124554"/>
                  <a:gd name="connsiteX7" fmla="*/ 188352 w 248593"/>
                  <a:gd name="connsiteY7" fmla="*/ 124555 h 124554"/>
                  <a:gd name="connsiteX8" fmla="*/ 189743 w 248593"/>
                  <a:gd name="connsiteY8" fmla="*/ 124555 h 124554"/>
                  <a:gd name="connsiteX9" fmla="*/ 221075 w 248593"/>
                  <a:gd name="connsiteY9" fmla="*/ 101210 h 124554"/>
                  <a:gd name="connsiteX10" fmla="*/ 248594 w 248593"/>
                  <a:gd name="connsiteY10" fmla="*/ 115846 h 124554"/>
                  <a:gd name="connsiteX11" fmla="*/ 124400 w 248593"/>
                  <a:gd name="connsiteY11" fmla="*/ 0 h 124554"/>
                  <a:gd name="connsiteX12" fmla="*/ 0 w 248593"/>
                  <a:gd name="connsiteY12" fmla="*/ 119350 h 124554"/>
                  <a:gd name="connsiteX13" fmla="*/ 29477 w 248593"/>
                  <a:gd name="connsiteY13" fmla="*/ 101159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8593" h="124554">
                    <a:moveTo>
                      <a:pt x="29580" y="101210"/>
                    </a:moveTo>
                    <a:cubicBezTo>
                      <a:pt x="44730" y="101210"/>
                      <a:pt x="57407" y="111156"/>
                      <a:pt x="60912" y="124555"/>
                    </a:cubicBezTo>
                    <a:lnTo>
                      <a:pt x="62303" y="124555"/>
                    </a:lnTo>
                    <a:cubicBezTo>
                      <a:pt x="65807" y="111156"/>
                      <a:pt x="78484" y="101210"/>
                      <a:pt x="93635" y="101210"/>
                    </a:cubicBezTo>
                    <a:cubicBezTo>
                      <a:pt x="108786" y="101210"/>
                      <a:pt x="121514" y="111156"/>
                      <a:pt x="124967" y="124555"/>
                    </a:cubicBezTo>
                    <a:lnTo>
                      <a:pt x="125688" y="124555"/>
                    </a:lnTo>
                    <a:cubicBezTo>
                      <a:pt x="129193" y="111156"/>
                      <a:pt x="141870" y="101210"/>
                      <a:pt x="157020" y="101210"/>
                    </a:cubicBezTo>
                    <a:cubicBezTo>
                      <a:pt x="172171" y="101210"/>
                      <a:pt x="184848" y="111156"/>
                      <a:pt x="188352" y="124555"/>
                    </a:cubicBezTo>
                    <a:lnTo>
                      <a:pt x="189743" y="124555"/>
                    </a:lnTo>
                    <a:cubicBezTo>
                      <a:pt x="193248" y="111156"/>
                      <a:pt x="205925" y="101210"/>
                      <a:pt x="221075" y="101210"/>
                    </a:cubicBezTo>
                    <a:cubicBezTo>
                      <a:pt x="232722" y="101210"/>
                      <a:pt x="242874" y="107085"/>
                      <a:pt x="248594" y="115846"/>
                    </a:cubicBezTo>
                    <a:cubicBezTo>
                      <a:pt x="244110" y="51120"/>
                      <a:pt x="190259" y="0"/>
                      <a:pt x="124400" y="0"/>
                    </a:cubicBezTo>
                    <a:cubicBezTo>
                      <a:pt x="58541" y="0"/>
                      <a:pt x="2731" y="52976"/>
                      <a:pt x="0" y="119350"/>
                    </a:cubicBezTo>
                    <a:cubicBezTo>
                      <a:pt x="5050" y="108631"/>
                      <a:pt x="16336" y="101159"/>
                      <a:pt x="29477" y="10115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66" name="Freeform: Shape 13565">
                <a:extLst>
                  <a:ext uri="{FF2B5EF4-FFF2-40B4-BE49-F238E27FC236}">
                    <a16:creationId xmlns:a16="http://schemas.microsoft.com/office/drawing/2014/main" id="{E1E4D3F2-DC92-9D77-B2A5-8D682D365A9B}"/>
                  </a:ext>
                </a:extLst>
              </p:cNvPr>
              <p:cNvSpPr/>
              <p:nvPr/>
            </p:nvSpPr>
            <p:spPr>
              <a:xfrm>
                <a:off x="6484650" y="2058028"/>
                <a:ext cx="65784" cy="124554"/>
              </a:xfrm>
              <a:custGeom>
                <a:avLst/>
                <a:gdLst>
                  <a:gd name="connsiteX0" fmla="*/ 1041 w 65784"/>
                  <a:gd name="connsiteY0" fmla="*/ 124555 h 124554"/>
                  <a:gd name="connsiteX1" fmla="*/ 1402 w 65784"/>
                  <a:gd name="connsiteY1" fmla="*/ 124555 h 124554"/>
                  <a:gd name="connsiteX2" fmla="*/ 32734 w 65784"/>
                  <a:gd name="connsiteY2" fmla="*/ 101210 h 124554"/>
                  <a:gd name="connsiteX3" fmla="*/ 64066 w 65784"/>
                  <a:gd name="connsiteY3" fmla="*/ 124555 h 124554"/>
                  <a:gd name="connsiteX4" fmla="*/ 65457 w 65784"/>
                  <a:gd name="connsiteY4" fmla="*/ 124555 h 124554"/>
                  <a:gd name="connsiteX5" fmla="*/ 114 w 65784"/>
                  <a:gd name="connsiteY5" fmla="*/ 0 h 124554"/>
                  <a:gd name="connsiteX6" fmla="*/ 1041 w 65784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84" h="124554">
                    <a:moveTo>
                      <a:pt x="1041" y="124555"/>
                    </a:moveTo>
                    <a:lnTo>
                      <a:pt x="1402" y="124555"/>
                    </a:lnTo>
                    <a:cubicBezTo>
                      <a:pt x="4906" y="111156"/>
                      <a:pt x="17584" y="101210"/>
                      <a:pt x="32734" y="101210"/>
                    </a:cubicBezTo>
                    <a:cubicBezTo>
                      <a:pt x="47885" y="101210"/>
                      <a:pt x="60562" y="111156"/>
                      <a:pt x="64066" y="124555"/>
                    </a:cubicBezTo>
                    <a:lnTo>
                      <a:pt x="65457" y="124555"/>
                    </a:lnTo>
                    <a:cubicBezTo>
                      <a:pt x="66643" y="109919"/>
                      <a:pt x="68189" y="2422"/>
                      <a:pt x="114" y="0"/>
                    </a:cubicBezTo>
                    <a:cubicBezTo>
                      <a:pt x="-350" y="22571"/>
                      <a:pt x="732" y="106621"/>
                      <a:pt x="1041" y="124555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67" name="Freeform: Shape 13566">
                <a:extLst>
                  <a:ext uri="{FF2B5EF4-FFF2-40B4-BE49-F238E27FC236}">
                    <a16:creationId xmlns:a16="http://schemas.microsoft.com/office/drawing/2014/main" id="{2E9891CC-E686-3008-7B71-DB14E6BC5594}"/>
                  </a:ext>
                </a:extLst>
              </p:cNvPr>
              <p:cNvSpPr/>
              <p:nvPr/>
            </p:nvSpPr>
            <p:spPr>
              <a:xfrm>
                <a:off x="6420014" y="2058028"/>
                <a:ext cx="65678" cy="124554"/>
              </a:xfrm>
              <a:custGeom>
                <a:avLst/>
                <a:gdLst>
                  <a:gd name="connsiteX0" fmla="*/ 1211 w 65678"/>
                  <a:gd name="connsiteY0" fmla="*/ 124555 h 124554"/>
                  <a:gd name="connsiteX1" fmla="*/ 2602 w 65678"/>
                  <a:gd name="connsiteY1" fmla="*/ 124555 h 124554"/>
                  <a:gd name="connsiteX2" fmla="*/ 33934 w 65678"/>
                  <a:gd name="connsiteY2" fmla="*/ 101210 h 124554"/>
                  <a:gd name="connsiteX3" fmla="*/ 65266 w 65678"/>
                  <a:gd name="connsiteY3" fmla="*/ 124555 h 124554"/>
                  <a:gd name="connsiteX4" fmla="*/ 65678 w 65678"/>
                  <a:gd name="connsiteY4" fmla="*/ 124555 h 124554"/>
                  <a:gd name="connsiteX5" fmla="*/ 64751 w 65678"/>
                  <a:gd name="connsiteY5" fmla="*/ 0 h 124554"/>
                  <a:gd name="connsiteX6" fmla="*/ 1159 w 65678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678" h="124554">
                    <a:moveTo>
                      <a:pt x="1211" y="124555"/>
                    </a:moveTo>
                    <a:lnTo>
                      <a:pt x="2602" y="124555"/>
                    </a:lnTo>
                    <a:cubicBezTo>
                      <a:pt x="6106" y="111156"/>
                      <a:pt x="18783" y="101210"/>
                      <a:pt x="33934" y="101210"/>
                    </a:cubicBezTo>
                    <a:cubicBezTo>
                      <a:pt x="49085" y="101210"/>
                      <a:pt x="61813" y="111156"/>
                      <a:pt x="65266" y="124555"/>
                    </a:cubicBezTo>
                    <a:lnTo>
                      <a:pt x="65678" y="124555"/>
                    </a:lnTo>
                    <a:cubicBezTo>
                      <a:pt x="65472" y="109971"/>
                      <a:pt x="64338" y="15563"/>
                      <a:pt x="64751" y="0"/>
                    </a:cubicBezTo>
                    <a:cubicBezTo>
                      <a:pt x="-2294" y="0"/>
                      <a:pt x="-2294" y="111156"/>
                      <a:pt x="1159" y="124555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68" name="Freeform: Shape 13567">
                <a:extLst>
                  <a:ext uri="{FF2B5EF4-FFF2-40B4-BE49-F238E27FC236}">
                    <a16:creationId xmlns:a16="http://schemas.microsoft.com/office/drawing/2014/main" id="{D4FD6182-1D88-0944-7EAE-362398126DAC}"/>
                  </a:ext>
                </a:extLst>
              </p:cNvPr>
              <p:cNvSpPr/>
              <p:nvPr/>
            </p:nvSpPr>
            <p:spPr>
              <a:xfrm>
                <a:off x="6484764" y="2058028"/>
                <a:ext cx="124193" cy="124554"/>
              </a:xfrm>
              <a:custGeom>
                <a:avLst/>
                <a:gdLst>
                  <a:gd name="connsiteX0" fmla="*/ 65343 w 124193"/>
                  <a:gd name="connsiteY0" fmla="*/ 124555 h 124554"/>
                  <a:gd name="connsiteX1" fmla="*/ 96675 w 124193"/>
                  <a:gd name="connsiteY1" fmla="*/ 101210 h 124554"/>
                  <a:gd name="connsiteX2" fmla="*/ 124194 w 124193"/>
                  <a:gd name="connsiteY2" fmla="*/ 115846 h 124554"/>
                  <a:gd name="connsiteX3" fmla="*/ 0 w 124193"/>
                  <a:gd name="connsiteY3" fmla="*/ 0 h 124554"/>
                  <a:gd name="connsiteX4" fmla="*/ 65343 w 124193"/>
                  <a:gd name="connsiteY4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93" h="124554">
                    <a:moveTo>
                      <a:pt x="65343" y="124555"/>
                    </a:moveTo>
                    <a:cubicBezTo>
                      <a:pt x="68848" y="111156"/>
                      <a:pt x="81525" y="101210"/>
                      <a:pt x="96675" y="101210"/>
                    </a:cubicBezTo>
                    <a:cubicBezTo>
                      <a:pt x="108322" y="101210"/>
                      <a:pt x="118474" y="107085"/>
                      <a:pt x="124194" y="115846"/>
                    </a:cubicBezTo>
                    <a:cubicBezTo>
                      <a:pt x="119710" y="51120"/>
                      <a:pt x="65859" y="0"/>
                      <a:pt x="0" y="0"/>
                    </a:cubicBezTo>
                    <a:cubicBezTo>
                      <a:pt x="72970" y="2680"/>
                      <a:pt x="65343" y="124555"/>
                      <a:pt x="65343" y="124555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553" name="Freeform: Shape 13552">
              <a:extLst>
                <a:ext uri="{FF2B5EF4-FFF2-40B4-BE49-F238E27FC236}">
                  <a16:creationId xmlns:a16="http://schemas.microsoft.com/office/drawing/2014/main" id="{DBDD6BAF-B570-539C-BAA6-25918EB05E74}"/>
                </a:ext>
              </a:extLst>
            </p:cNvPr>
            <p:cNvSpPr/>
            <p:nvPr/>
          </p:nvSpPr>
          <p:spPr>
            <a:xfrm>
              <a:off x="6402157" y="23948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54" name="Freeform: Shape 13553">
              <a:extLst>
                <a:ext uri="{FF2B5EF4-FFF2-40B4-BE49-F238E27FC236}">
                  <a16:creationId xmlns:a16="http://schemas.microsoft.com/office/drawing/2014/main" id="{67FAE3D9-F224-3B94-708F-E665AACE85B7}"/>
                </a:ext>
              </a:extLst>
            </p:cNvPr>
            <p:cNvSpPr/>
            <p:nvPr/>
          </p:nvSpPr>
          <p:spPr>
            <a:xfrm>
              <a:off x="6496205" y="2394845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611" name="Orange present">
            <a:extLst>
              <a:ext uri="{FF2B5EF4-FFF2-40B4-BE49-F238E27FC236}">
                <a16:creationId xmlns:a16="http://schemas.microsoft.com/office/drawing/2014/main" id="{72B45EDE-75A0-0C05-890A-33973FE33FF8}"/>
              </a:ext>
            </a:extLst>
          </p:cNvPr>
          <p:cNvGrpSpPr/>
          <p:nvPr/>
        </p:nvGrpSpPr>
        <p:grpSpPr>
          <a:xfrm>
            <a:off x="5331618" y="4404857"/>
            <a:ext cx="156741" cy="290608"/>
            <a:chOff x="5270500" y="2096986"/>
            <a:chExt cx="248593" cy="460908"/>
          </a:xfrm>
        </p:grpSpPr>
        <p:grpSp>
          <p:nvGrpSpPr>
            <p:cNvPr id="13612" name="Graphic 11498">
              <a:extLst>
                <a:ext uri="{FF2B5EF4-FFF2-40B4-BE49-F238E27FC236}">
                  <a16:creationId xmlns:a16="http://schemas.microsoft.com/office/drawing/2014/main" id="{A3631ACB-3364-69A5-1CC3-E842AA78FF22}"/>
                </a:ext>
              </a:extLst>
            </p:cNvPr>
            <p:cNvGrpSpPr/>
            <p:nvPr/>
          </p:nvGrpSpPr>
          <p:grpSpPr>
            <a:xfrm>
              <a:off x="5270500" y="2096986"/>
              <a:ext cx="248593" cy="460908"/>
              <a:chOff x="5270500" y="2096986"/>
              <a:chExt cx="248593" cy="460908"/>
            </a:xfrm>
          </p:grpSpPr>
          <p:grpSp>
            <p:nvGrpSpPr>
              <p:cNvPr id="13615" name="Graphic 11498">
                <a:extLst>
                  <a:ext uri="{FF2B5EF4-FFF2-40B4-BE49-F238E27FC236}">
                    <a16:creationId xmlns:a16="http://schemas.microsoft.com/office/drawing/2014/main" id="{D64EE078-4A47-A808-784A-0703C1499819}"/>
                  </a:ext>
                </a:extLst>
              </p:cNvPr>
              <p:cNvGrpSpPr/>
              <p:nvPr/>
            </p:nvGrpSpPr>
            <p:grpSpPr>
              <a:xfrm>
                <a:off x="5339802" y="2352694"/>
                <a:ext cx="110008" cy="59775"/>
                <a:chOff x="5339802" y="2352694"/>
                <a:chExt cx="110008" cy="59775"/>
              </a:xfrm>
              <a:noFill/>
            </p:grpSpPr>
            <p:sp>
              <p:nvSpPr>
                <p:cNvPr id="13629" name="Freeform: Shape 13628">
                  <a:extLst>
                    <a:ext uri="{FF2B5EF4-FFF2-40B4-BE49-F238E27FC236}">
                      <a16:creationId xmlns:a16="http://schemas.microsoft.com/office/drawing/2014/main" id="{86A6DAB2-DB55-2BD4-1779-AA68D2306C3F}"/>
                    </a:ext>
                  </a:extLst>
                </p:cNvPr>
                <p:cNvSpPr/>
                <p:nvPr/>
              </p:nvSpPr>
              <p:spPr>
                <a:xfrm>
                  <a:off x="5339802" y="2352694"/>
                  <a:ext cx="53768" cy="59775"/>
                </a:xfrm>
                <a:custGeom>
                  <a:avLst/>
                  <a:gdLst>
                    <a:gd name="connsiteX0" fmla="*/ 46800 w 53768"/>
                    <a:gd name="connsiteY0" fmla="*/ 10562 h 59775"/>
                    <a:gd name="connsiteX1" fmla="*/ 53293 w 53768"/>
                    <a:gd name="connsiteY1" fmla="*/ 59776 h 59775"/>
                    <a:gd name="connsiteX2" fmla="*/ 6450 w 53768"/>
                    <a:gd name="connsiteY2" fmla="*/ 43337 h 59775"/>
                    <a:gd name="connsiteX3" fmla="*/ 9233 w 53768"/>
                    <a:gd name="connsiteY3" fmla="*/ 5563 h 59775"/>
                    <a:gd name="connsiteX4" fmla="*/ 46800 w 53768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68" h="59775">
                      <a:moveTo>
                        <a:pt x="46800" y="10562"/>
                      </a:moveTo>
                      <a:cubicBezTo>
                        <a:pt x="56385" y="22363"/>
                        <a:pt x="53293" y="59776"/>
                        <a:pt x="53293" y="59776"/>
                      </a:cubicBezTo>
                      <a:cubicBezTo>
                        <a:pt x="53293" y="59776"/>
                        <a:pt x="16087" y="55189"/>
                        <a:pt x="6450" y="43337"/>
                      </a:cubicBezTo>
                      <a:cubicBezTo>
                        <a:pt x="-3135" y="31536"/>
                        <a:pt x="-1898" y="14581"/>
                        <a:pt x="9233" y="5563"/>
                      </a:cubicBezTo>
                      <a:cubicBezTo>
                        <a:pt x="20364" y="-3507"/>
                        <a:pt x="37215" y="-1239"/>
                        <a:pt x="46800" y="1056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630" name="Freeform: Shape 13629">
                  <a:extLst>
                    <a:ext uri="{FF2B5EF4-FFF2-40B4-BE49-F238E27FC236}">
                      <a16:creationId xmlns:a16="http://schemas.microsoft.com/office/drawing/2014/main" id="{328DD185-1618-9036-271F-9924CC3708D1}"/>
                    </a:ext>
                  </a:extLst>
                </p:cNvPr>
                <p:cNvSpPr/>
                <p:nvPr/>
              </p:nvSpPr>
              <p:spPr>
                <a:xfrm>
                  <a:off x="5396021" y="2352694"/>
                  <a:ext cx="53789" cy="59775"/>
                </a:xfrm>
                <a:custGeom>
                  <a:avLst/>
                  <a:gdLst>
                    <a:gd name="connsiteX0" fmla="*/ 6969 w 53789"/>
                    <a:gd name="connsiteY0" fmla="*/ 10562 h 59775"/>
                    <a:gd name="connsiteX1" fmla="*/ 476 w 53789"/>
                    <a:gd name="connsiteY1" fmla="*/ 59776 h 59775"/>
                    <a:gd name="connsiteX2" fmla="*/ 47319 w 53789"/>
                    <a:gd name="connsiteY2" fmla="*/ 43337 h 59775"/>
                    <a:gd name="connsiteX3" fmla="*/ 44536 w 53789"/>
                    <a:gd name="connsiteY3" fmla="*/ 5563 h 59775"/>
                    <a:gd name="connsiteX4" fmla="*/ 6969 w 53789"/>
                    <a:gd name="connsiteY4" fmla="*/ 10562 h 5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89" h="59775">
                      <a:moveTo>
                        <a:pt x="6969" y="10562"/>
                      </a:moveTo>
                      <a:cubicBezTo>
                        <a:pt x="-2616" y="22363"/>
                        <a:pt x="476" y="59776"/>
                        <a:pt x="476" y="59776"/>
                      </a:cubicBezTo>
                      <a:cubicBezTo>
                        <a:pt x="476" y="59776"/>
                        <a:pt x="37682" y="55189"/>
                        <a:pt x="47319" y="43337"/>
                      </a:cubicBezTo>
                      <a:cubicBezTo>
                        <a:pt x="56955" y="31484"/>
                        <a:pt x="55667" y="14581"/>
                        <a:pt x="44536" y="5563"/>
                      </a:cubicBezTo>
                      <a:cubicBezTo>
                        <a:pt x="33405" y="-3507"/>
                        <a:pt x="16554" y="-1239"/>
                        <a:pt x="6969" y="1056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3616" name="Freeform: Shape 13615">
                <a:extLst>
                  <a:ext uri="{FF2B5EF4-FFF2-40B4-BE49-F238E27FC236}">
                    <a16:creationId xmlns:a16="http://schemas.microsoft.com/office/drawing/2014/main" id="{7DB205EA-4ECA-2AA7-3216-08F8643F839E}"/>
                  </a:ext>
                </a:extLst>
              </p:cNvPr>
              <p:cNvSpPr/>
              <p:nvPr/>
            </p:nvSpPr>
            <p:spPr>
              <a:xfrm>
                <a:off x="5312550" y="2424064"/>
                <a:ext cx="164492" cy="133830"/>
              </a:xfrm>
              <a:custGeom>
                <a:avLst/>
                <a:gdLst>
                  <a:gd name="connsiteX0" fmla="*/ 0 w 164492"/>
                  <a:gd name="connsiteY0" fmla="*/ 0 h 133830"/>
                  <a:gd name="connsiteX1" fmla="*/ 164492 w 164492"/>
                  <a:gd name="connsiteY1" fmla="*/ 0 h 133830"/>
                  <a:gd name="connsiteX2" fmla="*/ 164492 w 164492"/>
                  <a:gd name="connsiteY2" fmla="*/ 133830 h 133830"/>
                  <a:gd name="connsiteX3" fmla="*/ 0 w 164492"/>
                  <a:gd name="connsiteY3" fmla="*/ 133830 h 13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492" h="133830">
                    <a:moveTo>
                      <a:pt x="0" y="0"/>
                    </a:moveTo>
                    <a:lnTo>
                      <a:pt x="164492" y="0"/>
                    </a:lnTo>
                    <a:lnTo>
                      <a:pt x="164492" y="133830"/>
                    </a:lnTo>
                    <a:lnTo>
                      <a:pt x="0" y="133830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17" name="Freeform: Shape 13616">
                <a:extLst>
                  <a:ext uri="{FF2B5EF4-FFF2-40B4-BE49-F238E27FC236}">
                    <a16:creationId xmlns:a16="http://schemas.microsoft.com/office/drawing/2014/main" id="{3FD74D4E-113D-8117-14A7-6B60E3F5E872}"/>
                  </a:ext>
                </a:extLst>
              </p:cNvPr>
              <p:cNvSpPr/>
              <p:nvPr/>
            </p:nvSpPr>
            <p:spPr>
              <a:xfrm>
                <a:off x="5305748" y="2404430"/>
                <a:ext cx="178096" cy="29373"/>
              </a:xfrm>
              <a:custGeom>
                <a:avLst/>
                <a:gdLst>
                  <a:gd name="connsiteX0" fmla="*/ 0 w 178096"/>
                  <a:gd name="connsiteY0" fmla="*/ 0 h 29373"/>
                  <a:gd name="connsiteX1" fmla="*/ 178097 w 178096"/>
                  <a:gd name="connsiteY1" fmla="*/ 0 h 29373"/>
                  <a:gd name="connsiteX2" fmla="*/ 178097 w 178096"/>
                  <a:gd name="connsiteY2" fmla="*/ 29374 h 29373"/>
                  <a:gd name="connsiteX3" fmla="*/ 0 w 178096"/>
                  <a:gd name="connsiteY3" fmla="*/ 29374 h 2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096" h="29373">
                    <a:moveTo>
                      <a:pt x="0" y="0"/>
                    </a:moveTo>
                    <a:lnTo>
                      <a:pt x="178097" y="0"/>
                    </a:lnTo>
                    <a:lnTo>
                      <a:pt x="178097" y="29374"/>
                    </a:lnTo>
                    <a:lnTo>
                      <a:pt x="0" y="29374"/>
                    </a:lnTo>
                    <a:close/>
                  </a:path>
                </a:pathLst>
              </a:custGeom>
              <a:solidFill>
                <a:srgbClr val="FFB1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18" name="Freeform: Shape 13617">
                <a:extLst>
                  <a:ext uri="{FF2B5EF4-FFF2-40B4-BE49-F238E27FC236}">
                    <a16:creationId xmlns:a16="http://schemas.microsoft.com/office/drawing/2014/main" id="{FDBF1CCD-DEF9-0E8A-6AAE-F446E9E8D788}"/>
                  </a:ext>
                </a:extLst>
              </p:cNvPr>
              <p:cNvSpPr/>
              <p:nvPr/>
            </p:nvSpPr>
            <p:spPr>
              <a:xfrm>
                <a:off x="5383356" y="2404430"/>
                <a:ext cx="22828" cy="153464"/>
              </a:xfrm>
              <a:custGeom>
                <a:avLst/>
                <a:gdLst>
                  <a:gd name="connsiteX0" fmla="*/ 0 w 22828"/>
                  <a:gd name="connsiteY0" fmla="*/ 0 h 153464"/>
                  <a:gd name="connsiteX1" fmla="*/ 22829 w 22828"/>
                  <a:gd name="connsiteY1" fmla="*/ 0 h 153464"/>
                  <a:gd name="connsiteX2" fmla="*/ 22829 w 22828"/>
                  <a:gd name="connsiteY2" fmla="*/ 153464 h 153464"/>
                  <a:gd name="connsiteX3" fmla="*/ 0 w 22828"/>
                  <a:gd name="connsiteY3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28" h="153464">
                    <a:moveTo>
                      <a:pt x="0" y="0"/>
                    </a:moveTo>
                    <a:lnTo>
                      <a:pt x="22829" y="0"/>
                    </a:lnTo>
                    <a:lnTo>
                      <a:pt x="22829" y="153464"/>
                    </a:lnTo>
                    <a:lnTo>
                      <a:pt x="0" y="15346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619" name="Freeform: Shape 13618">
                <a:extLst>
                  <a:ext uri="{FF2B5EF4-FFF2-40B4-BE49-F238E27FC236}">
                    <a16:creationId xmlns:a16="http://schemas.microsoft.com/office/drawing/2014/main" id="{B6CEDE82-5180-4678-D00A-AF7E86209307}"/>
                  </a:ext>
                </a:extLst>
              </p:cNvPr>
              <p:cNvSpPr/>
              <p:nvPr/>
            </p:nvSpPr>
            <p:spPr>
              <a:xfrm>
                <a:off x="5273179" y="2214429"/>
                <a:ext cx="121617" cy="190001"/>
              </a:xfrm>
              <a:custGeom>
                <a:avLst/>
                <a:gdLst>
                  <a:gd name="connsiteX0" fmla="*/ 0 w 121617"/>
                  <a:gd name="connsiteY0" fmla="*/ 0 h 190001"/>
                  <a:gd name="connsiteX1" fmla="*/ 121617 w 121617"/>
                  <a:gd name="connsiteY1" fmla="*/ 190001 h 190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17" h="190001">
                    <a:moveTo>
                      <a:pt x="0" y="0"/>
                    </a:moveTo>
                    <a:lnTo>
                      <a:pt x="121617" y="19000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20" name="Freeform: Shape 13619">
                <a:extLst>
                  <a:ext uri="{FF2B5EF4-FFF2-40B4-BE49-F238E27FC236}">
                    <a16:creationId xmlns:a16="http://schemas.microsoft.com/office/drawing/2014/main" id="{3086F174-D565-A28C-0744-D5CB25DCDAF6}"/>
                  </a:ext>
                </a:extLst>
              </p:cNvPr>
              <p:cNvSpPr/>
              <p:nvPr/>
            </p:nvSpPr>
            <p:spPr>
              <a:xfrm>
                <a:off x="5394796" y="2211234"/>
                <a:ext cx="121359" cy="193196"/>
              </a:xfrm>
              <a:custGeom>
                <a:avLst/>
                <a:gdLst>
                  <a:gd name="connsiteX0" fmla="*/ 121359 w 121359"/>
                  <a:gd name="connsiteY0" fmla="*/ 0 h 193196"/>
                  <a:gd name="connsiteX1" fmla="*/ 0 w 121359"/>
                  <a:gd name="connsiteY1" fmla="*/ 193196 h 19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59" h="193196">
                    <a:moveTo>
                      <a:pt x="121359" y="0"/>
                    </a:moveTo>
                    <a:lnTo>
                      <a:pt x="0" y="193196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621" name="Freeform: Shape 13620">
                <a:extLst>
                  <a:ext uri="{FF2B5EF4-FFF2-40B4-BE49-F238E27FC236}">
                    <a16:creationId xmlns:a16="http://schemas.microsoft.com/office/drawing/2014/main" id="{3D216BF1-50FB-7969-0E61-7B51A1458496}"/>
                  </a:ext>
                </a:extLst>
              </p:cNvPr>
              <p:cNvSpPr/>
              <p:nvPr/>
            </p:nvSpPr>
            <p:spPr>
              <a:xfrm>
                <a:off x="5394796" y="2210358"/>
                <a:ext cx="66477" cy="194072"/>
              </a:xfrm>
              <a:custGeom>
                <a:avLst/>
                <a:gdLst>
                  <a:gd name="connsiteX0" fmla="*/ 66477 w 66477"/>
                  <a:gd name="connsiteY0" fmla="*/ 0 h 194072"/>
                  <a:gd name="connsiteX1" fmla="*/ 0 w 66477"/>
                  <a:gd name="connsiteY1" fmla="*/ 194072 h 19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477" h="194072">
                    <a:moveTo>
                      <a:pt x="66477" y="0"/>
                    </a:moveTo>
                    <a:lnTo>
                      <a:pt x="0" y="194072"/>
                    </a:lnTo>
                  </a:path>
                </a:pathLst>
              </a:custGeom>
              <a:ln w="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22" name="Freeform: Shape 13621">
                <a:extLst>
                  <a:ext uri="{FF2B5EF4-FFF2-40B4-BE49-F238E27FC236}">
                    <a16:creationId xmlns:a16="http://schemas.microsoft.com/office/drawing/2014/main" id="{F10DEB06-DB13-F440-1B28-3E2EBDCFAA08}"/>
                  </a:ext>
                </a:extLst>
              </p:cNvPr>
              <p:cNvSpPr/>
              <p:nvPr/>
            </p:nvSpPr>
            <p:spPr>
              <a:xfrm>
                <a:off x="5394796" y="2207369"/>
                <a:ext cx="669" cy="197061"/>
              </a:xfrm>
              <a:custGeom>
                <a:avLst/>
                <a:gdLst>
                  <a:gd name="connsiteX0" fmla="*/ 670 w 669"/>
                  <a:gd name="connsiteY0" fmla="*/ 0 h 197061"/>
                  <a:gd name="connsiteX1" fmla="*/ 0 w 669"/>
                  <a:gd name="connsiteY1" fmla="*/ 197061 h 197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9" h="197061">
                    <a:moveTo>
                      <a:pt x="670" y="0"/>
                    </a:moveTo>
                    <a:lnTo>
                      <a:pt x="0" y="197061"/>
                    </a:lnTo>
                  </a:path>
                </a:pathLst>
              </a:custGeom>
              <a:ln w="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23" name="Freeform: Shape 13622">
                <a:extLst>
                  <a:ext uri="{FF2B5EF4-FFF2-40B4-BE49-F238E27FC236}">
                    <a16:creationId xmlns:a16="http://schemas.microsoft.com/office/drawing/2014/main" id="{2BFD0E44-966B-CD29-C287-566F2FA60683}"/>
                  </a:ext>
                </a:extLst>
              </p:cNvPr>
              <p:cNvSpPr/>
              <p:nvPr/>
            </p:nvSpPr>
            <p:spPr>
              <a:xfrm>
                <a:off x="5329453" y="2206493"/>
                <a:ext cx="65343" cy="197937"/>
              </a:xfrm>
              <a:custGeom>
                <a:avLst/>
                <a:gdLst>
                  <a:gd name="connsiteX0" fmla="*/ 0 w 65343"/>
                  <a:gd name="connsiteY0" fmla="*/ 0 h 197937"/>
                  <a:gd name="connsiteX1" fmla="*/ 65343 w 65343"/>
                  <a:gd name="connsiteY1" fmla="*/ 197937 h 197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43" h="197937">
                    <a:moveTo>
                      <a:pt x="0" y="0"/>
                    </a:moveTo>
                    <a:lnTo>
                      <a:pt x="65343" y="19793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24" name="Freeform: Shape 13623">
                <a:extLst>
                  <a:ext uri="{FF2B5EF4-FFF2-40B4-BE49-F238E27FC236}">
                    <a16:creationId xmlns:a16="http://schemas.microsoft.com/office/drawing/2014/main" id="{551AE620-BC08-70E4-9FC1-8D905E0A26DD}"/>
                  </a:ext>
                </a:extLst>
              </p:cNvPr>
              <p:cNvSpPr/>
              <p:nvPr/>
            </p:nvSpPr>
            <p:spPr>
              <a:xfrm>
                <a:off x="5394796" y="2404430"/>
                <a:ext cx="5153" cy="153464"/>
              </a:xfrm>
              <a:custGeom>
                <a:avLst/>
                <a:gdLst>
                  <a:gd name="connsiteX0" fmla="*/ 0 w 5153"/>
                  <a:gd name="connsiteY0" fmla="*/ 0 h 153464"/>
                  <a:gd name="connsiteX1" fmla="*/ 0 w 5153"/>
                  <a:gd name="connsiteY1" fmla="*/ 153464 h 1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3" h="153464">
                    <a:moveTo>
                      <a:pt x="0" y="0"/>
                    </a:moveTo>
                    <a:lnTo>
                      <a:pt x="0" y="153464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25" name="Freeform: Shape 13624">
                <a:extLst>
                  <a:ext uri="{FF2B5EF4-FFF2-40B4-BE49-F238E27FC236}">
                    <a16:creationId xmlns:a16="http://schemas.microsoft.com/office/drawing/2014/main" id="{9A12CDFE-0A58-34AF-7ED6-7766794790D8}"/>
                  </a:ext>
                </a:extLst>
              </p:cNvPr>
              <p:cNvSpPr/>
              <p:nvPr/>
            </p:nvSpPr>
            <p:spPr>
              <a:xfrm>
                <a:off x="5270500" y="2097038"/>
                <a:ext cx="248490" cy="124554"/>
              </a:xfrm>
              <a:custGeom>
                <a:avLst/>
                <a:gdLst>
                  <a:gd name="connsiteX0" fmla="*/ 29477 w 248490"/>
                  <a:gd name="connsiteY0" fmla="*/ 101210 h 124554"/>
                  <a:gd name="connsiteX1" fmla="*/ 60809 w 248490"/>
                  <a:gd name="connsiteY1" fmla="*/ 124555 h 124554"/>
                  <a:gd name="connsiteX2" fmla="*/ 62200 w 248490"/>
                  <a:gd name="connsiteY2" fmla="*/ 124555 h 124554"/>
                  <a:gd name="connsiteX3" fmla="*/ 93532 w 248490"/>
                  <a:gd name="connsiteY3" fmla="*/ 101210 h 124554"/>
                  <a:gd name="connsiteX4" fmla="*/ 124864 w 248490"/>
                  <a:gd name="connsiteY4" fmla="*/ 124555 h 124554"/>
                  <a:gd name="connsiteX5" fmla="*/ 125585 w 248490"/>
                  <a:gd name="connsiteY5" fmla="*/ 124555 h 124554"/>
                  <a:gd name="connsiteX6" fmla="*/ 156917 w 248490"/>
                  <a:gd name="connsiteY6" fmla="*/ 101210 h 124554"/>
                  <a:gd name="connsiteX7" fmla="*/ 188249 w 248490"/>
                  <a:gd name="connsiteY7" fmla="*/ 124555 h 124554"/>
                  <a:gd name="connsiteX8" fmla="*/ 189640 w 248490"/>
                  <a:gd name="connsiteY8" fmla="*/ 124555 h 124554"/>
                  <a:gd name="connsiteX9" fmla="*/ 220972 w 248490"/>
                  <a:gd name="connsiteY9" fmla="*/ 101210 h 124554"/>
                  <a:gd name="connsiteX10" fmla="*/ 248491 w 248490"/>
                  <a:gd name="connsiteY10" fmla="*/ 115846 h 124554"/>
                  <a:gd name="connsiteX11" fmla="*/ 124297 w 248490"/>
                  <a:gd name="connsiteY11" fmla="*/ 0 h 124554"/>
                  <a:gd name="connsiteX12" fmla="*/ 0 w 248490"/>
                  <a:gd name="connsiteY12" fmla="*/ 119350 h 124554"/>
                  <a:gd name="connsiteX13" fmla="*/ 29477 w 248490"/>
                  <a:gd name="connsiteY13" fmla="*/ 101159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8490" h="124554">
                    <a:moveTo>
                      <a:pt x="29477" y="101210"/>
                    </a:moveTo>
                    <a:cubicBezTo>
                      <a:pt x="44627" y="101210"/>
                      <a:pt x="57304" y="111156"/>
                      <a:pt x="60809" y="124555"/>
                    </a:cubicBezTo>
                    <a:lnTo>
                      <a:pt x="62200" y="124555"/>
                    </a:lnTo>
                    <a:cubicBezTo>
                      <a:pt x="65704" y="111156"/>
                      <a:pt x="78381" y="101210"/>
                      <a:pt x="93532" y="101210"/>
                    </a:cubicBezTo>
                    <a:cubicBezTo>
                      <a:pt x="108682" y="101210"/>
                      <a:pt x="121411" y="111156"/>
                      <a:pt x="124864" y="124555"/>
                    </a:cubicBezTo>
                    <a:lnTo>
                      <a:pt x="125585" y="124555"/>
                    </a:lnTo>
                    <a:cubicBezTo>
                      <a:pt x="129089" y="111156"/>
                      <a:pt x="141766" y="101210"/>
                      <a:pt x="156917" y="101210"/>
                    </a:cubicBezTo>
                    <a:cubicBezTo>
                      <a:pt x="172068" y="101210"/>
                      <a:pt x="184745" y="111156"/>
                      <a:pt x="188249" y="124555"/>
                    </a:cubicBezTo>
                    <a:lnTo>
                      <a:pt x="189640" y="124555"/>
                    </a:lnTo>
                    <a:cubicBezTo>
                      <a:pt x="193145" y="111156"/>
                      <a:pt x="205822" y="101210"/>
                      <a:pt x="220972" y="101210"/>
                    </a:cubicBezTo>
                    <a:cubicBezTo>
                      <a:pt x="232619" y="101210"/>
                      <a:pt x="242771" y="107085"/>
                      <a:pt x="248491" y="115846"/>
                    </a:cubicBezTo>
                    <a:cubicBezTo>
                      <a:pt x="244007" y="51120"/>
                      <a:pt x="190156" y="0"/>
                      <a:pt x="124297" y="0"/>
                    </a:cubicBezTo>
                    <a:cubicBezTo>
                      <a:pt x="58438" y="0"/>
                      <a:pt x="2731" y="52976"/>
                      <a:pt x="0" y="119350"/>
                    </a:cubicBezTo>
                    <a:cubicBezTo>
                      <a:pt x="5050" y="108631"/>
                      <a:pt x="16336" y="101159"/>
                      <a:pt x="29477" y="10115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26" name="Freeform: Shape 13625">
                <a:extLst>
                  <a:ext uri="{FF2B5EF4-FFF2-40B4-BE49-F238E27FC236}">
                    <a16:creationId xmlns:a16="http://schemas.microsoft.com/office/drawing/2014/main" id="{17ABDBB9-ACC4-BADD-0E58-6DC0C5BA94DB}"/>
                  </a:ext>
                </a:extLst>
              </p:cNvPr>
              <p:cNvSpPr/>
              <p:nvPr/>
            </p:nvSpPr>
            <p:spPr>
              <a:xfrm>
                <a:off x="5394786" y="2096986"/>
                <a:ext cx="65784" cy="124554"/>
              </a:xfrm>
              <a:custGeom>
                <a:avLst/>
                <a:gdLst>
                  <a:gd name="connsiteX0" fmla="*/ 1041 w 65784"/>
                  <a:gd name="connsiteY0" fmla="*/ 124555 h 124554"/>
                  <a:gd name="connsiteX1" fmla="*/ 1402 w 65784"/>
                  <a:gd name="connsiteY1" fmla="*/ 124555 h 124554"/>
                  <a:gd name="connsiteX2" fmla="*/ 32734 w 65784"/>
                  <a:gd name="connsiteY2" fmla="*/ 101210 h 124554"/>
                  <a:gd name="connsiteX3" fmla="*/ 64066 w 65784"/>
                  <a:gd name="connsiteY3" fmla="*/ 124555 h 124554"/>
                  <a:gd name="connsiteX4" fmla="*/ 65457 w 65784"/>
                  <a:gd name="connsiteY4" fmla="*/ 124555 h 124554"/>
                  <a:gd name="connsiteX5" fmla="*/ 114 w 65784"/>
                  <a:gd name="connsiteY5" fmla="*/ 0 h 124554"/>
                  <a:gd name="connsiteX6" fmla="*/ 1041 w 65784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84" h="124554">
                    <a:moveTo>
                      <a:pt x="1041" y="124555"/>
                    </a:moveTo>
                    <a:lnTo>
                      <a:pt x="1402" y="124555"/>
                    </a:lnTo>
                    <a:cubicBezTo>
                      <a:pt x="4906" y="111156"/>
                      <a:pt x="17583" y="101210"/>
                      <a:pt x="32734" y="101210"/>
                    </a:cubicBezTo>
                    <a:cubicBezTo>
                      <a:pt x="47885" y="101210"/>
                      <a:pt x="60562" y="111156"/>
                      <a:pt x="64066" y="124555"/>
                    </a:cubicBezTo>
                    <a:lnTo>
                      <a:pt x="65457" y="124555"/>
                    </a:lnTo>
                    <a:cubicBezTo>
                      <a:pt x="66643" y="109919"/>
                      <a:pt x="68189" y="2422"/>
                      <a:pt x="114" y="0"/>
                    </a:cubicBezTo>
                    <a:cubicBezTo>
                      <a:pt x="-350" y="22571"/>
                      <a:pt x="732" y="106621"/>
                      <a:pt x="1041" y="124555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27" name="Freeform: Shape 13626">
                <a:extLst>
                  <a:ext uri="{FF2B5EF4-FFF2-40B4-BE49-F238E27FC236}">
                    <a16:creationId xmlns:a16="http://schemas.microsoft.com/office/drawing/2014/main" id="{B8FE731C-B3D2-8324-FAF5-810B10D61E74}"/>
                  </a:ext>
                </a:extLst>
              </p:cNvPr>
              <p:cNvSpPr/>
              <p:nvPr/>
            </p:nvSpPr>
            <p:spPr>
              <a:xfrm>
                <a:off x="5330149" y="2096986"/>
                <a:ext cx="65678" cy="124554"/>
              </a:xfrm>
              <a:custGeom>
                <a:avLst/>
                <a:gdLst>
                  <a:gd name="connsiteX0" fmla="*/ 1211 w 65678"/>
                  <a:gd name="connsiteY0" fmla="*/ 124555 h 124554"/>
                  <a:gd name="connsiteX1" fmla="*/ 2602 w 65678"/>
                  <a:gd name="connsiteY1" fmla="*/ 124555 h 124554"/>
                  <a:gd name="connsiteX2" fmla="*/ 33934 w 65678"/>
                  <a:gd name="connsiteY2" fmla="*/ 101210 h 124554"/>
                  <a:gd name="connsiteX3" fmla="*/ 65266 w 65678"/>
                  <a:gd name="connsiteY3" fmla="*/ 124555 h 124554"/>
                  <a:gd name="connsiteX4" fmla="*/ 65678 w 65678"/>
                  <a:gd name="connsiteY4" fmla="*/ 124555 h 124554"/>
                  <a:gd name="connsiteX5" fmla="*/ 64750 w 65678"/>
                  <a:gd name="connsiteY5" fmla="*/ 0 h 124554"/>
                  <a:gd name="connsiteX6" fmla="*/ 1159 w 65678"/>
                  <a:gd name="connsiteY6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678" h="124554">
                    <a:moveTo>
                      <a:pt x="1211" y="124555"/>
                    </a:moveTo>
                    <a:lnTo>
                      <a:pt x="2602" y="124555"/>
                    </a:lnTo>
                    <a:cubicBezTo>
                      <a:pt x="6106" y="111156"/>
                      <a:pt x="18783" y="101210"/>
                      <a:pt x="33934" y="101210"/>
                    </a:cubicBezTo>
                    <a:cubicBezTo>
                      <a:pt x="49085" y="101210"/>
                      <a:pt x="61813" y="111156"/>
                      <a:pt x="65266" y="124555"/>
                    </a:cubicBezTo>
                    <a:lnTo>
                      <a:pt x="65678" y="124555"/>
                    </a:lnTo>
                    <a:cubicBezTo>
                      <a:pt x="65472" y="109971"/>
                      <a:pt x="64338" y="15563"/>
                      <a:pt x="64750" y="0"/>
                    </a:cubicBezTo>
                    <a:cubicBezTo>
                      <a:pt x="-2294" y="0"/>
                      <a:pt x="-2294" y="111156"/>
                      <a:pt x="1159" y="124555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28" name="Freeform: Shape 13627">
                <a:extLst>
                  <a:ext uri="{FF2B5EF4-FFF2-40B4-BE49-F238E27FC236}">
                    <a16:creationId xmlns:a16="http://schemas.microsoft.com/office/drawing/2014/main" id="{FD9C1237-129B-2F36-1CE0-20A4FE194607}"/>
                  </a:ext>
                </a:extLst>
              </p:cNvPr>
              <p:cNvSpPr/>
              <p:nvPr/>
            </p:nvSpPr>
            <p:spPr>
              <a:xfrm>
                <a:off x="5394899" y="2096986"/>
                <a:ext cx="124193" cy="124554"/>
              </a:xfrm>
              <a:custGeom>
                <a:avLst/>
                <a:gdLst>
                  <a:gd name="connsiteX0" fmla="*/ 65343 w 124193"/>
                  <a:gd name="connsiteY0" fmla="*/ 124555 h 124554"/>
                  <a:gd name="connsiteX1" fmla="*/ 96675 w 124193"/>
                  <a:gd name="connsiteY1" fmla="*/ 101210 h 124554"/>
                  <a:gd name="connsiteX2" fmla="*/ 124194 w 124193"/>
                  <a:gd name="connsiteY2" fmla="*/ 115846 h 124554"/>
                  <a:gd name="connsiteX3" fmla="*/ 0 w 124193"/>
                  <a:gd name="connsiteY3" fmla="*/ 0 h 124554"/>
                  <a:gd name="connsiteX4" fmla="*/ 65343 w 124193"/>
                  <a:gd name="connsiteY4" fmla="*/ 124555 h 124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93" h="124554">
                    <a:moveTo>
                      <a:pt x="65343" y="124555"/>
                    </a:moveTo>
                    <a:cubicBezTo>
                      <a:pt x="68848" y="111156"/>
                      <a:pt x="81525" y="101210"/>
                      <a:pt x="96675" y="101210"/>
                    </a:cubicBezTo>
                    <a:cubicBezTo>
                      <a:pt x="108322" y="101210"/>
                      <a:pt x="118474" y="107085"/>
                      <a:pt x="124194" y="115846"/>
                    </a:cubicBezTo>
                    <a:cubicBezTo>
                      <a:pt x="119710" y="51120"/>
                      <a:pt x="65859" y="0"/>
                      <a:pt x="0" y="0"/>
                    </a:cubicBezTo>
                    <a:cubicBezTo>
                      <a:pt x="72970" y="2680"/>
                      <a:pt x="65343" y="124555"/>
                      <a:pt x="65343" y="124555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613" name="Freeform: Shape 13612">
              <a:extLst>
                <a:ext uri="{FF2B5EF4-FFF2-40B4-BE49-F238E27FC236}">
                  <a16:creationId xmlns:a16="http://schemas.microsoft.com/office/drawing/2014/main" id="{DCC7AAA9-A8E2-CBCE-1D31-B911A0C8D023}"/>
                </a:ext>
              </a:extLst>
            </p:cNvPr>
            <p:cNvSpPr/>
            <p:nvPr/>
          </p:nvSpPr>
          <p:spPr>
            <a:xfrm>
              <a:off x="5312293" y="2433856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14" name="Freeform: Shape 13613">
              <a:extLst>
                <a:ext uri="{FF2B5EF4-FFF2-40B4-BE49-F238E27FC236}">
                  <a16:creationId xmlns:a16="http://schemas.microsoft.com/office/drawing/2014/main" id="{30B48E13-83B4-B18D-D219-55F0FCD8DA68}"/>
                </a:ext>
              </a:extLst>
            </p:cNvPr>
            <p:cNvSpPr/>
            <p:nvPr/>
          </p:nvSpPr>
          <p:spPr>
            <a:xfrm>
              <a:off x="5406340" y="2433856"/>
              <a:ext cx="70960" cy="13192"/>
            </a:xfrm>
            <a:custGeom>
              <a:avLst/>
              <a:gdLst>
                <a:gd name="connsiteX0" fmla="*/ 0 w 70960"/>
                <a:gd name="connsiteY0" fmla="*/ 0 h 13192"/>
                <a:gd name="connsiteX1" fmla="*/ 70961 w 70960"/>
                <a:gd name="connsiteY1" fmla="*/ 0 h 13192"/>
                <a:gd name="connsiteX2" fmla="*/ 70961 w 70960"/>
                <a:gd name="connsiteY2" fmla="*/ 13192 h 13192"/>
                <a:gd name="connsiteX3" fmla="*/ 0 w 70960"/>
                <a:gd name="connsiteY3" fmla="*/ 13192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0" h="13192">
                  <a:moveTo>
                    <a:pt x="0" y="0"/>
                  </a:moveTo>
                  <a:lnTo>
                    <a:pt x="70961" y="0"/>
                  </a:lnTo>
                  <a:lnTo>
                    <a:pt x="70961" y="13192"/>
                  </a:lnTo>
                  <a:lnTo>
                    <a:pt x="0" y="13192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209" name="Impact 1">
            <a:extLst>
              <a:ext uri="{FF2B5EF4-FFF2-40B4-BE49-F238E27FC236}">
                <a16:creationId xmlns:a16="http://schemas.microsoft.com/office/drawing/2014/main" id="{CD9967B3-0377-FDFE-50B1-A11340CF3E7F}"/>
              </a:ext>
            </a:extLst>
          </p:cNvPr>
          <p:cNvGrpSpPr/>
          <p:nvPr/>
        </p:nvGrpSpPr>
        <p:grpSpPr>
          <a:xfrm>
            <a:off x="5114925" y="4301426"/>
            <a:ext cx="625411" cy="527269"/>
            <a:chOff x="4724400" y="3260026"/>
            <a:chExt cx="625411" cy="527269"/>
          </a:xfrm>
        </p:grpSpPr>
        <p:grpSp>
          <p:nvGrpSpPr>
            <p:cNvPr id="13210" name="Graphic 3">
              <a:extLst>
                <a:ext uri="{FF2B5EF4-FFF2-40B4-BE49-F238E27FC236}">
                  <a16:creationId xmlns:a16="http://schemas.microsoft.com/office/drawing/2014/main" id="{24378FB4-2E0E-3840-DB0F-C1590D97759A}"/>
                </a:ext>
              </a:extLst>
            </p:cNvPr>
            <p:cNvGrpSpPr/>
            <p:nvPr/>
          </p:nvGrpSpPr>
          <p:grpSpPr>
            <a:xfrm>
              <a:off x="4784026" y="3284886"/>
              <a:ext cx="459200" cy="403383"/>
              <a:chOff x="4784026" y="3284886"/>
              <a:chExt cx="459200" cy="403383"/>
            </a:xfrm>
          </p:grpSpPr>
          <p:grpSp>
            <p:nvGrpSpPr>
              <p:cNvPr id="11457" name="Graphic 3">
                <a:extLst>
                  <a:ext uri="{FF2B5EF4-FFF2-40B4-BE49-F238E27FC236}">
                    <a16:creationId xmlns:a16="http://schemas.microsoft.com/office/drawing/2014/main" id="{E666EA9E-3BBB-521D-DC0B-447E488B813C}"/>
                  </a:ext>
                </a:extLst>
              </p:cNvPr>
              <p:cNvGrpSpPr/>
              <p:nvPr/>
            </p:nvGrpSpPr>
            <p:grpSpPr>
              <a:xfrm>
                <a:off x="4784026" y="3284886"/>
                <a:ext cx="459009" cy="403193"/>
                <a:chOff x="4784026" y="3284886"/>
                <a:chExt cx="459009" cy="403193"/>
              </a:xfrm>
              <a:solidFill>
                <a:srgbClr val="FFFFFF"/>
              </a:solidFill>
            </p:grpSpPr>
            <p:sp>
              <p:nvSpPr>
                <p:cNvPr id="11463" name="Freeform: Shape 11462">
                  <a:extLst>
                    <a:ext uri="{FF2B5EF4-FFF2-40B4-BE49-F238E27FC236}">
                      <a16:creationId xmlns:a16="http://schemas.microsoft.com/office/drawing/2014/main" id="{6895276C-C395-4E6C-0122-09242B00B6A8}"/>
                    </a:ext>
                  </a:extLst>
                </p:cNvPr>
                <p:cNvSpPr/>
                <p:nvPr/>
              </p:nvSpPr>
              <p:spPr>
                <a:xfrm>
                  <a:off x="4920615" y="3284886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64" name="Freeform: Shape 11463">
                  <a:extLst>
                    <a:ext uri="{FF2B5EF4-FFF2-40B4-BE49-F238E27FC236}">
                      <a16:creationId xmlns:a16="http://schemas.microsoft.com/office/drawing/2014/main" id="{7F78BDCF-5720-9073-FF53-F9DF3B8A7C2C}"/>
                    </a:ext>
                  </a:extLst>
                </p:cNvPr>
                <p:cNvSpPr/>
                <p:nvPr/>
              </p:nvSpPr>
              <p:spPr>
                <a:xfrm>
                  <a:off x="5077682" y="3343846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65" name="Freeform: Shape 11464">
                  <a:extLst>
                    <a:ext uri="{FF2B5EF4-FFF2-40B4-BE49-F238E27FC236}">
                      <a16:creationId xmlns:a16="http://schemas.microsoft.com/office/drawing/2014/main" id="{EFC37BA2-49CF-652C-2652-CEAF7E900042}"/>
                    </a:ext>
                  </a:extLst>
                </p:cNvPr>
                <p:cNvSpPr/>
                <p:nvPr/>
              </p:nvSpPr>
              <p:spPr>
                <a:xfrm>
                  <a:off x="4855368" y="3358895"/>
                  <a:ext cx="130873" cy="130873"/>
                </a:xfrm>
                <a:custGeom>
                  <a:avLst/>
                  <a:gdLst>
                    <a:gd name="connsiteX0" fmla="*/ 130874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4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4" y="65437"/>
                      </a:moveTo>
                      <a:cubicBezTo>
                        <a:pt x="130874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4" y="29297"/>
                        <a:pt x="130874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66" name="Freeform: Shape 11465">
                  <a:extLst>
                    <a:ext uri="{FF2B5EF4-FFF2-40B4-BE49-F238E27FC236}">
                      <a16:creationId xmlns:a16="http://schemas.microsoft.com/office/drawing/2014/main" id="{557E6AE1-F109-D27B-F029-E16CFF8428B4}"/>
                    </a:ext>
                  </a:extLst>
                </p:cNvPr>
                <p:cNvSpPr/>
                <p:nvPr/>
              </p:nvSpPr>
              <p:spPr>
                <a:xfrm>
                  <a:off x="4784026" y="3424332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467" name="Freeform: Shape 11466">
                  <a:extLst>
                    <a:ext uri="{FF2B5EF4-FFF2-40B4-BE49-F238E27FC236}">
                      <a16:creationId xmlns:a16="http://schemas.microsoft.com/office/drawing/2014/main" id="{4D2947C7-D7D5-9B49-D1B7-91EE9D3E03B5}"/>
                    </a:ext>
                  </a:extLst>
                </p:cNvPr>
                <p:cNvSpPr/>
                <p:nvPr/>
              </p:nvSpPr>
              <p:spPr>
                <a:xfrm>
                  <a:off x="4934426" y="3509771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68" name="Freeform: Shape 11467">
                  <a:extLst>
                    <a:ext uri="{FF2B5EF4-FFF2-40B4-BE49-F238E27FC236}">
                      <a16:creationId xmlns:a16="http://schemas.microsoft.com/office/drawing/2014/main" id="{AEF071F1-BC2A-B49A-5233-225B41286306}"/>
                    </a:ext>
                  </a:extLst>
                </p:cNvPr>
                <p:cNvSpPr/>
                <p:nvPr/>
              </p:nvSpPr>
              <p:spPr>
                <a:xfrm>
                  <a:off x="4916328" y="3397852"/>
                  <a:ext cx="223837" cy="223837"/>
                </a:xfrm>
                <a:custGeom>
                  <a:avLst/>
                  <a:gdLst>
                    <a:gd name="connsiteX0" fmla="*/ 223838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8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8" y="111919"/>
                      </a:moveTo>
                      <a:cubicBezTo>
                        <a:pt x="223838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8" y="50108"/>
                        <a:pt x="223838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69" name="Freeform: Shape 11468">
                  <a:extLst>
                    <a:ext uri="{FF2B5EF4-FFF2-40B4-BE49-F238E27FC236}">
                      <a16:creationId xmlns:a16="http://schemas.microsoft.com/office/drawing/2014/main" id="{7F544470-73E2-B03A-F064-D7A935AE9494}"/>
                    </a:ext>
                  </a:extLst>
                </p:cNvPr>
                <p:cNvSpPr/>
                <p:nvPr/>
              </p:nvSpPr>
              <p:spPr>
                <a:xfrm>
                  <a:off x="5067585" y="3410140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0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0"/>
                        <a:pt x="87725" y="175450"/>
                      </a:cubicBezTo>
                      <a:cubicBezTo>
                        <a:pt x="39276" y="175450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70" name="Freeform: Shape 11469">
                  <a:extLst>
                    <a:ext uri="{FF2B5EF4-FFF2-40B4-BE49-F238E27FC236}">
                      <a16:creationId xmlns:a16="http://schemas.microsoft.com/office/drawing/2014/main" id="{76B7A591-4E0F-D49D-5736-D4F324288560}"/>
                    </a:ext>
                  </a:extLst>
                </p:cNvPr>
                <p:cNvSpPr/>
                <p:nvPr/>
              </p:nvSpPr>
              <p:spPr>
                <a:xfrm>
                  <a:off x="5067681" y="354491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71" name="Freeform: Shape 11470">
                  <a:extLst>
                    <a:ext uri="{FF2B5EF4-FFF2-40B4-BE49-F238E27FC236}">
                      <a16:creationId xmlns:a16="http://schemas.microsoft.com/office/drawing/2014/main" id="{9AA54F90-E8D9-0F51-0430-FE5B5B213AFD}"/>
                    </a:ext>
                  </a:extLst>
                </p:cNvPr>
                <p:cNvSpPr/>
                <p:nvPr/>
              </p:nvSpPr>
              <p:spPr>
                <a:xfrm>
                  <a:off x="4848987" y="3527107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458" name="Graphic 3">
                <a:extLst>
                  <a:ext uri="{FF2B5EF4-FFF2-40B4-BE49-F238E27FC236}">
                    <a16:creationId xmlns:a16="http://schemas.microsoft.com/office/drawing/2014/main" id="{352063C0-0E1E-4D0F-7B94-50CA405B16F7}"/>
                  </a:ext>
                </a:extLst>
              </p:cNvPr>
              <p:cNvGrpSpPr/>
              <p:nvPr/>
            </p:nvGrpSpPr>
            <p:grpSpPr>
              <a:xfrm>
                <a:off x="4784026" y="3285076"/>
                <a:ext cx="459200" cy="403193"/>
                <a:chOff x="4784026" y="3285076"/>
                <a:chExt cx="459200" cy="403193"/>
              </a:xfrm>
              <a:solidFill>
                <a:srgbClr val="3D3936"/>
              </a:solidFill>
            </p:grpSpPr>
            <p:sp>
              <p:nvSpPr>
                <p:cNvPr id="11459" name="Freeform: Shape 11458">
                  <a:extLst>
                    <a:ext uri="{FF2B5EF4-FFF2-40B4-BE49-F238E27FC236}">
                      <a16:creationId xmlns:a16="http://schemas.microsoft.com/office/drawing/2014/main" id="{CB58BB98-9FF5-AE34-7025-F825C5261223}"/>
                    </a:ext>
                  </a:extLst>
                </p:cNvPr>
                <p:cNvSpPr/>
                <p:nvPr/>
              </p:nvSpPr>
              <p:spPr>
                <a:xfrm>
                  <a:off x="4784026" y="3425951"/>
                  <a:ext cx="69627" cy="112680"/>
                </a:xfrm>
                <a:custGeom>
                  <a:avLst/>
                  <a:gdLst>
                    <a:gd name="connsiteX0" fmla="*/ 2381 w 69627"/>
                    <a:gd name="connsiteY0" fmla="*/ 93059 h 112680"/>
                    <a:gd name="connsiteX1" fmla="*/ 67627 w 69627"/>
                    <a:gd name="connsiteY1" fmla="*/ 16193 h 112680"/>
                    <a:gd name="connsiteX2" fmla="*/ 67627 w 69627"/>
                    <a:gd name="connsiteY2" fmla="*/ 15049 h 112680"/>
                    <a:gd name="connsiteX3" fmla="*/ 69628 w 69627"/>
                    <a:gd name="connsiteY3" fmla="*/ 0 h 112680"/>
                    <a:gd name="connsiteX4" fmla="*/ 0 w 69627"/>
                    <a:gd name="connsiteY4" fmla="*/ 83820 h 112680"/>
                    <a:gd name="connsiteX5" fmla="*/ 4953 w 69627"/>
                    <a:gd name="connsiteY5" fmla="*/ 112681 h 112680"/>
                    <a:gd name="connsiteX6" fmla="*/ 2476 w 69627"/>
                    <a:gd name="connsiteY6" fmla="*/ 93154 h 112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627" h="112680">
                      <a:moveTo>
                        <a:pt x="2381" y="93059"/>
                      </a:moveTo>
                      <a:cubicBezTo>
                        <a:pt x="2381" y="54293"/>
                        <a:pt x="30575" y="22289"/>
                        <a:pt x="67627" y="16193"/>
                      </a:cubicBezTo>
                      <a:cubicBezTo>
                        <a:pt x="67627" y="15811"/>
                        <a:pt x="67627" y="15430"/>
                        <a:pt x="67627" y="15049"/>
                      </a:cubicBezTo>
                      <a:cubicBezTo>
                        <a:pt x="67627" y="9811"/>
                        <a:pt x="68389" y="4858"/>
                        <a:pt x="69628" y="0"/>
                      </a:cubicBezTo>
                      <a:cubicBezTo>
                        <a:pt x="30004" y="7429"/>
                        <a:pt x="0" y="42100"/>
                        <a:pt x="0" y="83820"/>
                      </a:cubicBezTo>
                      <a:cubicBezTo>
                        <a:pt x="0" y="93917"/>
                        <a:pt x="1810" y="103632"/>
                        <a:pt x="4953" y="112681"/>
                      </a:cubicBezTo>
                      <a:cubicBezTo>
                        <a:pt x="3334" y="106394"/>
                        <a:pt x="2476" y="99917"/>
                        <a:pt x="2476" y="9315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460" name="Freeform: Shape 11459">
                  <a:extLst>
                    <a:ext uri="{FF2B5EF4-FFF2-40B4-BE49-F238E27FC236}">
                      <a16:creationId xmlns:a16="http://schemas.microsoft.com/office/drawing/2014/main" id="{3E6F7BE2-1B37-1963-E560-442EF1417A02}"/>
                    </a:ext>
                  </a:extLst>
                </p:cNvPr>
                <p:cNvSpPr/>
                <p:nvPr/>
              </p:nvSpPr>
              <p:spPr>
                <a:xfrm>
                  <a:off x="4855464" y="3358895"/>
                  <a:ext cx="63912" cy="60864"/>
                </a:xfrm>
                <a:custGeom>
                  <a:avLst/>
                  <a:gdLst>
                    <a:gd name="connsiteX0" fmla="*/ 56864 w 63912"/>
                    <a:gd name="connsiteY0" fmla="*/ 22384 h 60864"/>
                    <a:gd name="connsiteX1" fmla="*/ 63913 w 63912"/>
                    <a:gd name="connsiteY1" fmla="*/ 0 h 60864"/>
                    <a:gd name="connsiteX2" fmla="*/ 0 w 63912"/>
                    <a:gd name="connsiteY2" fmla="*/ 60865 h 60864"/>
                    <a:gd name="connsiteX3" fmla="*/ 55817 w 63912"/>
                    <a:gd name="connsiteY3" fmla="*/ 22289 h 60864"/>
                    <a:gd name="connsiteX4" fmla="*/ 56769 w 63912"/>
                    <a:gd name="connsiteY4" fmla="*/ 22289 h 60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12" h="60864">
                      <a:moveTo>
                        <a:pt x="56864" y="22384"/>
                      </a:moveTo>
                      <a:cubicBezTo>
                        <a:pt x="58103" y="14478"/>
                        <a:pt x="60579" y="6953"/>
                        <a:pt x="63913" y="0"/>
                      </a:cubicBezTo>
                      <a:cubicBezTo>
                        <a:pt x="29908" y="667"/>
                        <a:pt x="2286" y="27242"/>
                        <a:pt x="0" y="60865"/>
                      </a:cubicBezTo>
                      <a:cubicBezTo>
                        <a:pt x="8572" y="38291"/>
                        <a:pt x="30290" y="22289"/>
                        <a:pt x="55817" y="22289"/>
                      </a:cubicBezTo>
                      <a:cubicBezTo>
                        <a:pt x="56102" y="22289"/>
                        <a:pt x="56483" y="22289"/>
                        <a:pt x="56769" y="2228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461" name="Freeform: Shape 11460">
                  <a:extLst>
                    <a:ext uri="{FF2B5EF4-FFF2-40B4-BE49-F238E27FC236}">
                      <a16:creationId xmlns:a16="http://schemas.microsoft.com/office/drawing/2014/main" id="{FDC897BC-04FB-2C2D-E6FE-701EE43DDBAE}"/>
                    </a:ext>
                  </a:extLst>
                </p:cNvPr>
                <p:cNvSpPr/>
                <p:nvPr/>
              </p:nvSpPr>
              <p:spPr>
                <a:xfrm>
                  <a:off x="4985289" y="3644931"/>
                  <a:ext cx="111633" cy="43338"/>
                </a:xfrm>
                <a:custGeom>
                  <a:avLst/>
                  <a:gdLst>
                    <a:gd name="connsiteX0" fmla="*/ 109538 w 111633"/>
                    <a:gd name="connsiteY0" fmla="*/ 4858 h 43338"/>
                    <a:gd name="connsiteX1" fmla="*/ 88202 w 111633"/>
                    <a:gd name="connsiteY1" fmla="*/ 0 h 43338"/>
                    <a:gd name="connsiteX2" fmla="*/ 20003 w 111633"/>
                    <a:gd name="connsiteY2" fmla="*/ 37052 h 43338"/>
                    <a:gd name="connsiteX3" fmla="*/ 0 w 111633"/>
                    <a:gd name="connsiteY3" fmla="*/ 34576 h 43338"/>
                    <a:gd name="connsiteX4" fmla="*/ 38386 w 111633"/>
                    <a:gd name="connsiteY4" fmla="*/ 43339 h 43338"/>
                    <a:gd name="connsiteX5" fmla="*/ 111633 w 111633"/>
                    <a:gd name="connsiteY5" fmla="*/ 4763 h 43338"/>
                    <a:gd name="connsiteX6" fmla="*/ 109633 w 111633"/>
                    <a:gd name="connsiteY6" fmla="*/ 4953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633" h="43338">
                      <a:moveTo>
                        <a:pt x="109538" y="4858"/>
                      </a:moveTo>
                      <a:cubicBezTo>
                        <a:pt x="101918" y="4858"/>
                        <a:pt x="94679" y="3048"/>
                        <a:pt x="88202" y="0"/>
                      </a:cubicBezTo>
                      <a:cubicBezTo>
                        <a:pt x="73628" y="22289"/>
                        <a:pt x="48578" y="37052"/>
                        <a:pt x="20003" y="37052"/>
                      </a:cubicBezTo>
                      <a:cubicBezTo>
                        <a:pt x="13049" y="37052"/>
                        <a:pt x="6382" y="36195"/>
                        <a:pt x="0" y="34576"/>
                      </a:cubicBezTo>
                      <a:cubicBezTo>
                        <a:pt x="11621" y="40100"/>
                        <a:pt x="24575" y="43339"/>
                        <a:pt x="38386" y="43339"/>
                      </a:cubicBezTo>
                      <a:cubicBezTo>
                        <a:pt x="68771" y="43339"/>
                        <a:pt x="95536" y="28004"/>
                        <a:pt x="111633" y="4763"/>
                      </a:cubicBezTo>
                      <a:cubicBezTo>
                        <a:pt x="110966" y="4763"/>
                        <a:pt x="110300" y="4953"/>
                        <a:pt x="109633" y="49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1462" name="Freeform: Shape 11461">
                  <a:extLst>
                    <a:ext uri="{FF2B5EF4-FFF2-40B4-BE49-F238E27FC236}">
                      <a16:creationId xmlns:a16="http://schemas.microsoft.com/office/drawing/2014/main" id="{1EFBA929-A148-2D33-2C6A-95AF70EF9993}"/>
                    </a:ext>
                  </a:extLst>
                </p:cNvPr>
                <p:cNvSpPr/>
                <p:nvPr/>
              </p:nvSpPr>
              <p:spPr>
                <a:xfrm>
                  <a:off x="4923377" y="3285076"/>
                  <a:ext cx="319849" cy="368045"/>
                </a:xfrm>
                <a:custGeom>
                  <a:avLst/>
                  <a:gdLst>
                    <a:gd name="connsiteX0" fmla="*/ 319659 w 319849"/>
                    <a:gd name="connsiteY0" fmla="*/ 212789 h 368045"/>
                    <a:gd name="connsiteX1" fmla="*/ 259652 w 319849"/>
                    <a:gd name="connsiteY1" fmla="*/ 129635 h 368045"/>
                    <a:gd name="connsiteX2" fmla="*/ 262319 w 319849"/>
                    <a:gd name="connsiteY2" fmla="*/ 112871 h 368045"/>
                    <a:gd name="connsiteX3" fmla="*/ 208312 w 319849"/>
                    <a:gd name="connsiteY3" fmla="*/ 58865 h 368045"/>
                    <a:gd name="connsiteX4" fmla="*/ 171450 w 319849"/>
                    <a:gd name="connsiteY4" fmla="*/ 73533 h 368045"/>
                    <a:gd name="connsiteX5" fmla="*/ 85058 w 319849"/>
                    <a:gd name="connsiteY5" fmla="*/ 0 h 368045"/>
                    <a:gd name="connsiteX6" fmla="*/ 0 w 319849"/>
                    <a:gd name="connsiteY6" fmla="*/ 66961 h 368045"/>
                    <a:gd name="connsiteX7" fmla="*/ 68104 w 319849"/>
                    <a:gd name="connsiteY7" fmla="*/ 28766 h 368045"/>
                    <a:gd name="connsiteX8" fmla="*/ 147066 w 319849"/>
                    <a:gd name="connsiteY8" fmla="*/ 95917 h 368045"/>
                    <a:gd name="connsiteX9" fmla="*/ 180689 w 319849"/>
                    <a:gd name="connsiteY9" fmla="*/ 82582 h 368045"/>
                    <a:gd name="connsiteX10" fmla="*/ 230029 w 319849"/>
                    <a:gd name="connsiteY10" fmla="*/ 131921 h 368045"/>
                    <a:gd name="connsiteX11" fmla="*/ 227552 w 319849"/>
                    <a:gd name="connsiteY11" fmla="*/ 147256 h 368045"/>
                    <a:gd name="connsiteX12" fmla="*/ 282416 w 319849"/>
                    <a:gd name="connsiteY12" fmla="*/ 223171 h 368045"/>
                    <a:gd name="connsiteX13" fmla="*/ 218885 w 319849"/>
                    <a:gd name="connsiteY13" fmla="*/ 301562 h 368045"/>
                    <a:gd name="connsiteX14" fmla="*/ 220980 w 319849"/>
                    <a:gd name="connsiteY14" fmla="*/ 315563 h 368045"/>
                    <a:gd name="connsiteX15" fmla="*/ 178689 w 319849"/>
                    <a:gd name="connsiteY15" fmla="*/ 364141 h 368045"/>
                    <a:gd name="connsiteX16" fmla="*/ 198501 w 319849"/>
                    <a:gd name="connsiteY16" fmla="*/ 368046 h 368045"/>
                    <a:gd name="connsiteX17" fmla="*/ 252508 w 319849"/>
                    <a:gd name="connsiteY17" fmla="*/ 314039 h 368045"/>
                    <a:gd name="connsiteX18" fmla="*/ 250222 w 319849"/>
                    <a:gd name="connsiteY18" fmla="*/ 298704 h 368045"/>
                    <a:gd name="connsiteX19" fmla="*/ 319850 w 319849"/>
                    <a:gd name="connsiteY19" fmla="*/ 212884 h 368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9849" h="368045">
                      <a:moveTo>
                        <a:pt x="319659" y="212789"/>
                      </a:moveTo>
                      <a:cubicBezTo>
                        <a:pt x="319659" y="174022"/>
                        <a:pt x="294513" y="141161"/>
                        <a:pt x="259652" y="129635"/>
                      </a:cubicBezTo>
                      <a:cubicBezTo>
                        <a:pt x="261366" y="124397"/>
                        <a:pt x="262319" y="118681"/>
                        <a:pt x="262319" y="112871"/>
                      </a:cubicBezTo>
                      <a:cubicBezTo>
                        <a:pt x="262319" y="83058"/>
                        <a:pt x="238125" y="58865"/>
                        <a:pt x="208312" y="58865"/>
                      </a:cubicBezTo>
                      <a:cubicBezTo>
                        <a:pt x="194024" y="58865"/>
                        <a:pt x="181070" y="64484"/>
                        <a:pt x="171450" y="73533"/>
                      </a:cubicBezTo>
                      <a:cubicBezTo>
                        <a:pt x="164687" y="31814"/>
                        <a:pt x="128588" y="0"/>
                        <a:pt x="85058" y="0"/>
                      </a:cubicBezTo>
                      <a:cubicBezTo>
                        <a:pt x="43815" y="0"/>
                        <a:pt x="9335" y="28575"/>
                        <a:pt x="0" y="66961"/>
                      </a:cubicBezTo>
                      <a:cubicBezTo>
                        <a:pt x="14097" y="44101"/>
                        <a:pt x="39243" y="28766"/>
                        <a:pt x="68104" y="28766"/>
                      </a:cubicBezTo>
                      <a:cubicBezTo>
                        <a:pt x="107918" y="28766"/>
                        <a:pt x="140875" y="57817"/>
                        <a:pt x="147066" y="95917"/>
                      </a:cubicBezTo>
                      <a:cubicBezTo>
                        <a:pt x="155924" y="87630"/>
                        <a:pt x="167735" y="82582"/>
                        <a:pt x="180689" y="82582"/>
                      </a:cubicBezTo>
                      <a:cubicBezTo>
                        <a:pt x="207931" y="82582"/>
                        <a:pt x="230029" y="104680"/>
                        <a:pt x="230029" y="131921"/>
                      </a:cubicBezTo>
                      <a:cubicBezTo>
                        <a:pt x="230029" y="137255"/>
                        <a:pt x="229172" y="142399"/>
                        <a:pt x="227552" y="147256"/>
                      </a:cubicBezTo>
                      <a:cubicBezTo>
                        <a:pt x="259366" y="157829"/>
                        <a:pt x="282416" y="187833"/>
                        <a:pt x="282416" y="223171"/>
                      </a:cubicBezTo>
                      <a:cubicBezTo>
                        <a:pt x="282416" y="261747"/>
                        <a:pt x="255175" y="293942"/>
                        <a:pt x="218885" y="301562"/>
                      </a:cubicBezTo>
                      <a:cubicBezTo>
                        <a:pt x="220218" y="306038"/>
                        <a:pt x="220980" y="310706"/>
                        <a:pt x="220980" y="315563"/>
                      </a:cubicBezTo>
                      <a:cubicBezTo>
                        <a:pt x="220980" y="340423"/>
                        <a:pt x="202597" y="360712"/>
                        <a:pt x="178689" y="364141"/>
                      </a:cubicBezTo>
                      <a:cubicBezTo>
                        <a:pt x="184880" y="366617"/>
                        <a:pt x="191453" y="368046"/>
                        <a:pt x="198501" y="368046"/>
                      </a:cubicBezTo>
                      <a:cubicBezTo>
                        <a:pt x="228314" y="368046"/>
                        <a:pt x="252508" y="343853"/>
                        <a:pt x="252508" y="314039"/>
                      </a:cubicBezTo>
                      <a:cubicBezTo>
                        <a:pt x="252508" y="308705"/>
                        <a:pt x="251746" y="303562"/>
                        <a:pt x="250222" y="298704"/>
                      </a:cubicBezTo>
                      <a:cubicBezTo>
                        <a:pt x="289941" y="290417"/>
                        <a:pt x="319850" y="255175"/>
                        <a:pt x="319850" y="21288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3211" name="Graphic 3">
              <a:extLst>
                <a:ext uri="{FF2B5EF4-FFF2-40B4-BE49-F238E27FC236}">
                  <a16:creationId xmlns:a16="http://schemas.microsoft.com/office/drawing/2014/main" id="{D17B5533-30DC-E3B6-7466-0E5BC5FCFFDF}"/>
                </a:ext>
              </a:extLst>
            </p:cNvPr>
            <p:cNvGrpSpPr/>
            <p:nvPr/>
          </p:nvGrpSpPr>
          <p:grpSpPr>
            <a:xfrm>
              <a:off x="5223319" y="3260026"/>
              <a:ext cx="126492" cy="118545"/>
              <a:chOff x="5223319" y="3260026"/>
              <a:chExt cx="126492" cy="118545"/>
            </a:xfrm>
          </p:grpSpPr>
          <p:grpSp>
            <p:nvGrpSpPr>
              <p:cNvPr id="13240" name="Graphic 3">
                <a:extLst>
                  <a:ext uri="{FF2B5EF4-FFF2-40B4-BE49-F238E27FC236}">
                    <a16:creationId xmlns:a16="http://schemas.microsoft.com/office/drawing/2014/main" id="{A5A8DEE3-DEFA-24C4-70F2-5B8A0CD81C64}"/>
                  </a:ext>
                </a:extLst>
              </p:cNvPr>
              <p:cNvGrpSpPr/>
              <p:nvPr/>
            </p:nvGrpSpPr>
            <p:grpSpPr>
              <a:xfrm>
                <a:off x="5223319" y="3261169"/>
                <a:ext cx="126301" cy="117402"/>
                <a:chOff x="5223319" y="3261169"/>
                <a:chExt cx="126301" cy="117402"/>
              </a:xfrm>
              <a:solidFill>
                <a:srgbClr val="FFFFFF"/>
              </a:solidFill>
            </p:grpSpPr>
            <p:grpSp>
              <p:nvGrpSpPr>
                <p:cNvPr id="13244" name="Graphic 3">
                  <a:extLst>
                    <a:ext uri="{FF2B5EF4-FFF2-40B4-BE49-F238E27FC236}">
                      <a16:creationId xmlns:a16="http://schemas.microsoft.com/office/drawing/2014/main" id="{E90E6CF0-3CBD-4430-76B0-A483EDF3259F}"/>
                    </a:ext>
                  </a:extLst>
                </p:cNvPr>
                <p:cNvGrpSpPr/>
                <p:nvPr/>
              </p:nvGrpSpPr>
              <p:grpSpPr>
                <a:xfrm>
                  <a:off x="5223319" y="3261169"/>
                  <a:ext cx="126301" cy="103346"/>
                  <a:chOff x="5223319" y="3261169"/>
                  <a:chExt cx="126301" cy="103346"/>
                </a:xfrm>
                <a:solidFill>
                  <a:srgbClr val="FFFFFF"/>
                </a:solidFill>
              </p:grpSpPr>
              <p:sp>
                <p:nvSpPr>
                  <p:cNvPr id="13246" name="Freeform: Shape 13245">
                    <a:extLst>
                      <a:ext uri="{FF2B5EF4-FFF2-40B4-BE49-F238E27FC236}">
                        <a16:creationId xmlns:a16="http://schemas.microsoft.com/office/drawing/2014/main" id="{D1789E06-AB2E-17E5-5EF2-973D160E53DA}"/>
                      </a:ext>
                    </a:extLst>
                  </p:cNvPr>
                  <p:cNvSpPr/>
                  <p:nvPr/>
                </p:nvSpPr>
                <p:spPr>
                  <a:xfrm>
                    <a:off x="5256180" y="3261169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247" name="Freeform: Shape 13246">
                    <a:extLst>
                      <a:ext uri="{FF2B5EF4-FFF2-40B4-BE49-F238E27FC236}">
                        <a16:creationId xmlns:a16="http://schemas.microsoft.com/office/drawing/2014/main" id="{23E698D9-BDA6-78E7-7E9B-8BDB6FF951DC}"/>
                      </a:ext>
                    </a:extLst>
                  </p:cNvPr>
                  <p:cNvSpPr/>
                  <p:nvPr/>
                </p:nvSpPr>
                <p:spPr>
                  <a:xfrm>
                    <a:off x="5283708" y="3298602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7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7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7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456" name="Freeform: Shape 11455">
                    <a:extLst>
                      <a:ext uri="{FF2B5EF4-FFF2-40B4-BE49-F238E27FC236}">
                        <a16:creationId xmlns:a16="http://schemas.microsoft.com/office/drawing/2014/main" id="{B7EEC316-986F-9464-94B3-5DD266373F0E}"/>
                      </a:ext>
                    </a:extLst>
                  </p:cNvPr>
                  <p:cNvSpPr/>
                  <p:nvPr/>
                </p:nvSpPr>
                <p:spPr>
                  <a:xfrm>
                    <a:off x="5223319" y="3280504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6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6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3245" name="Freeform: Shape 13244">
                  <a:extLst>
                    <a:ext uri="{FF2B5EF4-FFF2-40B4-BE49-F238E27FC236}">
                      <a16:creationId xmlns:a16="http://schemas.microsoft.com/office/drawing/2014/main" id="{9E24EDF7-FFBF-A71B-10E5-3421A6611F24}"/>
                    </a:ext>
                  </a:extLst>
                </p:cNvPr>
                <p:cNvSpPr/>
                <p:nvPr/>
              </p:nvSpPr>
              <p:spPr>
                <a:xfrm>
                  <a:off x="5235892" y="3334262"/>
                  <a:ext cx="58799" cy="44309"/>
                </a:xfrm>
                <a:custGeom>
                  <a:avLst/>
                  <a:gdLst>
                    <a:gd name="connsiteX0" fmla="*/ 95 w 58799"/>
                    <a:gd name="connsiteY0" fmla="*/ 43302 h 44309"/>
                    <a:gd name="connsiteX1" fmla="*/ 40100 w 58799"/>
                    <a:gd name="connsiteY1" fmla="*/ 37682 h 44309"/>
                    <a:gd name="connsiteX2" fmla="*/ 58483 w 58799"/>
                    <a:gd name="connsiteY2" fmla="*/ 3583 h 44309"/>
                    <a:gd name="connsiteX3" fmla="*/ 30861 w 58799"/>
                    <a:gd name="connsiteY3" fmla="*/ 535 h 44309"/>
                    <a:gd name="connsiteX4" fmla="*/ 23527 w 58799"/>
                    <a:gd name="connsiteY4" fmla="*/ 13870 h 44309"/>
                    <a:gd name="connsiteX5" fmla="*/ 0 w 58799"/>
                    <a:gd name="connsiteY5" fmla="*/ 43302 h 4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799" h="44309">
                      <a:moveTo>
                        <a:pt x="95" y="43302"/>
                      </a:moveTo>
                      <a:cubicBezTo>
                        <a:pt x="13716" y="45398"/>
                        <a:pt x="28194" y="44540"/>
                        <a:pt x="40100" y="37682"/>
                      </a:cubicBezTo>
                      <a:cubicBezTo>
                        <a:pt x="52006" y="30824"/>
                        <a:pt x="60579" y="17108"/>
                        <a:pt x="58483" y="3583"/>
                      </a:cubicBezTo>
                      <a:cubicBezTo>
                        <a:pt x="51149" y="2726"/>
                        <a:pt x="37814" y="-1465"/>
                        <a:pt x="30861" y="535"/>
                      </a:cubicBezTo>
                      <a:cubicBezTo>
                        <a:pt x="22193" y="3011"/>
                        <a:pt x="25622" y="4440"/>
                        <a:pt x="23527" y="13870"/>
                      </a:cubicBezTo>
                      <a:cubicBezTo>
                        <a:pt x="21622" y="22728"/>
                        <a:pt x="11335" y="43302"/>
                        <a:pt x="0" y="43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241" name="Graphic 3">
                <a:extLst>
                  <a:ext uri="{FF2B5EF4-FFF2-40B4-BE49-F238E27FC236}">
                    <a16:creationId xmlns:a16="http://schemas.microsoft.com/office/drawing/2014/main" id="{930C6153-321B-89B7-5BEB-703FDEABD8FF}"/>
                  </a:ext>
                </a:extLst>
              </p:cNvPr>
              <p:cNvGrpSpPr/>
              <p:nvPr/>
            </p:nvGrpSpPr>
            <p:grpSpPr>
              <a:xfrm>
                <a:off x="5223414" y="3260026"/>
                <a:ext cx="126396" cy="118545"/>
                <a:chOff x="5223414" y="3260026"/>
                <a:chExt cx="126396" cy="118545"/>
              </a:xfrm>
              <a:solidFill>
                <a:srgbClr val="3D3936"/>
              </a:solidFill>
            </p:grpSpPr>
            <p:sp>
              <p:nvSpPr>
                <p:cNvPr id="13242" name="Freeform: Shape 13241">
                  <a:extLst>
                    <a:ext uri="{FF2B5EF4-FFF2-40B4-BE49-F238E27FC236}">
                      <a16:creationId xmlns:a16="http://schemas.microsoft.com/office/drawing/2014/main" id="{76C30A13-56EE-18F5-6B7D-0A3BC098CAFB}"/>
                    </a:ext>
                  </a:extLst>
                </p:cNvPr>
                <p:cNvSpPr/>
                <p:nvPr/>
              </p:nvSpPr>
              <p:spPr>
                <a:xfrm>
                  <a:off x="5235987" y="3350989"/>
                  <a:ext cx="54864" cy="27581"/>
                </a:xfrm>
                <a:custGeom>
                  <a:avLst/>
                  <a:gdLst>
                    <a:gd name="connsiteX0" fmla="*/ 48292 w 54864"/>
                    <a:gd name="connsiteY0" fmla="*/ 0 h 27581"/>
                    <a:gd name="connsiteX1" fmla="*/ 34195 w 54864"/>
                    <a:gd name="connsiteY1" fmla="*/ 15907 h 27581"/>
                    <a:gd name="connsiteX2" fmla="*/ 9906 w 54864"/>
                    <a:gd name="connsiteY2" fmla="*/ 21526 h 27581"/>
                    <a:gd name="connsiteX3" fmla="*/ 0 w 54864"/>
                    <a:gd name="connsiteY3" fmla="*/ 26575 h 27581"/>
                    <a:gd name="connsiteX4" fmla="*/ 40005 w 54864"/>
                    <a:gd name="connsiteY4" fmla="*/ 20955 h 27581"/>
                    <a:gd name="connsiteX5" fmla="*/ 54864 w 54864"/>
                    <a:gd name="connsiteY5" fmla="*/ 5239 h 27581"/>
                    <a:gd name="connsiteX6" fmla="*/ 48197 w 54864"/>
                    <a:gd name="connsiteY6" fmla="*/ 0 h 27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64" h="27581">
                      <a:moveTo>
                        <a:pt x="48292" y="0"/>
                      </a:moveTo>
                      <a:cubicBezTo>
                        <a:pt x="45530" y="6572"/>
                        <a:pt x="40481" y="12382"/>
                        <a:pt x="34195" y="15907"/>
                      </a:cubicBezTo>
                      <a:cubicBezTo>
                        <a:pt x="26860" y="20098"/>
                        <a:pt x="18383" y="21622"/>
                        <a:pt x="9906" y="21526"/>
                      </a:cubicBezTo>
                      <a:cubicBezTo>
                        <a:pt x="6858" y="24479"/>
                        <a:pt x="3524" y="26575"/>
                        <a:pt x="0" y="26575"/>
                      </a:cubicBezTo>
                      <a:cubicBezTo>
                        <a:pt x="13621" y="28670"/>
                        <a:pt x="28099" y="27813"/>
                        <a:pt x="40005" y="20955"/>
                      </a:cubicBezTo>
                      <a:cubicBezTo>
                        <a:pt x="46292" y="17335"/>
                        <a:pt x="51530" y="11716"/>
                        <a:pt x="54864" y="5239"/>
                      </a:cubicBezTo>
                      <a:cubicBezTo>
                        <a:pt x="52388" y="3810"/>
                        <a:pt x="50102" y="2095"/>
                        <a:pt x="48197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243" name="Freeform: Shape 13242">
                  <a:extLst>
                    <a:ext uri="{FF2B5EF4-FFF2-40B4-BE49-F238E27FC236}">
                      <a16:creationId xmlns:a16="http://schemas.microsoft.com/office/drawing/2014/main" id="{17A53845-D205-BC25-2AC4-1B98776AE49F}"/>
                    </a:ext>
                  </a:extLst>
                </p:cNvPr>
                <p:cNvSpPr/>
                <p:nvPr/>
              </p:nvSpPr>
              <p:spPr>
                <a:xfrm>
                  <a:off x="5223414" y="3260026"/>
                  <a:ext cx="126396" cy="104489"/>
                </a:xfrm>
                <a:custGeom>
                  <a:avLst/>
                  <a:gdLst>
                    <a:gd name="connsiteX0" fmla="*/ 109633 w 126396"/>
                    <a:gd name="connsiteY0" fmla="*/ 43053 h 104489"/>
                    <a:gd name="connsiteX1" fmla="*/ 110109 w 126396"/>
                    <a:gd name="connsiteY1" fmla="*/ 38576 h 104489"/>
                    <a:gd name="connsiteX2" fmla="*/ 71533 w 126396"/>
                    <a:gd name="connsiteY2" fmla="*/ 0 h 104489"/>
                    <a:gd name="connsiteX3" fmla="*/ 37433 w 126396"/>
                    <a:gd name="connsiteY3" fmla="*/ 20955 h 104489"/>
                    <a:gd name="connsiteX4" fmla="*/ 32956 w 126396"/>
                    <a:gd name="connsiteY4" fmla="*/ 20479 h 104489"/>
                    <a:gd name="connsiteX5" fmla="*/ 0 w 126396"/>
                    <a:gd name="connsiteY5" fmla="*/ 53435 h 104489"/>
                    <a:gd name="connsiteX6" fmla="*/ 32576 w 126396"/>
                    <a:gd name="connsiteY6" fmla="*/ 86296 h 104489"/>
                    <a:gd name="connsiteX7" fmla="*/ 32576 w 126396"/>
                    <a:gd name="connsiteY7" fmla="*/ 86296 h 104489"/>
                    <a:gd name="connsiteX8" fmla="*/ 32861 w 126396"/>
                    <a:gd name="connsiteY8" fmla="*/ 84487 h 104489"/>
                    <a:gd name="connsiteX9" fmla="*/ 29718 w 126396"/>
                    <a:gd name="connsiteY9" fmla="*/ 84773 h 104489"/>
                    <a:gd name="connsiteX10" fmla="*/ 1238 w 126396"/>
                    <a:gd name="connsiteY10" fmla="*/ 56293 h 104489"/>
                    <a:gd name="connsiteX11" fmla="*/ 29718 w 126396"/>
                    <a:gd name="connsiteY11" fmla="*/ 27813 h 104489"/>
                    <a:gd name="connsiteX12" fmla="*/ 33623 w 126396"/>
                    <a:gd name="connsiteY12" fmla="*/ 28194 h 104489"/>
                    <a:gd name="connsiteX13" fmla="*/ 63151 w 126396"/>
                    <a:gd name="connsiteY13" fmla="*/ 10096 h 104489"/>
                    <a:gd name="connsiteX14" fmla="*/ 96583 w 126396"/>
                    <a:gd name="connsiteY14" fmla="*/ 43529 h 104489"/>
                    <a:gd name="connsiteX15" fmla="*/ 96203 w 126396"/>
                    <a:gd name="connsiteY15" fmla="*/ 47435 h 104489"/>
                    <a:gd name="connsiteX16" fmla="*/ 110585 w 126396"/>
                    <a:gd name="connsiteY16" fmla="*/ 72009 h 104489"/>
                    <a:gd name="connsiteX17" fmla="*/ 82105 w 126396"/>
                    <a:gd name="connsiteY17" fmla="*/ 100489 h 104489"/>
                    <a:gd name="connsiteX18" fmla="*/ 77153 w 126396"/>
                    <a:gd name="connsiteY18" fmla="*/ 99917 h 104489"/>
                    <a:gd name="connsiteX19" fmla="*/ 93440 w 126396"/>
                    <a:gd name="connsiteY19" fmla="*/ 104489 h 104489"/>
                    <a:gd name="connsiteX20" fmla="*/ 126397 w 126396"/>
                    <a:gd name="connsiteY20" fmla="*/ 71533 h 104489"/>
                    <a:gd name="connsiteX21" fmla="*/ 109823 w 126396"/>
                    <a:gd name="connsiteY21" fmla="*/ 43053 h 104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6396" h="104489">
                      <a:moveTo>
                        <a:pt x="109633" y="43053"/>
                      </a:moveTo>
                      <a:cubicBezTo>
                        <a:pt x="109823" y="41529"/>
                        <a:pt x="110109" y="40100"/>
                        <a:pt x="110109" y="38576"/>
                      </a:cubicBezTo>
                      <a:cubicBezTo>
                        <a:pt x="110109" y="17240"/>
                        <a:pt x="92869" y="0"/>
                        <a:pt x="71533" y="0"/>
                      </a:cubicBezTo>
                      <a:cubicBezTo>
                        <a:pt x="56579" y="0"/>
                        <a:pt x="43815" y="8572"/>
                        <a:pt x="37433" y="20955"/>
                      </a:cubicBezTo>
                      <a:cubicBezTo>
                        <a:pt x="36004" y="20765"/>
                        <a:pt x="34480" y="20479"/>
                        <a:pt x="32956" y="20479"/>
                      </a:cubicBezTo>
                      <a:cubicBezTo>
                        <a:pt x="14764" y="20479"/>
                        <a:pt x="0" y="35242"/>
                        <a:pt x="0" y="53435"/>
                      </a:cubicBezTo>
                      <a:cubicBezTo>
                        <a:pt x="0" y="71628"/>
                        <a:pt x="14573" y="86106"/>
                        <a:pt x="32576" y="86296"/>
                      </a:cubicBezTo>
                      <a:cubicBezTo>
                        <a:pt x="32576" y="86296"/>
                        <a:pt x="32576" y="86296"/>
                        <a:pt x="32576" y="86296"/>
                      </a:cubicBezTo>
                      <a:cubicBezTo>
                        <a:pt x="32766" y="85630"/>
                        <a:pt x="32766" y="85058"/>
                        <a:pt x="32861" y="84487"/>
                      </a:cubicBezTo>
                      <a:cubicBezTo>
                        <a:pt x="31814" y="84582"/>
                        <a:pt x="30766" y="84773"/>
                        <a:pt x="29718" y="84773"/>
                      </a:cubicBezTo>
                      <a:cubicBezTo>
                        <a:pt x="14002" y="84773"/>
                        <a:pt x="1238" y="72009"/>
                        <a:pt x="1238" y="56293"/>
                      </a:cubicBezTo>
                      <a:cubicBezTo>
                        <a:pt x="1238" y="40577"/>
                        <a:pt x="14002" y="27813"/>
                        <a:pt x="29718" y="27813"/>
                      </a:cubicBezTo>
                      <a:cubicBezTo>
                        <a:pt x="31052" y="27813"/>
                        <a:pt x="32290" y="28004"/>
                        <a:pt x="33623" y="28194"/>
                      </a:cubicBezTo>
                      <a:cubicBezTo>
                        <a:pt x="39148" y="17431"/>
                        <a:pt x="50292" y="10096"/>
                        <a:pt x="63151" y="10096"/>
                      </a:cubicBezTo>
                      <a:cubicBezTo>
                        <a:pt x="81629" y="10096"/>
                        <a:pt x="96583" y="25051"/>
                        <a:pt x="96583" y="43529"/>
                      </a:cubicBezTo>
                      <a:cubicBezTo>
                        <a:pt x="96583" y="44863"/>
                        <a:pt x="96298" y="46101"/>
                        <a:pt x="96203" y="47435"/>
                      </a:cubicBezTo>
                      <a:cubicBezTo>
                        <a:pt x="104775" y="52387"/>
                        <a:pt x="110585" y="61436"/>
                        <a:pt x="110585" y="72009"/>
                      </a:cubicBezTo>
                      <a:cubicBezTo>
                        <a:pt x="110585" y="87725"/>
                        <a:pt x="97822" y="100489"/>
                        <a:pt x="82105" y="100489"/>
                      </a:cubicBezTo>
                      <a:cubicBezTo>
                        <a:pt x="80391" y="100489"/>
                        <a:pt x="78772" y="100203"/>
                        <a:pt x="77153" y="99917"/>
                      </a:cubicBezTo>
                      <a:cubicBezTo>
                        <a:pt x="81915" y="102680"/>
                        <a:pt x="87440" y="104489"/>
                        <a:pt x="93440" y="104489"/>
                      </a:cubicBezTo>
                      <a:cubicBezTo>
                        <a:pt x="111633" y="104489"/>
                        <a:pt x="126397" y="89726"/>
                        <a:pt x="126397" y="71533"/>
                      </a:cubicBezTo>
                      <a:cubicBezTo>
                        <a:pt x="126397" y="59341"/>
                        <a:pt x="119634" y="48768"/>
                        <a:pt x="109823" y="430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3212" name="Graphic 3">
              <a:extLst>
                <a:ext uri="{FF2B5EF4-FFF2-40B4-BE49-F238E27FC236}">
                  <a16:creationId xmlns:a16="http://schemas.microsoft.com/office/drawing/2014/main" id="{8B33FCF3-F892-545A-7E1B-BDA792935A50}"/>
                </a:ext>
              </a:extLst>
            </p:cNvPr>
            <p:cNvGrpSpPr/>
            <p:nvPr/>
          </p:nvGrpSpPr>
          <p:grpSpPr>
            <a:xfrm>
              <a:off x="4724400" y="3289267"/>
              <a:ext cx="92011" cy="82638"/>
              <a:chOff x="4724400" y="3289267"/>
              <a:chExt cx="92011" cy="82638"/>
            </a:xfrm>
          </p:grpSpPr>
          <p:grpSp>
            <p:nvGrpSpPr>
              <p:cNvPr id="13233" name="Graphic 3">
                <a:extLst>
                  <a:ext uri="{FF2B5EF4-FFF2-40B4-BE49-F238E27FC236}">
                    <a16:creationId xmlns:a16="http://schemas.microsoft.com/office/drawing/2014/main" id="{8C822340-796A-41B2-220C-A269E5CA46A1}"/>
                  </a:ext>
                </a:extLst>
              </p:cNvPr>
              <p:cNvGrpSpPr/>
              <p:nvPr/>
            </p:nvGrpSpPr>
            <p:grpSpPr>
              <a:xfrm>
                <a:off x="4724400" y="3289267"/>
                <a:ext cx="92011" cy="82638"/>
                <a:chOff x="4724400" y="3289267"/>
                <a:chExt cx="92011" cy="82638"/>
              </a:xfrm>
              <a:solidFill>
                <a:srgbClr val="FFFFFF"/>
              </a:solidFill>
            </p:grpSpPr>
            <p:sp>
              <p:nvSpPr>
                <p:cNvPr id="13235" name="Freeform: Shape 13234">
                  <a:extLst>
                    <a:ext uri="{FF2B5EF4-FFF2-40B4-BE49-F238E27FC236}">
                      <a16:creationId xmlns:a16="http://schemas.microsoft.com/office/drawing/2014/main" id="{767B3E98-1D36-BFBA-B74E-DBAEB774CED1}"/>
                    </a:ext>
                  </a:extLst>
                </p:cNvPr>
                <p:cNvSpPr/>
                <p:nvPr/>
              </p:nvSpPr>
              <p:spPr>
                <a:xfrm>
                  <a:off x="4724400" y="3289267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36" name="Freeform: Shape 13235">
                  <a:extLst>
                    <a:ext uri="{FF2B5EF4-FFF2-40B4-BE49-F238E27FC236}">
                      <a16:creationId xmlns:a16="http://schemas.microsoft.com/office/drawing/2014/main" id="{FA5A1CFD-EA97-7D2E-544F-BF45DD1C4593}"/>
                    </a:ext>
                  </a:extLst>
                </p:cNvPr>
                <p:cNvSpPr/>
                <p:nvPr/>
              </p:nvSpPr>
              <p:spPr>
                <a:xfrm>
                  <a:off x="4724400" y="3319271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37" name="Freeform: Shape 13236">
                  <a:extLst>
                    <a:ext uri="{FF2B5EF4-FFF2-40B4-BE49-F238E27FC236}">
                      <a16:creationId xmlns:a16="http://schemas.microsoft.com/office/drawing/2014/main" id="{29667661-C82D-EBDE-7866-028993D9D159}"/>
                    </a:ext>
                  </a:extLst>
                </p:cNvPr>
                <p:cNvSpPr/>
                <p:nvPr/>
              </p:nvSpPr>
              <p:spPr>
                <a:xfrm>
                  <a:off x="4768405" y="330612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38" name="Freeform: Shape 13237">
                  <a:extLst>
                    <a:ext uri="{FF2B5EF4-FFF2-40B4-BE49-F238E27FC236}">
                      <a16:creationId xmlns:a16="http://schemas.microsoft.com/office/drawing/2014/main" id="{2475FA26-B45E-985C-9FD4-EDA3E9480D46}"/>
                    </a:ext>
                  </a:extLst>
                </p:cNvPr>
                <p:cNvSpPr/>
                <p:nvPr/>
              </p:nvSpPr>
              <p:spPr>
                <a:xfrm>
                  <a:off x="4761700" y="3339571"/>
                  <a:ext cx="42805" cy="32334"/>
                </a:xfrm>
                <a:custGeom>
                  <a:avLst/>
                  <a:gdLst>
                    <a:gd name="connsiteX0" fmla="*/ 42805 w 42805"/>
                    <a:gd name="connsiteY0" fmla="*/ 31611 h 32334"/>
                    <a:gd name="connsiteX1" fmla="*/ 13659 w 42805"/>
                    <a:gd name="connsiteY1" fmla="*/ 27515 h 32334"/>
                    <a:gd name="connsiteX2" fmla="*/ 228 w 42805"/>
                    <a:gd name="connsiteY2" fmla="*/ 2655 h 32334"/>
                    <a:gd name="connsiteX3" fmla="*/ 20326 w 42805"/>
                    <a:gd name="connsiteY3" fmla="*/ 369 h 32334"/>
                    <a:gd name="connsiteX4" fmla="*/ 25660 w 42805"/>
                    <a:gd name="connsiteY4" fmla="*/ 10084 h 32334"/>
                    <a:gd name="connsiteX5" fmla="*/ 42805 w 42805"/>
                    <a:gd name="connsiteY5" fmla="*/ 31516 h 32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805" h="32334">
                      <a:moveTo>
                        <a:pt x="42805" y="31611"/>
                      </a:moveTo>
                      <a:cubicBezTo>
                        <a:pt x="32899" y="33135"/>
                        <a:pt x="22326" y="32468"/>
                        <a:pt x="13659" y="27515"/>
                      </a:cubicBezTo>
                      <a:cubicBezTo>
                        <a:pt x="4991" y="22562"/>
                        <a:pt x="-1296" y="12561"/>
                        <a:pt x="228" y="2655"/>
                      </a:cubicBezTo>
                      <a:cubicBezTo>
                        <a:pt x="5562" y="2083"/>
                        <a:pt x="15278" y="-1060"/>
                        <a:pt x="20326" y="369"/>
                      </a:cubicBezTo>
                      <a:cubicBezTo>
                        <a:pt x="26708" y="2179"/>
                        <a:pt x="24136" y="3226"/>
                        <a:pt x="25660" y="10084"/>
                      </a:cubicBezTo>
                      <a:cubicBezTo>
                        <a:pt x="27089" y="16466"/>
                        <a:pt x="34518" y="31516"/>
                        <a:pt x="42805" y="315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39" name="Freeform: Shape 13238">
                  <a:extLst>
                    <a:ext uri="{FF2B5EF4-FFF2-40B4-BE49-F238E27FC236}">
                      <a16:creationId xmlns:a16="http://schemas.microsoft.com/office/drawing/2014/main" id="{933B3B17-6E0C-6216-C4D2-099CB1528414}"/>
                    </a:ext>
                  </a:extLst>
                </p:cNvPr>
                <p:cNvSpPr/>
                <p:nvPr/>
              </p:nvSpPr>
              <p:spPr>
                <a:xfrm>
                  <a:off x="4761738" y="328926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3234" name="Freeform: Shape 13233">
                <a:extLst>
                  <a:ext uri="{FF2B5EF4-FFF2-40B4-BE49-F238E27FC236}">
                    <a16:creationId xmlns:a16="http://schemas.microsoft.com/office/drawing/2014/main" id="{086DD729-63A8-AF66-A28C-18F0689E9B70}"/>
                  </a:ext>
                </a:extLst>
              </p:cNvPr>
              <p:cNvSpPr/>
              <p:nvPr/>
            </p:nvSpPr>
            <p:spPr>
              <a:xfrm>
                <a:off x="4725066" y="3289267"/>
                <a:ext cx="91344" cy="82638"/>
              </a:xfrm>
              <a:custGeom>
                <a:avLst/>
                <a:gdLst>
                  <a:gd name="connsiteX0" fmla="*/ 91250 w 91344"/>
                  <a:gd name="connsiteY0" fmla="*/ 40862 h 82638"/>
                  <a:gd name="connsiteX1" fmla="*/ 84582 w 91344"/>
                  <a:gd name="connsiteY1" fmla="*/ 24289 h 82638"/>
                  <a:gd name="connsiteX2" fmla="*/ 84582 w 91344"/>
                  <a:gd name="connsiteY2" fmla="*/ 24003 h 82638"/>
                  <a:gd name="connsiteX3" fmla="*/ 60579 w 91344"/>
                  <a:gd name="connsiteY3" fmla="*/ 0 h 82638"/>
                  <a:gd name="connsiteX4" fmla="*/ 55150 w 91344"/>
                  <a:gd name="connsiteY4" fmla="*/ 667 h 82638"/>
                  <a:gd name="connsiteX5" fmla="*/ 71152 w 91344"/>
                  <a:gd name="connsiteY5" fmla="*/ 21050 h 82638"/>
                  <a:gd name="connsiteX6" fmla="*/ 71152 w 91344"/>
                  <a:gd name="connsiteY6" fmla="*/ 21241 h 82638"/>
                  <a:gd name="connsiteX7" fmla="*/ 77057 w 91344"/>
                  <a:gd name="connsiteY7" fmla="*/ 35814 h 82638"/>
                  <a:gd name="connsiteX8" fmla="*/ 56007 w 91344"/>
                  <a:gd name="connsiteY8" fmla="*/ 56864 h 82638"/>
                  <a:gd name="connsiteX9" fmla="*/ 52769 w 91344"/>
                  <a:gd name="connsiteY9" fmla="*/ 56579 h 82638"/>
                  <a:gd name="connsiteX10" fmla="*/ 66675 w 91344"/>
                  <a:gd name="connsiteY10" fmla="*/ 72009 h 82638"/>
                  <a:gd name="connsiteX11" fmla="*/ 41053 w 91344"/>
                  <a:gd name="connsiteY11" fmla="*/ 68389 h 82638"/>
                  <a:gd name="connsiteX12" fmla="*/ 33147 w 91344"/>
                  <a:gd name="connsiteY12" fmla="*/ 61151 h 82638"/>
                  <a:gd name="connsiteX13" fmla="*/ 17336 w 91344"/>
                  <a:gd name="connsiteY13" fmla="*/ 68485 h 82638"/>
                  <a:gd name="connsiteX14" fmla="*/ 0 w 91344"/>
                  <a:gd name="connsiteY14" fmla="*/ 59436 h 82638"/>
                  <a:gd name="connsiteX15" fmla="*/ 23336 w 91344"/>
                  <a:gd name="connsiteY15" fmla="*/ 77914 h 82638"/>
                  <a:gd name="connsiteX16" fmla="*/ 41339 w 91344"/>
                  <a:gd name="connsiteY16" fmla="*/ 69628 h 82638"/>
                  <a:gd name="connsiteX17" fmla="*/ 50292 w 91344"/>
                  <a:gd name="connsiteY17" fmla="*/ 77819 h 82638"/>
                  <a:gd name="connsiteX18" fmla="*/ 79439 w 91344"/>
                  <a:gd name="connsiteY18" fmla="*/ 81915 h 82638"/>
                  <a:gd name="connsiteX19" fmla="*/ 63627 w 91344"/>
                  <a:gd name="connsiteY19" fmla="*/ 64389 h 82638"/>
                  <a:gd name="connsiteX20" fmla="*/ 67342 w 91344"/>
                  <a:gd name="connsiteY20" fmla="*/ 64770 h 82638"/>
                  <a:gd name="connsiteX21" fmla="*/ 91345 w 91344"/>
                  <a:gd name="connsiteY21" fmla="*/ 40767 h 82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1344" h="82638">
                    <a:moveTo>
                      <a:pt x="91250" y="40862"/>
                    </a:moveTo>
                    <a:cubicBezTo>
                      <a:pt x="91250" y="34481"/>
                      <a:pt x="88678" y="28670"/>
                      <a:pt x="84582" y="24289"/>
                    </a:cubicBezTo>
                    <a:cubicBezTo>
                      <a:pt x="84582" y="24289"/>
                      <a:pt x="84582" y="24098"/>
                      <a:pt x="84582" y="24003"/>
                    </a:cubicBezTo>
                    <a:cubicBezTo>
                      <a:pt x="84582" y="10763"/>
                      <a:pt x="73819" y="0"/>
                      <a:pt x="60579" y="0"/>
                    </a:cubicBezTo>
                    <a:cubicBezTo>
                      <a:pt x="58674" y="0"/>
                      <a:pt x="56960" y="286"/>
                      <a:pt x="55150" y="667"/>
                    </a:cubicBezTo>
                    <a:cubicBezTo>
                      <a:pt x="64294" y="2953"/>
                      <a:pt x="71152" y="11144"/>
                      <a:pt x="71152" y="21050"/>
                    </a:cubicBezTo>
                    <a:cubicBezTo>
                      <a:pt x="71152" y="21050"/>
                      <a:pt x="71152" y="21241"/>
                      <a:pt x="71152" y="21241"/>
                    </a:cubicBezTo>
                    <a:cubicBezTo>
                      <a:pt x="74771" y="25051"/>
                      <a:pt x="77057" y="30099"/>
                      <a:pt x="77057" y="35814"/>
                    </a:cubicBezTo>
                    <a:cubicBezTo>
                      <a:pt x="77057" y="47435"/>
                      <a:pt x="67628" y="56864"/>
                      <a:pt x="56007" y="56864"/>
                    </a:cubicBezTo>
                    <a:cubicBezTo>
                      <a:pt x="54864" y="56864"/>
                      <a:pt x="53816" y="56674"/>
                      <a:pt x="52769" y="56579"/>
                    </a:cubicBezTo>
                    <a:cubicBezTo>
                      <a:pt x="55150" y="62865"/>
                      <a:pt x="60674" y="72009"/>
                      <a:pt x="66675" y="72009"/>
                    </a:cubicBezTo>
                    <a:cubicBezTo>
                      <a:pt x="58007" y="73342"/>
                      <a:pt x="48673" y="72771"/>
                      <a:pt x="41053" y="68389"/>
                    </a:cubicBezTo>
                    <a:cubicBezTo>
                      <a:pt x="38005" y="66580"/>
                      <a:pt x="35243" y="64103"/>
                      <a:pt x="33147" y="61151"/>
                    </a:cubicBezTo>
                    <a:cubicBezTo>
                      <a:pt x="29242" y="65627"/>
                      <a:pt x="23622" y="68485"/>
                      <a:pt x="17336" y="68485"/>
                    </a:cubicBezTo>
                    <a:cubicBezTo>
                      <a:pt x="10192" y="68485"/>
                      <a:pt x="3810" y="64865"/>
                      <a:pt x="0" y="59436"/>
                    </a:cubicBezTo>
                    <a:cubicBezTo>
                      <a:pt x="2477" y="70009"/>
                      <a:pt x="11906" y="77914"/>
                      <a:pt x="23336" y="77914"/>
                    </a:cubicBezTo>
                    <a:cubicBezTo>
                      <a:pt x="30575" y="77914"/>
                      <a:pt x="36957" y="74676"/>
                      <a:pt x="41339" y="69628"/>
                    </a:cubicBezTo>
                    <a:cubicBezTo>
                      <a:pt x="43720" y="72962"/>
                      <a:pt x="46768" y="75819"/>
                      <a:pt x="50292" y="77819"/>
                    </a:cubicBezTo>
                    <a:cubicBezTo>
                      <a:pt x="58960" y="82772"/>
                      <a:pt x="69533" y="83439"/>
                      <a:pt x="79439" y="81915"/>
                    </a:cubicBezTo>
                    <a:cubicBezTo>
                      <a:pt x="72581" y="81915"/>
                      <a:pt x="66294" y="71628"/>
                      <a:pt x="63627" y="64389"/>
                    </a:cubicBezTo>
                    <a:cubicBezTo>
                      <a:pt x="64865" y="64580"/>
                      <a:pt x="66008" y="64770"/>
                      <a:pt x="67342" y="64770"/>
                    </a:cubicBezTo>
                    <a:cubicBezTo>
                      <a:pt x="80582" y="64770"/>
                      <a:pt x="91345" y="54007"/>
                      <a:pt x="91345" y="40767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3213" name="Graphic 3">
              <a:extLst>
                <a:ext uri="{FF2B5EF4-FFF2-40B4-BE49-F238E27FC236}">
                  <a16:creationId xmlns:a16="http://schemas.microsoft.com/office/drawing/2014/main" id="{358E48FF-8D6C-EFFC-C6AA-3EFA1ABB92CF}"/>
                </a:ext>
              </a:extLst>
            </p:cNvPr>
            <p:cNvGrpSpPr/>
            <p:nvPr/>
          </p:nvGrpSpPr>
          <p:grpSpPr>
            <a:xfrm>
              <a:off x="5235511" y="3603211"/>
              <a:ext cx="99917" cy="93821"/>
              <a:chOff x="5235511" y="3603211"/>
              <a:chExt cx="99917" cy="93821"/>
            </a:xfrm>
          </p:grpSpPr>
          <p:grpSp>
            <p:nvGrpSpPr>
              <p:cNvPr id="13224" name="Graphic 3">
                <a:extLst>
                  <a:ext uri="{FF2B5EF4-FFF2-40B4-BE49-F238E27FC236}">
                    <a16:creationId xmlns:a16="http://schemas.microsoft.com/office/drawing/2014/main" id="{B05FB637-EFFE-DA3C-3395-C2BF03DACCBA}"/>
                  </a:ext>
                </a:extLst>
              </p:cNvPr>
              <p:cNvGrpSpPr/>
              <p:nvPr/>
            </p:nvGrpSpPr>
            <p:grpSpPr>
              <a:xfrm>
                <a:off x="5235511" y="3603211"/>
                <a:ext cx="99917" cy="93821"/>
                <a:chOff x="5235511" y="3603211"/>
                <a:chExt cx="99917" cy="93821"/>
              </a:xfrm>
              <a:solidFill>
                <a:srgbClr val="FFFFFF"/>
              </a:solidFill>
            </p:grpSpPr>
            <p:sp>
              <p:nvSpPr>
                <p:cNvPr id="13228" name="Freeform: Shape 13227">
                  <a:extLst>
                    <a:ext uri="{FF2B5EF4-FFF2-40B4-BE49-F238E27FC236}">
                      <a16:creationId xmlns:a16="http://schemas.microsoft.com/office/drawing/2014/main" id="{7AAFDA04-B2D5-0C35-9F0A-25FFD8D78F26}"/>
                    </a:ext>
                  </a:extLst>
                </p:cNvPr>
                <p:cNvSpPr/>
                <p:nvPr/>
              </p:nvSpPr>
              <p:spPr>
                <a:xfrm>
                  <a:off x="5279231" y="3631596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29" name="Freeform: Shape 13228">
                  <a:extLst>
                    <a:ext uri="{FF2B5EF4-FFF2-40B4-BE49-F238E27FC236}">
                      <a16:creationId xmlns:a16="http://schemas.microsoft.com/office/drawing/2014/main" id="{38226C62-7BE8-97A6-E6DD-385C88FBAB66}"/>
                    </a:ext>
                  </a:extLst>
                </p:cNvPr>
                <p:cNvSpPr/>
                <p:nvPr/>
              </p:nvSpPr>
              <p:spPr>
                <a:xfrm>
                  <a:off x="5260752" y="3649027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30" name="Freeform: Shape 13229">
                  <a:extLst>
                    <a:ext uri="{FF2B5EF4-FFF2-40B4-BE49-F238E27FC236}">
                      <a16:creationId xmlns:a16="http://schemas.microsoft.com/office/drawing/2014/main" id="{C78C8198-19E9-90D9-2F14-01FE40AAF386}"/>
                    </a:ext>
                  </a:extLst>
                </p:cNvPr>
                <p:cNvSpPr/>
                <p:nvPr/>
              </p:nvSpPr>
              <p:spPr>
                <a:xfrm>
                  <a:off x="5256847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31" name="Freeform: Shape 13230">
                  <a:extLst>
                    <a:ext uri="{FF2B5EF4-FFF2-40B4-BE49-F238E27FC236}">
                      <a16:creationId xmlns:a16="http://schemas.microsoft.com/office/drawing/2014/main" id="{83552FD4-4418-87D3-1021-FAA698C1BD28}"/>
                    </a:ext>
                  </a:extLst>
                </p:cNvPr>
                <p:cNvSpPr/>
                <p:nvPr/>
              </p:nvSpPr>
              <p:spPr>
                <a:xfrm>
                  <a:off x="5235511" y="3630739"/>
                  <a:ext cx="42671" cy="31778"/>
                </a:xfrm>
                <a:custGeom>
                  <a:avLst/>
                  <a:gdLst>
                    <a:gd name="connsiteX0" fmla="*/ 95 w 42671"/>
                    <a:gd name="connsiteY0" fmla="*/ 0 h 31778"/>
                    <a:gd name="connsiteX1" fmla="*/ 14669 w 42671"/>
                    <a:gd name="connsiteY1" fmla="*/ 25622 h 31778"/>
                    <a:gd name="connsiteX2" fmla="*/ 42672 w 42671"/>
                    <a:gd name="connsiteY2" fmla="*/ 28956 h 31778"/>
                    <a:gd name="connsiteX3" fmla="*/ 37338 w 42671"/>
                    <a:gd name="connsiteY3" fmla="*/ 9430 h 31778"/>
                    <a:gd name="connsiteX4" fmla="*/ 26289 w 42671"/>
                    <a:gd name="connsiteY4" fmla="*/ 8001 h 31778"/>
                    <a:gd name="connsiteX5" fmla="*/ 0 w 42671"/>
                    <a:gd name="connsiteY5" fmla="*/ 0 h 317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71" h="31778">
                      <a:moveTo>
                        <a:pt x="95" y="0"/>
                      </a:moveTo>
                      <a:cubicBezTo>
                        <a:pt x="2286" y="9715"/>
                        <a:pt x="6763" y="19336"/>
                        <a:pt x="14669" y="25622"/>
                      </a:cubicBezTo>
                      <a:cubicBezTo>
                        <a:pt x="22574" y="31909"/>
                        <a:pt x="34100" y="34004"/>
                        <a:pt x="42672" y="28956"/>
                      </a:cubicBezTo>
                      <a:cubicBezTo>
                        <a:pt x="41243" y="23813"/>
                        <a:pt x="40576" y="13621"/>
                        <a:pt x="37338" y="9430"/>
                      </a:cubicBezTo>
                      <a:cubicBezTo>
                        <a:pt x="33338" y="4191"/>
                        <a:pt x="33242" y="6858"/>
                        <a:pt x="26289" y="8001"/>
                      </a:cubicBezTo>
                      <a:cubicBezTo>
                        <a:pt x="19812" y="9049"/>
                        <a:pt x="3048" y="762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32" name="Freeform: Shape 13231">
                  <a:extLst>
                    <a:ext uri="{FF2B5EF4-FFF2-40B4-BE49-F238E27FC236}">
                      <a16:creationId xmlns:a16="http://schemas.microsoft.com/office/drawing/2014/main" id="{FC28F361-5188-7863-844A-4BD1C9E7F578}"/>
                    </a:ext>
                  </a:extLst>
                </p:cNvPr>
                <p:cNvSpPr/>
                <p:nvPr/>
              </p:nvSpPr>
              <p:spPr>
                <a:xfrm>
                  <a:off x="5274945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225" name="Graphic 3">
                <a:extLst>
                  <a:ext uri="{FF2B5EF4-FFF2-40B4-BE49-F238E27FC236}">
                    <a16:creationId xmlns:a16="http://schemas.microsoft.com/office/drawing/2014/main" id="{2D8055E3-75C1-A20E-4C9A-715891DE44DA}"/>
                  </a:ext>
                </a:extLst>
              </p:cNvPr>
              <p:cNvGrpSpPr/>
              <p:nvPr/>
            </p:nvGrpSpPr>
            <p:grpSpPr>
              <a:xfrm>
                <a:off x="5241607" y="3603259"/>
                <a:ext cx="93804" cy="93539"/>
                <a:chOff x="5241607" y="3603259"/>
                <a:chExt cx="93804" cy="93539"/>
              </a:xfrm>
              <a:solidFill>
                <a:srgbClr val="3D3936"/>
              </a:solidFill>
            </p:grpSpPr>
            <p:sp>
              <p:nvSpPr>
                <p:cNvPr id="13226" name="Freeform: Shape 13225">
                  <a:extLst>
                    <a:ext uri="{FF2B5EF4-FFF2-40B4-BE49-F238E27FC236}">
                      <a16:creationId xmlns:a16="http://schemas.microsoft.com/office/drawing/2014/main" id="{7A77EE18-E245-6288-898D-49D6944169C5}"/>
                    </a:ext>
                  </a:extLst>
                </p:cNvPr>
                <p:cNvSpPr/>
                <p:nvPr/>
              </p:nvSpPr>
              <p:spPr>
                <a:xfrm>
                  <a:off x="5241607" y="3646169"/>
                  <a:ext cx="13811" cy="12287"/>
                </a:xfrm>
                <a:custGeom>
                  <a:avLst/>
                  <a:gdLst>
                    <a:gd name="connsiteX0" fmla="*/ 13811 w 13811"/>
                    <a:gd name="connsiteY0" fmla="*/ 7144 h 12287"/>
                    <a:gd name="connsiteX1" fmla="*/ 2000 w 13811"/>
                    <a:gd name="connsiteY1" fmla="*/ 2000 h 12287"/>
                    <a:gd name="connsiteX2" fmla="*/ 0 w 13811"/>
                    <a:gd name="connsiteY2" fmla="*/ 0 h 12287"/>
                    <a:gd name="connsiteX3" fmla="*/ 8477 w 13811"/>
                    <a:gd name="connsiteY3" fmla="*/ 10192 h 12287"/>
                    <a:gd name="connsiteX4" fmla="*/ 12002 w 13811"/>
                    <a:gd name="connsiteY4" fmla="*/ 12287 h 12287"/>
                    <a:gd name="connsiteX5" fmla="*/ 13811 w 13811"/>
                    <a:gd name="connsiteY5" fmla="*/ 7144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811" h="12287">
                      <a:moveTo>
                        <a:pt x="13811" y="7144"/>
                      </a:moveTo>
                      <a:cubicBezTo>
                        <a:pt x="9525" y="6477"/>
                        <a:pt x="5334" y="4667"/>
                        <a:pt x="2000" y="2000"/>
                      </a:cubicBezTo>
                      <a:cubicBezTo>
                        <a:pt x="1238" y="1429"/>
                        <a:pt x="667" y="667"/>
                        <a:pt x="0" y="0"/>
                      </a:cubicBezTo>
                      <a:cubicBezTo>
                        <a:pt x="2286" y="3905"/>
                        <a:pt x="5048" y="7429"/>
                        <a:pt x="8477" y="10192"/>
                      </a:cubicBezTo>
                      <a:cubicBezTo>
                        <a:pt x="9525" y="11049"/>
                        <a:pt x="10858" y="11620"/>
                        <a:pt x="12002" y="12287"/>
                      </a:cubicBezTo>
                      <a:cubicBezTo>
                        <a:pt x="12382" y="10477"/>
                        <a:pt x="12954" y="8763"/>
                        <a:pt x="13811" y="714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227" name="Freeform: Shape 13226">
                  <a:extLst>
                    <a:ext uri="{FF2B5EF4-FFF2-40B4-BE49-F238E27FC236}">
                      <a16:creationId xmlns:a16="http://schemas.microsoft.com/office/drawing/2014/main" id="{0622494E-EB4E-4B25-DD32-C4EFCDEFFC45}"/>
                    </a:ext>
                  </a:extLst>
                </p:cNvPr>
                <p:cNvSpPr/>
                <p:nvPr/>
              </p:nvSpPr>
              <p:spPr>
                <a:xfrm>
                  <a:off x="5261895" y="3603259"/>
                  <a:ext cx="73516" cy="93539"/>
                </a:xfrm>
                <a:custGeom>
                  <a:avLst/>
                  <a:gdLst>
                    <a:gd name="connsiteX0" fmla="*/ 71533 w 73516"/>
                    <a:gd name="connsiteY0" fmla="*/ 46053 h 93539"/>
                    <a:gd name="connsiteX1" fmla="*/ 59436 w 73516"/>
                    <a:gd name="connsiteY1" fmla="*/ 32146 h 93539"/>
                    <a:gd name="connsiteX2" fmla="*/ 59341 w 73516"/>
                    <a:gd name="connsiteY2" fmla="*/ 15097 h 93539"/>
                    <a:gd name="connsiteX3" fmla="*/ 34385 w 73516"/>
                    <a:gd name="connsiteY3" fmla="*/ 142 h 93539"/>
                    <a:gd name="connsiteX4" fmla="*/ 44577 w 73516"/>
                    <a:gd name="connsiteY4" fmla="*/ 11191 h 93539"/>
                    <a:gd name="connsiteX5" fmla="*/ 44672 w 73516"/>
                    <a:gd name="connsiteY5" fmla="*/ 26241 h 93539"/>
                    <a:gd name="connsiteX6" fmla="*/ 55340 w 73516"/>
                    <a:gd name="connsiteY6" fmla="*/ 38528 h 93539"/>
                    <a:gd name="connsiteX7" fmla="*/ 41339 w 73516"/>
                    <a:gd name="connsiteY7" fmla="*/ 70818 h 93539"/>
                    <a:gd name="connsiteX8" fmla="*/ 29147 w 73516"/>
                    <a:gd name="connsiteY8" fmla="*/ 72247 h 93539"/>
                    <a:gd name="connsiteX9" fmla="*/ 20098 w 73516"/>
                    <a:gd name="connsiteY9" fmla="*/ 79200 h 93539"/>
                    <a:gd name="connsiteX10" fmla="*/ 0 w 73516"/>
                    <a:gd name="connsiteY10" fmla="*/ 76723 h 93539"/>
                    <a:gd name="connsiteX11" fmla="*/ 476 w 73516"/>
                    <a:gd name="connsiteY11" fmla="*/ 78343 h 93539"/>
                    <a:gd name="connsiteX12" fmla="*/ 31623 w 73516"/>
                    <a:gd name="connsiteY12" fmla="*/ 91868 h 93539"/>
                    <a:gd name="connsiteX13" fmla="*/ 41910 w 73516"/>
                    <a:gd name="connsiteY13" fmla="*/ 83962 h 93539"/>
                    <a:gd name="connsiteX14" fmla="*/ 55721 w 73516"/>
                    <a:gd name="connsiteY14" fmla="*/ 82343 h 93539"/>
                    <a:gd name="connsiteX15" fmla="*/ 71533 w 73516"/>
                    <a:gd name="connsiteY15" fmla="*/ 45862 h 93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3516" h="93539">
                      <a:moveTo>
                        <a:pt x="71533" y="46053"/>
                      </a:moveTo>
                      <a:cubicBezTo>
                        <a:pt x="69151" y="39957"/>
                        <a:pt x="64770" y="35290"/>
                        <a:pt x="59436" y="32146"/>
                      </a:cubicBezTo>
                      <a:cubicBezTo>
                        <a:pt x="61341" y="26812"/>
                        <a:pt x="61531" y="20812"/>
                        <a:pt x="59341" y="15097"/>
                      </a:cubicBezTo>
                      <a:cubicBezTo>
                        <a:pt x="55245" y="4810"/>
                        <a:pt x="44863" y="-1001"/>
                        <a:pt x="34385" y="142"/>
                      </a:cubicBezTo>
                      <a:cubicBezTo>
                        <a:pt x="38862" y="2428"/>
                        <a:pt x="42672" y="6143"/>
                        <a:pt x="44577" y="11191"/>
                      </a:cubicBezTo>
                      <a:cubicBezTo>
                        <a:pt x="46577" y="16240"/>
                        <a:pt x="46387" y="21574"/>
                        <a:pt x="44672" y="26241"/>
                      </a:cubicBezTo>
                      <a:cubicBezTo>
                        <a:pt x="49340" y="28908"/>
                        <a:pt x="53245" y="33099"/>
                        <a:pt x="55340" y="38528"/>
                      </a:cubicBezTo>
                      <a:cubicBezTo>
                        <a:pt x="60389" y="51292"/>
                        <a:pt x="54102" y="65770"/>
                        <a:pt x="41339" y="70818"/>
                      </a:cubicBezTo>
                      <a:cubicBezTo>
                        <a:pt x="37338" y="72437"/>
                        <a:pt x="33147" y="72723"/>
                        <a:pt x="29147" y="72247"/>
                      </a:cubicBezTo>
                      <a:cubicBezTo>
                        <a:pt x="26860" y="75295"/>
                        <a:pt x="23813" y="77771"/>
                        <a:pt x="20098" y="79200"/>
                      </a:cubicBezTo>
                      <a:cubicBezTo>
                        <a:pt x="13145" y="81962"/>
                        <a:pt x="5715" y="80724"/>
                        <a:pt x="0" y="76723"/>
                      </a:cubicBezTo>
                      <a:cubicBezTo>
                        <a:pt x="191" y="77295"/>
                        <a:pt x="191" y="77771"/>
                        <a:pt x="476" y="78343"/>
                      </a:cubicBezTo>
                      <a:cubicBezTo>
                        <a:pt x="5334" y="90630"/>
                        <a:pt x="19241" y="96726"/>
                        <a:pt x="31623" y="91868"/>
                      </a:cubicBezTo>
                      <a:cubicBezTo>
                        <a:pt x="35909" y="90154"/>
                        <a:pt x="39338" y="87391"/>
                        <a:pt x="41910" y="83962"/>
                      </a:cubicBezTo>
                      <a:cubicBezTo>
                        <a:pt x="46482" y="84534"/>
                        <a:pt x="51149" y="84153"/>
                        <a:pt x="55721" y="82343"/>
                      </a:cubicBezTo>
                      <a:cubicBezTo>
                        <a:pt x="70199" y="76628"/>
                        <a:pt x="77248" y="60340"/>
                        <a:pt x="71533" y="4586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3214" name="Graphic 3">
              <a:extLst>
                <a:ext uri="{FF2B5EF4-FFF2-40B4-BE49-F238E27FC236}">
                  <a16:creationId xmlns:a16="http://schemas.microsoft.com/office/drawing/2014/main" id="{486B2041-346A-AA19-2F78-0EA406AAD5E7}"/>
                </a:ext>
              </a:extLst>
            </p:cNvPr>
            <p:cNvGrpSpPr/>
            <p:nvPr/>
          </p:nvGrpSpPr>
          <p:grpSpPr>
            <a:xfrm>
              <a:off x="4752784" y="3672853"/>
              <a:ext cx="124436" cy="114441"/>
              <a:chOff x="4752784" y="3672853"/>
              <a:chExt cx="124436" cy="114441"/>
            </a:xfrm>
          </p:grpSpPr>
          <p:grpSp>
            <p:nvGrpSpPr>
              <p:cNvPr id="13215" name="Graphic 3">
                <a:extLst>
                  <a:ext uri="{FF2B5EF4-FFF2-40B4-BE49-F238E27FC236}">
                    <a16:creationId xmlns:a16="http://schemas.microsoft.com/office/drawing/2014/main" id="{9456816A-6E29-13A5-FFFA-E21AF184A3C9}"/>
                  </a:ext>
                </a:extLst>
              </p:cNvPr>
              <p:cNvGrpSpPr/>
              <p:nvPr/>
            </p:nvGrpSpPr>
            <p:grpSpPr>
              <a:xfrm>
                <a:off x="4752784" y="3672949"/>
                <a:ext cx="124396" cy="113237"/>
                <a:chOff x="4752784" y="3672949"/>
                <a:chExt cx="124396" cy="113237"/>
              </a:xfrm>
              <a:solidFill>
                <a:srgbClr val="FFFFFF"/>
              </a:solidFill>
            </p:grpSpPr>
            <p:grpSp>
              <p:nvGrpSpPr>
                <p:cNvPr id="13219" name="Graphic 3">
                  <a:extLst>
                    <a:ext uri="{FF2B5EF4-FFF2-40B4-BE49-F238E27FC236}">
                      <a16:creationId xmlns:a16="http://schemas.microsoft.com/office/drawing/2014/main" id="{7B768CED-D948-183D-1118-2AE92CA4B5B1}"/>
                    </a:ext>
                  </a:extLst>
                </p:cNvPr>
                <p:cNvGrpSpPr/>
                <p:nvPr/>
              </p:nvGrpSpPr>
              <p:grpSpPr>
                <a:xfrm>
                  <a:off x="4752784" y="3680935"/>
                  <a:ext cx="124396" cy="105251"/>
                  <a:chOff x="4752784" y="3680935"/>
                  <a:chExt cx="124396" cy="105251"/>
                </a:xfrm>
                <a:solidFill>
                  <a:srgbClr val="FFFFFF"/>
                </a:solidFill>
              </p:grpSpPr>
              <p:sp>
                <p:nvSpPr>
                  <p:cNvPr id="13221" name="Freeform: Shape 13220">
                    <a:extLst>
                      <a:ext uri="{FF2B5EF4-FFF2-40B4-BE49-F238E27FC236}">
                        <a16:creationId xmlns:a16="http://schemas.microsoft.com/office/drawing/2014/main" id="{915B6F7E-FD4A-6F03-3E82-22D327289B8E}"/>
                      </a:ext>
                    </a:extLst>
                  </p:cNvPr>
                  <p:cNvSpPr/>
                  <p:nvPr/>
                </p:nvSpPr>
                <p:spPr>
                  <a:xfrm>
                    <a:off x="4766024" y="3709034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3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3"/>
                          <a:pt x="38576" y="77153"/>
                        </a:cubicBezTo>
                        <a:cubicBezTo>
                          <a:pt x="17271" y="77153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222" name="Freeform: Shape 13221">
                    <a:extLst>
                      <a:ext uri="{FF2B5EF4-FFF2-40B4-BE49-F238E27FC236}">
                        <a16:creationId xmlns:a16="http://schemas.microsoft.com/office/drawing/2014/main" id="{4E00EDF8-E7C4-B486-CFF7-28874ED82564}"/>
                      </a:ext>
                    </a:extLst>
                  </p:cNvPr>
                  <p:cNvSpPr/>
                  <p:nvPr/>
                </p:nvSpPr>
                <p:spPr>
                  <a:xfrm>
                    <a:off x="4752784" y="3680935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223" name="Freeform: Shape 13222">
                    <a:extLst>
                      <a:ext uri="{FF2B5EF4-FFF2-40B4-BE49-F238E27FC236}">
                        <a16:creationId xmlns:a16="http://schemas.microsoft.com/office/drawing/2014/main" id="{0AA8CC10-9372-0E14-36E0-8A5516E84CC7}"/>
                      </a:ext>
                    </a:extLst>
                  </p:cNvPr>
                  <p:cNvSpPr/>
                  <p:nvPr/>
                </p:nvSpPr>
                <p:spPr>
                  <a:xfrm>
                    <a:off x="4811268" y="3704462"/>
                    <a:ext cx="65912" cy="65912"/>
                  </a:xfrm>
                  <a:custGeom>
                    <a:avLst/>
                    <a:gdLst>
                      <a:gd name="connsiteX0" fmla="*/ 65913 w 65912"/>
                      <a:gd name="connsiteY0" fmla="*/ 32956 h 65912"/>
                      <a:gd name="connsiteX1" fmla="*/ 32957 w 65912"/>
                      <a:gd name="connsiteY1" fmla="*/ 65913 h 65912"/>
                      <a:gd name="connsiteX2" fmla="*/ 0 w 65912"/>
                      <a:gd name="connsiteY2" fmla="*/ 32956 h 65912"/>
                      <a:gd name="connsiteX3" fmla="*/ 32957 w 65912"/>
                      <a:gd name="connsiteY3" fmla="*/ 0 h 65912"/>
                      <a:gd name="connsiteX4" fmla="*/ 65913 w 65912"/>
                      <a:gd name="connsiteY4" fmla="*/ 32956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2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3220" name="Freeform: Shape 13219">
                  <a:extLst>
                    <a:ext uri="{FF2B5EF4-FFF2-40B4-BE49-F238E27FC236}">
                      <a16:creationId xmlns:a16="http://schemas.microsoft.com/office/drawing/2014/main" id="{467B09C4-86C9-6591-FC59-41CEC261F06B}"/>
                    </a:ext>
                  </a:extLst>
                </p:cNvPr>
                <p:cNvSpPr/>
                <p:nvPr/>
              </p:nvSpPr>
              <p:spPr>
                <a:xfrm>
                  <a:off x="4808358" y="3672949"/>
                  <a:ext cx="61869" cy="42482"/>
                </a:xfrm>
                <a:custGeom>
                  <a:avLst/>
                  <a:gdLst>
                    <a:gd name="connsiteX0" fmla="*/ 61869 w 61869"/>
                    <a:gd name="connsiteY0" fmla="*/ 2462 h 42482"/>
                    <a:gd name="connsiteX1" fmla="*/ 21483 w 61869"/>
                    <a:gd name="connsiteY1" fmla="*/ 4367 h 42482"/>
                    <a:gd name="connsiteX2" fmla="*/ 52 w 61869"/>
                    <a:gd name="connsiteY2" fmla="*/ 36657 h 42482"/>
                    <a:gd name="connsiteX3" fmla="*/ 27294 w 61869"/>
                    <a:gd name="connsiteY3" fmla="*/ 42277 h 42482"/>
                    <a:gd name="connsiteX4" fmla="*/ 35771 w 61869"/>
                    <a:gd name="connsiteY4" fmla="*/ 29608 h 42482"/>
                    <a:gd name="connsiteX5" fmla="*/ 61869 w 61869"/>
                    <a:gd name="connsiteY5" fmla="*/ 2367 h 42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869" h="42482">
                      <a:moveTo>
                        <a:pt x="61869" y="2462"/>
                      </a:moveTo>
                      <a:cubicBezTo>
                        <a:pt x="48534" y="-872"/>
                        <a:pt x="33961" y="-1348"/>
                        <a:pt x="21483" y="4367"/>
                      </a:cubicBezTo>
                      <a:cubicBezTo>
                        <a:pt x="9006" y="10082"/>
                        <a:pt x="-805" y="22941"/>
                        <a:pt x="52" y="36657"/>
                      </a:cubicBezTo>
                      <a:cubicBezTo>
                        <a:pt x="7291" y="38086"/>
                        <a:pt x="20150" y="43610"/>
                        <a:pt x="27294" y="42277"/>
                      </a:cubicBezTo>
                      <a:cubicBezTo>
                        <a:pt x="36152" y="40657"/>
                        <a:pt x="32913" y="38848"/>
                        <a:pt x="35771" y="29608"/>
                      </a:cubicBezTo>
                      <a:cubicBezTo>
                        <a:pt x="38533" y="21036"/>
                        <a:pt x="50630" y="1319"/>
                        <a:pt x="61869" y="23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216" name="Graphic 3">
                <a:extLst>
                  <a:ext uri="{FF2B5EF4-FFF2-40B4-BE49-F238E27FC236}">
                    <a16:creationId xmlns:a16="http://schemas.microsoft.com/office/drawing/2014/main" id="{7B37F383-C820-2D0D-4B36-796587294179}"/>
                  </a:ext>
                </a:extLst>
              </p:cNvPr>
              <p:cNvGrpSpPr/>
              <p:nvPr/>
            </p:nvGrpSpPr>
            <p:grpSpPr>
              <a:xfrm>
                <a:off x="4752832" y="3672853"/>
                <a:ext cx="124388" cy="114441"/>
                <a:chOff x="4752832" y="3672853"/>
                <a:chExt cx="124388" cy="114441"/>
              </a:xfrm>
              <a:solidFill>
                <a:srgbClr val="3D3936"/>
              </a:solidFill>
            </p:grpSpPr>
            <p:sp>
              <p:nvSpPr>
                <p:cNvPr id="13217" name="Freeform: Shape 13216">
                  <a:extLst>
                    <a:ext uri="{FF2B5EF4-FFF2-40B4-BE49-F238E27FC236}">
                      <a16:creationId xmlns:a16="http://schemas.microsoft.com/office/drawing/2014/main" id="{DDF2421E-77B7-B395-2141-91B150D868BF}"/>
                    </a:ext>
                  </a:extLst>
                </p:cNvPr>
                <p:cNvSpPr/>
                <p:nvPr/>
              </p:nvSpPr>
              <p:spPr>
                <a:xfrm>
                  <a:off x="4813649" y="3672853"/>
                  <a:ext cx="56578" cy="24560"/>
                </a:xfrm>
                <a:custGeom>
                  <a:avLst/>
                  <a:gdLst>
                    <a:gd name="connsiteX0" fmla="*/ 6096 w 56578"/>
                    <a:gd name="connsiteY0" fmla="*/ 24560 h 24560"/>
                    <a:gd name="connsiteX1" fmla="*/ 21527 w 56578"/>
                    <a:gd name="connsiteY1" fmla="*/ 9987 h 24560"/>
                    <a:gd name="connsiteX2" fmla="*/ 46291 w 56578"/>
                    <a:gd name="connsiteY2" fmla="*/ 6558 h 24560"/>
                    <a:gd name="connsiteX3" fmla="*/ 56579 w 56578"/>
                    <a:gd name="connsiteY3" fmla="*/ 2462 h 24560"/>
                    <a:gd name="connsiteX4" fmla="*/ 16192 w 56578"/>
                    <a:gd name="connsiteY4" fmla="*/ 4367 h 24560"/>
                    <a:gd name="connsiteX5" fmla="*/ 0 w 56578"/>
                    <a:gd name="connsiteY5" fmla="*/ 18655 h 24560"/>
                    <a:gd name="connsiteX6" fmla="*/ 6096 w 56578"/>
                    <a:gd name="connsiteY6" fmla="*/ 24560 h 24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578" h="24560">
                      <a:moveTo>
                        <a:pt x="6096" y="24560"/>
                      </a:moveTo>
                      <a:cubicBezTo>
                        <a:pt x="9430" y="18274"/>
                        <a:pt x="15049" y="12940"/>
                        <a:pt x="21527" y="9987"/>
                      </a:cubicBezTo>
                      <a:cubicBezTo>
                        <a:pt x="29242" y="6463"/>
                        <a:pt x="37814" y="5701"/>
                        <a:pt x="46291" y="6558"/>
                      </a:cubicBezTo>
                      <a:cubicBezTo>
                        <a:pt x="49625" y="3891"/>
                        <a:pt x="53150" y="2176"/>
                        <a:pt x="56579" y="2462"/>
                      </a:cubicBezTo>
                      <a:cubicBezTo>
                        <a:pt x="43244" y="-872"/>
                        <a:pt x="28670" y="-1348"/>
                        <a:pt x="16192" y="4367"/>
                      </a:cubicBezTo>
                      <a:cubicBezTo>
                        <a:pt x="9620" y="7415"/>
                        <a:pt x="3905" y="12559"/>
                        <a:pt x="0" y="18655"/>
                      </a:cubicBezTo>
                      <a:cubicBezTo>
                        <a:pt x="2286" y="20369"/>
                        <a:pt x="4382" y="22274"/>
                        <a:pt x="6096" y="245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218" name="Freeform: Shape 13217">
                  <a:extLst>
                    <a:ext uri="{FF2B5EF4-FFF2-40B4-BE49-F238E27FC236}">
                      <a16:creationId xmlns:a16="http://schemas.microsoft.com/office/drawing/2014/main" id="{F0EDD3C1-0198-CB79-4DB3-0B1DDF6968BA}"/>
                    </a:ext>
                  </a:extLst>
                </p:cNvPr>
                <p:cNvSpPr/>
                <p:nvPr/>
              </p:nvSpPr>
              <p:spPr>
                <a:xfrm>
                  <a:off x="4752832" y="3680993"/>
                  <a:ext cx="124388" cy="106302"/>
                </a:xfrm>
                <a:custGeom>
                  <a:avLst/>
                  <a:gdLst>
                    <a:gd name="connsiteX0" fmla="*/ 14049 w 124388"/>
                    <a:gd name="connsiteY0" fmla="*/ 59760 h 106302"/>
                    <a:gd name="connsiteX1" fmla="*/ 13192 w 124388"/>
                    <a:gd name="connsiteY1" fmla="*/ 64236 h 106302"/>
                    <a:gd name="connsiteX2" fmla="*/ 48149 w 124388"/>
                    <a:gd name="connsiteY2" fmla="*/ 106146 h 106302"/>
                    <a:gd name="connsiteX3" fmla="*/ 84058 w 124388"/>
                    <a:gd name="connsiteY3" fmla="*/ 88430 h 106302"/>
                    <a:gd name="connsiteX4" fmla="*/ 88440 w 124388"/>
                    <a:gd name="connsiteY4" fmla="*/ 89287 h 106302"/>
                    <a:gd name="connsiteX5" fmla="*/ 124254 w 124388"/>
                    <a:gd name="connsiteY5" fmla="*/ 59474 h 106302"/>
                    <a:gd name="connsiteX6" fmla="*/ 94821 w 124388"/>
                    <a:gd name="connsiteY6" fmla="*/ 23755 h 106302"/>
                    <a:gd name="connsiteX7" fmla="*/ 94821 w 124388"/>
                    <a:gd name="connsiteY7" fmla="*/ 23755 h 106302"/>
                    <a:gd name="connsiteX8" fmla="*/ 94345 w 124388"/>
                    <a:gd name="connsiteY8" fmla="*/ 25565 h 106302"/>
                    <a:gd name="connsiteX9" fmla="*/ 97488 w 124388"/>
                    <a:gd name="connsiteY9" fmla="*/ 25565 h 106302"/>
                    <a:gd name="connsiteX10" fmla="*/ 123301 w 124388"/>
                    <a:gd name="connsiteY10" fmla="*/ 56521 h 106302"/>
                    <a:gd name="connsiteX11" fmla="*/ 92345 w 124388"/>
                    <a:gd name="connsiteY11" fmla="*/ 82334 h 106302"/>
                    <a:gd name="connsiteX12" fmla="*/ 88535 w 124388"/>
                    <a:gd name="connsiteY12" fmla="*/ 81572 h 106302"/>
                    <a:gd name="connsiteX13" fmla="*/ 57483 w 124388"/>
                    <a:gd name="connsiteY13" fmla="*/ 96907 h 106302"/>
                    <a:gd name="connsiteX14" fmla="*/ 27289 w 124388"/>
                    <a:gd name="connsiteY14" fmla="*/ 60617 h 106302"/>
                    <a:gd name="connsiteX15" fmla="*/ 28051 w 124388"/>
                    <a:gd name="connsiteY15" fmla="*/ 56807 h 106302"/>
                    <a:gd name="connsiteX16" fmla="*/ 15954 w 124388"/>
                    <a:gd name="connsiteY16" fmla="*/ 30994 h 106302"/>
                    <a:gd name="connsiteX17" fmla="*/ 46911 w 124388"/>
                    <a:gd name="connsiteY17" fmla="*/ 5181 h 106302"/>
                    <a:gd name="connsiteX18" fmla="*/ 51768 w 124388"/>
                    <a:gd name="connsiteY18" fmla="*/ 6134 h 106302"/>
                    <a:gd name="connsiteX19" fmla="*/ 35957 w 124388"/>
                    <a:gd name="connsiteY19" fmla="*/ 133 h 106302"/>
                    <a:gd name="connsiteX20" fmla="*/ 143 w 124388"/>
                    <a:gd name="connsiteY20" fmla="*/ 29946 h 106302"/>
                    <a:gd name="connsiteX21" fmla="*/ 14049 w 124388"/>
                    <a:gd name="connsiteY21" fmla="*/ 59760 h 10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4388" h="106302">
                      <a:moveTo>
                        <a:pt x="14049" y="59760"/>
                      </a:moveTo>
                      <a:cubicBezTo>
                        <a:pt x="13764" y="61188"/>
                        <a:pt x="13287" y="62712"/>
                        <a:pt x="13192" y="64236"/>
                      </a:cubicBezTo>
                      <a:cubicBezTo>
                        <a:pt x="11287" y="85477"/>
                        <a:pt x="26908" y="104241"/>
                        <a:pt x="48149" y="106146"/>
                      </a:cubicBezTo>
                      <a:cubicBezTo>
                        <a:pt x="63008" y="107480"/>
                        <a:pt x="76533" y="100146"/>
                        <a:pt x="84058" y="88430"/>
                      </a:cubicBezTo>
                      <a:cubicBezTo>
                        <a:pt x="85487" y="88811"/>
                        <a:pt x="86916" y="89097"/>
                        <a:pt x="88440" y="89287"/>
                      </a:cubicBezTo>
                      <a:cubicBezTo>
                        <a:pt x="106537" y="90906"/>
                        <a:pt x="122634" y="77571"/>
                        <a:pt x="124254" y="59474"/>
                      </a:cubicBezTo>
                      <a:cubicBezTo>
                        <a:pt x="125873" y="41472"/>
                        <a:pt x="112728" y="25565"/>
                        <a:pt x="94821" y="23755"/>
                      </a:cubicBezTo>
                      <a:cubicBezTo>
                        <a:pt x="94821" y="23755"/>
                        <a:pt x="94821" y="23755"/>
                        <a:pt x="94821" y="23755"/>
                      </a:cubicBezTo>
                      <a:cubicBezTo>
                        <a:pt x="94631" y="24422"/>
                        <a:pt x="94440" y="24993"/>
                        <a:pt x="94345" y="25565"/>
                      </a:cubicBezTo>
                      <a:cubicBezTo>
                        <a:pt x="95393" y="25565"/>
                        <a:pt x="96441" y="25470"/>
                        <a:pt x="97488" y="25565"/>
                      </a:cubicBezTo>
                      <a:cubicBezTo>
                        <a:pt x="113205" y="26994"/>
                        <a:pt x="124730" y="40900"/>
                        <a:pt x="123301" y="56521"/>
                      </a:cubicBezTo>
                      <a:cubicBezTo>
                        <a:pt x="121872" y="72237"/>
                        <a:pt x="107966" y="83763"/>
                        <a:pt x="92345" y="82334"/>
                      </a:cubicBezTo>
                      <a:cubicBezTo>
                        <a:pt x="91011" y="82239"/>
                        <a:pt x="89773" y="81858"/>
                        <a:pt x="88535" y="81572"/>
                      </a:cubicBezTo>
                      <a:cubicBezTo>
                        <a:pt x="82058" y="91764"/>
                        <a:pt x="70342" y="98145"/>
                        <a:pt x="57483" y="96907"/>
                      </a:cubicBezTo>
                      <a:cubicBezTo>
                        <a:pt x="39100" y="95193"/>
                        <a:pt x="25575" y="79000"/>
                        <a:pt x="27289" y="60617"/>
                      </a:cubicBezTo>
                      <a:cubicBezTo>
                        <a:pt x="27384" y="59283"/>
                        <a:pt x="27765" y="58045"/>
                        <a:pt x="28051" y="56807"/>
                      </a:cubicBezTo>
                      <a:cubicBezTo>
                        <a:pt x="19955" y="51092"/>
                        <a:pt x="15002" y="41472"/>
                        <a:pt x="15954" y="30994"/>
                      </a:cubicBezTo>
                      <a:cubicBezTo>
                        <a:pt x="17383" y="15278"/>
                        <a:pt x="31290" y="3753"/>
                        <a:pt x="46911" y="5181"/>
                      </a:cubicBezTo>
                      <a:cubicBezTo>
                        <a:pt x="48625" y="5372"/>
                        <a:pt x="50149" y="5753"/>
                        <a:pt x="51768" y="6134"/>
                      </a:cubicBezTo>
                      <a:cubicBezTo>
                        <a:pt x="47196" y="2895"/>
                        <a:pt x="41958" y="609"/>
                        <a:pt x="35957" y="133"/>
                      </a:cubicBezTo>
                      <a:cubicBezTo>
                        <a:pt x="17859" y="-1486"/>
                        <a:pt x="1762" y="11849"/>
                        <a:pt x="143" y="29946"/>
                      </a:cubicBezTo>
                      <a:cubicBezTo>
                        <a:pt x="-1000" y="42138"/>
                        <a:pt x="4810" y="53187"/>
                        <a:pt x="14049" y="597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11472" name="Impact 2">
            <a:extLst>
              <a:ext uri="{FF2B5EF4-FFF2-40B4-BE49-F238E27FC236}">
                <a16:creationId xmlns:a16="http://schemas.microsoft.com/office/drawing/2014/main" id="{6EB3AF5D-D7B8-A5CC-8DBD-DFCB0B08BEEC}"/>
              </a:ext>
            </a:extLst>
          </p:cNvPr>
          <p:cNvGrpSpPr/>
          <p:nvPr/>
        </p:nvGrpSpPr>
        <p:grpSpPr>
          <a:xfrm>
            <a:off x="5855810" y="4061479"/>
            <a:ext cx="666464" cy="513727"/>
            <a:chOff x="5719286" y="2995472"/>
            <a:chExt cx="666464" cy="513727"/>
          </a:xfrm>
        </p:grpSpPr>
        <p:grpSp>
          <p:nvGrpSpPr>
            <p:cNvPr id="11473" name="Graphic 3">
              <a:extLst>
                <a:ext uri="{FF2B5EF4-FFF2-40B4-BE49-F238E27FC236}">
                  <a16:creationId xmlns:a16="http://schemas.microsoft.com/office/drawing/2014/main" id="{03B267A1-04B2-6F8C-A2E0-AA4C93C0D7C3}"/>
                </a:ext>
              </a:extLst>
            </p:cNvPr>
            <p:cNvGrpSpPr/>
            <p:nvPr/>
          </p:nvGrpSpPr>
          <p:grpSpPr>
            <a:xfrm>
              <a:off x="5857746" y="3058762"/>
              <a:ext cx="455137" cy="401193"/>
              <a:chOff x="5857746" y="3058762"/>
              <a:chExt cx="455137" cy="401193"/>
            </a:xfrm>
          </p:grpSpPr>
          <p:grpSp>
            <p:nvGrpSpPr>
              <p:cNvPr id="9824" name="Graphic 3">
                <a:extLst>
                  <a:ext uri="{FF2B5EF4-FFF2-40B4-BE49-F238E27FC236}">
                    <a16:creationId xmlns:a16="http://schemas.microsoft.com/office/drawing/2014/main" id="{B6870C38-DBC2-A3DE-20C8-84DE2BF81DBD}"/>
                  </a:ext>
                </a:extLst>
              </p:cNvPr>
              <p:cNvGrpSpPr/>
              <p:nvPr/>
            </p:nvGrpSpPr>
            <p:grpSpPr>
              <a:xfrm>
                <a:off x="5857875" y="3058762"/>
                <a:ext cx="455009" cy="401193"/>
                <a:chOff x="5857875" y="3058762"/>
                <a:chExt cx="455009" cy="401193"/>
              </a:xfrm>
              <a:solidFill>
                <a:srgbClr val="FFFFFF"/>
              </a:solidFill>
            </p:grpSpPr>
            <p:sp>
              <p:nvSpPr>
                <p:cNvPr id="9830" name="Freeform: Shape 9829">
                  <a:extLst>
                    <a:ext uri="{FF2B5EF4-FFF2-40B4-BE49-F238E27FC236}">
                      <a16:creationId xmlns:a16="http://schemas.microsoft.com/office/drawing/2014/main" id="{B1E9CA05-277E-8A9B-EBF9-F3541FF4029E}"/>
                    </a:ext>
                  </a:extLst>
                </p:cNvPr>
                <p:cNvSpPr/>
                <p:nvPr/>
              </p:nvSpPr>
              <p:spPr>
                <a:xfrm>
                  <a:off x="6020657" y="3284505"/>
                  <a:ext cx="175450" cy="175450"/>
                </a:xfrm>
                <a:custGeom>
                  <a:avLst/>
                  <a:gdLst>
                    <a:gd name="connsiteX0" fmla="*/ 175450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0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0" y="87725"/>
                      </a:moveTo>
                      <a:cubicBezTo>
                        <a:pt x="175450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0" y="39276"/>
                        <a:pt x="175450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31" name="Freeform: Shape 9830">
                  <a:extLst>
                    <a:ext uri="{FF2B5EF4-FFF2-40B4-BE49-F238E27FC236}">
                      <a16:creationId xmlns:a16="http://schemas.microsoft.com/office/drawing/2014/main" id="{12A349D1-5971-257F-BEDC-F8E3025A051D}"/>
                    </a:ext>
                  </a:extLst>
                </p:cNvPr>
                <p:cNvSpPr/>
                <p:nvPr/>
              </p:nvSpPr>
              <p:spPr>
                <a:xfrm>
                  <a:off x="6169437" y="326716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32" name="Freeform: Shape 9831">
                  <a:extLst>
                    <a:ext uri="{FF2B5EF4-FFF2-40B4-BE49-F238E27FC236}">
                      <a16:creationId xmlns:a16="http://schemas.microsoft.com/office/drawing/2014/main" id="{B58AD178-9AB3-872B-0213-FF544A3762F7}"/>
                    </a:ext>
                  </a:extLst>
                </p:cNvPr>
                <p:cNvSpPr/>
                <p:nvPr/>
              </p:nvSpPr>
              <p:spPr>
                <a:xfrm>
                  <a:off x="5946362" y="3275075"/>
                  <a:ext cx="130873" cy="130873"/>
                </a:xfrm>
                <a:custGeom>
                  <a:avLst/>
                  <a:gdLst>
                    <a:gd name="connsiteX0" fmla="*/ 130873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3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3" y="65437"/>
                      </a:moveTo>
                      <a:cubicBezTo>
                        <a:pt x="130873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3" y="29297"/>
                        <a:pt x="130873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33" name="Freeform: Shape 9832">
                  <a:extLst>
                    <a:ext uri="{FF2B5EF4-FFF2-40B4-BE49-F238E27FC236}">
                      <a16:creationId xmlns:a16="http://schemas.microsoft.com/office/drawing/2014/main" id="{9737C4CA-54A6-31C3-FE1C-3E622ED542A7}"/>
                    </a:ext>
                  </a:extLst>
                </p:cNvPr>
                <p:cNvSpPr/>
                <p:nvPr/>
              </p:nvSpPr>
              <p:spPr>
                <a:xfrm>
                  <a:off x="5857875" y="3182587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34" name="Freeform: Shape 9833">
                  <a:extLst>
                    <a:ext uri="{FF2B5EF4-FFF2-40B4-BE49-F238E27FC236}">
                      <a16:creationId xmlns:a16="http://schemas.microsoft.com/office/drawing/2014/main" id="{FFEECCA6-4745-8956-DDC4-04D1AC7C6FDA}"/>
                    </a:ext>
                  </a:extLst>
                </p:cNvPr>
                <p:cNvSpPr/>
                <p:nvPr/>
              </p:nvSpPr>
              <p:spPr>
                <a:xfrm>
                  <a:off x="5985605" y="3058762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35" name="Freeform: Shape 9834">
                  <a:extLst>
                    <a:ext uri="{FF2B5EF4-FFF2-40B4-BE49-F238E27FC236}">
                      <a16:creationId xmlns:a16="http://schemas.microsoft.com/office/drawing/2014/main" id="{9CC3375A-4381-B36B-42FF-612D87DD1491}"/>
                    </a:ext>
                  </a:extLst>
                </p:cNvPr>
                <p:cNvSpPr/>
                <p:nvPr/>
              </p:nvSpPr>
              <p:spPr>
                <a:xfrm>
                  <a:off x="5986557" y="3122104"/>
                  <a:ext cx="223837" cy="223837"/>
                </a:xfrm>
                <a:custGeom>
                  <a:avLst/>
                  <a:gdLst>
                    <a:gd name="connsiteX0" fmla="*/ 223837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7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7" y="111919"/>
                      </a:moveTo>
                      <a:cubicBezTo>
                        <a:pt x="223837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7" y="50108"/>
                        <a:pt x="223837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36" name="Freeform: Shape 9835">
                  <a:extLst>
                    <a:ext uri="{FF2B5EF4-FFF2-40B4-BE49-F238E27FC236}">
                      <a16:creationId xmlns:a16="http://schemas.microsoft.com/office/drawing/2014/main" id="{E886213E-CD98-4645-4281-87871B8B0FB3}"/>
                    </a:ext>
                  </a:extLst>
                </p:cNvPr>
                <p:cNvSpPr/>
                <p:nvPr/>
              </p:nvSpPr>
              <p:spPr>
                <a:xfrm>
                  <a:off x="6137433" y="3130771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37" name="Freeform: Shape 9836">
                  <a:extLst>
                    <a:ext uri="{FF2B5EF4-FFF2-40B4-BE49-F238E27FC236}">
                      <a16:creationId xmlns:a16="http://schemas.microsoft.com/office/drawing/2014/main" id="{6D4A84C3-B0B1-03F9-BF23-42206C7AE7FB}"/>
                    </a:ext>
                  </a:extLst>
                </p:cNvPr>
                <p:cNvSpPr/>
                <p:nvPr/>
              </p:nvSpPr>
              <p:spPr>
                <a:xfrm>
                  <a:off x="6116478" y="307285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38" name="Freeform: Shape 9837">
                  <a:extLst>
                    <a:ext uri="{FF2B5EF4-FFF2-40B4-BE49-F238E27FC236}">
                      <a16:creationId xmlns:a16="http://schemas.microsoft.com/office/drawing/2014/main" id="{D180CCA9-89C3-63E2-1F62-9F0E37244269}"/>
                    </a:ext>
                  </a:extLst>
                </p:cNvPr>
                <p:cNvSpPr/>
                <p:nvPr/>
              </p:nvSpPr>
              <p:spPr>
                <a:xfrm>
                  <a:off x="5906738" y="313724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825" name="Graphic 3">
                <a:extLst>
                  <a:ext uri="{FF2B5EF4-FFF2-40B4-BE49-F238E27FC236}">
                    <a16:creationId xmlns:a16="http://schemas.microsoft.com/office/drawing/2014/main" id="{6CBA484B-6A50-C201-161E-BA3014FEAA63}"/>
                  </a:ext>
                </a:extLst>
              </p:cNvPr>
              <p:cNvGrpSpPr/>
              <p:nvPr/>
            </p:nvGrpSpPr>
            <p:grpSpPr>
              <a:xfrm>
                <a:off x="5857746" y="3058803"/>
                <a:ext cx="455088" cy="401115"/>
                <a:chOff x="5857746" y="3058803"/>
                <a:chExt cx="455088" cy="401115"/>
              </a:xfrm>
              <a:solidFill>
                <a:srgbClr val="3D3936"/>
              </a:solidFill>
            </p:grpSpPr>
            <p:sp>
              <p:nvSpPr>
                <p:cNvPr id="9826" name="Freeform: Shape 9825">
                  <a:extLst>
                    <a:ext uri="{FF2B5EF4-FFF2-40B4-BE49-F238E27FC236}">
                      <a16:creationId xmlns:a16="http://schemas.microsoft.com/office/drawing/2014/main" id="{8ADB0ECE-BF67-065C-93B9-6FBDD8C7757B}"/>
                    </a:ext>
                  </a:extLst>
                </p:cNvPr>
                <p:cNvSpPr/>
                <p:nvPr/>
              </p:nvSpPr>
              <p:spPr>
                <a:xfrm>
                  <a:off x="5857746" y="3257168"/>
                  <a:ext cx="88044" cy="96242"/>
                </a:xfrm>
                <a:custGeom>
                  <a:avLst/>
                  <a:gdLst>
                    <a:gd name="connsiteX0" fmla="*/ 2510 w 88044"/>
                    <a:gd name="connsiteY0" fmla="*/ 19622 h 96242"/>
                    <a:gd name="connsiteX1" fmla="*/ 82710 w 88044"/>
                    <a:gd name="connsiteY1" fmla="*/ 80772 h 96242"/>
                    <a:gd name="connsiteX2" fmla="*/ 82901 w 88044"/>
                    <a:gd name="connsiteY2" fmla="*/ 81915 h 96242"/>
                    <a:gd name="connsiteX3" fmla="*/ 88044 w 88044"/>
                    <a:gd name="connsiteY3" fmla="*/ 96203 h 96242"/>
                    <a:gd name="connsiteX4" fmla="*/ 2033 w 88044"/>
                    <a:gd name="connsiteY4" fmla="*/ 29242 h 96242"/>
                    <a:gd name="connsiteX5" fmla="*/ 700 w 88044"/>
                    <a:gd name="connsiteY5" fmla="*/ 0 h 96242"/>
                    <a:gd name="connsiteX6" fmla="*/ 2414 w 88044"/>
                    <a:gd name="connsiteY6" fmla="*/ 19622 h 96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044" h="96242">
                      <a:moveTo>
                        <a:pt x="2510" y="19622"/>
                      </a:moveTo>
                      <a:cubicBezTo>
                        <a:pt x="10796" y="57436"/>
                        <a:pt x="45277" y="82677"/>
                        <a:pt x="82710" y="80772"/>
                      </a:cubicBezTo>
                      <a:cubicBezTo>
                        <a:pt x="82710" y="81153"/>
                        <a:pt x="82805" y="81534"/>
                        <a:pt x="82901" y="81915"/>
                      </a:cubicBezTo>
                      <a:cubicBezTo>
                        <a:pt x="84044" y="86963"/>
                        <a:pt x="85853" y="91726"/>
                        <a:pt x="88044" y="96203"/>
                      </a:cubicBezTo>
                      <a:cubicBezTo>
                        <a:pt x="47753" y="97441"/>
                        <a:pt x="10987" y="70009"/>
                        <a:pt x="2033" y="29242"/>
                      </a:cubicBezTo>
                      <a:cubicBezTo>
                        <a:pt x="-157" y="19336"/>
                        <a:pt x="-538" y="9525"/>
                        <a:pt x="700" y="0"/>
                      </a:cubicBezTo>
                      <a:cubicBezTo>
                        <a:pt x="414" y="6477"/>
                        <a:pt x="986" y="13049"/>
                        <a:pt x="2414" y="1962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9827" name="Freeform: Shape 9826">
                  <a:extLst>
                    <a:ext uri="{FF2B5EF4-FFF2-40B4-BE49-F238E27FC236}">
                      <a16:creationId xmlns:a16="http://schemas.microsoft.com/office/drawing/2014/main" id="{B71635A2-381F-A8D1-9936-4F8E22A8C3B8}"/>
                    </a:ext>
                  </a:extLst>
                </p:cNvPr>
                <p:cNvSpPr/>
                <p:nvPr/>
              </p:nvSpPr>
              <p:spPr>
                <a:xfrm>
                  <a:off x="5949029" y="3358990"/>
                  <a:ext cx="75437" cy="46967"/>
                </a:xfrm>
                <a:custGeom>
                  <a:avLst/>
                  <a:gdLst>
                    <a:gd name="connsiteX0" fmla="*/ 63722 w 75437"/>
                    <a:gd name="connsiteY0" fmla="*/ 25432 h 46967"/>
                    <a:gd name="connsiteX1" fmla="*/ 75438 w 75437"/>
                    <a:gd name="connsiteY1" fmla="*/ 45720 h 46967"/>
                    <a:gd name="connsiteX2" fmla="*/ 0 w 75437"/>
                    <a:gd name="connsiteY2" fmla="*/ 0 h 46967"/>
                    <a:gd name="connsiteX3" fmla="*/ 62770 w 75437"/>
                    <a:gd name="connsiteY3" fmla="*/ 25717 h 46967"/>
                    <a:gd name="connsiteX4" fmla="*/ 63722 w 75437"/>
                    <a:gd name="connsiteY4" fmla="*/ 25432 h 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37" h="46967">
                      <a:moveTo>
                        <a:pt x="63722" y="25432"/>
                      </a:moveTo>
                      <a:cubicBezTo>
                        <a:pt x="66675" y="32861"/>
                        <a:pt x="70675" y="39719"/>
                        <a:pt x="75438" y="45720"/>
                      </a:cubicBezTo>
                      <a:cubicBezTo>
                        <a:pt x="42100" y="52292"/>
                        <a:pt x="9430" y="32290"/>
                        <a:pt x="0" y="0"/>
                      </a:cubicBezTo>
                      <a:cubicBezTo>
                        <a:pt x="13144" y="20193"/>
                        <a:pt x="37814" y="31147"/>
                        <a:pt x="62770" y="25717"/>
                      </a:cubicBezTo>
                      <a:cubicBezTo>
                        <a:pt x="63055" y="25717"/>
                        <a:pt x="63436" y="25527"/>
                        <a:pt x="63722" y="2543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28" name="Freeform: Shape 9827">
                  <a:extLst>
                    <a:ext uri="{FF2B5EF4-FFF2-40B4-BE49-F238E27FC236}">
                      <a16:creationId xmlns:a16="http://schemas.microsoft.com/office/drawing/2014/main" id="{33BE9CE8-8420-EAB3-670F-274BC34D87BC}"/>
                    </a:ext>
                  </a:extLst>
                </p:cNvPr>
                <p:cNvSpPr/>
                <p:nvPr/>
              </p:nvSpPr>
              <p:spPr>
                <a:xfrm>
                  <a:off x="6019990" y="3058803"/>
                  <a:ext cx="115442" cy="33582"/>
                </a:xfrm>
                <a:custGeom>
                  <a:avLst/>
                  <a:gdLst>
                    <a:gd name="connsiteX0" fmla="*/ 113443 w 115442"/>
                    <a:gd name="connsiteY0" fmla="*/ 24248 h 33582"/>
                    <a:gd name="connsiteX1" fmla="*/ 93631 w 115442"/>
                    <a:gd name="connsiteY1" fmla="*/ 33583 h 33582"/>
                    <a:gd name="connsiteX2" fmla="*/ 19050 w 115442"/>
                    <a:gd name="connsiteY2" fmla="*/ 12056 h 33582"/>
                    <a:gd name="connsiteX3" fmla="*/ 0 w 115442"/>
                    <a:gd name="connsiteY3" fmla="*/ 18819 h 33582"/>
                    <a:gd name="connsiteX4" fmla="*/ 35623 w 115442"/>
                    <a:gd name="connsiteY4" fmla="*/ 2055 h 33582"/>
                    <a:gd name="connsiteX5" fmla="*/ 115443 w 115442"/>
                    <a:gd name="connsiteY5" fmla="*/ 24058 h 33582"/>
                    <a:gd name="connsiteX6" fmla="*/ 113443 w 115442"/>
                    <a:gd name="connsiteY6" fmla="*/ 24248 h 33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442" h="33582">
                      <a:moveTo>
                        <a:pt x="113443" y="24248"/>
                      </a:moveTo>
                      <a:cubicBezTo>
                        <a:pt x="106013" y="25868"/>
                        <a:pt x="99346" y="29201"/>
                        <a:pt x="93631" y="33583"/>
                      </a:cubicBezTo>
                      <a:cubicBezTo>
                        <a:pt x="74676" y="14914"/>
                        <a:pt x="46958" y="5960"/>
                        <a:pt x="19050" y="12056"/>
                      </a:cubicBezTo>
                      <a:cubicBezTo>
                        <a:pt x="12287" y="13580"/>
                        <a:pt x="5905" y="15866"/>
                        <a:pt x="0" y="18819"/>
                      </a:cubicBezTo>
                      <a:cubicBezTo>
                        <a:pt x="10192" y="10913"/>
                        <a:pt x="22193" y="5008"/>
                        <a:pt x="35623" y="2055"/>
                      </a:cubicBezTo>
                      <a:cubicBezTo>
                        <a:pt x="65342" y="-4422"/>
                        <a:pt x="94679" y="4817"/>
                        <a:pt x="115443" y="24058"/>
                      </a:cubicBezTo>
                      <a:cubicBezTo>
                        <a:pt x="114776" y="24153"/>
                        <a:pt x="114109" y="24058"/>
                        <a:pt x="113443" y="2424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29" name="Freeform: Shape 9828">
                  <a:extLst>
                    <a:ext uri="{FF2B5EF4-FFF2-40B4-BE49-F238E27FC236}">
                      <a16:creationId xmlns:a16="http://schemas.microsoft.com/office/drawing/2014/main" id="{68E60C8A-C202-BCD7-E500-0AB123E87E18}"/>
                    </a:ext>
                  </a:extLst>
                </p:cNvPr>
                <p:cNvSpPr/>
                <p:nvPr/>
              </p:nvSpPr>
              <p:spPr>
                <a:xfrm>
                  <a:off x="6029705" y="3073023"/>
                  <a:ext cx="283129" cy="386894"/>
                </a:xfrm>
                <a:custGeom>
                  <a:avLst/>
                  <a:gdLst>
                    <a:gd name="connsiteX0" fmla="*/ 281083 w 283129"/>
                    <a:gd name="connsiteY0" fmla="*/ 126614 h 386894"/>
                    <a:gd name="connsiteX1" fmla="*/ 240221 w 283129"/>
                    <a:gd name="connsiteY1" fmla="*/ 220721 h 386894"/>
                    <a:gd name="connsiteX2" fmla="*/ 246412 w 283129"/>
                    <a:gd name="connsiteY2" fmla="*/ 236533 h 386894"/>
                    <a:gd name="connsiteX3" fmla="*/ 205264 w 283129"/>
                    <a:gd name="connsiteY3" fmla="*/ 300826 h 386894"/>
                    <a:gd name="connsiteX4" fmla="*/ 166116 w 283129"/>
                    <a:gd name="connsiteY4" fmla="*/ 294445 h 386894"/>
                    <a:gd name="connsiteX5" fmla="*/ 97441 w 283129"/>
                    <a:gd name="connsiteY5" fmla="*/ 384837 h 386894"/>
                    <a:gd name="connsiteX6" fmla="*/ 0 w 283129"/>
                    <a:gd name="connsiteY6" fmla="*/ 337688 h 386894"/>
                    <a:gd name="connsiteX7" fmla="*/ 74676 w 283129"/>
                    <a:gd name="connsiteY7" fmla="*/ 360358 h 386894"/>
                    <a:gd name="connsiteX8" fmla="*/ 137351 w 283129"/>
                    <a:gd name="connsiteY8" fmla="*/ 277871 h 386894"/>
                    <a:gd name="connsiteX9" fmla="*/ 173069 w 283129"/>
                    <a:gd name="connsiteY9" fmla="*/ 283681 h 386894"/>
                    <a:gd name="connsiteX10" fmla="*/ 210693 w 283129"/>
                    <a:gd name="connsiteY10" fmla="*/ 225007 h 386894"/>
                    <a:gd name="connsiteX11" fmla="*/ 204978 w 283129"/>
                    <a:gd name="connsiteY11" fmla="*/ 210625 h 386894"/>
                    <a:gd name="connsiteX12" fmla="*/ 242221 w 283129"/>
                    <a:gd name="connsiteY12" fmla="*/ 124709 h 386894"/>
                    <a:gd name="connsiteX13" fmla="*/ 163354 w 283129"/>
                    <a:gd name="connsiteY13" fmla="*/ 61844 h 386894"/>
                    <a:gd name="connsiteX14" fmla="*/ 162306 w 283129"/>
                    <a:gd name="connsiteY14" fmla="*/ 47747 h 386894"/>
                    <a:gd name="connsiteX15" fmla="*/ 110585 w 283129"/>
                    <a:gd name="connsiteY15" fmla="*/ 9361 h 386894"/>
                    <a:gd name="connsiteX16" fmla="*/ 129159 w 283129"/>
                    <a:gd name="connsiteY16" fmla="*/ 1265 h 386894"/>
                    <a:gd name="connsiteX17" fmla="*/ 193453 w 283129"/>
                    <a:gd name="connsiteY17" fmla="*/ 42413 h 386894"/>
                    <a:gd name="connsiteX18" fmla="*/ 194596 w 283129"/>
                    <a:gd name="connsiteY18" fmla="*/ 57844 h 386894"/>
                    <a:gd name="connsiteX19" fmla="*/ 280988 w 283129"/>
                    <a:gd name="connsiteY19" fmla="*/ 126709 h 386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3129" h="386894">
                      <a:moveTo>
                        <a:pt x="281083" y="126614"/>
                      </a:moveTo>
                      <a:cubicBezTo>
                        <a:pt x="289370" y="164428"/>
                        <a:pt x="271844" y="201957"/>
                        <a:pt x="240221" y="220721"/>
                      </a:cubicBezTo>
                      <a:cubicBezTo>
                        <a:pt x="243078" y="225484"/>
                        <a:pt x="245174" y="230818"/>
                        <a:pt x="246412" y="236533"/>
                      </a:cubicBezTo>
                      <a:cubicBezTo>
                        <a:pt x="252794" y="265679"/>
                        <a:pt x="234410" y="294445"/>
                        <a:pt x="205264" y="300826"/>
                      </a:cubicBezTo>
                      <a:cubicBezTo>
                        <a:pt x="191357" y="303874"/>
                        <a:pt x="177451" y="301207"/>
                        <a:pt x="166116" y="294445"/>
                      </a:cubicBezTo>
                      <a:cubicBezTo>
                        <a:pt x="168402" y="336640"/>
                        <a:pt x="140018" y="375502"/>
                        <a:pt x="97441" y="384837"/>
                      </a:cubicBezTo>
                      <a:cubicBezTo>
                        <a:pt x="57150" y="393695"/>
                        <a:pt x="17336" y="373216"/>
                        <a:pt x="0" y="337688"/>
                      </a:cubicBezTo>
                      <a:cubicBezTo>
                        <a:pt x="18669" y="357024"/>
                        <a:pt x="46482" y="366549"/>
                        <a:pt x="74676" y="360358"/>
                      </a:cubicBezTo>
                      <a:cubicBezTo>
                        <a:pt x="113538" y="351785"/>
                        <a:pt x="139446" y="316352"/>
                        <a:pt x="137351" y="277871"/>
                      </a:cubicBezTo>
                      <a:cubicBezTo>
                        <a:pt x="147733" y="284062"/>
                        <a:pt x="160401" y="286444"/>
                        <a:pt x="173069" y="283681"/>
                      </a:cubicBezTo>
                      <a:cubicBezTo>
                        <a:pt x="199644" y="277871"/>
                        <a:pt x="216503" y="251582"/>
                        <a:pt x="210693" y="225007"/>
                      </a:cubicBezTo>
                      <a:cubicBezTo>
                        <a:pt x="209550" y="219769"/>
                        <a:pt x="207550" y="214911"/>
                        <a:pt x="204978" y="210625"/>
                      </a:cubicBezTo>
                      <a:cubicBezTo>
                        <a:pt x="233839" y="193480"/>
                        <a:pt x="249841" y="159285"/>
                        <a:pt x="242221" y="124709"/>
                      </a:cubicBezTo>
                      <a:cubicBezTo>
                        <a:pt x="233934" y="87085"/>
                        <a:pt x="200406" y="61463"/>
                        <a:pt x="163354" y="61844"/>
                      </a:cubicBezTo>
                      <a:cubicBezTo>
                        <a:pt x="163640" y="57177"/>
                        <a:pt x="163354" y="52510"/>
                        <a:pt x="162306" y="47747"/>
                      </a:cubicBezTo>
                      <a:cubicBezTo>
                        <a:pt x="156972" y="23458"/>
                        <a:pt x="134684" y="7552"/>
                        <a:pt x="110585" y="9361"/>
                      </a:cubicBezTo>
                      <a:cubicBezTo>
                        <a:pt x="116110" y="5647"/>
                        <a:pt x="122301" y="2789"/>
                        <a:pt x="129159" y="1265"/>
                      </a:cubicBezTo>
                      <a:cubicBezTo>
                        <a:pt x="158306" y="-5117"/>
                        <a:pt x="187071" y="13267"/>
                        <a:pt x="193453" y="42413"/>
                      </a:cubicBezTo>
                      <a:cubicBezTo>
                        <a:pt x="194596" y="47652"/>
                        <a:pt x="194882" y="52795"/>
                        <a:pt x="194596" y="57844"/>
                      </a:cubicBezTo>
                      <a:cubicBezTo>
                        <a:pt x="235172" y="57463"/>
                        <a:pt x="271939" y="85466"/>
                        <a:pt x="280988" y="12670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1474" name="Graphic 3">
              <a:extLst>
                <a:ext uri="{FF2B5EF4-FFF2-40B4-BE49-F238E27FC236}">
                  <a16:creationId xmlns:a16="http://schemas.microsoft.com/office/drawing/2014/main" id="{326ACAAD-E2CC-170C-0C3D-9C68715DAAD2}"/>
                </a:ext>
              </a:extLst>
            </p:cNvPr>
            <p:cNvGrpSpPr/>
            <p:nvPr/>
          </p:nvGrpSpPr>
          <p:grpSpPr>
            <a:xfrm>
              <a:off x="5719286" y="3313258"/>
              <a:ext cx="121634" cy="108557"/>
              <a:chOff x="5719286" y="3313258"/>
              <a:chExt cx="121634" cy="108557"/>
            </a:xfrm>
          </p:grpSpPr>
          <p:grpSp>
            <p:nvGrpSpPr>
              <p:cNvPr id="9815" name="Graphic 3">
                <a:extLst>
                  <a:ext uri="{FF2B5EF4-FFF2-40B4-BE49-F238E27FC236}">
                    <a16:creationId xmlns:a16="http://schemas.microsoft.com/office/drawing/2014/main" id="{B9280BA8-280F-3D10-069F-EE036F883628}"/>
                  </a:ext>
                </a:extLst>
              </p:cNvPr>
              <p:cNvGrpSpPr/>
              <p:nvPr/>
            </p:nvGrpSpPr>
            <p:grpSpPr>
              <a:xfrm>
                <a:off x="5719286" y="3313345"/>
                <a:ext cx="121634" cy="107271"/>
                <a:chOff x="5719286" y="3313345"/>
                <a:chExt cx="121634" cy="107271"/>
              </a:xfrm>
              <a:solidFill>
                <a:srgbClr val="FFFFFF"/>
              </a:solidFill>
            </p:grpSpPr>
            <p:grpSp>
              <p:nvGrpSpPr>
                <p:cNvPr id="9819" name="Graphic 3">
                  <a:extLst>
                    <a:ext uri="{FF2B5EF4-FFF2-40B4-BE49-F238E27FC236}">
                      <a16:creationId xmlns:a16="http://schemas.microsoft.com/office/drawing/2014/main" id="{A9A31D4F-0678-843D-F9A0-03F4C67BFF9B}"/>
                    </a:ext>
                  </a:extLst>
                </p:cNvPr>
                <p:cNvGrpSpPr/>
                <p:nvPr/>
              </p:nvGrpSpPr>
              <p:grpSpPr>
                <a:xfrm>
                  <a:off x="5719286" y="3313366"/>
                  <a:ext cx="121062" cy="107251"/>
                  <a:chOff x="5719286" y="3313366"/>
                  <a:chExt cx="121062" cy="107251"/>
                </a:xfrm>
                <a:solidFill>
                  <a:srgbClr val="FFFFFF"/>
                </a:solidFill>
              </p:grpSpPr>
              <p:sp>
                <p:nvSpPr>
                  <p:cNvPr id="9821" name="Freeform: Shape 9820">
                    <a:extLst>
                      <a:ext uri="{FF2B5EF4-FFF2-40B4-BE49-F238E27FC236}">
                        <a16:creationId xmlns:a16="http://schemas.microsoft.com/office/drawing/2014/main" id="{404FFB04-6E7E-155F-8214-FDE55E5655DB}"/>
                      </a:ext>
                    </a:extLst>
                  </p:cNvPr>
                  <p:cNvSpPr/>
                  <p:nvPr/>
                </p:nvSpPr>
                <p:spPr>
                  <a:xfrm>
                    <a:off x="5728239" y="3343465"/>
                    <a:ext cx="77152" cy="77152"/>
                  </a:xfrm>
                  <a:custGeom>
                    <a:avLst/>
                    <a:gdLst>
                      <a:gd name="connsiteX0" fmla="*/ 77152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2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2" y="38576"/>
                        </a:moveTo>
                        <a:cubicBezTo>
                          <a:pt x="77152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2" y="17271"/>
                          <a:pt x="77152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822" name="Freeform: Shape 9821">
                    <a:extLst>
                      <a:ext uri="{FF2B5EF4-FFF2-40B4-BE49-F238E27FC236}">
                        <a16:creationId xmlns:a16="http://schemas.microsoft.com/office/drawing/2014/main" id="{0DCC6F26-FD30-0538-AAE2-F519E7B4D9F0}"/>
                      </a:ext>
                    </a:extLst>
                  </p:cNvPr>
                  <p:cNvSpPr/>
                  <p:nvPr/>
                </p:nvSpPr>
                <p:spPr>
                  <a:xfrm>
                    <a:off x="5719286" y="3313366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823" name="Freeform: Shape 9822">
                    <a:extLst>
                      <a:ext uri="{FF2B5EF4-FFF2-40B4-BE49-F238E27FC236}">
                        <a16:creationId xmlns:a16="http://schemas.microsoft.com/office/drawing/2014/main" id="{A0973B93-10EA-7FE9-01D2-CD7C4AC7872A}"/>
                      </a:ext>
                    </a:extLst>
                  </p:cNvPr>
                  <p:cNvSpPr/>
                  <p:nvPr/>
                </p:nvSpPr>
                <p:spPr>
                  <a:xfrm>
                    <a:off x="5774436" y="3343941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820" name="Freeform: Shape 9819">
                  <a:extLst>
                    <a:ext uri="{FF2B5EF4-FFF2-40B4-BE49-F238E27FC236}">
                      <a16:creationId xmlns:a16="http://schemas.microsoft.com/office/drawing/2014/main" id="{90D1E5E2-C1C7-43FF-CE59-02431796FBF3}"/>
                    </a:ext>
                  </a:extLst>
                </p:cNvPr>
                <p:cNvSpPr/>
                <p:nvPr/>
              </p:nvSpPr>
              <p:spPr>
                <a:xfrm>
                  <a:off x="5775293" y="3313345"/>
                  <a:ext cx="65627" cy="40516"/>
                </a:xfrm>
                <a:custGeom>
                  <a:avLst/>
                  <a:gdLst>
                    <a:gd name="connsiteX0" fmla="*/ 65627 w 65627"/>
                    <a:gd name="connsiteY0" fmla="*/ 5259 h 40516"/>
                    <a:gd name="connsiteX1" fmla="*/ 25336 w 65627"/>
                    <a:gd name="connsiteY1" fmla="*/ 2116 h 40516"/>
                    <a:gd name="connsiteX2" fmla="*/ 0 w 65627"/>
                    <a:gd name="connsiteY2" fmla="*/ 31548 h 40516"/>
                    <a:gd name="connsiteX3" fmla="*/ 26289 w 65627"/>
                    <a:gd name="connsiteY3" fmla="*/ 40501 h 40516"/>
                    <a:gd name="connsiteX4" fmla="*/ 36290 w 65627"/>
                    <a:gd name="connsiteY4" fmla="*/ 29071 h 40516"/>
                    <a:gd name="connsiteX5" fmla="*/ 65532 w 65627"/>
                    <a:gd name="connsiteY5" fmla="*/ 5354 h 4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627" h="40516">
                      <a:moveTo>
                        <a:pt x="65627" y="5259"/>
                      </a:moveTo>
                      <a:cubicBezTo>
                        <a:pt x="52769" y="306"/>
                        <a:pt x="38386" y="-1980"/>
                        <a:pt x="25336" y="2116"/>
                      </a:cubicBezTo>
                      <a:cubicBezTo>
                        <a:pt x="12287" y="6211"/>
                        <a:pt x="952" y="17832"/>
                        <a:pt x="0" y="31548"/>
                      </a:cubicBezTo>
                      <a:cubicBezTo>
                        <a:pt x="6953" y="33929"/>
                        <a:pt x="19050" y="40882"/>
                        <a:pt x="26289" y="40501"/>
                      </a:cubicBezTo>
                      <a:cubicBezTo>
                        <a:pt x="35338" y="39930"/>
                        <a:pt x="32290" y="37834"/>
                        <a:pt x="36290" y="29071"/>
                      </a:cubicBezTo>
                      <a:cubicBezTo>
                        <a:pt x="40100" y="20880"/>
                        <a:pt x="54483" y="2878"/>
                        <a:pt x="65532" y="53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816" name="Graphic 3">
                <a:extLst>
                  <a:ext uri="{FF2B5EF4-FFF2-40B4-BE49-F238E27FC236}">
                    <a16:creationId xmlns:a16="http://schemas.microsoft.com/office/drawing/2014/main" id="{ED567008-5C34-934A-CE8C-CA32F5C2CB78}"/>
                  </a:ext>
                </a:extLst>
              </p:cNvPr>
              <p:cNvGrpSpPr/>
              <p:nvPr/>
            </p:nvGrpSpPr>
            <p:grpSpPr>
              <a:xfrm>
                <a:off x="5719305" y="3313258"/>
                <a:ext cx="121614" cy="108557"/>
                <a:chOff x="5719305" y="3313258"/>
                <a:chExt cx="121614" cy="108557"/>
              </a:xfrm>
              <a:solidFill>
                <a:srgbClr val="3D3936"/>
              </a:solidFill>
            </p:grpSpPr>
            <p:sp>
              <p:nvSpPr>
                <p:cNvPr id="9817" name="Freeform: Shape 9816">
                  <a:extLst>
                    <a:ext uri="{FF2B5EF4-FFF2-40B4-BE49-F238E27FC236}">
                      <a16:creationId xmlns:a16="http://schemas.microsoft.com/office/drawing/2014/main" id="{ADCDAB85-0108-12A2-9CB0-991285343B39}"/>
                    </a:ext>
                  </a:extLst>
                </p:cNvPr>
                <p:cNvSpPr/>
                <p:nvPr/>
              </p:nvSpPr>
              <p:spPr>
                <a:xfrm>
                  <a:off x="5782722" y="3313441"/>
                  <a:ext cx="58197" cy="20784"/>
                </a:xfrm>
                <a:custGeom>
                  <a:avLst/>
                  <a:gdLst>
                    <a:gd name="connsiteX0" fmla="*/ 5334 w 58197"/>
                    <a:gd name="connsiteY0" fmla="*/ 20785 h 20784"/>
                    <a:gd name="connsiteX1" fmla="*/ 22479 w 58197"/>
                    <a:gd name="connsiteY1" fmla="*/ 8307 h 20784"/>
                    <a:gd name="connsiteX2" fmla="*/ 47434 w 58197"/>
                    <a:gd name="connsiteY2" fmla="*/ 8021 h 20784"/>
                    <a:gd name="connsiteX3" fmla="*/ 58198 w 58197"/>
                    <a:gd name="connsiteY3" fmla="*/ 5259 h 20784"/>
                    <a:gd name="connsiteX4" fmla="*/ 17907 w 58197"/>
                    <a:gd name="connsiteY4" fmla="*/ 2116 h 20784"/>
                    <a:gd name="connsiteX5" fmla="*/ 0 w 58197"/>
                    <a:gd name="connsiteY5" fmla="*/ 14212 h 20784"/>
                    <a:gd name="connsiteX6" fmla="*/ 5334 w 58197"/>
                    <a:gd name="connsiteY6" fmla="*/ 20785 h 20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197" h="20784">
                      <a:moveTo>
                        <a:pt x="5334" y="20785"/>
                      </a:moveTo>
                      <a:cubicBezTo>
                        <a:pt x="9430" y="14974"/>
                        <a:pt x="15621" y="10402"/>
                        <a:pt x="22479" y="8307"/>
                      </a:cubicBezTo>
                      <a:cubicBezTo>
                        <a:pt x="30575" y="5735"/>
                        <a:pt x="39148" y="6116"/>
                        <a:pt x="47434" y="8021"/>
                      </a:cubicBezTo>
                      <a:cubicBezTo>
                        <a:pt x="51054" y="5830"/>
                        <a:pt x="54769" y="4497"/>
                        <a:pt x="58198" y="5259"/>
                      </a:cubicBezTo>
                      <a:cubicBezTo>
                        <a:pt x="45339" y="306"/>
                        <a:pt x="30956" y="-1980"/>
                        <a:pt x="17907" y="2116"/>
                      </a:cubicBezTo>
                      <a:cubicBezTo>
                        <a:pt x="10954" y="4306"/>
                        <a:pt x="4667" y="8688"/>
                        <a:pt x="0" y="14212"/>
                      </a:cubicBezTo>
                      <a:cubicBezTo>
                        <a:pt x="2096" y="16213"/>
                        <a:pt x="3905" y="18308"/>
                        <a:pt x="5334" y="20785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18" name="Freeform: Shape 9817">
                  <a:extLst>
                    <a:ext uri="{FF2B5EF4-FFF2-40B4-BE49-F238E27FC236}">
                      <a16:creationId xmlns:a16="http://schemas.microsoft.com/office/drawing/2014/main" id="{D0CF3877-3580-DC9C-402A-C4135D8D6217}"/>
                    </a:ext>
                  </a:extLst>
                </p:cNvPr>
                <p:cNvSpPr/>
                <p:nvPr/>
              </p:nvSpPr>
              <p:spPr>
                <a:xfrm>
                  <a:off x="5719305" y="3313258"/>
                  <a:ext cx="120966" cy="108557"/>
                </a:xfrm>
                <a:custGeom>
                  <a:avLst/>
                  <a:gdLst>
                    <a:gd name="connsiteX0" fmla="*/ 10839 w 120966"/>
                    <a:gd name="connsiteY0" fmla="*/ 57353 h 108557"/>
                    <a:gd name="connsiteX1" fmla="*/ 9410 w 120966"/>
                    <a:gd name="connsiteY1" fmla="*/ 61639 h 108557"/>
                    <a:gd name="connsiteX2" fmla="*/ 38843 w 120966"/>
                    <a:gd name="connsiteY2" fmla="*/ 107645 h 108557"/>
                    <a:gd name="connsiteX3" fmla="*/ 76657 w 120966"/>
                    <a:gd name="connsiteY3" fmla="*/ 94501 h 108557"/>
                    <a:gd name="connsiteX4" fmla="*/ 80943 w 120966"/>
                    <a:gd name="connsiteY4" fmla="*/ 95929 h 108557"/>
                    <a:gd name="connsiteX5" fmla="*/ 120186 w 120966"/>
                    <a:gd name="connsiteY5" fmla="*/ 70783 h 108557"/>
                    <a:gd name="connsiteX6" fmla="*/ 95421 w 120966"/>
                    <a:gd name="connsiteY6" fmla="*/ 31636 h 108557"/>
                    <a:gd name="connsiteX7" fmla="*/ 95421 w 120966"/>
                    <a:gd name="connsiteY7" fmla="*/ 31636 h 108557"/>
                    <a:gd name="connsiteX8" fmla="*/ 94754 w 120966"/>
                    <a:gd name="connsiteY8" fmla="*/ 33350 h 108557"/>
                    <a:gd name="connsiteX9" fmla="*/ 97898 w 120966"/>
                    <a:gd name="connsiteY9" fmla="*/ 33731 h 108557"/>
                    <a:gd name="connsiteX10" fmla="*/ 119615 w 120966"/>
                    <a:gd name="connsiteY10" fmla="*/ 67640 h 108557"/>
                    <a:gd name="connsiteX11" fmla="*/ 85706 w 120966"/>
                    <a:gd name="connsiteY11" fmla="*/ 89357 h 108557"/>
                    <a:gd name="connsiteX12" fmla="*/ 81991 w 120966"/>
                    <a:gd name="connsiteY12" fmla="*/ 88119 h 108557"/>
                    <a:gd name="connsiteX13" fmla="*/ 49225 w 120966"/>
                    <a:gd name="connsiteY13" fmla="*/ 99454 h 108557"/>
                    <a:gd name="connsiteX14" fmla="*/ 23793 w 120966"/>
                    <a:gd name="connsiteY14" fmla="*/ 59639 h 108557"/>
                    <a:gd name="connsiteX15" fmla="*/ 25031 w 120966"/>
                    <a:gd name="connsiteY15" fmla="*/ 55924 h 108557"/>
                    <a:gd name="connsiteX16" fmla="*/ 16268 w 120966"/>
                    <a:gd name="connsiteY16" fmla="*/ 28778 h 108557"/>
                    <a:gd name="connsiteX17" fmla="*/ 50177 w 120966"/>
                    <a:gd name="connsiteY17" fmla="*/ 7061 h 108557"/>
                    <a:gd name="connsiteX18" fmla="*/ 54845 w 120966"/>
                    <a:gd name="connsiteY18" fmla="*/ 8680 h 108557"/>
                    <a:gd name="connsiteX19" fmla="*/ 39986 w 120966"/>
                    <a:gd name="connsiteY19" fmla="*/ 775 h 108557"/>
                    <a:gd name="connsiteX20" fmla="*/ 743 w 120966"/>
                    <a:gd name="connsiteY20" fmla="*/ 25921 h 108557"/>
                    <a:gd name="connsiteX21" fmla="*/ 10839 w 120966"/>
                    <a:gd name="connsiteY21" fmla="*/ 57258 h 10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0966" h="108557">
                      <a:moveTo>
                        <a:pt x="10839" y="57353"/>
                      </a:moveTo>
                      <a:cubicBezTo>
                        <a:pt x="10363" y="58782"/>
                        <a:pt x="9791" y="60115"/>
                        <a:pt x="9410" y="61639"/>
                      </a:cubicBezTo>
                      <a:cubicBezTo>
                        <a:pt x="4838" y="82499"/>
                        <a:pt x="17983" y="103073"/>
                        <a:pt x="38843" y="107645"/>
                      </a:cubicBezTo>
                      <a:cubicBezTo>
                        <a:pt x="53416" y="110884"/>
                        <a:pt x="67703" y="105264"/>
                        <a:pt x="76657" y="94501"/>
                      </a:cubicBezTo>
                      <a:cubicBezTo>
                        <a:pt x="78086" y="94977"/>
                        <a:pt x="79419" y="95548"/>
                        <a:pt x="80943" y="95929"/>
                      </a:cubicBezTo>
                      <a:cubicBezTo>
                        <a:pt x="98755" y="99835"/>
                        <a:pt x="116281" y="88595"/>
                        <a:pt x="120186" y="70783"/>
                      </a:cubicBezTo>
                      <a:cubicBezTo>
                        <a:pt x="124091" y="52972"/>
                        <a:pt x="112947" y="35731"/>
                        <a:pt x="95421" y="31636"/>
                      </a:cubicBezTo>
                      <a:cubicBezTo>
                        <a:pt x="95421" y="31636"/>
                        <a:pt x="95421" y="31636"/>
                        <a:pt x="95421" y="31636"/>
                      </a:cubicBezTo>
                      <a:cubicBezTo>
                        <a:pt x="95135" y="32302"/>
                        <a:pt x="94945" y="32779"/>
                        <a:pt x="94754" y="33350"/>
                      </a:cubicBezTo>
                      <a:cubicBezTo>
                        <a:pt x="95802" y="33445"/>
                        <a:pt x="96850" y="33445"/>
                        <a:pt x="97898" y="33731"/>
                      </a:cubicBezTo>
                      <a:cubicBezTo>
                        <a:pt x="113233" y="37065"/>
                        <a:pt x="123044" y="52305"/>
                        <a:pt x="119615" y="67640"/>
                      </a:cubicBezTo>
                      <a:cubicBezTo>
                        <a:pt x="116186" y="82975"/>
                        <a:pt x="101041" y="92786"/>
                        <a:pt x="85706" y="89357"/>
                      </a:cubicBezTo>
                      <a:cubicBezTo>
                        <a:pt x="84372" y="89071"/>
                        <a:pt x="83229" y="88595"/>
                        <a:pt x="81991" y="88119"/>
                      </a:cubicBezTo>
                      <a:cubicBezTo>
                        <a:pt x="74276" y="97358"/>
                        <a:pt x="61893" y="102216"/>
                        <a:pt x="49225" y="99454"/>
                      </a:cubicBezTo>
                      <a:cubicBezTo>
                        <a:pt x="31223" y="95453"/>
                        <a:pt x="19793" y="77641"/>
                        <a:pt x="23793" y="59639"/>
                      </a:cubicBezTo>
                      <a:cubicBezTo>
                        <a:pt x="24079" y="58306"/>
                        <a:pt x="24555" y="57163"/>
                        <a:pt x="25031" y="55924"/>
                      </a:cubicBezTo>
                      <a:cubicBezTo>
                        <a:pt x="17697" y="49257"/>
                        <a:pt x="13982" y="39160"/>
                        <a:pt x="16268" y="28778"/>
                      </a:cubicBezTo>
                      <a:cubicBezTo>
                        <a:pt x="19602" y="13443"/>
                        <a:pt x="34842" y="3632"/>
                        <a:pt x="50177" y="7061"/>
                      </a:cubicBezTo>
                      <a:cubicBezTo>
                        <a:pt x="51797" y="7442"/>
                        <a:pt x="53321" y="8014"/>
                        <a:pt x="54845" y="8680"/>
                      </a:cubicBezTo>
                      <a:cubicBezTo>
                        <a:pt x="50749" y="4870"/>
                        <a:pt x="45796" y="2013"/>
                        <a:pt x="39986" y="775"/>
                      </a:cubicBezTo>
                      <a:cubicBezTo>
                        <a:pt x="22174" y="-3131"/>
                        <a:pt x="4648" y="8109"/>
                        <a:pt x="743" y="25921"/>
                      </a:cubicBezTo>
                      <a:cubicBezTo>
                        <a:pt x="-1829" y="37827"/>
                        <a:pt x="2457" y="49543"/>
                        <a:pt x="10839" y="5725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1475" name="Graphic 3">
              <a:extLst>
                <a:ext uri="{FF2B5EF4-FFF2-40B4-BE49-F238E27FC236}">
                  <a16:creationId xmlns:a16="http://schemas.microsoft.com/office/drawing/2014/main" id="{C5BF6A48-C28D-5817-A1DC-76795D3B9C1C}"/>
                </a:ext>
              </a:extLst>
            </p:cNvPr>
            <p:cNvGrpSpPr/>
            <p:nvPr/>
          </p:nvGrpSpPr>
          <p:grpSpPr>
            <a:xfrm>
              <a:off x="6240018" y="3417378"/>
              <a:ext cx="93821" cy="91821"/>
              <a:chOff x="6240018" y="3417378"/>
              <a:chExt cx="93821" cy="91821"/>
            </a:xfrm>
          </p:grpSpPr>
          <p:grpSp>
            <p:nvGrpSpPr>
              <p:cNvPr id="11496" name="Graphic 3">
                <a:extLst>
                  <a:ext uri="{FF2B5EF4-FFF2-40B4-BE49-F238E27FC236}">
                    <a16:creationId xmlns:a16="http://schemas.microsoft.com/office/drawing/2014/main" id="{BE9454E6-A459-CCC5-D17C-B69D0AD1059D}"/>
                  </a:ext>
                </a:extLst>
              </p:cNvPr>
              <p:cNvGrpSpPr/>
              <p:nvPr/>
            </p:nvGrpSpPr>
            <p:grpSpPr>
              <a:xfrm>
                <a:off x="6240018" y="3417378"/>
                <a:ext cx="93821" cy="91821"/>
                <a:chOff x="6240018" y="3417378"/>
                <a:chExt cx="93821" cy="91821"/>
              </a:xfrm>
              <a:solidFill>
                <a:srgbClr val="FFFFFF"/>
              </a:solidFill>
            </p:grpSpPr>
            <p:sp>
              <p:nvSpPr>
                <p:cNvPr id="11498" name="Freeform: Shape 11497">
                  <a:extLst>
                    <a:ext uri="{FF2B5EF4-FFF2-40B4-BE49-F238E27FC236}">
                      <a16:creationId xmlns:a16="http://schemas.microsoft.com/office/drawing/2014/main" id="{0B683EA1-1088-EC15-3807-DCBE2F6A3F7E}"/>
                    </a:ext>
                  </a:extLst>
                </p:cNvPr>
                <p:cNvSpPr/>
                <p:nvPr/>
              </p:nvSpPr>
              <p:spPr>
                <a:xfrm>
                  <a:off x="6272212" y="3453002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99" name="Freeform: Shape 11498">
                  <a:extLst>
                    <a:ext uri="{FF2B5EF4-FFF2-40B4-BE49-F238E27FC236}">
                      <a16:creationId xmlns:a16="http://schemas.microsoft.com/office/drawing/2014/main" id="{A948E87C-E03F-262C-8B29-81FB51F95F51}"/>
                    </a:ext>
                  </a:extLst>
                </p:cNvPr>
                <p:cNvSpPr/>
                <p:nvPr/>
              </p:nvSpPr>
              <p:spPr>
                <a:xfrm>
                  <a:off x="6285833" y="3432714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00" name="Freeform: Shape 11499">
                  <a:extLst>
                    <a:ext uri="{FF2B5EF4-FFF2-40B4-BE49-F238E27FC236}">
                      <a16:creationId xmlns:a16="http://schemas.microsoft.com/office/drawing/2014/main" id="{DA0610E7-1EF8-290A-3378-CA8A27FC9697}"/>
                    </a:ext>
                  </a:extLst>
                </p:cNvPr>
                <p:cNvSpPr/>
                <p:nvPr/>
              </p:nvSpPr>
              <p:spPr>
                <a:xfrm>
                  <a:off x="6240018" y="3436143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60"/>
                        <a:pt x="37260" y="48006"/>
                        <a:pt x="24003" y="48006"/>
                      </a:cubicBezTo>
                      <a:cubicBezTo>
                        <a:pt x="10747" y="48006"/>
                        <a:pt x="0" y="37260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13" name="Freeform: Shape 9812">
                  <a:extLst>
                    <a:ext uri="{FF2B5EF4-FFF2-40B4-BE49-F238E27FC236}">
                      <a16:creationId xmlns:a16="http://schemas.microsoft.com/office/drawing/2014/main" id="{18DD6BE0-5D2D-7004-8EFB-2CEBC9A1431B}"/>
                    </a:ext>
                  </a:extLst>
                </p:cNvPr>
                <p:cNvSpPr/>
                <p:nvPr/>
              </p:nvSpPr>
              <p:spPr>
                <a:xfrm>
                  <a:off x="6260973" y="3417378"/>
                  <a:ext cx="36744" cy="37433"/>
                </a:xfrm>
                <a:custGeom>
                  <a:avLst/>
                  <a:gdLst>
                    <a:gd name="connsiteX0" fmla="*/ 0 w 36744"/>
                    <a:gd name="connsiteY0" fmla="*/ 0 h 37433"/>
                    <a:gd name="connsiteX1" fmla="*/ 27622 w 36744"/>
                    <a:gd name="connsiteY1" fmla="*/ 10287 h 37433"/>
                    <a:gd name="connsiteX2" fmla="*/ 35433 w 36744"/>
                    <a:gd name="connsiteY2" fmla="*/ 37433 h 37433"/>
                    <a:gd name="connsiteX3" fmla="*/ 15335 w 36744"/>
                    <a:gd name="connsiteY3" fmla="*/ 35338 h 37433"/>
                    <a:gd name="connsiteX4" fmla="*/ 12192 w 36744"/>
                    <a:gd name="connsiteY4" fmla="*/ 24670 h 37433"/>
                    <a:gd name="connsiteX5" fmla="*/ 95 w 36744"/>
                    <a:gd name="connsiteY5" fmla="*/ 0 h 3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744" h="37433">
                      <a:moveTo>
                        <a:pt x="0" y="0"/>
                      </a:moveTo>
                      <a:cubicBezTo>
                        <a:pt x="10001" y="667"/>
                        <a:pt x="20193" y="3524"/>
                        <a:pt x="27622" y="10287"/>
                      </a:cubicBezTo>
                      <a:cubicBezTo>
                        <a:pt x="35052" y="17050"/>
                        <a:pt x="38957" y="28099"/>
                        <a:pt x="35433" y="37433"/>
                      </a:cubicBezTo>
                      <a:cubicBezTo>
                        <a:pt x="30099" y="36862"/>
                        <a:pt x="20002" y="37814"/>
                        <a:pt x="15335" y="35338"/>
                      </a:cubicBezTo>
                      <a:cubicBezTo>
                        <a:pt x="9525" y="32195"/>
                        <a:pt x="12192" y="31718"/>
                        <a:pt x="12192" y="24670"/>
                      </a:cubicBezTo>
                      <a:cubicBezTo>
                        <a:pt x="12192" y="18098"/>
                        <a:pt x="8096" y="181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14" name="Freeform: Shape 9813">
                  <a:extLst>
                    <a:ext uri="{FF2B5EF4-FFF2-40B4-BE49-F238E27FC236}">
                      <a16:creationId xmlns:a16="http://schemas.microsoft.com/office/drawing/2014/main" id="{4DAF4F2C-AE23-5A50-9DAF-CFA7B90C5F02}"/>
                    </a:ext>
                  </a:extLst>
                </p:cNvPr>
                <p:cNvSpPr/>
                <p:nvPr/>
              </p:nvSpPr>
              <p:spPr>
                <a:xfrm>
                  <a:off x="6242970" y="3453955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497" name="Freeform: Shape 11496">
                <a:extLst>
                  <a:ext uri="{FF2B5EF4-FFF2-40B4-BE49-F238E27FC236}">
                    <a16:creationId xmlns:a16="http://schemas.microsoft.com/office/drawing/2014/main" id="{AA1E7C1A-CD02-3C7A-6F55-817EFC0D8D83}"/>
                  </a:ext>
                </a:extLst>
              </p:cNvPr>
              <p:cNvSpPr/>
              <p:nvPr/>
            </p:nvSpPr>
            <p:spPr>
              <a:xfrm>
                <a:off x="6240056" y="3417569"/>
                <a:ext cx="93687" cy="84391"/>
              </a:xfrm>
              <a:custGeom>
                <a:avLst/>
                <a:gdLst>
                  <a:gd name="connsiteX0" fmla="*/ 533 w 93687"/>
                  <a:gd name="connsiteY0" fmla="*/ 37433 h 84391"/>
                  <a:gd name="connsiteX1" fmla="*/ 3486 w 93687"/>
                  <a:gd name="connsiteY1" fmla="*/ 55055 h 84391"/>
                  <a:gd name="connsiteX2" fmla="*/ 3486 w 93687"/>
                  <a:gd name="connsiteY2" fmla="*/ 55340 h 84391"/>
                  <a:gd name="connsiteX3" fmla="*/ 21774 w 93687"/>
                  <a:gd name="connsiteY3" fmla="*/ 83915 h 84391"/>
                  <a:gd name="connsiteX4" fmla="*/ 27203 w 93687"/>
                  <a:gd name="connsiteY4" fmla="*/ 84392 h 84391"/>
                  <a:gd name="connsiteX5" fmla="*/ 15963 w 93687"/>
                  <a:gd name="connsiteY5" fmla="*/ 61055 h 84391"/>
                  <a:gd name="connsiteX6" fmla="*/ 15963 w 93687"/>
                  <a:gd name="connsiteY6" fmla="*/ 60865 h 84391"/>
                  <a:gd name="connsiteX7" fmla="*/ 13391 w 93687"/>
                  <a:gd name="connsiteY7" fmla="*/ 45434 h 84391"/>
                  <a:gd name="connsiteX8" fmla="*/ 38537 w 93687"/>
                  <a:gd name="connsiteY8" fmla="*/ 29337 h 84391"/>
                  <a:gd name="connsiteX9" fmla="*/ 41586 w 93687"/>
                  <a:gd name="connsiteY9" fmla="*/ 30385 h 84391"/>
                  <a:gd name="connsiteX10" fmla="*/ 31299 w 93687"/>
                  <a:gd name="connsiteY10" fmla="*/ 12382 h 84391"/>
                  <a:gd name="connsiteX11" fmla="*/ 55587 w 93687"/>
                  <a:gd name="connsiteY11" fmla="*/ 21431 h 84391"/>
                  <a:gd name="connsiteX12" fmla="*/ 61683 w 93687"/>
                  <a:gd name="connsiteY12" fmla="*/ 30099 h 84391"/>
                  <a:gd name="connsiteX13" fmla="*/ 78733 w 93687"/>
                  <a:gd name="connsiteY13" fmla="*/ 26384 h 84391"/>
                  <a:gd name="connsiteX14" fmla="*/ 93687 w 93687"/>
                  <a:gd name="connsiteY14" fmla="*/ 38957 h 84391"/>
                  <a:gd name="connsiteX15" fmla="*/ 74923 w 93687"/>
                  <a:gd name="connsiteY15" fmla="*/ 15907 h 84391"/>
                  <a:gd name="connsiteX16" fmla="*/ 55492 w 93687"/>
                  <a:gd name="connsiteY16" fmla="*/ 20193 h 84391"/>
                  <a:gd name="connsiteX17" fmla="*/ 48539 w 93687"/>
                  <a:gd name="connsiteY17" fmla="*/ 10287 h 84391"/>
                  <a:gd name="connsiteX18" fmla="*/ 20916 w 93687"/>
                  <a:gd name="connsiteY18" fmla="*/ 0 h 84391"/>
                  <a:gd name="connsiteX19" fmla="*/ 32632 w 93687"/>
                  <a:gd name="connsiteY19" fmla="*/ 20479 h 84391"/>
                  <a:gd name="connsiteX20" fmla="*/ 29108 w 93687"/>
                  <a:gd name="connsiteY20" fmla="*/ 19336 h 84391"/>
                  <a:gd name="connsiteX21" fmla="*/ 533 w 93687"/>
                  <a:gd name="connsiteY21" fmla="*/ 37624 h 84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687" h="84391">
                    <a:moveTo>
                      <a:pt x="533" y="37433"/>
                    </a:moveTo>
                    <a:cubicBezTo>
                      <a:pt x="-801" y="43720"/>
                      <a:pt x="437" y="49911"/>
                      <a:pt x="3486" y="55055"/>
                    </a:cubicBezTo>
                    <a:cubicBezTo>
                      <a:pt x="3486" y="55055"/>
                      <a:pt x="3486" y="55245"/>
                      <a:pt x="3486" y="55340"/>
                    </a:cubicBezTo>
                    <a:cubicBezTo>
                      <a:pt x="628" y="68294"/>
                      <a:pt x="8820" y="81058"/>
                      <a:pt x="21774" y="83915"/>
                    </a:cubicBezTo>
                    <a:cubicBezTo>
                      <a:pt x="23583" y="84296"/>
                      <a:pt x="25393" y="84392"/>
                      <a:pt x="27203" y="84392"/>
                    </a:cubicBezTo>
                    <a:cubicBezTo>
                      <a:pt x="18725" y="80201"/>
                      <a:pt x="13868" y="70676"/>
                      <a:pt x="15963" y="61055"/>
                    </a:cubicBezTo>
                    <a:cubicBezTo>
                      <a:pt x="15963" y="61055"/>
                      <a:pt x="15963" y="60865"/>
                      <a:pt x="15963" y="60865"/>
                    </a:cubicBezTo>
                    <a:cubicBezTo>
                      <a:pt x="13201" y="56388"/>
                      <a:pt x="12153" y="50959"/>
                      <a:pt x="13391" y="45434"/>
                    </a:cubicBezTo>
                    <a:cubicBezTo>
                      <a:pt x="15868" y="34100"/>
                      <a:pt x="27108" y="26860"/>
                      <a:pt x="38537" y="29337"/>
                    </a:cubicBezTo>
                    <a:cubicBezTo>
                      <a:pt x="39585" y="29528"/>
                      <a:pt x="40633" y="30004"/>
                      <a:pt x="41586" y="30385"/>
                    </a:cubicBezTo>
                    <a:cubicBezTo>
                      <a:pt x="40538" y="23717"/>
                      <a:pt x="37204" y="13621"/>
                      <a:pt x="31299" y="12382"/>
                    </a:cubicBezTo>
                    <a:cubicBezTo>
                      <a:pt x="40062" y="12954"/>
                      <a:pt x="49015" y="15526"/>
                      <a:pt x="55587" y="21431"/>
                    </a:cubicBezTo>
                    <a:cubicBezTo>
                      <a:pt x="58254" y="23813"/>
                      <a:pt x="60350" y="26860"/>
                      <a:pt x="61683" y="30099"/>
                    </a:cubicBezTo>
                    <a:cubicBezTo>
                      <a:pt x="66446" y="26575"/>
                      <a:pt x="72542" y="24955"/>
                      <a:pt x="78733" y="26384"/>
                    </a:cubicBezTo>
                    <a:cubicBezTo>
                      <a:pt x="85782" y="27908"/>
                      <a:pt x="91116" y="32766"/>
                      <a:pt x="93687" y="38957"/>
                    </a:cubicBezTo>
                    <a:cubicBezTo>
                      <a:pt x="93497" y="28099"/>
                      <a:pt x="85972" y="18288"/>
                      <a:pt x="74923" y="15907"/>
                    </a:cubicBezTo>
                    <a:cubicBezTo>
                      <a:pt x="67875" y="14383"/>
                      <a:pt x="60921" y="16193"/>
                      <a:pt x="55492" y="20193"/>
                    </a:cubicBezTo>
                    <a:cubicBezTo>
                      <a:pt x="53873" y="16478"/>
                      <a:pt x="51491" y="12954"/>
                      <a:pt x="48539" y="10287"/>
                    </a:cubicBezTo>
                    <a:cubicBezTo>
                      <a:pt x="41109" y="3524"/>
                      <a:pt x="30917" y="667"/>
                      <a:pt x="20916" y="0"/>
                    </a:cubicBezTo>
                    <a:cubicBezTo>
                      <a:pt x="27584" y="1429"/>
                      <a:pt x="31489" y="12859"/>
                      <a:pt x="32632" y="20479"/>
                    </a:cubicBezTo>
                    <a:cubicBezTo>
                      <a:pt x="31489" y="20003"/>
                      <a:pt x="30346" y="19622"/>
                      <a:pt x="29108" y="19336"/>
                    </a:cubicBezTo>
                    <a:cubicBezTo>
                      <a:pt x="16154" y="16478"/>
                      <a:pt x="3390" y="24670"/>
                      <a:pt x="533" y="37624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476" name="Graphic 3">
              <a:extLst>
                <a:ext uri="{FF2B5EF4-FFF2-40B4-BE49-F238E27FC236}">
                  <a16:creationId xmlns:a16="http://schemas.microsoft.com/office/drawing/2014/main" id="{36D2AE5D-2294-F849-B379-C0A7E03C2346}"/>
                </a:ext>
              </a:extLst>
            </p:cNvPr>
            <p:cNvGrpSpPr/>
            <p:nvPr/>
          </p:nvGrpSpPr>
          <p:grpSpPr>
            <a:xfrm>
              <a:off x="5803582" y="2995472"/>
              <a:ext cx="92106" cy="93675"/>
              <a:chOff x="5803582" y="2995472"/>
              <a:chExt cx="92106" cy="93675"/>
            </a:xfrm>
          </p:grpSpPr>
          <p:grpSp>
            <p:nvGrpSpPr>
              <p:cNvPr id="11487" name="Graphic 3">
                <a:extLst>
                  <a:ext uri="{FF2B5EF4-FFF2-40B4-BE49-F238E27FC236}">
                    <a16:creationId xmlns:a16="http://schemas.microsoft.com/office/drawing/2014/main" id="{568A05AA-0284-6919-229C-9733E07DACCC}"/>
                  </a:ext>
                </a:extLst>
              </p:cNvPr>
              <p:cNvGrpSpPr/>
              <p:nvPr/>
            </p:nvGrpSpPr>
            <p:grpSpPr>
              <a:xfrm>
                <a:off x="5803582" y="2995612"/>
                <a:ext cx="92106" cy="93535"/>
                <a:chOff x="5803582" y="2995612"/>
                <a:chExt cx="92106" cy="93535"/>
              </a:xfrm>
              <a:solidFill>
                <a:srgbClr val="FFFFFF"/>
              </a:solidFill>
            </p:grpSpPr>
            <p:sp>
              <p:nvSpPr>
                <p:cNvPr id="11491" name="Freeform: Shape 11490">
                  <a:extLst>
                    <a:ext uri="{FF2B5EF4-FFF2-40B4-BE49-F238E27FC236}">
                      <a16:creationId xmlns:a16="http://schemas.microsoft.com/office/drawing/2014/main" id="{54D74D8A-F54C-2827-BD46-422610FA020B}"/>
                    </a:ext>
                  </a:extLst>
                </p:cNvPr>
                <p:cNvSpPr/>
                <p:nvPr/>
              </p:nvSpPr>
              <p:spPr>
                <a:xfrm>
                  <a:off x="5803582" y="2999707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92" name="Freeform: Shape 11491">
                  <a:extLst>
                    <a:ext uri="{FF2B5EF4-FFF2-40B4-BE49-F238E27FC236}">
                      <a16:creationId xmlns:a16="http://schemas.microsoft.com/office/drawing/2014/main" id="{0E963A79-1688-BE44-1B9E-9E4100D3AD9E}"/>
                    </a:ext>
                  </a:extLst>
                </p:cNvPr>
                <p:cNvSpPr/>
                <p:nvPr/>
              </p:nvSpPr>
              <p:spPr>
                <a:xfrm>
                  <a:off x="5832633" y="2995612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93" name="Freeform: Shape 11492">
                  <a:extLst>
                    <a:ext uri="{FF2B5EF4-FFF2-40B4-BE49-F238E27FC236}">
                      <a16:creationId xmlns:a16="http://schemas.microsoft.com/office/drawing/2014/main" id="{527B6771-79C7-0988-C7E4-E2A4F4272890}"/>
                    </a:ext>
                  </a:extLst>
                </p:cNvPr>
                <p:cNvSpPr/>
                <p:nvPr/>
              </p:nvSpPr>
              <p:spPr>
                <a:xfrm>
                  <a:off x="5826633" y="3041141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94" name="Freeform: Shape 11493">
                  <a:extLst>
                    <a:ext uri="{FF2B5EF4-FFF2-40B4-BE49-F238E27FC236}">
                      <a16:creationId xmlns:a16="http://schemas.microsoft.com/office/drawing/2014/main" id="{C2AE660C-C1F0-3B95-FB63-DC3A5AFBA86C}"/>
                    </a:ext>
                  </a:extLst>
                </p:cNvPr>
                <p:cNvSpPr/>
                <p:nvPr/>
              </p:nvSpPr>
              <p:spPr>
                <a:xfrm>
                  <a:off x="5860020" y="3033101"/>
                  <a:ext cx="35668" cy="38329"/>
                </a:xfrm>
                <a:custGeom>
                  <a:avLst/>
                  <a:gdLst>
                    <a:gd name="connsiteX0" fmla="*/ 35574 w 35668"/>
                    <a:gd name="connsiteY0" fmla="*/ 38330 h 38329"/>
                    <a:gd name="connsiteX1" fmla="*/ 26906 w 35668"/>
                    <a:gd name="connsiteY1" fmla="*/ 10231 h 38329"/>
                    <a:gd name="connsiteX2" fmla="*/ 236 w 35668"/>
                    <a:gd name="connsiteY2" fmla="*/ 992 h 38329"/>
                    <a:gd name="connsiteX3" fmla="*/ 1284 w 35668"/>
                    <a:gd name="connsiteY3" fmla="*/ 21185 h 38329"/>
                    <a:gd name="connsiteX4" fmla="*/ 11761 w 35668"/>
                    <a:gd name="connsiteY4" fmla="*/ 24899 h 38329"/>
                    <a:gd name="connsiteX5" fmla="*/ 35669 w 35668"/>
                    <a:gd name="connsiteY5" fmla="*/ 38330 h 3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668" h="38329">
                      <a:moveTo>
                        <a:pt x="35574" y="38330"/>
                      </a:moveTo>
                      <a:cubicBezTo>
                        <a:pt x="35574" y="28328"/>
                        <a:pt x="33192" y="17946"/>
                        <a:pt x="26906" y="10231"/>
                      </a:cubicBezTo>
                      <a:cubicBezTo>
                        <a:pt x="20619" y="2516"/>
                        <a:pt x="9761" y="-2152"/>
                        <a:pt x="236" y="992"/>
                      </a:cubicBezTo>
                      <a:cubicBezTo>
                        <a:pt x="522" y="6326"/>
                        <a:pt x="-1002" y="16422"/>
                        <a:pt x="1284" y="21185"/>
                      </a:cubicBezTo>
                      <a:cubicBezTo>
                        <a:pt x="4046" y="27185"/>
                        <a:pt x="4713" y="24518"/>
                        <a:pt x="11761" y="24899"/>
                      </a:cubicBezTo>
                      <a:cubicBezTo>
                        <a:pt x="18333" y="25280"/>
                        <a:pt x="34335" y="30233"/>
                        <a:pt x="35669" y="383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95" name="Freeform: Shape 11494">
                  <a:extLst>
                    <a:ext uri="{FF2B5EF4-FFF2-40B4-BE49-F238E27FC236}">
                      <a16:creationId xmlns:a16="http://schemas.microsoft.com/office/drawing/2014/main" id="{0385125A-1578-4E92-AEAE-B24F51323010}"/>
                    </a:ext>
                  </a:extLst>
                </p:cNvPr>
                <p:cNvSpPr/>
                <p:nvPr/>
              </p:nvSpPr>
              <p:spPr>
                <a:xfrm>
                  <a:off x="5808916" y="3037236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488" name="Graphic 3">
                <a:extLst>
                  <a:ext uri="{FF2B5EF4-FFF2-40B4-BE49-F238E27FC236}">
                    <a16:creationId xmlns:a16="http://schemas.microsoft.com/office/drawing/2014/main" id="{0D525B8F-8C62-3217-8152-9418F77A1A2D}"/>
                  </a:ext>
                </a:extLst>
              </p:cNvPr>
              <p:cNvGrpSpPr/>
              <p:nvPr/>
            </p:nvGrpSpPr>
            <p:grpSpPr>
              <a:xfrm>
                <a:off x="5803788" y="2995472"/>
                <a:ext cx="89233" cy="89484"/>
                <a:chOff x="5803788" y="2995472"/>
                <a:chExt cx="89233" cy="89484"/>
              </a:xfrm>
              <a:solidFill>
                <a:srgbClr val="3D3936"/>
              </a:solidFill>
            </p:grpSpPr>
            <p:sp>
              <p:nvSpPr>
                <p:cNvPr id="11489" name="Freeform: Shape 11488">
                  <a:extLst>
                    <a:ext uri="{FF2B5EF4-FFF2-40B4-BE49-F238E27FC236}">
                      <a16:creationId xmlns:a16="http://schemas.microsoft.com/office/drawing/2014/main" id="{92CFD6F7-B8E7-DB39-D6F1-90E9A45F2A15}"/>
                    </a:ext>
                  </a:extLst>
                </p:cNvPr>
                <p:cNvSpPr/>
                <p:nvPr/>
              </p:nvSpPr>
              <p:spPr>
                <a:xfrm>
                  <a:off x="5881020" y="3040474"/>
                  <a:ext cx="12001" cy="14668"/>
                </a:xfrm>
                <a:custGeom>
                  <a:avLst/>
                  <a:gdLst>
                    <a:gd name="connsiteX0" fmla="*/ 0 w 12001"/>
                    <a:gd name="connsiteY0" fmla="*/ 4667 h 14668"/>
                    <a:gd name="connsiteX1" fmla="*/ 10477 w 12001"/>
                    <a:gd name="connsiteY1" fmla="*/ 12287 h 14668"/>
                    <a:gd name="connsiteX2" fmla="*/ 12002 w 12001"/>
                    <a:gd name="connsiteY2" fmla="*/ 14669 h 14668"/>
                    <a:gd name="connsiteX3" fmla="*/ 5906 w 12001"/>
                    <a:gd name="connsiteY3" fmla="*/ 2858 h 14668"/>
                    <a:gd name="connsiteX4" fmla="*/ 2858 w 12001"/>
                    <a:gd name="connsiteY4" fmla="*/ 0 h 14668"/>
                    <a:gd name="connsiteX5" fmla="*/ 0 w 12001"/>
                    <a:gd name="connsiteY5" fmla="*/ 4667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001" h="14668">
                      <a:moveTo>
                        <a:pt x="0" y="4667"/>
                      </a:moveTo>
                      <a:cubicBezTo>
                        <a:pt x="4000" y="6191"/>
                        <a:pt x="7715" y="8858"/>
                        <a:pt x="10477" y="12287"/>
                      </a:cubicBezTo>
                      <a:cubicBezTo>
                        <a:pt x="11049" y="13049"/>
                        <a:pt x="11525" y="13907"/>
                        <a:pt x="12002" y="14669"/>
                      </a:cubicBezTo>
                      <a:cubicBezTo>
                        <a:pt x="10573" y="10382"/>
                        <a:pt x="8668" y="6382"/>
                        <a:pt x="5906" y="2858"/>
                      </a:cubicBezTo>
                      <a:cubicBezTo>
                        <a:pt x="5048" y="1810"/>
                        <a:pt x="3905" y="952"/>
                        <a:pt x="2858" y="0"/>
                      </a:cubicBezTo>
                      <a:cubicBezTo>
                        <a:pt x="2096" y="1619"/>
                        <a:pt x="1143" y="3239"/>
                        <a:pt x="0" y="4667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90" name="Freeform: Shape 11489">
                  <a:extLst>
                    <a:ext uri="{FF2B5EF4-FFF2-40B4-BE49-F238E27FC236}">
                      <a16:creationId xmlns:a16="http://schemas.microsoft.com/office/drawing/2014/main" id="{2FB8D491-E3E4-5853-4738-FDBE12F1DA9D}"/>
                    </a:ext>
                  </a:extLst>
                </p:cNvPr>
                <p:cNvSpPr/>
                <p:nvPr/>
              </p:nvSpPr>
              <p:spPr>
                <a:xfrm>
                  <a:off x="5803788" y="2995472"/>
                  <a:ext cx="76660" cy="89484"/>
                </a:xfrm>
                <a:custGeom>
                  <a:avLst/>
                  <a:gdLst>
                    <a:gd name="connsiteX0" fmla="*/ 175 w 76660"/>
                    <a:gd name="connsiteY0" fmla="*/ 36811 h 89484"/>
                    <a:gd name="connsiteX1" fmla="*/ 9033 w 76660"/>
                    <a:gd name="connsiteY1" fmla="*/ 52908 h 89484"/>
                    <a:gd name="connsiteX2" fmla="*/ 5509 w 76660"/>
                    <a:gd name="connsiteY2" fmla="*/ 69577 h 89484"/>
                    <a:gd name="connsiteX3" fmla="*/ 26654 w 76660"/>
                    <a:gd name="connsiteY3" fmla="*/ 89484 h 89484"/>
                    <a:gd name="connsiteX4" fmla="*/ 19034 w 76660"/>
                    <a:gd name="connsiteY4" fmla="*/ 76435 h 89484"/>
                    <a:gd name="connsiteX5" fmla="*/ 22177 w 76660"/>
                    <a:gd name="connsiteY5" fmla="*/ 61671 h 89484"/>
                    <a:gd name="connsiteX6" fmla="*/ 14367 w 76660"/>
                    <a:gd name="connsiteY6" fmla="*/ 47384 h 89484"/>
                    <a:gd name="connsiteX7" fmla="*/ 34941 w 76660"/>
                    <a:gd name="connsiteY7" fmla="*/ 18809 h 89484"/>
                    <a:gd name="connsiteX8" fmla="*/ 47228 w 76660"/>
                    <a:gd name="connsiteY8" fmla="*/ 20047 h 89484"/>
                    <a:gd name="connsiteX9" fmla="*/ 57610 w 76660"/>
                    <a:gd name="connsiteY9" fmla="*/ 15189 h 89484"/>
                    <a:gd name="connsiteX10" fmla="*/ 76660 w 76660"/>
                    <a:gd name="connsiteY10" fmla="*/ 21857 h 89484"/>
                    <a:gd name="connsiteX11" fmla="*/ 76660 w 76660"/>
                    <a:gd name="connsiteY11" fmla="*/ 20142 h 89484"/>
                    <a:gd name="connsiteX12" fmla="*/ 49133 w 76660"/>
                    <a:gd name="connsiteY12" fmla="*/ 330 h 89484"/>
                    <a:gd name="connsiteX13" fmla="*/ 37417 w 76660"/>
                    <a:gd name="connsiteY13" fmla="*/ 5855 h 89484"/>
                    <a:gd name="connsiteX14" fmla="*/ 23606 w 76660"/>
                    <a:gd name="connsiteY14" fmla="*/ 4521 h 89484"/>
                    <a:gd name="connsiteX15" fmla="*/ 365 w 76660"/>
                    <a:gd name="connsiteY15" fmla="*/ 36716 h 8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6660" h="89484">
                      <a:moveTo>
                        <a:pt x="175" y="36811"/>
                      </a:moveTo>
                      <a:cubicBezTo>
                        <a:pt x="1222" y="43288"/>
                        <a:pt x="4461" y="48812"/>
                        <a:pt x="9033" y="52908"/>
                      </a:cubicBezTo>
                      <a:cubicBezTo>
                        <a:pt x="5985" y="57671"/>
                        <a:pt x="4556" y="63481"/>
                        <a:pt x="5509" y="69577"/>
                      </a:cubicBezTo>
                      <a:cubicBezTo>
                        <a:pt x="7318" y="80531"/>
                        <a:pt x="16177" y="88341"/>
                        <a:pt x="26654" y="89484"/>
                      </a:cubicBezTo>
                      <a:cubicBezTo>
                        <a:pt x="22749" y="86341"/>
                        <a:pt x="19891" y="81769"/>
                        <a:pt x="19034" y="76435"/>
                      </a:cubicBezTo>
                      <a:cubicBezTo>
                        <a:pt x="18177" y="71101"/>
                        <a:pt x="19415" y="65957"/>
                        <a:pt x="22177" y="61671"/>
                      </a:cubicBezTo>
                      <a:cubicBezTo>
                        <a:pt x="18177" y="58052"/>
                        <a:pt x="15319" y="53099"/>
                        <a:pt x="14367" y="47384"/>
                      </a:cubicBezTo>
                      <a:cubicBezTo>
                        <a:pt x="12176" y="33858"/>
                        <a:pt x="21415" y="20999"/>
                        <a:pt x="34941" y="18809"/>
                      </a:cubicBezTo>
                      <a:cubicBezTo>
                        <a:pt x="39227" y="18142"/>
                        <a:pt x="43418" y="18713"/>
                        <a:pt x="47228" y="20047"/>
                      </a:cubicBezTo>
                      <a:cubicBezTo>
                        <a:pt x="50086" y="17570"/>
                        <a:pt x="53610" y="15856"/>
                        <a:pt x="57610" y="15189"/>
                      </a:cubicBezTo>
                      <a:cubicBezTo>
                        <a:pt x="64945" y="13951"/>
                        <a:pt x="71993" y="16713"/>
                        <a:pt x="76660" y="21857"/>
                      </a:cubicBezTo>
                      <a:cubicBezTo>
                        <a:pt x="76660" y="21285"/>
                        <a:pt x="76660" y="20714"/>
                        <a:pt x="76660" y="20142"/>
                      </a:cubicBezTo>
                      <a:cubicBezTo>
                        <a:pt x="74565" y="7093"/>
                        <a:pt x="62182" y="-1861"/>
                        <a:pt x="49133" y="330"/>
                      </a:cubicBezTo>
                      <a:cubicBezTo>
                        <a:pt x="44656" y="1092"/>
                        <a:pt x="40656" y="3092"/>
                        <a:pt x="37417" y="5855"/>
                      </a:cubicBezTo>
                      <a:cubicBezTo>
                        <a:pt x="33131" y="4331"/>
                        <a:pt x="28369" y="3664"/>
                        <a:pt x="23606" y="4521"/>
                      </a:cubicBezTo>
                      <a:cubicBezTo>
                        <a:pt x="8271" y="6998"/>
                        <a:pt x="-2111" y="21476"/>
                        <a:pt x="365" y="36716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1477" name="Graphic 3">
              <a:extLst>
                <a:ext uri="{FF2B5EF4-FFF2-40B4-BE49-F238E27FC236}">
                  <a16:creationId xmlns:a16="http://schemas.microsoft.com/office/drawing/2014/main" id="{BDF6FC31-47FC-ACAC-507C-D5F599F8E9F0}"/>
                </a:ext>
              </a:extLst>
            </p:cNvPr>
            <p:cNvGrpSpPr/>
            <p:nvPr/>
          </p:nvGrpSpPr>
          <p:grpSpPr>
            <a:xfrm>
              <a:off x="6262020" y="3010031"/>
              <a:ext cx="123729" cy="109596"/>
              <a:chOff x="6262020" y="3010031"/>
              <a:chExt cx="123729" cy="109596"/>
            </a:xfrm>
          </p:grpSpPr>
          <p:grpSp>
            <p:nvGrpSpPr>
              <p:cNvPr id="11478" name="Graphic 3">
                <a:extLst>
                  <a:ext uri="{FF2B5EF4-FFF2-40B4-BE49-F238E27FC236}">
                    <a16:creationId xmlns:a16="http://schemas.microsoft.com/office/drawing/2014/main" id="{BC6C8081-5F67-DD13-82B3-AAC05492F59D}"/>
                  </a:ext>
                </a:extLst>
              </p:cNvPr>
              <p:cNvGrpSpPr/>
              <p:nvPr/>
            </p:nvGrpSpPr>
            <p:grpSpPr>
              <a:xfrm>
                <a:off x="6262020" y="3011137"/>
                <a:ext cx="123729" cy="108489"/>
                <a:chOff x="6262020" y="3011137"/>
                <a:chExt cx="123729" cy="108489"/>
              </a:xfrm>
              <a:solidFill>
                <a:srgbClr val="FFFFFF"/>
              </a:solidFill>
            </p:grpSpPr>
            <p:grpSp>
              <p:nvGrpSpPr>
                <p:cNvPr id="11482" name="Graphic 3">
                  <a:extLst>
                    <a:ext uri="{FF2B5EF4-FFF2-40B4-BE49-F238E27FC236}">
                      <a16:creationId xmlns:a16="http://schemas.microsoft.com/office/drawing/2014/main" id="{C5C1F6F9-34EA-3953-809B-0DA3C5A48263}"/>
                    </a:ext>
                  </a:extLst>
                </p:cNvPr>
                <p:cNvGrpSpPr/>
                <p:nvPr/>
              </p:nvGrpSpPr>
              <p:grpSpPr>
                <a:xfrm>
                  <a:off x="6267735" y="3011137"/>
                  <a:ext cx="118014" cy="108489"/>
                  <a:chOff x="6267735" y="3011137"/>
                  <a:chExt cx="118014" cy="108489"/>
                </a:xfrm>
                <a:solidFill>
                  <a:srgbClr val="FFFFFF"/>
                </a:solidFill>
              </p:grpSpPr>
              <p:sp>
                <p:nvSpPr>
                  <p:cNvPr id="11484" name="Freeform: Shape 11483">
                    <a:extLst>
                      <a:ext uri="{FF2B5EF4-FFF2-40B4-BE49-F238E27FC236}">
                        <a16:creationId xmlns:a16="http://schemas.microsoft.com/office/drawing/2014/main" id="{B7C43D95-509B-5C74-2F7C-AEBA9646D2AC}"/>
                      </a:ext>
                    </a:extLst>
                  </p:cNvPr>
                  <p:cNvSpPr/>
                  <p:nvPr/>
                </p:nvSpPr>
                <p:spPr>
                  <a:xfrm>
                    <a:off x="6302978" y="3011137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485" name="Freeform: Shape 11484">
                    <a:extLst>
                      <a:ext uri="{FF2B5EF4-FFF2-40B4-BE49-F238E27FC236}">
                        <a16:creationId xmlns:a16="http://schemas.microsoft.com/office/drawing/2014/main" id="{47BF8CDE-A3E9-B762-8B78-83A377F1BB91}"/>
                      </a:ext>
                    </a:extLst>
                  </p:cNvPr>
                  <p:cNvSpPr/>
                  <p:nvPr/>
                </p:nvSpPr>
                <p:spPr>
                  <a:xfrm>
                    <a:off x="6319837" y="3053714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486" name="Freeform: Shape 11485">
                    <a:extLst>
                      <a:ext uri="{FF2B5EF4-FFF2-40B4-BE49-F238E27FC236}">
                        <a16:creationId xmlns:a16="http://schemas.microsoft.com/office/drawing/2014/main" id="{1D07DF6F-1400-CCC2-6372-224352E1D89F}"/>
                      </a:ext>
                    </a:extLst>
                  </p:cNvPr>
                  <p:cNvSpPr/>
                  <p:nvPr/>
                </p:nvSpPr>
                <p:spPr>
                  <a:xfrm>
                    <a:off x="6267735" y="3018186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483" name="Freeform: Shape 11482">
                  <a:extLst>
                    <a:ext uri="{FF2B5EF4-FFF2-40B4-BE49-F238E27FC236}">
                      <a16:creationId xmlns:a16="http://schemas.microsoft.com/office/drawing/2014/main" id="{8DE486CE-3B37-B384-6266-7085C186FE05}"/>
                    </a:ext>
                  </a:extLst>
                </p:cNvPr>
                <p:cNvSpPr/>
                <p:nvPr/>
              </p:nvSpPr>
              <p:spPr>
                <a:xfrm>
                  <a:off x="6262020" y="3074647"/>
                  <a:ext cx="67818" cy="39320"/>
                </a:xfrm>
                <a:custGeom>
                  <a:avLst/>
                  <a:gdLst>
                    <a:gd name="connsiteX0" fmla="*/ 0 w 67818"/>
                    <a:gd name="connsiteY0" fmla="*/ 31550 h 39320"/>
                    <a:gd name="connsiteX1" fmla="*/ 39910 w 67818"/>
                    <a:gd name="connsiteY1" fmla="*/ 38313 h 39320"/>
                    <a:gd name="connsiteX2" fmla="*/ 67818 w 67818"/>
                    <a:gd name="connsiteY2" fmla="*/ 11357 h 39320"/>
                    <a:gd name="connsiteX3" fmla="*/ 42386 w 67818"/>
                    <a:gd name="connsiteY3" fmla="*/ 22 h 39320"/>
                    <a:gd name="connsiteX4" fmla="*/ 31337 w 67818"/>
                    <a:gd name="connsiteY4" fmla="*/ 10500 h 39320"/>
                    <a:gd name="connsiteX5" fmla="*/ 0 w 67818"/>
                    <a:gd name="connsiteY5" fmla="*/ 31455 h 39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818" h="39320">
                      <a:moveTo>
                        <a:pt x="0" y="31550"/>
                      </a:moveTo>
                      <a:cubicBezTo>
                        <a:pt x="12287" y="37646"/>
                        <a:pt x="26480" y="41170"/>
                        <a:pt x="39910" y="38313"/>
                      </a:cubicBezTo>
                      <a:cubicBezTo>
                        <a:pt x="53340" y="35455"/>
                        <a:pt x="65627" y="24883"/>
                        <a:pt x="67818" y="11357"/>
                      </a:cubicBezTo>
                      <a:cubicBezTo>
                        <a:pt x="61055" y="8404"/>
                        <a:pt x="49625" y="308"/>
                        <a:pt x="42386" y="22"/>
                      </a:cubicBezTo>
                      <a:cubicBezTo>
                        <a:pt x="33338" y="-263"/>
                        <a:pt x="36195" y="2118"/>
                        <a:pt x="31337" y="10500"/>
                      </a:cubicBezTo>
                      <a:cubicBezTo>
                        <a:pt x="26861" y="18310"/>
                        <a:pt x="10859" y="34884"/>
                        <a:pt x="0" y="314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479" name="Graphic 3">
                <a:extLst>
                  <a:ext uri="{FF2B5EF4-FFF2-40B4-BE49-F238E27FC236}">
                    <a16:creationId xmlns:a16="http://schemas.microsoft.com/office/drawing/2014/main" id="{F370FFD2-F78C-FC35-E42D-D6DF536FA262}"/>
                  </a:ext>
                </a:extLst>
              </p:cNvPr>
              <p:cNvGrpSpPr/>
              <p:nvPr/>
            </p:nvGrpSpPr>
            <p:grpSpPr>
              <a:xfrm>
                <a:off x="6262020" y="3010031"/>
                <a:ext cx="123649" cy="109441"/>
                <a:chOff x="6262020" y="3010031"/>
                <a:chExt cx="123649" cy="109441"/>
              </a:xfrm>
              <a:solidFill>
                <a:srgbClr val="3D3936"/>
              </a:solidFill>
            </p:grpSpPr>
            <p:sp>
              <p:nvSpPr>
                <p:cNvPr id="11480" name="Freeform: Shape 11479">
                  <a:extLst>
                    <a:ext uri="{FF2B5EF4-FFF2-40B4-BE49-F238E27FC236}">
                      <a16:creationId xmlns:a16="http://schemas.microsoft.com/office/drawing/2014/main" id="{48994D0B-29CC-0B1C-F70A-611F5138AC66}"/>
                    </a:ext>
                  </a:extLst>
                </p:cNvPr>
                <p:cNvSpPr/>
                <p:nvPr/>
              </p:nvSpPr>
              <p:spPr>
                <a:xfrm>
                  <a:off x="6262020" y="3095338"/>
                  <a:ext cx="58864" cy="18533"/>
                </a:xfrm>
                <a:custGeom>
                  <a:avLst/>
                  <a:gdLst>
                    <a:gd name="connsiteX0" fmla="*/ 54007 w 58864"/>
                    <a:gd name="connsiteY0" fmla="*/ 95 h 18533"/>
                    <a:gd name="connsiteX1" fmla="*/ 35814 w 58864"/>
                    <a:gd name="connsiteY1" fmla="*/ 10954 h 18533"/>
                    <a:gd name="connsiteX2" fmla="*/ 10954 w 58864"/>
                    <a:gd name="connsiteY2" fmla="*/ 8953 h 18533"/>
                    <a:gd name="connsiteX3" fmla="*/ 0 w 58864"/>
                    <a:gd name="connsiteY3" fmla="*/ 10763 h 18533"/>
                    <a:gd name="connsiteX4" fmla="*/ 39910 w 58864"/>
                    <a:gd name="connsiteY4" fmla="*/ 17526 h 18533"/>
                    <a:gd name="connsiteX5" fmla="*/ 58865 w 58864"/>
                    <a:gd name="connsiteY5" fmla="*/ 7048 h 18533"/>
                    <a:gd name="connsiteX6" fmla="*/ 54102 w 58864"/>
                    <a:gd name="connsiteY6" fmla="*/ 0 h 1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4" h="18533">
                      <a:moveTo>
                        <a:pt x="54007" y="95"/>
                      </a:moveTo>
                      <a:cubicBezTo>
                        <a:pt x="49435" y="5524"/>
                        <a:pt x="42767" y="9525"/>
                        <a:pt x="35814" y="10954"/>
                      </a:cubicBezTo>
                      <a:cubicBezTo>
                        <a:pt x="27527" y="12764"/>
                        <a:pt x="19050" y="11620"/>
                        <a:pt x="10954" y="8953"/>
                      </a:cubicBezTo>
                      <a:cubicBezTo>
                        <a:pt x="7144" y="10858"/>
                        <a:pt x="3334" y="11811"/>
                        <a:pt x="0" y="10763"/>
                      </a:cubicBezTo>
                      <a:cubicBezTo>
                        <a:pt x="12287" y="16859"/>
                        <a:pt x="26480" y="20383"/>
                        <a:pt x="39910" y="17526"/>
                      </a:cubicBezTo>
                      <a:cubicBezTo>
                        <a:pt x="47054" y="16002"/>
                        <a:pt x="53721" y="12192"/>
                        <a:pt x="58865" y="7048"/>
                      </a:cubicBezTo>
                      <a:cubicBezTo>
                        <a:pt x="56960" y="4953"/>
                        <a:pt x="55340" y="2572"/>
                        <a:pt x="54102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81" name="Freeform: Shape 11480">
                  <a:extLst>
                    <a:ext uri="{FF2B5EF4-FFF2-40B4-BE49-F238E27FC236}">
                      <a16:creationId xmlns:a16="http://schemas.microsoft.com/office/drawing/2014/main" id="{49F791D6-9D03-6136-F232-2791A421E206}"/>
                    </a:ext>
                  </a:extLst>
                </p:cNvPr>
                <p:cNvSpPr/>
                <p:nvPr/>
              </p:nvSpPr>
              <p:spPr>
                <a:xfrm>
                  <a:off x="6267819" y="3010031"/>
                  <a:ext cx="117850" cy="109441"/>
                </a:xfrm>
                <a:custGeom>
                  <a:avLst/>
                  <a:gdLst>
                    <a:gd name="connsiteX0" fmla="*/ 109168 w 117850"/>
                    <a:gd name="connsiteY0" fmla="*/ 54447 h 109441"/>
                    <a:gd name="connsiteX1" fmla="*/ 110977 w 117850"/>
                    <a:gd name="connsiteY1" fmla="*/ 50256 h 109441"/>
                    <a:gd name="connsiteX2" fmla="*/ 85831 w 117850"/>
                    <a:gd name="connsiteY2" fmla="*/ 1773 h 109441"/>
                    <a:gd name="connsiteX3" fmla="*/ 46969 w 117850"/>
                    <a:gd name="connsiteY3" fmla="*/ 11394 h 109441"/>
                    <a:gd name="connsiteX4" fmla="*/ 42874 w 117850"/>
                    <a:gd name="connsiteY4" fmla="*/ 9584 h 109441"/>
                    <a:gd name="connsiteX5" fmla="*/ 1535 w 117850"/>
                    <a:gd name="connsiteY5" fmla="*/ 31015 h 109441"/>
                    <a:gd name="connsiteX6" fmla="*/ 22585 w 117850"/>
                    <a:gd name="connsiteY6" fmla="*/ 72258 h 109441"/>
                    <a:gd name="connsiteX7" fmla="*/ 22585 w 117850"/>
                    <a:gd name="connsiteY7" fmla="*/ 72258 h 109441"/>
                    <a:gd name="connsiteX8" fmla="*/ 23443 w 117850"/>
                    <a:gd name="connsiteY8" fmla="*/ 70639 h 109441"/>
                    <a:gd name="connsiteX9" fmla="*/ 20395 w 117850"/>
                    <a:gd name="connsiteY9" fmla="*/ 69972 h 109441"/>
                    <a:gd name="connsiteX10" fmla="*/ 1821 w 117850"/>
                    <a:gd name="connsiteY10" fmla="*/ 34158 h 109441"/>
                    <a:gd name="connsiteX11" fmla="*/ 37635 w 117850"/>
                    <a:gd name="connsiteY11" fmla="*/ 15585 h 109441"/>
                    <a:gd name="connsiteX12" fmla="*/ 41159 w 117850"/>
                    <a:gd name="connsiteY12" fmla="*/ 17109 h 109441"/>
                    <a:gd name="connsiteX13" fmla="*/ 74782 w 117850"/>
                    <a:gd name="connsiteY13" fmla="*/ 8727 h 109441"/>
                    <a:gd name="connsiteX14" fmla="*/ 96499 w 117850"/>
                    <a:gd name="connsiteY14" fmla="*/ 50637 h 109441"/>
                    <a:gd name="connsiteX15" fmla="*/ 94975 w 117850"/>
                    <a:gd name="connsiteY15" fmla="*/ 54256 h 109441"/>
                    <a:gd name="connsiteX16" fmla="*/ 101262 w 117850"/>
                    <a:gd name="connsiteY16" fmla="*/ 82069 h 109441"/>
                    <a:gd name="connsiteX17" fmla="*/ 65448 w 117850"/>
                    <a:gd name="connsiteY17" fmla="*/ 100643 h 109441"/>
                    <a:gd name="connsiteX18" fmla="*/ 60876 w 117850"/>
                    <a:gd name="connsiteY18" fmla="*/ 98643 h 109441"/>
                    <a:gd name="connsiteX19" fmla="*/ 74973 w 117850"/>
                    <a:gd name="connsiteY19" fmla="*/ 107882 h 109441"/>
                    <a:gd name="connsiteX20" fmla="*/ 116311 w 117850"/>
                    <a:gd name="connsiteY20" fmla="*/ 86451 h 109441"/>
                    <a:gd name="connsiteX21" fmla="*/ 109073 w 117850"/>
                    <a:gd name="connsiteY21" fmla="*/ 54351 h 10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17850" h="109441">
                      <a:moveTo>
                        <a:pt x="109168" y="54447"/>
                      </a:moveTo>
                      <a:cubicBezTo>
                        <a:pt x="109739" y="53113"/>
                        <a:pt x="110501" y="51780"/>
                        <a:pt x="110977" y="50256"/>
                      </a:cubicBezTo>
                      <a:cubicBezTo>
                        <a:pt x="117454" y="29967"/>
                        <a:pt x="106215" y="8250"/>
                        <a:pt x="85831" y="1773"/>
                      </a:cubicBezTo>
                      <a:cubicBezTo>
                        <a:pt x="71639" y="-2703"/>
                        <a:pt x="56780" y="1583"/>
                        <a:pt x="46969" y="11394"/>
                      </a:cubicBezTo>
                      <a:cubicBezTo>
                        <a:pt x="45636" y="10727"/>
                        <a:pt x="44302" y="10060"/>
                        <a:pt x="42874" y="9584"/>
                      </a:cubicBezTo>
                      <a:cubicBezTo>
                        <a:pt x="25538" y="4059"/>
                        <a:pt x="6964" y="13680"/>
                        <a:pt x="1535" y="31015"/>
                      </a:cubicBezTo>
                      <a:cubicBezTo>
                        <a:pt x="-3894" y="48255"/>
                        <a:pt x="5536" y="66543"/>
                        <a:pt x="22585" y="72258"/>
                      </a:cubicBezTo>
                      <a:cubicBezTo>
                        <a:pt x="22585" y="72258"/>
                        <a:pt x="22585" y="72258"/>
                        <a:pt x="22585" y="72258"/>
                      </a:cubicBezTo>
                      <a:cubicBezTo>
                        <a:pt x="22966" y="71687"/>
                        <a:pt x="23157" y="71115"/>
                        <a:pt x="23443" y="70639"/>
                      </a:cubicBezTo>
                      <a:cubicBezTo>
                        <a:pt x="22395" y="70449"/>
                        <a:pt x="21347" y="70353"/>
                        <a:pt x="20395" y="69972"/>
                      </a:cubicBezTo>
                      <a:cubicBezTo>
                        <a:pt x="5345" y="65210"/>
                        <a:pt x="-2942" y="49208"/>
                        <a:pt x="1821" y="34158"/>
                      </a:cubicBezTo>
                      <a:cubicBezTo>
                        <a:pt x="6583" y="19109"/>
                        <a:pt x="22585" y="10822"/>
                        <a:pt x="37635" y="15585"/>
                      </a:cubicBezTo>
                      <a:cubicBezTo>
                        <a:pt x="38873" y="15966"/>
                        <a:pt x="40016" y="16537"/>
                        <a:pt x="41159" y="17109"/>
                      </a:cubicBezTo>
                      <a:cubicBezTo>
                        <a:pt x="49732" y="8536"/>
                        <a:pt x="62495" y="4821"/>
                        <a:pt x="74782" y="8727"/>
                      </a:cubicBezTo>
                      <a:cubicBezTo>
                        <a:pt x="92404" y="14346"/>
                        <a:pt x="102119" y="33111"/>
                        <a:pt x="96499" y="50637"/>
                      </a:cubicBezTo>
                      <a:cubicBezTo>
                        <a:pt x="96119" y="51875"/>
                        <a:pt x="95452" y="53018"/>
                        <a:pt x="94975" y="54256"/>
                      </a:cubicBezTo>
                      <a:cubicBezTo>
                        <a:pt x="101643" y="61495"/>
                        <a:pt x="104405" y="71973"/>
                        <a:pt x="101262" y="82069"/>
                      </a:cubicBezTo>
                      <a:cubicBezTo>
                        <a:pt x="96499" y="97119"/>
                        <a:pt x="80498" y="105405"/>
                        <a:pt x="65448" y="100643"/>
                      </a:cubicBezTo>
                      <a:cubicBezTo>
                        <a:pt x="63829" y="100167"/>
                        <a:pt x="62400" y="99405"/>
                        <a:pt x="60876" y="98643"/>
                      </a:cubicBezTo>
                      <a:cubicBezTo>
                        <a:pt x="64591" y="102738"/>
                        <a:pt x="69258" y="106072"/>
                        <a:pt x="74973" y="107882"/>
                      </a:cubicBezTo>
                      <a:cubicBezTo>
                        <a:pt x="92308" y="113406"/>
                        <a:pt x="110882" y="103786"/>
                        <a:pt x="116311" y="86451"/>
                      </a:cubicBezTo>
                      <a:cubicBezTo>
                        <a:pt x="120026" y="74830"/>
                        <a:pt x="116788" y="62733"/>
                        <a:pt x="109073" y="54351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9839" name="Impact 3">
            <a:extLst>
              <a:ext uri="{FF2B5EF4-FFF2-40B4-BE49-F238E27FC236}">
                <a16:creationId xmlns:a16="http://schemas.microsoft.com/office/drawing/2014/main" id="{D06B1C23-28FC-EB85-94BF-5EEFC81BBCFB}"/>
              </a:ext>
            </a:extLst>
          </p:cNvPr>
          <p:cNvGrpSpPr/>
          <p:nvPr/>
        </p:nvGrpSpPr>
        <p:grpSpPr>
          <a:xfrm>
            <a:off x="6636469" y="4284758"/>
            <a:ext cx="625411" cy="527269"/>
            <a:chOff x="4724400" y="3260026"/>
            <a:chExt cx="625411" cy="527269"/>
          </a:xfrm>
        </p:grpSpPr>
        <p:grpSp>
          <p:nvGrpSpPr>
            <p:cNvPr id="9840" name="Graphic 3">
              <a:extLst>
                <a:ext uri="{FF2B5EF4-FFF2-40B4-BE49-F238E27FC236}">
                  <a16:creationId xmlns:a16="http://schemas.microsoft.com/office/drawing/2014/main" id="{EB315D20-698B-1839-ECA9-FEF154ECFB81}"/>
                </a:ext>
              </a:extLst>
            </p:cNvPr>
            <p:cNvGrpSpPr/>
            <p:nvPr/>
          </p:nvGrpSpPr>
          <p:grpSpPr>
            <a:xfrm>
              <a:off x="4784026" y="3284886"/>
              <a:ext cx="459200" cy="403383"/>
              <a:chOff x="4784026" y="3284886"/>
              <a:chExt cx="459200" cy="403383"/>
            </a:xfrm>
          </p:grpSpPr>
          <p:grpSp>
            <p:nvGrpSpPr>
              <p:cNvPr id="13271" name="Graphic 3">
                <a:extLst>
                  <a:ext uri="{FF2B5EF4-FFF2-40B4-BE49-F238E27FC236}">
                    <a16:creationId xmlns:a16="http://schemas.microsoft.com/office/drawing/2014/main" id="{C9C99B5A-8391-F83C-43CB-CDFB06052925}"/>
                  </a:ext>
                </a:extLst>
              </p:cNvPr>
              <p:cNvGrpSpPr/>
              <p:nvPr/>
            </p:nvGrpSpPr>
            <p:grpSpPr>
              <a:xfrm>
                <a:off x="4784026" y="3284886"/>
                <a:ext cx="459009" cy="403193"/>
                <a:chOff x="4784026" y="3284886"/>
                <a:chExt cx="459009" cy="403193"/>
              </a:xfrm>
              <a:solidFill>
                <a:srgbClr val="FFFFFF"/>
              </a:solidFill>
            </p:grpSpPr>
            <p:sp>
              <p:nvSpPr>
                <p:cNvPr id="13277" name="Freeform: Shape 13276">
                  <a:extLst>
                    <a:ext uri="{FF2B5EF4-FFF2-40B4-BE49-F238E27FC236}">
                      <a16:creationId xmlns:a16="http://schemas.microsoft.com/office/drawing/2014/main" id="{DA7F6AF5-788B-1F91-BCC1-E16F790FBB81}"/>
                    </a:ext>
                  </a:extLst>
                </p:cNvPr>
                <p:cNvSpPr/>
                <p:nvPr/>
              </p:nvSpPr>
              <p:spPr>
                <a:xfrm>
                  <a:off x="4920615" y="3284886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78" name="Freeform: Shape 13277">
                  <a:extLst>
                    <a:ext uri="{FF2B5EF4-FFF2-40B4-BE49-F238E27FC236}">
                      <a16:creationId xmlns:a16="http://schemas.microsoft.com/office/drawing/2014/main" id="{F431FAC6-70DD-2848-7A38-B69299951ECB}"/>
                    </a:ext>
                  </a:extLst>
                </p:cNvPr>
                <p:cNvSpPr/>
                <p:nvPr/>
              </p:nvSpPr>
              <p:spPr>
                <a:xfrm>
                  <a:off x="5077682" y="3343846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79" name="Freeform: Shape 13278">
                  <a:extLst>
                    <a:ext uri="{FF2B5EF4-FFF2-40B4-BE49-F238E27FC236}">
                      <a16:creationId xmlns:a16="http://schemas.microsoft.com/office/drawing/2014/main" id="{D77FB792-2A43-01D1-BBD2-E0633CCBBC25}"/>
                    </a:ext>
                  </a:extLst>
                </p:cNvPr>
                <p:cNvSpPr/>
                <p:nvPr/>
              </p:nvSpPr>
              <p:spPr>
                <a:xfrm>
                  <a:off x="4855368" y="3358895"/>
                  <a:ext cx="130873" cy="130873"/>
                </a:xfrm>
                <a:custGeom>
                  <a:avLst/>
                  <a:gdLst>
                    <a:gd name="connsiteX0" fmla="*/ 130874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4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4" y="65437"/>
                      </a:moveTo>
                      <a:cubicBezTo>
                        <a:pt x="130874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4" y="29297"/>
                        <a:pt x="130874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80" name="Freeform: Shape 13279">
                  <a:extLst>
                    <a:ext uri="{FF2B5EF4-FFF2-40B4-BE49-F238E27FC236}">
                      <a16:creationId xmlns:a16="http://schemas.microsoft.com/office/drawing/2014/main" id="{017A9E4A-259E-F320-19B1-5D0C56F52148}"/>
                    </a:ext>
                  </a:extLst>
                </p:cNvPr>
                <p:cNvSpPr/>
                <p:nvPr/>
              </p:nvSpPr>
              <p:spPr>
                <a:xfrm>
                  <a:off x="4784026" y="3424332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281" name="Freeform: Shape 13280">
                  <a:extLst>
                    <a:ext uri="{FF2B5EF4-FFF2-40B4-BE49-F238E27FC236}">
                      <a16:creationId xmlns:a16="http://schemas.microsoft.com/office/drawing/2014/main" id="{DFEEC406-5C9D-D3AE-F3A1-7FC344E816D5}"/>
                    </a:ext>
                  </a:extLst>
                </p:cNvPr>
                <p:cNvSpPr/>
                <p:nvPr/>
              </p:nvSpPr>
              <p:spPr>
                <a:xfrm>
                  <a:off x="4934426" y="3509771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82" name="Freeform: Shape 13281">
                  <a:extLst>
                    <a:ext uri="{FF2B5EF4-FFF2-40B4-BE49-F238E27FC236}">
                      <a16:creationId xmlns:a16="http://schemas.microsoft.com/office/drawing/2014/main" id="{235A8174-1D69-BD53-436C-42A0238E8EE4}"/>
                    </a:ext>
                  </a:extLst>
                </p:cNvPr>
                <p:cNvSpPr/>
                <p:nvPr/>
              </p:nvSpPr>
              <p:spPr>
                <a:xfrm>
                  <a:off x="4916328" y="3397852"/>
                  <a:ext cx="223837" cy="223837"/>
                </a:xfrm>
                <a:custGeom>
                  <a:avLst/>
                  <a:gdLst>
                    <a:gd name="connsiteX0" fmla="*/ 223838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8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8" y="111919"/>
                      </a:moveTo>
                      <a:cubicBezTo>
                        <a:pt x="223838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8" y="50108"/>
                        <a:pt x="223838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83" name="Freeform: Shape 13282">
                  <a:extLst>
                    <a:ext uri="{FF2B5EF4-FFF2-40B4-BE49-F238E27FC236}">
                      <a16:creationId xmlns:a16="http://schemas.microsoft.com/office/drawing/2014/main" id="{C1A5910E-8B23-9CDA-1C24-0F364EB37625}"/>
                    </a:ext>
                  </a:extLst>
                </p:cNvPr>
                <p:cNvSpPr/>
                <p:nvPr/>
              </p:nvSpPr>
              <p:spPr>
                <a:xfrm>
                  <a:off x="5067585" y="3410140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0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0"/>
                        <a:pt x="87725" y="175450"/>
                      </a:cubicBezTo>
                      <a:cubicBezTo>
                        <a:pt x="39276" y="175450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84" name="Freeform: Shape 13283">
                  <a:extLst>
                    <a:ext uri="{FF2B5EF4-FFF2-40B4-BE49-F238E27FC236}">
                      <a16:creationId xmlns:a16="http://schemas.microsoft.com/office/drawing/2014/main" id="{3392533F-65B2-D5E9-A451-BB2357F89866}"/>
                    </a:ext>
                  </a:extLst>
                </p:cNvPr>
                <p:cNvSpPr/>
                <p:nvPr/>
              </p:nvSpPr>
              <p:spPr>
                <a:xfrm>
                  <a:off x="5067681" y="354491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85" name="Freeform: Shape 13284">
                  <a:extLst>
                    <a:ext uri="{FF2B5EF4-FFF2-40B4-BE49-F238E27FC236}">
                      <a16:creationId xmlns:a16="http://schemas.microsoft.com/office/drawing/2014/main" id="{872582C4-302A-0110-8C57-B4567409F4DB}"/>
                    </a:ext>
                  </a:extLst>
                </p:cNvPr>
                <p:cNvSpPr/>
                <p:nvPr/>
              </p:nvSpPr>
              <p:spPr>
                <a:xfrm>
                  <a:off x="4848987" y="3527107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272" name="Graphic 3">
                <a:extLst>
                  <a:ext uri="{FF2B5EF4-FFF2-40B4-BE49-F238E27FC236}">
                    <a16:creationId xmlns:a16="http://schemas.microsoft.com/office/drawing/2014/main" id="{828D86E6-47E4-1E71-2D1D-24FB3DDB6DEC}"/>
                  </a:ext>
                </a:extLst>
              </p:cNvPr>
              <p:cNvGrpSpPr/>
              <p:nvPr/>
            </p:nvGrpSpPr>
            <p:grpSpPr>
              <a:xfrm>
                <a:off x="4784026" y="3285076"/>
                <a:ext cx="459200" cy="403193"/>
                <a:chOff x="4784026" y="3285076"/>
                <a:chExt cx="459200" cy="403193"/>
              </a:xfrm>
              <a:solidFill>
                <a:srgbClr val="3D3936"/>
              </a:solidFill>
            </p:grpSpPr>
            <p:sp>
              <p:nvSpPr>
                <p:cNvPr id="13273" name="Freeform: Shape 13272">
                  <a:extLst>
                    <a:ext uri="{FF2B5EF4-FFF2-40B4-BE49-F238E27FC236}">
                      <a16:creationId xmlns:a16="http://schemas.microsoft.com/office/drawing/2014/main" id="{BDAC1F5E-8029-1F34-A053-D0FD0D6A3C03}"/>
                    </a:ext>
                  </a:extLst>
                </p:cNvPr>
                <p:cNvSpPr/>
                <p:nvPr/>
              </p:nvSpPr>
              <p:spPr>
                <a:xfrm>
                  <a:off x="4784026" y="3425951"/>
                  <a:ext cx="69627" cy="112680"/>
                </a:xfrm>
                <a:custGeom>
                  <a:avLst/>
                  <a:gdLst>
                    <a:gd name="connsiteX0" fmla="*/ 2381 w 69627"/>
                    <a:gd name="connsiteY0" fmla="*/ 93059 h 112680"/>
                    <a:gd name="connsiteX1" fmla="*/ 67627 w 69627"/>
                    <a:gd name="connsiteY1" fmla="*/ 16193 h 112680"/>
                    <a:gd name="connsiteX2" fmla="*/ 67627 w 69627"/>
                    <a:gd name="connsiteY2" fmla="*/ 15049 h 112680"/>
                    <a:gd name="connsiteX3" fmla="*/ 69628 w 69627"/>
                    <a:gd name="connsiteY3" fmla="*/ 0 h 112680"/>
                    <a:gd name="connsiteX4" fmla="*/ 0 w 69627"/>
                    <a:gd name="connsiteY4" fmla="*/ 83820 h 112680"/>
                    <a:gd name="connsiteX5" fmla="*/ 4953 w 69627"/>
                    <a:gd name="connsiteY5" fmla="*/ 112681 h 112680"/>
                    <a:gd name="connsiteX6" fmla="*/ 2476 w 69627"/>
                    <a:gd name="connsiteY6" fmla="*/ 93154 h 112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627" h="112680">
                      <a:moveTo>
                        <a:pt x="2381" y="93059"/>
                      </a:moveTo>
                      <a:cubicBezTo>
                        <a:pt x="2381" y="54293"/>
                        <a:pt x="30575" y="22289"/>
                        <a:pt x="67627" y="16193"/>
                      </a:cubicBezTo>
                      <a:cubicBezTo>
                        <a:pt x="67627" y="15811"/>
                        <a:pt x="67627" y="15430"/>
                        <a:pt x="67627" y="15049"/>
                      </a:cubicBezTo>
                      <a:cubicBezTo>
                        <a:pt x="67627" y="9811"/>
                        <a:pt x="68389" y="4858"/>
                        <a:pt x="69628" y="0"/>
                      </a:cubicBezTo>
                      <a:cubicBezTo>
                        <a:pt x="30004" y="7429"/>
                        <a:pt x="0" y="42100"/>
                        <a:pt x="0" y="83820"/>
                      </a:cubicBezTo>
                      <a:cubicBezTo>
                        <a:pt x="0" y="93917"/>
                        <a:pt x="1810" y="103632"/>
                        <a:pt x="4953" y="112681"/>
                      </a:cubicBezTo>
                      <a:cubicBezTo>
                        <a:pt x="3334" y="106394"/>
                        <a:pt x="2476" y="99917"/>
                        <a:pt x="2476" y="9315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274" name="Freeform: Shape 13273">
                  <a:extLst>
                    <a:ext uri="{FF2B5EF4-FFF2-40B4-BE49-F238E27FC236}">
                      <a16:creationId xmlns:a16="http://schemas.microsoft.com/office/drawing/2014/main" id="{0D0F587A-294C-6661-71D8-227B21A5DED1}"/>
                    </a:ext>
                  </a:extLst>
                </p:cNvPr>
                <p:cNvSpPr/>
                <p:nvPr/>
              </p:nvSpPr>
              <p:spPr>
                <a:xfrm>
                  <a:off x="4855464" y="3358895"/>
                  <a:ext cx="63912" cy="60864"/>
                </a:xfrm>
                <a:custGeom>
                  <a:avLst/>
                  <a:gdLst>
                    <a:gd name="connsiteX0" fmla="*/ 56864 w 63912"/>
                    <a:gd name="connsiteY0" fmla="*/ 22384 h 60864"/>
                    <a:gd name="connsiteX1" fmla="*/ 63913 w 63912"/>
                    <a:gd name="connsiteY1" fmla="*/ 0 h 60864"/>
                    <a:gd name="connsiteX2" fmla="*/ 0 w 63912"/>
                    <a:gd name="connsiteY2" fmla="*/ 60865 h 60864"/>
                    <a:gd name="connsiteX3" fmla="*/ 55817 w 63912"/>
                    <a:gd name="connsiteY3" fmla="*/ 22289 h 60864"/>
                    <a:gd name="connsiteX4" fmla="*/ 56769 w 63912"/>
                    <a:gd name="connsiteY4" fmla="*/ 22289 h 60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12" h="60864">
                      <a:moveTo>
                        <a:pt x="56864" y="22384"/>
                      </a:moveTo>
                      <a:cubicBezTo>
                        <a:pt x="58103" y="14478"/>
                        <a:pt x="60579" y="6953"/>
                        <a:pt x="63913" y="0"/>
                      </a:cubicBezTo>
                      <a:cubicBezTo>
                        <a:pt x="29908" y="667"/>
                        <a:pt x="2286" y="27242"/>
                        <a:pt x="0" y="60865"/>
                      </a:cubicBezTo>
                      <a:cubicBezTo>
                        <a:pt x="8572" y="38291"/>
                        <a:pt x="30290" y="22289"/>
                        <a:pt x="55817" y="22289"/>
                      </a:cubicBezTo>
                      <a:cubicBezTo>
                        <a:pt x="56102" y="22289"/>
                        <a:pt x="56483" y="22289"/>
                        <a:pt x="56769" y="2228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275" name="Freeform: Shape 13274">
                  <a:extLst>
                    <a:ext uri="{FF2B5EF4-FFF2-40B4-BE49-F238E27FC236}">
                      <a16:creationId xmlns:a16="http://schemas.microsoft.com/office/drawing/2014/main" id="{5087D648-0CED-6977-036E-3AB1E8330A57}"/>
                    </a:ext>
                  </a:extLst>
                </p:cNvPr>
                <p:cNvSpPr/>
                <p:nvPr/>
              </p:nvSpPr>
              <p:spPr>
                <a:xfrm>
                  <a:off x="4985289" y="3644931"/>
                  <a:ext cx="111633" cy="43338"/>
                </a:xfrm>
                <a:custGeom>
                  <a:avLst/>
                  <a:gdLst>
                    <a:gd name="connsiteX0" fmla="*/ 109538 w 111633"/>
                    <a:gd name="connsiteY0" fmla="*/ 4858 h 43338"/>
                    <a:gd name="connsiteX1" fmla="*/ 88202 w 111633"/>
                    <a:gd name="connsiteY1" fmla="*/ 0 h 43338"/>
                    <a:gd name="connsiteX2" fmla="*/ 20003 w 111633"/>
                    <a:gd name="connsiteY2" fmla="*/ 37052 h 43338"/>
                    <a:gd name="connsiteX3" fmla="*/ 0 w 111633"/>
                    <a:gd name="connsiteY3" fmla="*/ 34576 h 43338"/>
                    <a:gd name="connsiteX4" fmla="*/ 38386 w 111633"/>
                    <a:gd name="connsiteY4" fmla="*/ 43339 h 43338"/>
                    <a:gd name="connsiteX5" fmla="*/ 111633 w 111633"/>
                    <a:gd name="connsiteY5" fmla="*/ 4763 h 43338"/>
                    <a:gd name="connsiteX6" fmla="*/ 109633 w 111633"/>
                    <a:gd name="connsiteY6" fmla="*/ 4953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633" h="43338">
                      <a:moveTo>
                        <a:pt x="109538" y="4858"/>
                      </a:moveTo>
                      <a:cubicBezTo>
                        <a:pt x="101918" y="4858"/>
                        <a:pt x="94679" y="3048"/>
                        <a:pt x="88202" y="0"/>
                      </a:cubicBezTo>
                      <a:cubicBezTo>
                        <a:pt x="73628" y="22289"/>
                        <a:pt x="48578" y="37052"/>
                        <a:pt x="20003" y="37052"/>
                      </a:cubicBezTo>
                      <a:cubicBezTo>
                        <a:pt x="13049" y="37052"/>
                        <a:pt x="6382" y="36195"/>
                        <a:pt x="0" y="34576"/>
                      </a:cubicBezTo>
                      <a:cubicBezTo>
                        <a:pt x="11621" y="40100"/>
                        <a:pt x="24575" y="43339"/>
                        <a:pt x="38386" y="43339"/>
                      </a:cubicBezTo>
                      <a:cubicBezTo>
                        <a:pt x="68771" y="43339"/>
                        <a:pt x="95536" y="28004"/>
                        <a:pt x="111633" y="4763"/>
                      </a:cubicBezTo>
                      <a:cubicBezTo>
                        <a:pt x="110966" y="4763"/>
                        <a:pt x="110300" y="4953"/>
                        <a:pt x="109633" y="49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276" name="Freeform: Shape 13275">
                  <a:extLst>
                    <a:ext uri="{FF2B5EF4-FFF2-40B4-BE49-F238E27FC236}">
                      <a16:creationId xmlns:a16="http://schemas.microsoft.com/office/drawing/2014/main" id="{1275F1F9-764A-02FF-4AA4-DF13954C3DDC}"/>
                    </a:ext>
                  </a:extLst>
                </p:cNvPr>
                <p:cNvSpPr/>
                <p:nvPr/>
              </p:nvSpPr>
              <p:spPr>
                <a:xfrm>
                  <a:off x="4923377" y="3285076"/>
                  <a:ext cx="319849" cy="368045"/>
                </a:xfrm>
                <a:custGeom>
                  <a:avLst/>
                  <a:gdLst>
                    <a:gd name="connsiteX0" fmla="*/ 319659 w 319849"/>
                    <a:gd name="connsiteY0" fmla="*/ 212789 h 368045"/>
                    <a:gd name="connsiteX1" fmla="*/ 259652 w 319849"/>
                    <a:gd name="connsiteY1" fmla="*/ 129635 h 368045"/>
                    <a:gd name="connsiteX2" fmla="*/ 262319 w 319849"/>
                    <a:gd name="connsiteY2" fmla="*/ 112871 h 368045"/>
                    <a:gd name="connsiteX3" fmla="*/ 208312 w 319849"/>
                    <a:gd name="connsiteY3" fmla="*/ 58865 h 368045"/>
                    <a:gd name="connsiteX4" fmla="*/ 171450 w 319849"/>
                    <a:gd name="connsiteY4" fmla="*/ 73533 h 368045"/>
                    <a:gd name="connsiteX5" fmla="*/ 85058 w 319849"/>
                    <a:gd name="connsiteY5" fmla="*/ 0 h 368045"/>
                    <a:gd name="connsiteX6" fmla="*/ 0 w 319849"/>
                    <a:gd name="connsiteY6" fmla="*/ 66961 h 368045"/>
                    <a:gd name="connsiteX7" fmla="*/ 68104 w 319849"/>
                    <a:gd name="connsiteY7" fmla="*/ 28766 h 368045"/>
                    <a:gd name="connsiteX8" fmla="*/ 147066 w 319849"/>
                    <a:gd name="connsiteY8" fmla="*/ 95917 h 368045"/>
                    <a:gd name="connsiteX9" fmla="*/ 180689 w 319849"/>
                    <a:gd name="connsiteY9" fmla="*/ 82582 h 368045"/>
                    <a:gd name="connsiteX10" fmla="*/ 230029 w 319849"/>
                    <a:gd name="connsiteY10" fmla="*/ 131921 h 368045"/>
                    <a:gd name="connsiteX11" fmla="*/ 227552 w 319849"/>
                    <a:gd name="connsiteY11" fmla="*/ 147256 h 368045"/>
                    <a:gd name="connsiteX12" fmla="*/ 282416 w 319849"/>
                    <a:gd name="connsiteY12" fmla="*/ 223171 h 368045"/>
                    <a:gd name="connsiteX13" fmla="*/ 218885 w 319849"/>
                    <a:gd name="connsiteY13" fmla="*/ 301562 h 368045"/>
                    <a:gd name="connsiteX14" fmla="*/ 220980 w 319849"/>
                    <a:gd name="connsiteY14" fmla="*/ 315563 h 368045"/>
                    <a:gd name="connsiteX15" fmla="*/ 178689 w 319849"/>
                    <a:gd name="connsiteY15" fmla="*/ 364141 h 368045"/>
                    <a:gd name="connsiteX16" fmla="*/ 198501 w 319849"/>
                    <a:gd name="connsiteY16" fmla="*/ 368046 h 368045"/>
                    <a:gd name="connsiteX17" fmla="*/ 252508 w 319849"/>
                    <a:gd name="connsiteY17" fmla="*/ 314039 h 368045"/>
                    <a:gd name="connsiteX18" fmla="*/ 250222 w 319849"/>
                    <a:gd name="connsiteY18" fmla="*/ 298704 h 368045"/>
                    <a:gd name="connsiteX19" fmla="*/ 319850 w 319849"/>
                    <a:gd name="connsiteY19" fmla="*/ 212884 h 368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9849" h="368045">
                      <a:moveTo>
                        <a:pt x="319659" y="212789"/>
                      </a:moveTo>
                      <a:cubicBezTo>
                        <a:pt x="319659" y="174022"/>
                        <a:pt x="294513" y="141161"/>
                        <a:pt x="259652" y="129635"/>
                      </a:cubicBezTo>
                      <a:cubicBezTo>
                        <a:pt x="261366" y="124397"/>
                        <a:pt x="262319" y="118681"/>
                        <a:pt x="262319" y="112871"/>
                      </a:cubicBezTo>
                      <a:cubicBezTo>
                        <a:pt x="262319" y="83058"/>
                        <a:pt x="238125" y="58865"/>
                        <a:pt x="208312" y="58865"/>
                      </a:cubicBezTo>
                      <a:cubicBezTo>
                        <a:pt x="194024" y="58865"/>
                        <a:pt x="181070" y="64484"/>
                        <a:pt x="171450" y="73533"/>
                      </a:cubicBezTo>
                      <a:cubicBezTo>
                        <a:pt x="164687" y="31814"/>
                        <a:pt x="128588" y="0"/>
                        <a:pt x="85058" y="0"/>
                      </a:cubicBezTo>
                      <a:cubicBezTo>
                        <a:pt x="43815" y="0"/>
                        <a:pt x="9335" y="28575"/>
                        <a:pt x="0" y="66961"/>
                      </a:cubicBezTo>
                      <a:cubicBezTo>
                        <a:pt x="14097" y="44101"/>
                        <a:pt x="39243" y="28766"/>
                        <a:pt x="68104" y="28766"/>
                      </a:cubicBezTo>
                      <a:cubicBezTo>
                        <a:pt x="107918" y="28766"/>
                        <a:pt x="140875" y="57817"/>
                        <a:pt x="147066" y="95917"/>
                      </a:cubicBezTo>
                      <a:cubicBezTo>
                        <a:pt x="155924" y="87630"/>
                        <a:pt x="167735" y="82582"/>
                        <a:pt x="180689" y="82582"/>
                      </a:cubicBezTo>
                      <a:cubicBezTo>
                        <a:pt x="207931" y="82582"/>
                        <a:pt x="230029" y="104680"/>
                        <a:pt x="230029" y="131921"/>
                      </a:cubicBezTo>
                      <a:cubicBezTo>
                        <a:pt x="230029" y="137255"/>
                        <a:pt x="229172" y="142399"/>
                        <a:pt x="227552" y="147256"/>
                      </a:cubicBezTo>
                      <a:cubicBezTo>
                        <a:pt x="259366" y="157829"/>
                        <a:pt x="282416" y="187833"/>
                        <a:pt x="282416" y="223171"/>
                      </a:cubicBezTo>
                      <a:cubicBezTo>
                        <a:pt x="282416" y="261747"/>
                        <a:pt x="255175" y="293942"/>
                        <a:pt x="218885" y="301562"/>
                      </a:cubicBezTo>
                      <a:cubicBezTo>
                        <a:pt x="220218" y="306038"/>
                        <a:pt x="220980" y="310706"/>
                        <a:pt x="220980" y="315563"/>
                      </a:cubicBezTo>
                      <a:cubicBezTo>
                        <a:pt x="220980" y="340423"/>
                        <a:pt x="202597" y="360712"/>
                        <a:pt x="178689" y="364141"/>
                      </a:cubicBezTo>
                      <a:cubicBezTo>
                        <a:pt x="184880" y="366617"/>
                        <a:pt x="191453" y="368046"/>
                        <a:pt x="198501" y="368046"/>
                      </a:cubicBezTo>
                      <a:cubicBezTo>
                        <a:pt x="228314" y="368046"/>
                        <a:pt x="252508" y="343853"/>
                        <a:pt x="252508" y="314039"/>
                      </a:cubicBezTo>
                      <a:cubicBezTo>
                        <a:pt x="252508" y="308705"/>
                        <a:pt x="251746" y="303562"/>
                        <a:pt x="250222" y="298704"/>
                      </a:cubicBezTo>
                      <a:cubicBezTo>
                        <a:pt x="289941" y="290417"/>
                        <a:pt x="319850" y="255175"/>
                        <a:pt x="319850" y="21288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9841" name="Graphic 3">
              <a:extLst>
                <a:ext uri="{FF2B5EF4-FFF2-40B4-BE49-F238E27FC236}">
                  <a16:creationId xmlns:a16="http://schemas.microsoft.com/office/drawing/2014/main" id="{72DA4B16-E699-7D2B-6AEF-0708DBC4BAF8}"/>
                </a:ext>
              </a:extLst>
            </p:cNvPr>
            <p:cNvGrpSpPr/>
            <p:nvPr/>
          </p:nvGrpSpPr>
          <p:grpSpPr>
            <a:xfrm>
              <a:off x="5223319" y="3260026"/>
              <a:ext cx="126492" cy="118545"/>
              <a:chOff x="5223319" y="3260026"/>
              <a:chExt cx="126492" cy="118545"/>
            </a:xfrm>
          </p:grpSpPr>
          <p:grpSp>
            <p:nvGrpSpPr>
              <p:cNvPr id="13262" name="Graphic 3">
                <a:extLst>
                  <a:ext uri="{FF2B5EF4-FFF2-40B4-BE49-F238E27FC236}">
                    <a16:creationId xmlns:a16="http://schemas.microsoft.com/office/drawing/2014/main" id="{05642594-0219-F5AE-B68B-E8F8EEFF30E2}"/>
                  </a:ext>
                </a:extLst>
              </p:cNvPr>
              <p:cNvGrpSpPr/>
              <p:nvPr/>
            </p:nvGrpSpPr>
            <p:grpSpPr>
              <a:xfrm>
                <a:off x="5223319" y="3261169"/>
                <a:ext cx="126301" cy="117402"/>
                <a:chOff x="5223319" y="3261169"/>
                <a:chExt cx="126301" cy="117402"/>
              </a:xfrm>
              <a:solidFill>
                <a:srgbClr val="FFFFFF"/>
              </a:solidFill>
            </p:grpSpPr>
            <p:grpSp>
              <p:nvGrpSpPr>
                <p:cNvPr id="13266" name="Graphic 3">
                  <a:extLst>
                    <a:ext uri="{FF2B5EF4-FFF2-40B4-BE49-F238E27FC236}">
                      <a16:creationId xmlns:a16="http://schemas.microsoft.com/office/drawing/2014/main" id="{B614DA65-6969-39E5-958A-B2661E6975CF}"/>
                    </a:ext>
                  </a:extLst>
                </p:cNvPr>
                <p:cNvGrpSpPr/>
                <p:nvPr/>
              </p:nvGrpSpPr>
              <p:grpSpPr>
                <a:xfrm>
                  <a:off x="5223319" y="3261169"/>
                  <a:ext cx="126301" cy="103346"/>
                  <a:chOff x="5223319" y="3261169"/>
                  <a:chExt cx="126301" cy="103346"/>
                </a:xfrm>
                <a:solidFill>
                  <a:srgbClr val="FFFFFF"/>
                </a:solidFill>
              </p:grpSpPr>
              <p:sp>
                <p:nvSpPr>
                  <p:cNvPr id="13268" name="Freeform: Shape 13267">
                    <a:extLst>
                      <a:ext uri="{FF2B5EF4-FFF2-40B4-BE49-F238E27FC236}">
                        <a16:creationId xmlns:a16="http://schemas.microsoft.com/office/drawing/2014/main" id="{2CF61263-EBA8-2551-D6A1-DF15FB6FFB31}"/>
                      </a:ext>
                    </a:extLst>
                  </p:cNvPr>
                  <p:cNvSpPr/>
                  <p:nvPr/>
                </p:nvSpPr>
                <p:spPr>
                  <a:xfrm>
                    <a:off x="5256180" y="3261169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269" name="Freeform: Shape 13268">
                    <a:extLst>
                      <a:ext uri="{FF2B5EF4-FFF2-40B4-BE49-F238E27FC236}">
                        <a16:creationId xmlns:a16="http://schemas.microsoft.com/office/drawing/2014/main" id="{598B99B2-9B9E-6739-9EEA-BBFFB187D58C}"/>
                      </a:ext>
                    </a:extLst>
                  </p:cNvPr>
                  <p:cNvSpPr/>
                  <p:nvPr/>
                </p:nvSpPr>
                <p:spPr>
                  <a:xfrm>
                    <a:off x="5283708" y="3298602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7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7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7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270" name="Freeform: Shape 13269">
                    <a:extLst>
                      <a:ext uri="{FF2B5EF4-FFF2-40B4-BE49-F238E27FC236}">
                        <a16:creationId xmlns:a16="http://schemas.microsoft.com/office/drawing/2014/main" id="{A9B3642D-3DA6-5A63-64F7-50A8FB1AE726}"/>
                      </a:ext>
                    </a:extLst>
                  </p:cNvPr>
                  <p:cNvSpPr/>
                  <p:nvPr/>
                </p:nvSpPr>
                <p:spPr>
                  <a:xfrm>
                    <a:off x="5223319" y="3280504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6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6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3267" name="Freeform: Shape 13266">
                  <a:extLst>
                    <a:ext uri="{FF2B5EF4-FFF2-40B4-BE49-F238E27FC236}">
                      <a16:creationId xmlns:a16="http://schemas.microsoft.com/office/drawing/2014/main" id="{05D67ED5-50D1-0813-4DD4-146025F6B0FE}"/>
                    </a:ext>
                  </a:extLst>
                </p:cNvPr>
                <p:cNvSpPr/>
                <p:nvPr/>
              </p:nvSpPr>
              <p:spPr>
                <a:xfrm>
                  <a:off x="5235892" y="3334262"/>
                  <a:ext cx="58799" cy="44309"/>
                </a:xfrm>
                <a:custGeom>
                  <a:avLst/>
                  <a:gdLst>
                    <a:gd name="connsiteX0" fmla="*/ 95 w 58799"/>
                    <a:gd name="connsiteY0" fmla="*/ 43302 h 44309"/>
                    <a:gd name="connsiteX1" fmla="*/ 40100 w 58799"/>
                    <a:gd name="connsiteY1" fmla="*/ 37682 h 44309"/>
                    <a:gd name="connsiteX2" fmla="*/ 58483 w 58799"/>
                    <a:gd name="connsiteY2" fmla="*/ 3583 h 44309"/>
                    <a:gd name="connsiteX3" fmla="*/ 30861 w 58799"/>
                    <a:gd name="connsiteY3" fmla="*/ 535 h 44309"/>
                    <a:gd name="connsiteX4" fmla="*/ 23527 w 58799"/>
                    <a:gd name="connsiteY4" fmla="*/ 13870 h 44309"/>
                    <a:gd name="connsiteX5" fmla="*/ 0 w 58799"/>
                    <a:gd name="connsiteY5" fmla="*/ 43302 h 4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799" h="44309">
                      <a:moveTo>
                        <a:pt x="95" y="43302"/>
                      </a:moveTo>
                      <a:cubicBezTo>
                        <a:pt x="13716" y="45398"/>
                        <a:pt x="28194" y="44540"/>
                        <a:pt x="40100" y="37682"/>
                      </a:cubicBezTo>
                      <a:cubicBezTo>
                        <a:pt x="52006" y="30824"/>
                        <a:pt x="60579" y="17108"/>
                        <a:pt x="58483" y="3583"/>
                      </a:cubicBezTo>
                      <a:cubicBezTo>
                        <a:pt x="51149" y="2726"/>
                        <a:pt x="37814" y="-1465"/>
                        <a:pt x="30861" y="535"/>
                      </a:cubicBezTo>
                      <a:cubicBezTo>
                        <a:pt x="22193" y="3011"/>
                        <a:pt x="25622" y="4440"/>
                        <a:pt x="23527" y="13870"/>
                      </a:cubicBezTo>
                      <a:cubicBezTo>
                        <a:pt x="21622" y="22728"/>
                        <a:pt x="11335" y="43302"/>
                        <a:pt x="0" y="43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263" name="Graphic 3">
                <a:extLst>
                  <a:ext uri="{FF2B5EF4-FFF2-40B4-BE49-F238E27FC236}">
                    <a16:creationId xmlns:a16="http://schemas.microsoft.com/office/drawing/2014/main" id="{5E843CAA-ECA5-55A1-37DD-9B91CC8E3C38}"/>
                  </a:ext>
                </a:extLst>
              </p:cNvPr>
              <p:cNvGrpSpPr/>
              <p:nvPr/>
            </p:nvGrpSpPr>
            <p:grpSpPr>
              <a:xfrm>
                <a:off x="5223414" y="3260026"/>
                <a:ext cx="126396" cy="118545"/>
                <a:chOff x="5223414" y="3260026"/>
                <a:chExt cx="126396" cy="118545"/>
              </a:xfrm>
              <a:solidFill>
                <a:srgbClr val="3D3936"/>
              </a:solidFill>
            </p:grpSpPr>
            <p:sp>
              <p:nvSpPr>
                <p:cNvPr id="13264" name="Freeform: Shape 13263">
                  <a:extLst>
                    <a:ext uri="{FF2B5EF4-FFF2-40B4-BE49-F238E27FC236}">
                      <a16:creationId xmlns:a16="http://schemas.microsoft.com/office/drawing/2014/main" id="{9BDBA4E1-B693-3AAA-8E76-715A35F0ADB3}"/>
                    </a:ext>
                  </a:extLst>
                </p:cNvPr>
                <p:cNvSpPr/>
                <p:nvPr/>
              </p:nvSpPr>
              <p:spPr>
                <a:xfrm>
                  <a:off x="5235987" y="3350989"/>
                  <a:ext cx="54864" cy="27581"/>
                </a:xfrm>
                <a:custGeom>
                  <a:avLst/>
                  <a:gdLst>
                    <a:gd name="connsiteX0" fmla="*/ 48292 w 54864"/>
                    <a:gd name="connsiteY0" fmla="*/ 0 h 27581"/>
                    <a:gd name="connsiteX1" fmla="*/ 34195 w 54864"/>
                    <a:gd name="connsiteY1" fmla="*/ 15907 h 27581"/>
                    <a:gd name="connsiteX2" fmla="*/ 9906 w 54864"/>
                    <a:gd name="connsiteY2" fmla="*/ 21526 h 27581"/>
                    <a:gd name="connsiteX3" fmla="*/ 0 w 54864"/>
                    <a:gd name="connsiteY3" fmla="*/ 26575 h 27581"/>
                    <a:gd name="connsiteX4" fmla="*/ 40005 w 54864"/>
                    <a:gd name="connsiteY4" fmla="*/ 20955 h 27581"/>
                    <a:gd name="connsiteX5" fmla="*/ 54864 w 54864"/>
                    <a:gd name="connsiteY5" fmla="*/ 5239 h 27581"/>
                    <a:gd name="connsiteX6" fmla="*/ 48197 w 54864"/>
                    <a:gd name="connsiteY6" fmla="*/ 0 h 27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64" h="27581">
                      <a:moveTo>
                        <a:pt x="48292" y="0"/>
                      </a:moveTo>
                      <a:cubicBezTo>
                        <a:pt x="45530" y="6572"/>
                        <a:pt x="40481" y="12382"/>
                        <a:pt x="34195" y="15907"/>
                      </a:cubicBezTo>
                      <a:cubicBezTo>
                        <a:pt x="26860" y="20098"/>
                        <a:pt x="18383" y="21622"/>
                        <a:pt x="9906" y="21526"/>
                      </a:cubicBezTo>
                      <a:cubicBezTo>
                        <a:pt x="6858" y="24479"/>
                        <a:pt x="3524" y="26575"/>
                        <a:pt x="0" y="26575"/>
                      </a:cubicBezTo>
                      <a:cubicBezTo>
                        <a:pt x="13621" y="28670"/>
                        <a:pt x="28099" y="27813"/>
                        <a:pt x="40005" y="20955"/>
                      </a:cubicBezTo>
                      <a:cubicBezTo>
                        <a:pt x="46292" y="17335"/>
                        <a:pt x="51530" y="11716"/>
                        <a:pt x="54864" y="5239"/>
                      </a:cubicBezTo>
                      <a:cubicBezTo>
                        <a:pt x="52388" y="3810"/>
                        <a:pt x="50102" y="2095"/>
                        <a:pt x="48197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265" name="Freeform: Shape 13264">
                  <a:extLst>
                    <a:ext uri="{FF2B5EF4-FFF2-40B4-BE49-F238E27FC236}">
                      <a16:creationId xmlns:a16="http://schemas.microsoft.com/office/drawing/2014/main" id="{C36B932C-A4FB-3AAB-2ECE-038FFFCDB6E1}"/>
                    </a:ext>
                  </a:extLst>
                </p:cNvPr>
                <p:cNvSpPr/>
                <p:nvPr/>
              </p:nvSpPr>
              <p:spPr>
                <a:xfrm>
                  <a:off x="5223414" y="3260026"/>
                  <a:ext cx="126396" cy="104489"/>
                </a:xfrm>
                <a:custGeom>
                  <a:avLst/>
                  <a:gdLst>
                    <a:gd name="connsiteX0" fmla="*/ 109633 w 126396"/>
                    <a:gd name="connsiteY0" fmla="*/ 43053 h 104489"/>
                    <a:gd name="connsiteX1" fmla="*/ 110109 w 126396"/>
                    <a:gd name="connsiteY1" fmla="*/ 38576 h 104489"/>
                    <a:gd name="connsiteX2" fmla="*/ 71533 w 126396"/>
                    <a:gd name="connsiteY2" fmla="*/ 0 h 104489"/>
                    <a:gd name="connsiteX3" fmla="*/ 37433 w 126396"/>
                    <a:gd name="connsiteY3" fmla="*/ 20955 h 104489"/>
                    <a:gd name="connsiteX4" fmla="*/ 32956 w 126396"/>
                    <a:gd name="connsiteY4" fmla="*/ 20479 h 104489"/>
                    <a:gd name="connsiteX5" fmla="*/ 0 w 126396"/>
                    <a:gd name="connsiteY5" fmla="*/ 53435 h 104489"/>
                    <a:gd name="connsiteX6" fmla="*/ 32576 w 126396"/>
                    <a:gd name="connsiteY6" fmla="*/ 86296 h 104489"/>
                    <a:gd name="connsiteX7" fmla="*/ 32576 w 126396"/>
                    <a:gd name="connsiteY7" fmla="*/ 86296 h 104489"/>
                    <a:gd name="connsiteX8" fmla="*/ 32861 w 126396"/>
                    <a:gd name="connsiteY8" fmla="*/ 84487 h 104489"/>
                    <a:gd name="connsiteX9" fmla="*/ 29718 w 126396"/>
                    <a:gd name="connsiteY9" fmla="*/ 84773 h 104489"/>
                    <a:gd name="connsiteX10" fmla="*/ 1238 w 126396"/>
                    <a:gd name="connsiteY10" fmla="*/ 56293 h 104489"/>
                    <a:gd name="connsiteX11" fmla="*/ 29718 w 126396"/>
                    <a:gd name="connsiteY11" fmla="*/ 27813 h 104489"/>
                    <a:gd name="connsiteX12" fmla="*/ 33623 w 126396"/>
                    <a:gd name="connsiteY12" fmla="*/ 28194 h 104489"/>
                    <a:gd name="connsiteX13" fmla="*/ 63151 w 126396"/>
                    <a:gd name="connsiteY13" fmla="*/ 10096 h 104489"/>
                    <a:gd name="connsiteX14" fmla="*/ 96583 w 126396"/>
                    <a:gd name="connsiteY14" fmla="*/ 43529 h 104489"/>
                    <a:gd name="connsiteX15" fmla="*/ 96203 w 126396"/>
                    <a:gd name="connsiteY15" fmla="*/ 47435 h 104489"/>
                    <a:gd name="connsiteX16" fmla="*/ 110585 w 126396"/>
                    <a:gd name="connsiteY16" fmla="*/ 72009 h 104489"/>
                    <a:gd name="connsiteX17" fmla="*/ 82105 w 126396"/>
                    <a:gd name="connsiteY17" fmla="*/ 100489 h 104489"/>
                    <a:gd name="connsiteX18" fmla="*/ 77153 w 126396"/>
                    <a:gd name="connsiteY18" fmla="*/ 99917 h 104489"/>
                    <a:gd name="connsiteX19" fmla="*/ 93440 w 126396"/>
                    <a:gd name="connsiteY19" fmla="*/ 104489 h 104489"/>
                    <a:gd name="connsiteX20" fmla="*/ 126397 w 126396"/>
                    <a:gd name="connsiteY20" fmla="*/ 71533 h 104489"/>
                    <a:gd name="connsiteX21" fmla="*/ 109823 w 126396"/>
                    <a:gd name="connsiteY21" fmla="*/ 43053 h 104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6396" h="104489">
                      <a:moveTo>
                        <a:pt x="109633" y="43053"/>
                      </a:moveTo>
                      <a:cubicBezTo>
                        <a:pt x="109823" y="41529"/>
                        <a:pt x="110109" y="40100"/>
                        <a:pt x="110109" y="38576"/>
                      </a:cubicBezTo>
                      <a:cubicBezTo>
                        <a:pt x="110109" y="17240"/>
                        <a:pt x="92869" y="0"/>
                        <a:pt x="71533" y="0"/>
                      </a:cubicBezTo>
                      <a:cubicBezTo>
                        <a:pt x="56579" y="0"/>
                        <a:pt x="43815" y="8572"/>
                        <a:pt x="37433" y="20955"/>
                      </a:cubicBezTo>
                      <a:cubicBezTo>
                        <a:pt x="36004" y="20765"/>
                        <a:pt x="34480" y="20479"/>
                        <a:pt x="32956" y="20479"/>
                      </a:cubicBezTo>
                      <a:cubicBezTo>
                        <a:pt x="14764" y="20479"/>
                        <a:pt x="0" y="35242"/>
                        <a:pt x="0" y="53435"/>
                      </a:cubicBezTo>
                      <a:cubicBezTo>
                        <a:pt x="0" y="71628"/>
                        <a:pt x="14573" y="86106"/>
                        <a:pt x="32576" y="86296"/>
                      </a:cubicBezTo>
                      <a:cubicBezTo>
                        <a:pt x="32576" y="86296"/>
                        <a:pt x="32576" y="86296"/>
                        <a:pt x="32576" y="86296"/>
                      </a:cubicBezTo>
                      <a:cubicBezTo>
                        <a:pt x="32766" y="85630"/>
                        <a:pt x="32766" y="85058"/>
                        <a:pt x="32861" y="84487"/>
                      </a:cubicBezTo>
                      <a:cubicBezTo>
                        <a:pt x="31814" y="84582"/>
                        <a:pt x="30766" y="84773"/>
                        <a:pt x="29718" y="84773"/>
                      </a:cubicBezTo>
                      <a:cubicBezTo>
                        <a:pt x="14002" y="84773"/>
                        <a:pt x="1238" y="72009"/>
                        <a:pt x="1238" y="56293"/>
                      </a:cubicBezTo>
                      <a:cubicBezTo>
                        <a:pt x="1238" y="40577"/>
                        <a:pt x="14002" y="27813"/>
                        <a:pt x="29718" y="27813"/>
                      </a:cubicBezTo>
                      <a:cubicBezTo>
                        <a:pt x="31052" y="27813"/>
                        <a:pt x="32290" y="28004"/>
                        <a:pt x="33623" y="28194"/>
                      </a:cubicBezTo>
                      <a:cubicBezTo>
                        <a:pt x="39148" y="17431"/>
                        <a:pt x="50292" y="10096"/>
                        <a:pt x="63151" y="10096"/>
                      </a:cubicBezTo>
                      <a:cubicBezTo>
                        <a:pt x="81629" y="10096"/>
                        <a:pt x="96583" y="25051"/>
                        <a:pt x="96583" y="43529"/>
                      </a:cubicBezTo>
                      <a:cubicBezTo>
                        <a:pt x="96583" y="44863"/>
                        <a:pt x="96298" y="46101"/>
                        <a:pt x="96203" y="47435"/>
                      </a:cubicBezTo>
                      <a:cubicBezTo>
                        <a:pt x="104775" y="52387"/>
                        <a:pt x="110585" y="61436"/>
                        <a:pt x="110585" y="72009"/>
                      </a:cubicBezTo>
                      <a:cubicBezTo>
                        <a:pt x="110585" y="87725"/>
                        <a:pt x="97822" y="100489"/>
                        <a:pt x="82105" y="100489"/>
                      </a:cubicBezTo>
                      <a:cubicBezTo>
                        <a:pt x="80391" y="100489"/>
                        <a:pt x="78772" y="100203"/>
                        <a:pt x="77153" y="99917"/>
                      </a:cubicBezTo>
                      <a:cubicBezTo>
                        <a:pt x="81915" y="102680"/>
                        <a:pt x="87440" y="104489"/>
                        <a:pt x="93440" y="104489"/>
                      </a:cubicBezTo>
                      <a:cubicBezTo>
                        <a:pt x="111633" y="104489"/>
                        <a:pt x="126397" y="89726"/>
                        <a:pt x="126397" y="71533"/>
                      </a:cubicBezTo>
                      <a:cubicBezTo>
                        <a:pt x="126397" y="59341"/>
                        <a:pt x="119634" y="48768"/>
                        <a:pt x="109823" y="430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9842" name="Graphic 3">
              <a:extLst>
                <a:ext uri="{FF2B5EF4-FFF2-40B4-BE49-F238E27FC236}">
                  <a16:creationId xmlns:a16="http://schemas.microsoft.com/office/drawing/2014/main" id="{9B4FF0F7-D3DD-60F6-EC32-94BBA0F84A66}"/>
                </a:ext>
              </a:extLst>
            </p:cNvPr>
            <p:cNvGrpSpPr/>
            <p:nvPr/>
          </p:nvGrpSpPr>
          <p:grpSpPr>
            <a:xfrm>
              <a:off x="4724400" y="3289267"/>
              <a:ext cx="92011" cy="82638"/>
              <a:chOff x="4724400" y="3289267"/>
              <a:chExt cx="92011" cy="82638"/>
            </a:xfrm>
          </p:grpSpPr>
          <p:grpSp>
            <p:nvGrpSpPr>
              <p:cNvPr id="13255" name="Graphic 3">
                <a:extLst>
                  <a:ext uri="{FF2B5EF4-FFF2-40B4-BE49-F238E27FC236}">
                    <a16:creationId xmlns:a16="http://schemas.microsoft.com/office/drawing/2014/main" id="{6094C4CD-9719-2616-69D7-CF9116E1351A}"/>
                  </a:ext>
                </a:extLst>
              </p:cNvPr>
              <p:cNvGrpSpPr/>
              <p:nvPr/>
            </p:nvGrpSpPr>
            <p:grpSpPr>
              <a:xfrm>
                <a:off x="4724400" y="3289267"/>
                <a:ext cx="92011" cy="82638"/>
                <a:chOff x="4724400" y="3289267"/>
                <a:chExt cx="92011" cy="82638"/>
              </a:xfrm>
              <a:solidFill>
                <a:srgbClr val="FFFFFF"/>
              </a:solidFill>
            </p:grpSpPr>
            <p:sp>
              <p:nvSpPr>
                <p:cNvPr id="13257" name="Freeform: Shape 13256">
                  <a:extLst>
                    <a:ext uri="{FF2B5EF4-FFF2-40B4-BE49-F238E27FC236}">
                      <a16:creationId xmlns:a16="http://schemas.microsoft.com/office/drawing/2014/main" id="{A4648179-A8C1-6C05-3FEA-1A72E7484EE9}"/>
                    </a:ext>
                  </a:extLst>
                </p:cNvPr>
                <p:cNvSpPr/>
                <p:nvPr/>
              </p:nvSpPr>
              <p:spPr>
                <a:xfrm>
                  <a:off x="4724400" y="3289267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58" name="Freeform: Shape 13257">
                  <a:extLst>
                    <a:ext uri="{FF2B5EF4-FFF2-40B4-BE49-F238E27FC236}">
                      <a16:creationId xmlns:a16="http://schemas.microsoft.com/office/drawing/2014/main" id="{F2EE8BAC-3417-3746-D45B-283785D7583B}"/>
                    </a:ext>
                  </a:extLst>
                </p:cNvPr>
                <p:cNvSpPr/>
                <p:nvPr/>
              </p:nvSpPr>
              <p:spPr>
                <a:xfrm>
                  <a:off x="4724400" y="3319271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59" name="Freeform: Shape 13258">
                  <a:extLst>
                    <a:ext uri="{FF2B5EF4-FFF2-40B4-BE49-F238E27FC236}">
                      <a16:creationId xmlns:a16="http://schemas.microsoft.com/office/drawing/2014/main" id="{B1FD3E9A-4D72-E5F5-5481-6CF563323080}"/>
                    </a:ext>
                  </a:extLst>
                </p:cNvPr>
                <p:cNvSpPr/>
                <p:nvPr/>
              </p:nvSpPr>
              <p:spPr>
                <a:xfrm>
                  <a:off x="4768405" y="330612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60" name="Freeform: Shape 13259">
                  <a:extLst>
                    <a:ext uri="{FF2B5EF4-FFF2-40B4-BE49-F238E27FC236}">
                      <a16:creationId xmlns:a16="http://schemas.microsoft.com/office/drawing/2014/main" id="{116BC277-37CC-AC23-0DB3-F631FB75DF37}"/>
                    </a:ext>
                  </a:extLst>
                </p:cNvPr>
                <p:cNvSpPr/>
                <p:nvPr/>
              </p:nvSpPr>
              <p:spPr>
                <a:xfrm>
                  <a:off x="4761700" y="3339571"/>
                  <a:ext cx="42805" cy="32334"/>
                </a:xfrm>
                <a:custGeom>
                  <a:avLst/>
                  <a:gdLst>
                    <a:gd name="connsiteX0" fmla="*/ 42805 w 42805"/>
                    <a:gd name="connsiteY0" fmla="*/ 31611 h 32334"/>
                    <a:gd name="connsiteX1" fmla="*/ 13659 w 42805"/>
                    <a:gd name="connsiteY1" fmla="*/ 27515 h 32334"/>
                    <a:gd name="connsiteX2" fmla="*/ 228 w 42805"/>
                    <a:gd name="connsiteY2" fmla="*/ 2655 h 32334"/>
                    <a:gd name="connsiteX3" fmla="*/ 20326 w 42805"/>
                    <a:gd name="connsiteY3" fmla="*/ 369 h 32334"/>
                    <a:gd name="connsiteX4" fmla="*/ 25660 w 42805"/>
                    <a:gd name="connsiteY4" fmla="*/ 10084 h 32334"/>
                    <a:gd name="connsiteX5" fmla="*/ 42805 w 42805"/>
                    <a:gd name="connsiteY5" fmla="*/ 31516 h 32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805" h="32334">
                      <a:moveTo>
                        <a:pt x="42805" y="31611"/>
                      </a:moveTo>
                      <a:cubicBezTo>
                        <a:pt x="32899" y="33135"/>
                        <a:pt x="22326" y="32468"/>
                        <a:pt x="13659" y="27515"/>
                      </a:cubicBezTo>
                      <a:cubicBezTo>
                        <a:pt x="4991" y="22562"/>
                        <a:pt x="-1296" y="12561"/>
                        <a:pt x="228" y="2655"/>
                      </a:cubicBezTo>
                      <a:cubicBezTo>
                        <a:pt x="5562" y="2083"/>
                        <a:pt x="15278" y="-1060"/>
                        <a:pt x="20326" y="369"/>
                      </a:cubicBezTo>
                      <a:cubicBezTo>
                        <a:pt x="26708" y="2179"/>
                        <a:pt x="24136" y="3226"/>
                        <a:pt x="25660" y="10084"/>
                      </a:cubicBezTo>
                      <a:cubicBezTo>
                        <a:pt x="27089" y="16466"/>
                        <a:pt x="34518" y="31516"/>
                        <a:pt x="42805" y="315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61" name="Freeform: Shape 13260">
                  <a:extLst>
                    <a:ext uri="{FF2B5EF4-FFF2-40B4-BE49-F238E27FC236}">
                      <a16:creationId xmlns:a16="http://schemas.microsoft.com/office/drawing/2014/main" id="{90969253-96A5-A7C9-AE96-2FEB2A689867}"/>
                    </a:ext>
                  </a:extLst>
                </p:cNvPr>
                <p:cNvSpPr/>
                <p:nvPr/>
              </p:nvSpPr>
              <p:spPr>
                <a:xfrm>
                  <a:off x="4761738" y="328926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3256" name="Freeform: Shape 13255">
                <a:extLst>
                  <a:ext uri="{FF2B5EF4-FFF2-40B4-BE49-F238E27FC236}">
                    <a16:creationId xmlns:a16="http://schemas.microsoft.com/office/drawing/2014/main" id="{E6E0BF3E-ADF9-E581-737A-45FF137AD445}"/>
                  </a:ext>
                </a:extLst>
              </p:cNvPr>
              <p:cNvSpPr/>
              <p:nvPr/>
            </p:nvSpPr>
            <p:spPr>
              <a:xfrm>
                <a:off x="4725066" y="3289267"/>
                <a:ext cx="91344" cy="82638"/>
              </a:xfrm>
              <a:custGeom>
                <a:avLst/>
                <a:gdLst>
                  <a:gd name="connsiteX0" fmla="*/ 91250 w 91344"/>
                  <a:gd name="connsiteY0" fmla="*/ 40862 h 82638"/>
                  <a:gd name="connsiteX1" fmla="*/ 84582 w 91344"/>
                  <a:gd name="connsiteY1" fmla="*/ 24289 h 82638"/>
                  <a:gd name="connsiteX2" fmla="*/ 84582 w 91344"/>
                  <a:gd name="connsiteY2" fmla="*/ 24003 h 82638"/>
                  <a:gd name="connsiteX3" fmla="*/ 60579 w 91344"/>
                  <a:gd name="connsiteY3" fmla="*/ 0 h 82638"/>
                  <a:gd name="connsiteX4" fmla="*/ 55150 w 91344"/>
                  <a:gd name="connsiteY4" fmla="*/ 667 h 82638"/>
                  <a:gd name="connsiteX5" fmla="*/ 71152 w 91344"/>
                  <a:gd name="connsiteY5" fmla="*/ 21050 h 82638"/>
                  <a:gd name="connsiteX6" fmla="*/ 71152 w 91344"/>
                  <a:gd name="connsiteY6" fmla="*/ 21241 h 82638"/>
                  <a:gd name="connsiteX7" fmla="*/ 77057 w 91344"/>
                  <a:gd name="connsiteY7" fmla="*/ 35814 h 82638"/>
                  <a:gd name="connsiteX8" fmla="*/ 56007 w 91344"/>
                  <a:gd name="connsiteY8" fmla="*/ 56864 h 82638"/>
                  <a:gd name="connsiteX9" fmla="*/ 52769 w 91344"/>
                  <a:gd name="connsiteY9" fmla="*/ 56579 h 82638"/>
                  <a:gd name="connsiteX10" fmla="*/ 66675 w 91344"/>
                  <a:gd name="connsiteY10" fmla="*/ 72009 h 82638"/>
                  <a:gd name="connsiteX11" fmla="*/ 41053 w 91344"/>
                  <a:gd name="connsiteY11" fmla="*/ 68389 h 82638"/>
                  <a:gd name="connsiteX12" fmla="*/ 33147 w 91344"/>
                  <a:gd name="connsiteY12" fmla="*/ 61151 h 82638"/>
                  <a:gd name="connsiteX13" fmla="*/ 17336 w 91344"/>
                  <a:gd name="connsiteY13" fmla="*/ 68485 h 82638"/>
                  <a:gd name="connsiteX14" fmla="*/ 0 w 91344"/>
                  <a:gd name="connsiteY14" fmla="*/ 59436 h 82638"/>
                  <a:gd name="connsiteX15" fmla="*/ 23336 w 91344"/>
                  <a:gd name="connsiteY15" fmla="*/ 77914 h 82638"/>
                  <a:gd name="connsiteX16" fmla="*/ 41339 w 91344"/>
                  <a:gd name="connsiteY16" fmla="*/ 69628 h 82638"/>
                  <a:gd name="connsiteX17" fmla="*/ 50292 w 91344"/>
                  <a:gd name="connsiteY17" fmla="*/ 77819 h 82638"/>
                  <a:gd name="connsiteX18" fmla="*/ 79439 w 91344"/>
                  <a:gd name="connsiteY18" fmla="*/ 81915 h 82638"/>
                  <a:gd name="connsiteX19" fmla="*/ 63627 w 91344"/>
                  <a:gd name="connsiteY19" fmla="*/ 64389 h 82638"/>
                  <a:gd name="connsiteX20" fmla="*/ 67342 w 91344"/>
                  <a:gd name="connsiteY20" fmla="*/ 64770 h 82638"/>
                  <a:gd name="connsiteX21" fmla="*/ 91345 w 91344"/>
                  <a:gd name="connsiteY21" fmla="*/ 40767 h 82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1344" h="82638">
                    <a:moveTo>
                      <a:pt x="91250" y="40862"/>
                    </a:moveTo>
                    <a:cubicBezTo>
                      <a:pt x="91250" y="34481"/>
                      <a:pt x="88678" y="28670"/>
                      <a:pt x="84582" y="24289"/>
                    </a:cubicBezTo>
                    <a:cubicBezTo>
                      <a:pt x="84582" y="24289"/>
                      <a:pt x="84582" y="24098"/>
                      <a:pt x="84582" y="24003"/>
                    </a:cubicBezTo>
                    <a:cubicBezTo>
                      <a:pt x="84582" y="10763"/>
                      <a:pt x="73819" y="0"/>
                      <a:pt x="60579" y="0"/>
                    </a:cubicBezTo>
                    <a:cubicBezTo>
                      <a:pt x="58674" y="0"/>
                      <a:pt x="56960" y="286"/>
                      <a:pt x="55150" y="667"/>
                    </a:cubicBezTo>
                    <a:cubicBezTo>
                      <a:pt x="64294" y="2953"/>
                      <a:pt x="71152" y="11144"/>
                      <a:pt x="71152" y="21050"/>
                    </a:cubicBezTo>
                    <a:cubicBezTo>
                      <a:pt x="71152" y="21050"/>
                      <a:pt x="71152" y="21241"/>
                      <a:pt x="71152" y="21241"/>
                    </a:cubicBezTo>
                    <a:cubicBezTo>
                      <a:pt x="74771" y="25051"/>
                      <a:pt x="77057" y="30099"/>
                      <a:pt x="77057" y="35814"/>
                    </a:cubicBezTo>
                    <a:cubicBezTo>
                      <a:pt x="77057" y="47435"/>
                      <a:pt x="67628" y="56864"/>
                      <a:pt x="56007" y="56864"/>
                    </a:cubicBezTo>
                    <a:cubicBezTo>
                      <a:pt x="54864" y="56864"/>
                      <a:pt x="53816" y="56674"/>
                      <a:pt x="52769" y="56579"/>
                    </a:cubicBezTo>
                    <a:cubicBezTo>
                      <a:pt x="55150" y="62865"/>
                      <a:pt x="60674" y="72009"/>
                      <a:pt x="66675" y="72009"/>
                    </a:cubicBezTo>
                    <a:cubicBezTo>
                      <a:pt x="58007" y="73342"/>
                      <a:pt x="48673" y="72771"/>
                      <a:pt x="41053" y="68389"/>
                    </a:cubicBezTo>
                    <a:cubicBezTo>
                      <a:pt x="38005" y="66580"/>
                      <a:pt x="35243" y="64103"/>
                      <a:pt x="33147" y="61151"/>
                    </a:cubicBezTo>
                    <a:cubicBezTo>
                      <a:pt x="29242" y="65627"/>
                      <a:pt x="23622" y="68485"/>
                      <a:pt x="17336" y="68485"/>
                    </a:cubicBezTo>
                    <a:cubicBezTo>
                      <a:pt x="10192" y="68485"/>
                      <a:pt x="3810" y="64865"/>
                      <a:pt x="0" y="59436"/>
                    </a:cubicBezTo>
                    <a:cubicBezTo>
                      <a:pt x="2477" y="70009"/>
                      <a:pt x="11906" y="77914"/>
                      <a:pt x="23336" y="77914"/>
                    </a:cubicBezTo>
                    <a:cubicBezTo>
                      <a:pt x="30575" y="77914"/>
                      <a:pt x="36957" y="74676"/>
                      <a:pt x="41339" y="69628"/>
                    </a:cubicBezTo>
                    <a:cubicBezTo>
                      <a:pt x="43720" y="72962"/>
                      <a:pt x="46768" y="75819"/>
                      <a:pt x="50292" y="77819"/>
                    </a:cubicBezTo>
                    <a:cubicBezTo>
                      <a:pt x="58960" y="82772"/>
                      <a:pt x="69533" y="83439"/>
                      <a:pt x="79439" y="81915"/>
                    </a:cubicBezTo>
                    <a:cubicBezTo>
                      <a:pt x="72581" y="81915"/>
                      <a:pt x="66294" y="71628"/>
                      <a:pt x="63627" y="64389"/>
                    </a:cubicBezTo>
                    <a:cubicBezTo>
                      <a:pt x="64865" y="64580"/>
                      <a:pt x="66008" y="64770"/>
                      <a:pt x="67342" y="64770"/>
                    </a:cubicBezTo>
                    <a:cubicBezTo>
                      <a:pt x="80582" y="64770"/>
                      <a:pt x="91345" y="54007"/>
                      <a:pt x="91345" y="40767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9843" name="Graphic 3">
              <a:extLst>
                <a:ext uri="{FF2B5EF4-FFF2-40B4-BE49-F238E27FC236}">
                  <a16:creationId xmlns:a16="http://schemas.microsoft.com/office/drawing/2014/main" id="{523915A3-3B64-F2DC-3E56-B01EF3242285}"/>
                </a:ext>
              </a:extLst>
            </p:cNvPr>
            <p:cNvGrpSpPr/>
            <p:nvPr/>
          </p:nvGrpSpPr>
          <p:grpSpPr>
            <a:xfrm>
              <a:off x="5235511" y="3603211"/>
              <a:ext cx="99917" cy="93821"/>
              <a:chOff x="5235511" y="3603211"/>
              <a:chExt cx="99917" cy="93821"/>
            </a:xfrm>
          </p:grpSpPr>
          <p:grpSp>
            <p:nvGrpSpPr>
              <p:cNvPr id="9854" name="Graphic 3">
                <a:extLst>
                  <a:ext uri="{FF2B5EF4-FFF2-40B4-BE49-F238E27FC236}">
                    <a16:creationId xmlns:a16="http://schemas.microsoft.com/office/drawing/2014/main" id="{BBB50EAB-4CAF-A2A3-3641-6741EFE73FD7}"/>
                  </a:ext>
                </a:extLst>
              </p:cNvPr>
              <p:cNvGrpSpPr/>
              <p:nvPr/>
            </p:nvGrpSpPr>
            <p:grpSpPr>
              <a:xfrm>
                <a:off x="5235511" y="3603211"/>
                <a:ext cx="99917" cy="93821"/>
                <a:chOff x="5235511" y="3603211"/>
                <a:chExt cx="99917" cy="93821"/>
              </a:xfrm>
              <a:solidFill>
                <a:srgbClr val="FFFFFF"/>
              </a:solidFill>
            </p:grpSpPr>
            <p:sp>
              <p:nvSpPr>
                <p:cNvPr id="13250" name="Freeform: Shape 13249">
                  <a:extLst>
                    <a:ext uri="{FF2B5EF4-FFF2-40B4-BE49-F238E27FC236}">
                      <a16:creationId xmlns:a16="http://schemas.microsoft.com/office/drawing/2014/main" id="{57B12FBE-CEAB-A280-F1D5-1608AF5FD224}"/>
                    </a:ext>
                  </a:extLst>
                </p:cNvPr>
                <p:cNvSpPr/>
                <p:nvPr/>
              </p:nvSpPr>
              <p:spPr>
                <a:xfrm>
                  <a:off x="5279231" y="3631596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51" name="Freeform: Shape 13250">
                  <a:extLst>
                    <a:ext uri="{FF2B5EF4-FFF2-40B4-BE49-F238E27FC236}">
                      <a16:creationId xmlns:a16="http://schemas.microsoft.com/office/drawing/2014/main" id="{238DAAFC-6FA4-A9BD-23B9-A03530BBB2B1}"/>
                    </a:ext>
                  </a:extLst>
                </p:cNvPr>
                <p:cNvSpPr/>
                <p:nvPr/>
              </p:nvSpPr>
              <p:spPr>
                <a:xfrm>
                  <a:off x="5260752" y="3649027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52" name="Freeform: Shape 13251">
                  <a:extLst>
                    <a:ext uri="{FF2B5EF4-FFF2-40B4-BE49-F238E27FC236}">
                      <a16:creationId xmlns:a16="http://schemas.microsoft.com/office/drawing/2014/main" id="{4DA02C7C-555B-ACD9-A04D-09EFA75D9F04}"/>
                    </a:ext>
                  </a:extLst>
                </p:cNvPr>
                <p:cNvSpPr/>
                <p:nvPr/>
              </p:nvSpPr>
              <p:spPr>
                <a:xfrm>
                  <a:off x="5256847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53" name="Freeform: Shape 13252">
                  <a:extLst>
                    <a:ext uri="{FF2B5EF4-FFF2-40B4-BE49-F238E27FC236}">
                      <a16:creationId xmlns:a16="http://schemas.microsoft.com/office/drawing/2014/main" id="{101C940F-2CB8-80F3-0C8F-5ABD8D7A89EF}"/>
                    </a:ext>
                  </a:extLst>
                </p:cNvPr>
                <p:cNvSpPr/>
                <p:nvPr/>
              </p:nvSpPr>
              <p:spPr>
                <a:xfrm>
                  <a:off x="5235511" y="3630739"/>
                  <a:ext cx="42671" cy="31778"/>
                </a:xfrm>
                <a:custGeom>
                  <a:avLst/>
                  <a:gdLst>
                    <a:gd name="connsiteX0" fmla="*/ 95 w 42671"/>
                    <a:gd name="connsiteY0" fmla="*/ 0 h 31778"/>
                    <a:gd name="connsiteX1" fmla="*/ 14669 w 42671"/>
                    <a:gd name="connsiteY1" fmla="*/ 25622 h 31778"/>
                    <a:gd name="connsiteX2" fmla="*/ 42672 w 42671"/>
                    <a:gd name="connsiteY2" fmla="*/ 28956 h 31778"/>
                    <a:gd name="connsiteX3" fmla="*/ 37338 w 42671"/>
                    <a:gd name="connsiteY3" fmla="*/ 9430 h 31778"/>
                    <a:gd name="connsiteX4" fmla="*/ 26289 w 42671"/>
                    <a:gd name="connsiteY4" fmla="*/ 8001 h 31778"/>
                    <a:gd name="connsiteX5" fmla="*/ 0 w 42671"/>
                    <a:gd name="connsiteY5" fmla="*/ 0 h 317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71" h="31778">
                      <a:moveTo>
                        <a:pt x="95" y="0"/>
                      </a:moveTo>
                      <a:cubicBezTo>
                        <a:pt x="2286" y="9715"/>
                        <a:pt x="6763" y="19336"/>
                        <a:pt x="14669" y="25622"/>
                      </a:cubicBezTo>
                      <a:cubicBezTo>
                        <a:pt x="22574" y="31909"/>
                        <a:pt x="34100" y="34004"/>
                        <a:pt x="42672" y="28956"/>
                      </a:cubicBezTo>
                      <a:cubicBezTo>
                        <a:pt x="41243" y="23813"/>
                        <a:pt x="40576" y="13621"/>
                        <a:pt x="37338" y="9430"/>
                      </a:cubicBezTo>
                      <a:cubicBezTo>
                        <a:pt x="33338" y="4191"/>
                        <a:pt x="33242" y="6858"/>
                        <a:pt x="26289" y="8001"/>
                      </a:cubicBezTo>
                      <a:cubicBezTo>
                        <a:pt x="19812" y="9049"/>
                        <a:pt x="3048" y="762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54" name="Freeform: Shape 13253">
                  <a:extLst>
                    <a:ext uri="{FF2B5EF4-FFF2-40B4-BE49-F238E27FC236}">
                      <a16:creationId xmlns:a16="http://schemas.microsoft.com/office/drawing/2014/main" id="{613C1283-A905-8BED-7F97-B96E43905648}"/>
                    </a:ext>
                  </a:extLst>
                </p:cNvPr>
                <p:cNvSpPr/>
                <p:nvPr/>
              </p:nvSpPr>
              <p:spPr>
                <a:xfrm>
                  <a:off x="5274945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855" name="Graphic 3">
                <a:extLst>
                  <a:ext uri="{FF2B5EF4-FFF2-40B4-BE49-F238E27FC236}">
                    <a16:creationId xmlns:a16="http://schemas.microsoft.com/office/drawing/2014/main" id="{ABB9AC92-4600-17D9-21D1-3ED1DB281824}"/>
                  </a:ext>
                </a:extLst>
              </p:cNvPr>
              <p:cNvGrpSpPr/>
              <p:nvPr/>
            </p:nvGrpSpPr>
            <p:grpSpPr>
              <a:xfrm>
                <a:off x="5241607" y="3603259"/>
                <a:ext cx="93804" cy="93539"/>
                <a:chOff x="5241607" y="3603259"/>
                <a:chExt cx="93804" cy="93539"/>
              </a:xfrm>
              <a:solidFill>
                <a:srgbClr val="3D3936"/>
              </a:solidFill>
            </p:grpSpPr>
            <p:sp>
              <p:nvSpPr>
                <p:cNvPr id="13248" name="Freeform: Shape 13247">
                  <a:extLst>
                    <a:ext uri="{FF2B5EF4-FFF2-40B4-BE49-F238E27FC236}">
                      <a16:creationId xmlns:a16="http://schemas.microsoft.com/office/drawing/2014/main" id="{C316A540-B670-35FF-885A-0314F2465CC3}"/>
                    </a:ext>
                  </a:extLst>
                </p:cNvPr>
                <p:cNvSpPr/>
                <p:nvPr/>
              </p:nvSpPr>
              <p:spPr>
                <a:xfrm>
                  <a:off x="5241607" y="3646169"/>
                  <a:ext cx="13811" cy="12287"/>
                </a:xfrm>
                <a:custGeom>
                  <a:avLst/>
                  <a:gdLst>
                    <a:gd name="connsiteX0" fmla="*/ 13811 w 13811"/>
                    <a:gd name="connsiteY0" fmla="*/ 7144 h 12287"/>
                    <a:gd name="connsiteX1" fmla="*/ 2000 w 13811"/>
                    <a:gd name="connsiteY1" fmla="*/ 2000 h 12287"/>
                    <a:gd name="connsiteX2" fmla="*/ 0 w 13811"/>
                    <a:gd name="connsiteY2" fmla="*/ 0 h 12287"/>
                    <a:gd name="connsiteX3" fmla="*/ 8477 w 13811"/>
                    <a:gd name="connsiteY3" fmla="*/ 10192 h 12287"/>
                    <a:gd name="connsiteX4" fmla="*/ 12002 w 13811"/>
                    <a:gd name="connsiteY4" fmla="*/ 12287 h 12287"/>
                    <a:gd name="connsiteX5" fmla="*/ 13811 w 13811"/>
                    <a:gd name="connsiteY5" fmla="*/ 7144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811" h="12287">
                      <a:moveTo>
                        <a:pt x="13811" y="7144"/>
                      </a:moveTo>
                      <a:cubicBezTo>
                        <a:pt x="9525" y="6477"/>
                        <a:pt x="5334" y="4667"/>
                        <a:pt x="2000" y="2000"/>
                      </a:cubicBezTo>
                      <a:cubicBezTo>
                        <a:pt x="1238" y="1429"/>
                        <a:pt x="667" y="667"/>
                        <a:pt x="0" y="0"/>
                      </a:cubicBezTo>
                      <a:cubicBezTo>
                        <a:pt x="2286" y="3905"/>
                        <a:pt x="5048" y="7429"/>
                        <a:pt x="8477" y="10192"/>
                      </a:cubicBezTo>
                      <a:cubicBezTo>
                        <a:pt x="9525" y="11049"/>
                        <a:pt x="10858" y="11620"/>
                        <a:pt x="12002" y="12287"/>
                      </a:cubicBezTo>
                      <a:cubicBezTo>
                        <a:pt x="12382" y="10477"/>
                        <a:pt x="12954" y="8763"/>
                        <a:pt x="13811" y="714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249" name="Freeform: Shape 13248">
                  <a:extLst>
                    <a:ext uri="{FF2B5EF4-FFF2-40B4-BE49-F238E27FC236}">
                      <a16:creationId xmlns:a16="http://schemas.microsoft.com/office/drawing/2014/main" id="{5A859C9E-0F66-2428-58EB-526BCE6304F4}"/>
                    </a:ext>
                  </a:extLst>
                </p:cNvPr>
                <p:cNvSpPr/>
                <p:nvPr/>
              </p:nvSpPr>
              <p:spPr>
                <a:xfrm>
                  <a:off x="5261895" y="3603259"/>
                  <a:ext cx="73516" cy="93539"/>
                </a:xfrm>
                <a:custGeom>
                  <a:avLst/>
                  <a:gdLst>
                    <a:gd name="connsiteX0" fmla="*/ 71533 w 73516"/>
                    <a:gd name="connsiteY0" fmla="*/ 46053 h 93539"/>
                    <a:gd name="connsiteX1" fmla="*/ 59436 w 73516"/>
                    <a:gd name="connsiteY1" fmla="*/ 32146 h 93539"/>
                    <a:gd name="connsiteX2" fmla="*/ 59341 w 73516"/>
                    <a:gd name="connsiteY2" fmla="*/ 15097 h 93539"/>
                    <a:gd name="connsiteX3" fmla="*/ 34385 w 73516"/>
                    <a:gd name="connsiteY3" fmla="*/ 142 h 93539"/>
                    <a:gd name="connsiteX4" fmla="*/ 44577 w 73516"/>
                    <a:gd name="connsiteY4" fmla="*/ 11191 h 93539"/>
                    <a:gd name="connsiteX5" fmla="*/ 44672 w 73516"/>
                    <a:gd name="connsiteY5" fmla="*/ 26241 h 93539"/>
                    <a:gd name="connsiteX6" fmla="*/ 55340 w 73516"/>
                    <a:gd name="connsiteY6" fmla="*/ 38528 h 93539"/>
                    <a:gd name="connsiteX7" fmla="*/ 41339 w 73516"/>
                    <a:gd name="connsiteY7" fmla="*/ 70818 h 93539"/>
                    <a:gd name="connsiteX8" fmla="*/ 29147 w 73516"/>
                    <a:gd name="connsiteY8" fmla="*/ 72247 h 93539"/>
                    <a:gd name="connsiteX9" fmla="*/ 20098 w 73516"/>
                    <a:gd name="connsiteY9" fmla="*/ 79200 h 93539"/>
                    <a:gd name="connsiteX10" fmla="*/ 0 w 73516"/>
                    <a:gd name="connsiteY10" fmla="*/ 76723 h 93539"/>
                    <a:gd name="connsiteX11" fmla="*/ 476 w 73516"/>
                    <a:gd name="connsiteY11" fmla="*/ 78343 h 93539"/>
                    <a:gd name="connsiteX12" fmla="*/ 31623 w 73516"/>
                    <a:gd name="connsiteY12" fmla="*/ 91868 h 93539"/>
                    <a:gd name="connsiteX13" fmla="*/ 41910 w 73516"/>
                    <a:gd name="connsiteY13" fmla="*/ 83962 h 93539"/>
                    <a:gd name="connsiteX14" fmla="*/ 55721 w 73516"/>
                    <a:gd name="connsiteY14" fmla="*/ 82343 h 93539"/>
                    <a:gd name="connsiteX15" fmla="*/ 71533 w 73516"/>
                    <a:gd name="connsiteY15" fmla="*/ 45862 h 93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3516" h="93539">
                      <a:moveTo>
                        <a:pt x="71533" y="46053"/>
                      </a:moveTo>
                      <a:cubicBezTo>
                        <a:pt x="69151" y="39957"/>
                        <a:pt x="64770" y="35290"/>
                        <a:pt x="59436" y="32146"/>
                      </a:cubicBezTo>
                      <a:cubicBezTo>
                        <a:pt x="61341" y="26812"/>
                        <a:pt x="61531" y="20812"/>
                        <a:pt x="59341" y="15097"/>
                      </a:cubicBezTo>
                      <a:cubicBezTo>
                        <a:pt x="55245" y="4810"/>
                        <a:pt x="44863" y="-1001"/>
                        <a:pt x="34385" y="142"/>
                      </a:cubicBezTo>
                      <a:cubicBezTo>
                        <a:pt x="38862" y="2428"/>
                        <a:pt x="42672" y="6143"/>
                        <a:pt x="44577" y="11191"/>
                      </a:cubicBezTo>
                      <a:cubicBezTo>
                        <a:pt x="46577" y="16240"/>
                        <a:pt x="46387" y="21574"/>
                        <a:pt x="44672" y="26241"/>
                      </a:cubicBezTo>
                      <a:cubicBezTo>
                        <a:pt x="49340" y="28908"/>
                        <a:pt x="53245" y="33099"/>
                        <a:pt x="55340" y="38528"/>
                      </a:cubicBezTo>
                      <a:cubicBezTo>
                        <a:pt x="60389" y="51292"/>
                        <a:pt x="54102" y="65770"/>
                        <a:pt x="41339" y="70818"/>
                      </a:cubicBezTo>
                      <a:cubicBezTo>
                        <a:pt x="37338" y="72437"/>
                        <a:pt x="33147" y="72723"/>
                        <a:pt x="29147" y="72247"/>
                      </a:cubicBezTo>
                      <a:cubicBezTo>
                        <a:pt x="26860" y="75295"/>
                        <a:pt x="23813" y="77771"/>
                        <a:pt x="20098" y="79200"/>
                      </a:cubicBezTo>
                      <a:cubicBezTo>
                        <a:pt x="13145" y="81962"/>
                        <a:pt x="5715" y="80724"/>
                        <a:pt x="0" y="76723"/>
                      </a:cubicBezTo>
                      <a:cubicBezTo>
                        <a:pt x="191" y="77295"/>
                        <a:pt x="191" y="77771"/>
                        <a:pt x="476" y="78343"/>
                      </a:cubicBezTo>
                      <a:cubicBezTo>
                        <a:pt x="5334" y="90630"/>
                        <a:pt x="19241" y="96726"/>
                        <a:pt x="31623" y="91868"/>
                      </a:cubicBezTo>
                      <a:cubicBezTo>
                        <a:pt x="35909" y="90154"/>
                        <a:pt x="39338" y="87391"/>
                        <a:pt x="41910" y="83962"/>
                      </a:cubicBezTo>
                      <a:cubicBezTo>
                        <a:pt x="46482" y="84534"/>
                        <a:pt x="51149" y="84153"/>
                        <a:pt x="55721" y="82343"/>
                      </a:cubicBezTo>
                      <a:cubicBezTo>
                        <a:pt x="70199" y="76628"/>
                        <a:pt x="77248" y="60340"/>
                        <a:pt x="71533" y="4586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9844" name="Graphic 3">
              <a:extLst>
                <a:ext uri="{FF2B5EF4-FFF2-40B4-BE49-F238E27FC236}">
                  <a16:creationId xmlns:a16="http://schemas.microsoft.com/office/drawing/2014/main" id="{61DBC9AD-60E0-D37F-A4DC-7766EB2F68C1}"/>
                </a:ext>
              </a:extLst>
            </p:cNvPr>
            <p:cNvGrpSpPr/>
            <p:nvPr/>
          </p:nvGrpSpPr>
          <p:grpSpPr>
            <a:xfrm>
              <a:off x="4752784" y="3672853"/>
              <a:ext cx="124436" cy="114441"/>
              <a:chOff x="4752784" y="3672853"/>
              <a:chExt cx="124436" cy="114441"/>
            </a:xfrm>
          </p:grpSpPr>
          <p:grpSp>
            <p:nvGrpSpPr>
              <p:cNvPr id="9845" name="Graphic 3">
                <a:extLst>
                  <a:ext uri="{FF2B5EF4-FFF2-40B4-BE49-F238E27FC236}">
                    <a16:creationId xmlns:a16="http://schemas.microsoft.com/office/drawing/2014/main" id="{4ADB99DF-7ECB-914F-525E-F9BFA0FF7E7B}"/>
                  </a:ext>
                </a:extLst>
              </p:cNvPr>
              <p:cNvGrpSpPr/>
              <p:nvPr/>
            </p:nvGrpSpPr>
            <p:grpSpPr>
              <a:xfrm>
                <a:off x="4752784" y="3672949"/>
                <a:ext cx="124396" cy="113237"/>
                <a:chOff x="4752784" y="3672949"/>
                <a:chExt cx="124396" cy="113237"/>
              </a:xfrm>
              <a:solidFill>
                <a:srgbClr val="FFFFFF"/>
              </a:solidFill>
            </p:grpSpPr>
            <p:grpSp>
              <p:nvGrpSpPr>
                <p:cNvPr id="9849" name="Graphic 3">
                  <a:extLst>
                    <a:ext uri="{FF2B5EF4-FFF2-40B4-BE49-F238E27FC236}">
                      <a16:creationId xmlns:a16="http://schemas.microsoft.com/office/drawing/2014/main" id="{11DF18D0-1124-427F-EE25-8DA683C5A358}"/>
                    </a:ext>
                  </a:extLst>
                </p:cNvPr>
                <p:cNvGrpSpPr/>
                <p:nvPr/>
              </p:nvGrpSpPr>
              <p:grpSpPr>
                <a:xfrm>
                  <a:off x="4752784" y="3680935"/>
                  <a:ext cx="124396" cy="105251"/>
                  <a:chOff x="4752784" y="3680935"/>
                  <a:chExt cx="124396" cy="105251"/>
                </a:xfrm>
                <a:solidFill>
                  <a:srgbClr val="FFFFFF"/>
                </a:solidFill>
              </p:grpSpPr>
              <p:sp>
                <p:nvSpPr>
                  <p:cNvPr id="9851" name="Freeform: Shape 9850">
                    <a:extLst>
                      <a:ext uri="{FF2B5EF4-FFF2-40B4-BE49-F238E27FC236}">
                        <a16:creationId xmlns:a16="http://schemas.microsoft.com/office/drawing/2014/main" id="{ED9EAAAE-3952-7863-1056-C593C4D22662}"/>
                      </a:ext>
                    </a:extLst>
                  </p:cNvPr>
                  <p:cNvSpPr/>
                  <p:nvPr/>
                </p:nvSpPr>
                <p:spPr>
                  <a:xfrm>
                    <a:off x="4766024" y="3709034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3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3"/>
                          <a:pt x="38576" y="77153"/>
                        </a:cubicBezTo>
                        <a:cubicBezTo>
                          <a:pt x="17271" y="77153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852" name="Freeform: Shape 9851">
                    <a:extLst>
                      <a:ext uri="{FF2B5EF4-FFF2-40B4-BE49-F238E27FC236}">
                        <a16:creationId xmlns:a16="http://schemas.microsoft.com/office/drawing/2014/main" id="{890CDA0A-DE98-ACE9-08F1-19550F16FCF7}"/>
                      </a:ext>
                    </a:extLst>
                  </p:cNvPr>
                  <p:cNvSpPr/>
                  <p:nvPr/>
                </p:nvSpPr>
                <p:spPr>
                  <a:xfrm>
                    <a:off x="4752784" y="3680935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853" name="Freeform: Shape 9852">
                    <a:extLst>
                      <a:ext uri="{FF2B5EF4-FFF2-40B4-BE49-F238E27FC236}">
                        <a16:creationId xmlns:a16="http://schemas.microsoft.com/office/drawing/2014/main" id="{51A1A01C-06AE-2823-59C8-B826EAB87FBD}"/>
                      </a:ext>
                    </a:extLst>
                  </p:cNvPr>
                  <p:cNvSpPr/>
                  <p:nvPr/>
                </p:nvSpPr>
                <p:spPr>
                  <a:xfrm>
                    <a:off x="4811268" y="3704462"/>
                    <a:ext cx="65912" cy="65912"/>
                  </a:xfrm>
                  <a:custGeom>
                    <a:avLst/>
                    <a:gdLst>
                      <a:gd name="connsiteX0" fmla="*/ 65913 w 65912"/>
                      <a:gd name="connsiteY0" fmla="*/ 32956 h 65912"/>
                      <a:gd name="connsiteX1" fmla="*/ 32957 w 65912"/>
                      <a:gd name="connsiteY1" fmla="*/ 65913 h 65912"/>
                      <a:gd name="connsiteX2" fmla="*/ 0 w 65912"/>
                      <a:gd name="connsiteY2" fmla="*/ 32956 h 65912"/>
                      <a:gd name="connsiteX3" fmla="*/ 32957 w 65912"/>
                      <a:gd name="connsiteY3" fmla="*/ 0 h 65912"/>
                      <a:gd name="connsiteX4" fmla="*/ 65913 w 65912"/>
                      <a:gd name="connsiteY4" fmla="*/ 32956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2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850" name="Freeform: Shape 9849">
                  <a:extLst>
                    <a:ext uri="{FF2B5EF4-FFF2-40B4-BE49-F238E27FC236}">
                      <a16:creationId xmlns:a16="http://schemas.microsoft.com/office/drawing/2014/main" id="{306B7D90-F312-4ED5-4923-BACB1579AFCF}"/>
                    </a:ext>
                  </a:extLst>
                </p:cNvPr>
                <p:cNvSpPr/>
                <p:nvPr/>
              </p:nvSpPr>
              <p:spPr>
                <a:xfrm>
                  <a:off x="4808358" y="3672949"/>
                  <a:ext cx="61869" cy="42482"/>
                </a:xfrm>
                <a:custGeom>
                  <a:avLst/>
                  <a:gdLst>
                    <a:gd name="connsiteX0" fmla="*/ 61869 w 61869"/>
                    <a:gd name="connsiteY0" fmla="*/ 2462 h 42482"/>
                    <a:gd name="connsiteX1" fmla="*/ 21483 w 61869"/>
                    <a:gd name="connsiteY1" fmla="*/ 4367 h 42482"/>
                    <a:gd name="connsiteX2" fmla="*/ 52 w 61869"/>
                    <a:gd name="connsiteY2" fmla="*/ 36657 h 42482"/>
                    <a:gd name="connsiteX3" fmla="*/ 27294 w 61869"/>
                    <a:gd name="connsiteY3" fmla="*/ 42277 h 42482"/>
                    <a:gd name="connsiteX4" fmla="*/ 35771 w 61869"/>
                    <a:gd name="connsiteY4" fmla="*/ 29608 h 42482"/>
                    <a:gd name="connsiteX5" fmla="*/ 61869 w 61869"/>
                    <a:gd name="connsiteY5" fmla="*/ 2367 h 42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869" h="42482">
                      <a:moveTo>
                        <a:pt x="61869" y="2462"/>
                      </a:moveTo>
                      <a:cubicBezTo>
                        <a:pt x="48534" y="-872"/>
                        <a:pt x="33961" y="-1348"/>
                        <a:pt x="21483" y="4367"/>
                      </a:cubicBezTo>
                      <a:cubicBezTo>
                        <a:pt x="9006" y="10082"/>
                        <a:pt x="-805" y="22941"/>
                        <a:pt x="52" y="36657"/>
                      </a:cubicBezTo>
                      <a:cubicBezTo>
                        <a:pt x="7291" y="38086"/>
                        <a:pt x="20150" y="43610"/>
                        <a:pt x="27294" y="42277"/>
                      </a:cubicBezTo>
                      <a:cubicBezTo>
                        <a:pt x="36152" y="40657"/>
                        <a:pt x="32913" y="38848"/>
                        <a:pt x="35771" y="29608"/>
                      </a:cubicBezTo>
                      <a:cubicBezTo>
                        <a:pt x="38533" y="21036"/>
                        <a:pt x="50630" y="1319"/>
                        <a:pt x="61869" y="23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846" name="Graphic 3">
                <a:extLst>
                  <a:ext uri="{FF2B5EF4-FFF2-40B4-BE49-F238E27FC236}">
                    <a16:creationId xmlns:a16="http://schemas.microsoft.com/office/drawing/2014/main" id="{EC8D5343-0055-0C2E-A22A-91B48E26E9E7}"/>
                  </a:ext>
                </a:extLst>
              </p:cNvPr>
              <p:cNvGrpSpPr/>
              <p:nvPr/>
            </p:nvGrpSpPr>
            <p:grpSpPr>
              <a:xfrm>
                <a:off x="4752832" y="3672853"/>
                <a:ext cx="124388" cy="114441"/>
                <a:chOff x="4752832" y="3672853"/>
                <a:chExt cx="124388" cy="114441"/>
              </a:xfrm>
              <a:solidFill>
                <a:srgbClr val="3D3936"/>
              </a:solidFill>
            </p:grpSpPr>
            <p:sp>
              <p:nvSpPr>
                <p:cNvPr id="9847" name="Freeform: Shape 9846">
                  <a:extLst>
                    <a:ext uri="{FF2B5EF4-FFF2-40B4-BE49-F238E27FC236}">
                      <a16:creationId xmlns:a16="http://schemas.microsoft.com/office/drawing/2014/main" id="{CE053C44-7F7D-3894-112C-9421D737A3A9}"/>
                    </a:ext>
                  </a:extLst>
                </p:cNvPr>
                <p:cNvSpPr/>
                <p:nvPr/>
              </p:nvSpPr>
              <p:spPr>
                <a:xfrm>
                  <a:off x="4813649" y="3672853"/>
                  <a:ext cx="56578" cy="24560"/>
                </a:xfrm>
                <a:custGeom>
                  <a:avLst/>
                  <a:gdLst>
                    <a:gd name="connsiteX0" fmla="*/ 6096 w 56578"/>
                    <a:gd name="connsiteY0" fmla="*/ 24560 h 24560"/>
                    <a:gd name="connsiteX1" fmla="*/ 21527 w 56578"/>
                    <a:gd name="connsiteY1" fmla="*/ 9987 h 24560"/>
                    <a:gd name="connsiteX2" fmla="*/ 46291 w 56578"/>
                    <a:gd name="connsiteY2" fmla="*/ 6558 h 24560"/>
                    <a:gd name="connsiteX3" fmla="*/ 56579 w 56578"/>
                    <a:gd name="connsiteY3" fmla="*/ 2462 h 24560"/>
                    <a:gd name="connsiteX4" fmla="*/ 16192 w 56578"/>
                    <a:gd name="connsiteY4" fmla="*/ 4367 h 24560"/>
                    <a:gd name="connsiteX5" fmla="*/ 0 w 56578"/>
                    <a:gd name="connsiteY5" fmla="*/ 18655 h 24560"/>
                    <a:gd name="connsiteX6" fmla="*/ 6096 w 56578"/>
                    <a:gd name="connsiteY6" fmla="*/ 24560 h 24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578" h="24560">
                      <a:moveTo>
                        <a:pt x="6096" y="24560"/>
                      </a:moveTo>
                      <a:cubicBezTo>
                        <a:pt x="9430" y="18274"/>
                        <a:pt x="15049" y="12940"/>
                        <a:pt x="21527" y="9987"/>
                      </a:cubicBezTo>
                      <a:cubicBezTo>
                        <a:pt x="29242" y="6463"/>
                        <a:pt x="37814" y="5701"/>
                        <a:pt x="46291" y="6558"/>
                      </a:cubicBezTo>
                      <a:cubicBezTo>
                        <a:pt x="49625" y="3891"/>
                        <a:pt x="53150" y="2176"/>
                        <a:pt x="56579" y="2462"/>
                      </a:cubicBezTo>
                      <a:cubicBezTo>
                        <a:pt x="43244" y="-872"/>
                        <a:pt x="28670" y="-1348"/>
                        <a:pt x="16192" y="4367"/>
                      </a:cubicBezTo>
                      <a:cubicBezTo>
                        <a:pt x="9620" y="7415"/>
                        <a:pt x="3905" y="12559"/>
                        <a:pt x="0" y="18655"/>
                      </a:cubicBezTo>
                      <a:cubicBezTo>
                        <a:pt x="2286" y="20369"/>
                        <a:pt x="4382" y="22274"/>
                        <a:pt x="6096" y="245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9848" name="Freeform: Shape 9847">
                  <a:extLst>
                    <a:ext uri="{FF2B5EF4-FFF2-40B4-BE49-F238E27FC236}">
                      <a16:creationId xmlns:a16="http://schemas.microsoft.com/office/drawing/2014/main" id="{CC007518-8542-FF78-5D9E-A8EC5AE56465}"/>
                    </a:ext>
                  </a:extLst>
                </p:cNvPr>
                <p:cNvSpPr/>
                <p:nvPr/>
              </p:nvSpPr>
              <p:spPr>
                <a:xfrm>
                  <a:off x="4752832" y="3680993"/>
                  <a:ext cx="124388" cy="106302"/>
                </a:xfrm>
                <a:custGeom>
                  <a:avLst/>
                  <a:gdLst>
                    <a:gd name="connsiteX0" fmla="*/ 14049 w 124388"/>
                    <a:gd name="connsiteY0" fmla="*/ 59760 h 106302"/>
                    <a:gd name="connsiteX1" fmla="*/ 13192 w 124388"/>
                    <a:gd name="connsiteY1" fmla="*/ 64236 h 106302"/>
                    <a:gd name="connsiteX2" fmla="*/ 48149 w 124388"/>
                    <a:gd name="connsiteY2" fmla="*/ 106146 h 106302"/>
                    <a:gd name="connsiteX3" fmla="*/ 84058 w 124388"/>
                    <a:gd name="connsiteY3" fmla="*/ 88430 h 106302"/>
                    <a:gd name="connsiteX4" fmla="*/ 88440 w 124388"/>
                    <a:gd name="connsiteY4" fmla="*/ 89287 h 106302"/>
                    <a:gd name="connsiteX5" fmla="*/ 124254 w 124388"/>
                    <a:gd name="connsiteY5" fmla="*/ 59474 h 106302"/>
                    <a:gd name="connsiteX6" fmla="*/ 94821 w 124388"/>
                    <a:gd name="connsiteY6" fmla="*/ 23755 h 106302"/>
                    <a:gd name="connsiteX7" fmla="*/ 94821 w 124388"/>
                    <a:gd name="connsiteY7" fmla="*/ 23755 h 106302"/>
                    <a:gd name="connsiteX8" fmla="*/ 94345 w 124388"/>
                    <a:gd name="connsiteY8" fmla="*/ 25565 h 106302"/>
                    <a:gd name="connsiteX9" fmla="*/ 97488 w 124388"/>
                    <a:gd name="connsiteY9" fmla="*/ 25565 h 106302"/>
                    <a:gd name="connsiteX10" fmla="*/ 123301 w 124388"/>
                    <a:gd name="connsiteY10" fmla="*/ 56521 h 106302"/>
                    <a:gd name="connsiteX11" fmla="*/ 92345 w 124388"/>
                    <a:gd name="connsiteY11" fmla="*/ 82334 h 106302"/>
                    <a:gd name="connsiteX12" fmla="*/ 88535 w 124388"/>
                    <a:gd name="connsiteY12" fmla="*/ 81572 h 106302"/>
                    <a:gd name="connsiteX13" fmla="*/ 57483 w 124388"/>
                    <a:gd name="connsiteY13" fmla="*/ 96907 h 106302"/>
                    <a:gd name="connsiteX14" fmla="*/ 27289 w 124388"/>
                    <a:gd name="connsiteY14" fmla="*/ 60617 h 106302"/>
                    <a:gd name="connsiteX15" fmla="*/ 28051 w 124388"/>
                    <a:gd name="connsiteY15" fmla="*/ 56807 h 106302"/>
                    <a:gd name="connsiteX16" fmla="*/ 15954 w 124388"/>
                    <a:gd name="connsiteY16" fmla="*/ 30994 h 106302"/>
                    <a:gd name="connsiteX17" fmla="*/ 46911 w 124388"/>
                    <a:gd name="connsiteY17" fmla="*/ 5181 h 106302"/>
                    <a:gd name="connsiteX18" fmla="*/ 51768 w 124388"/>
                    <a:gd name="connsiteY18" fmla="*/ 6134 h 106302"/>
                    <a:gd name="connsiteX19" fmla="*/ 35957 w 124388"/>
                    <a:gd name="connsiteY19" fmla="*/ 133 h 106302"/>
                    <a:gd name="connsiteX20" fmla="*/ 143 w 124388"/>
                    <a:gd name="connsiteY20" fmla="*/ 29946 h 106302"/>
                    <a:gd name="connsiteX21" fmla="*/ 14049 w 124388"/>
                    <a:gd name="connsiteY21" fmla="*/ 59760 h 10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4388" h="106302">
                      <a:moveTo>
                        <a:pt x="14049" y="59760"/>
                      </a:moveTo>
                      <a:cubicBezTo>
                        <a:pt x="13764" y="61188"/>
                        <a:pt x="13287" y="62712"/>
                        <a:pt x="13192" y="64236"/>
                      </a:cubicBezTo>
                      <a:cubicBezTo>
                        <a:pt x="11287" y="85477"/>
                        <a:pt x="26908" y="104241"/>
                        <a:pt x="48149" y="106146"/>
                      </a:cubicBezTo>
                      <a:cubicBezTo>
                        <a:pt x="63008" y="107480"/>
                        <a:pt x="76533" y="100146"/>
                        <a:pt x="84058" y="88430"/>
                      </a:cubicBezTo>
                      <a:cubicBezTo>
                        <a:pt x="85487" y="88811"/>
                        <a:pt x="86916" y="89097"/>
                        <a:pt x="88440" y="89287"/>
                      </a:cubicBezTo>
                      <a:cubicBezTo>
                        <a:pt x="106537" y="90906"/>
                        <a:pt x="122634" y="77571"/>
                        <a:pt x="124254" y="59474"/>
                      </a:cubicBezTo>
                      <a:cubicBezTo>
                        <a:pt x="125873" y="41472"/>
                        <a:pt x="112728" y="25565"/>
                        <a:pt x="94821" y="23755"/>
                      </a:cubicBezTo>
                      <a:cubicBezTo>
                        <a:pt x="94821" y="23755"/>
                        <a:pt x="94821" y="23755"/>
                        <a:pt x="94821" y="23755"/>
                      </a:cubicBezTo>
                      <a:cubicBezTo>
                        <a:pt x="94631" y="24422"/>
                        <a:pt x="94440" y="24993"/>
                        <a:pt x="94345" y="25565"/>
                      </a:cubicBezTo>
                      <a:cubicBezTo>
                        <a:pt x="95393" y="25565"/>
                        <a:pt x="96441" y="25470"/>
                        <a:pt x="97488" y="25565"/>
                      </a:cubicBezTo>
                      <a:cubicBezTo>
                        <a:pt x="113205" y="26994"/>
                        <a:pt x="124730" y="40900"/>
                        <a:pt x="123301" y="56521"/>
                      </a:cubicBezTo>
                      <a:cubicBezTo>
                        <a:pt x="121872" y="72237"/>
                        <a:pt x="107966" y="83763"/>
                        <a:pt x="92345" y="82334"/>
                      </a:cubicBezTo>
                      <a:cubicBezTo>
                        <a:pt x="91011" y="82239"/>
                        <a:pt x="89773" y="81858"/>
                        <a:pt x="88535" y="81572"/>
                      </a:cubicBezTo>
                      <a:cubicBezTo>
                        <a:pt x="82058" y="91764"/>
                        <a:pt x="70342" y="98145"/>
                        <a:pt x="57483" y="96907"/>
                      </a:cubicBezTo>
                      <a:cubicBezTo>
                        <a:pt x="39100" y="95193"/>
                        <a:pt x="25575" y="79000"/>
                        <a:pt x="27289" y="60617"/>
                      </a:cubicBezTo>
                      <a:cubicBezTo>
                        <a:pt x="27384" y="59283"/>
                        <a:pt x="27765" y="58045"/>
                        <a:pt x="28051" y="56807"/>
                      </a:cubicBezTo>
                      <a:cubicBezTo>
                        <a:pt x="19955" y="51092"/>
                        <a:pt x="15002" y="41472"/>
                        <a:pt x="15954" y="30994"/>
                      </a:cubicBezTo>
                      <a:cubicBezTo>
                        <a:pt x="17383" y="15278"/>
                        <a:pt x="31290" y="3753"/>
                        <a:pt x="46911" y="5181"/>
                      </a:cubicBezTo>
                      <a:cubicBezTo>
                        <a:pt x="48625" y="5372"/>
                        <a:pt x="50149" y="5753"/>
                        <a:pt x="51768" y="6134"/>
                      </a:cubicBezTo>
                      <a:cubicBezTo>
                        <a:pt x="47196" y="2895"/>
                        <a:pt x="41958" y="609"/>
                        <a:pt x="35957" y="133"/>
                      </a:cubicBezTo>
                      <a:cubicBezTo>
                        <a:pt x="17859" y="-1486"/>
                        <a:pt x="1762" y="11849"/>
                        <a:pt x="143" y="29946"/>
                      </a:cubicBezTo>
                      <a:cubicBezTo>
                        <a:pt x="-1000" y="42138"/>
                        <a:pt x="4810" y="53187"/>
                        <a:pt x="14049" y="597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pic>
        <p:nvPicPr>
          <p:cNvPr id="13633" name="!!Rocket in flight 4">
            <a:extLst>
              <a:ext uri="{FF2B5EF4-FFF2-40B4-BE49-F238E27FC236}">
                <a16:creationId xmlns:a16="http://schemas.microsoft.com/office/drawing/2014/main" id="{B20B25D0-6087-4CE6-AFB0-FA01C970CC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47888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1085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13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3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13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135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8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41" name="Background mist">
            <a:extLst>
              <a:ext uri="{FF2B5EF4-FFF2-40B4-BE49-F238E27FC236}">
                <a16:creationId xmlns:a16="http://schemas.microsoft.com/office/drawing/2014/main" id="{FC99CD3F-3C71-1B1B-5155-88A884D849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1542" name="Freeform: Shape 11541">
              <a:extLst>
                <a:ext uri="{FF2B5EF4-FFF2-40B4-BE49-F238E27FC236}">
                  <a16:creationId xmlns:a16="http://schemas.microsoft.com/office/drawing/2014/main" id="{D06C4256-252C-8F91-7C5F-3AB9DED7CDE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3" name="Freeform: Shape 11542">
              <a:extLst>
                <a:ext uri="{FF2B5EF4-FFF2-40B4-BE49-F238E27FC236}">
                  <a16:creationId xmlns:a16="http://schemas.microsoft.com/office/drawing/2014/main" id="{4EE5DDE4-01FA-1F3B-3F8E-69737AFC37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4" name="Freeform: Shape 11543">
              <a:extLst>
                <a:ext uri="{FF2B5EF4-FFF2-40B4-BE49-F238E27FC236}">
                  <a16:creationId xmlns:a16="http://schemas.microsoft.com/office/drawing/2014/main" id="{2AA5B643-4158-6BA0-3B3B-B225B699FA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5" name="Freeform: Shape 11544">
              <a:extLst>
                <a:ext uri="{FF2B5EF4-FFF2-40B4-BE49-F238E27FC236}">
                  <a16:creationId xmlns:a16="http://schemas.microsoft.com/office/drawing/2014/main" id="{D7EDABBB-6268-5DE8-4B64-452F99C693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546" name="Freeform: Shape 11545">
              <a:extLst>
                <a:ext uri="{FF2B5EF4-FFF2-40B4-BE49-F238E27FC236}">
                  <a16:creationId xmlns:a16="http://schemas.microsoft.com/office/drawing/2014/main" id="{25459A8C-B1FD-1163-EA92-19C487D61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7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9D9BBDA-98D3-D4DD-B133-BB77EA519E1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33" name="Mars sign">
            <a:extLst>
              <a:ext uri="{FF2B5EF4-FFF2-40B4-BE49-F238E27FC236}">
                <a16:creationId xmlns:a16="http://schemas.microsoft.com/office/drawing/2014/main" id="{76855B85-C6CA-677E-6C2B-257798C47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6824" y="4225924"/>
            <a:ext cx="2314575" cy="1285875"/>
          </a:xfrm>
          <a:prstGeom prst="rect">
            <a:avLst/>
          </a:prstGeom>
        </p:spPr>
      </p:pic>
      <p:pic>
        <p:nvPicPr>
          <p:cNvPr id="13632" name="Mars Rover">
            <a:extLst>
              <a:ext uri="{FF2B5EF4-FFF2-40B4-BE49-F238E27FC236}">
                <a16:creationId xmlns:a16="http://schemas.microsoft.com/office/drawing/2014/main" id="{6D8A1E97-9CF0-72C1-C17F-FBB3FB9888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9652" y="3297797"/>
            <a:ext cx="1009650" cy="1133475"/>
          </a:xfrm>
          <a:prstGeom prst="rect">
            <a:avLst/>
          </a:prstGeom>
        </p:spPr>
      </p:pic>
      <p:pic>
        <p:nvPicPr>
          <p:cNvPr id="5" name="Mars">
            <a:extLst>
              <a:ext uri="{FF2B5EF4-FFF2-40B4-BE49-F238E27FC236}">
                <a16:creationId xmlns:a16="http://schemas.microsoft.com/office/drawing/2014/main" id="{4F4667DF-FBAC-0B36-E710-5480881F80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90689" y="3352800"/>
            <a:ext cx="5627294" cy="6486078"/>
          </a:xfrm>
          <a:prstGeom prst="rect">
            <a:avLst/>
          </a:prstGeom>
        </p:spPr>
      </p:pic>
      <p:pic>
        <p:nvPicPr>
          <p:cNvPr id="2" name="!!Rocket in flight 4">
            <a:extLst>
              <a:ext uri="{FF2B5EF4-FFF2-40B4-BE49-F238E27FC236}">
                <a16:creationId xmlns:a16="http://schemas.microsoft.com/office/drawing/2014/main" id="{809E7DA6-BFE0-3109-17EF-717A21640E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13488366" y="971330"/>
            <a:ext cx="2069135" cy="884630"/>
          </a:xfrm>
          <a:prstGeom prst="rect">
            <a:avLst/>
          </a:prstGeom>
        </p:spPr>
      </p:pic>
      <p:grpSp>
        <p:nvGrpSpPr>
          <p:cNvPr id="3" name="Asteroid 4">
            <a:extLst>
              <a:ext uri="{FF2B5EF4-FFF2-40B4-BE49-F238E27FC236}">
                <a16:creationId xmlns:a16="http://schemas.microsoft.com/office/drawing/2014/main" id="{1A527E44-9538-0BC4-3F6B-289714ED03D5}"/>
              </a:ext>
            </a:extLst>
          </p:cNvPr>
          <p:cNvGrpSpPr/>
          <p:nvPr/>
        </p:nvGrpSpPr>
        <p:grpSpPr>
          <a:xfrm>
            <a:off x="-1752983" y="4414741"/>
            <a:ext cx="1581533" cy="1607718"/>
            <a:chOff x="4491018" y="4414741"/>
            <a:chExt cx="1581533" cy="1607718"/>
          </a:xfrm>
        </p:grpSpPr>
        <p:grpSp>
          <p:nvGrpSpPr>
            <p:cNvPr id="4" name="Graphic 7423">
              <a:extLst>
                <a:ext uri="{FF2B5EF4-FFF2-40B4-BE49-F238E27FC236}">
                  <a16:creationId xmlns:a16="http://schemas.microsoft.com/office/drawing/2014/main" id="{53CA3A21-13C6-B6F1-DEA5-D263F1DB56AA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A104F2E4-5C1D-844D-195E-D13DCB20044C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B543A93-7149-3312-5AEB-7EB8BDE8B899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553EF2-FF25-DF20-89AC-8F271A0E134A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4AF2736-26E1-E327-5808-417FF5A2E54D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1CB60762-B144-08C5-54EA-A1BA419C64F2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6D385BF-0AB3-B071-51C1-A6D6D6BFB6F5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D93BF04-A374-BF33-5EB1-361346D37F6A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D99BC39-119C-ECF6-B63C-B15B9A8C7CBC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DA54315-94FE-4A00-2070-BEABE4562C36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" name="Asteroid 3">
            <a:extLst>
              <a:ext uri="{FF2B5EF4-FFF2-40B4-BE49-F238E27FC236}">
                <a16:creationId xmlns:a16="http://schemas.microsoft.com/office/drawing/2014/main" id="{5E03FECA-F30C-6746-69B9-C4896D64F4D2}"/>
              </a:ext>
            </a:extLst>
          </p:cNvPr>
          <p:cNvGrpSpPr/>
          <p:nvPr/>
        </p:nvGrpSpPr>
        <p:grpSpPr>
          <a:xfrm>
            <a:off x="-2945818" y="1104879"/>
            <a:ext cx="1595581" cy="1604169"/>
            <a:chOff x="4974583" y="838179"/>
            <a:chExt cx="1595581" cy="1604169"/>
          </a:xfrm>
        </p:grpSpPr>
        <p:grpSp>
          <p:nvGrpSpPr>
            <p:cNvPr id="17" name="Asteroid 3">
              <a:extLst>
                <a:ext uri="{FF2B5EF4-FFF2-40B4-BE49-F238E27FC236}">
                  <a16:creationId xmlns:a16="http://schemas.microsoft.com/office/drawing/2014/main" id="{CB7EA40A-5D7D-969E-77FA-79CD07EB4D1B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9C6C8AD-295A-9E3A-7B24-B070E3A641B4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3DD5309-87D8-8358-C6D6-61437899195B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D1C32E3-0F8A-302B-C7AE-B557E6DFF51E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2293591-4DD6-8E31-EAF8-0047E72F7CDD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FB5E553-6CA2-EA27-2CE7-24B5D5F4A404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2D423183-B207-D45C-5459-E1CD588C7269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0352E3F-B700-43F1-5AE4-6F3D6E26AF10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5F0B285-72C4-01B9-3258-A44F8B485344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3E6FB3A-60BA-0735-BE79-725B4DF51C55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41C7911-ED6D-88AF-06B7-AACBC1439B2A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53850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F320D5C-D357-7F49-8424-78DDCB6FFB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8500" y="-6515100"/>
            <a:ext cx="24249100" cy="13639693"/>
          </a:xfrm>
          <a:prstGeom prst="rect">
            <a:avLst/>
          </a:prstGeom>
        </p:spPr>
      </p:pic>
      <p:pic>
        <p:nvPicPr>
          <p:cNvPr id="13071" name="Mars sign">
            <a:extLst>
              <a:ext uri="{FF2B5EF4-FFF2-40B4-BE49-F238E27FC236}">
                <a16:creationId xmlns:a16="http://schemas.microsoft.com/office/drawing/2014/main" id="{47778546-F114-D7B5-46D7-9C1E1A020B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7610476" y="4225924"/>
            <a:ext cx="2314575" cy="1285875"/>
          </a:xfrm>
          <a:prstGeom prst="rect">
            <a:avLst/>
          </a:prstGeom>
        </p:spPr>
      </p:pic>
      <p:pic>
        <p:nvPicPr>
          <p:cNvPr id="13082" name="Mars Rover">
            <a:extLst>
              <a:ext uri="{FF2B5EF4-FFF2-40B4-BE49-F238E27FC236}">
                <a16:creationId xmlns:a16="http://schemas.microsoft.com/office/drawing/2014/main" id="{CB49A487-1FD6-FEE8-5E61-A8672B4FD0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6137648" y="3297797"/>
            <a:ext cx="1009650" cy="1133475"/>
          </a:xfrm>
          <a:prstGeom prst="rect">
            <a:avLst/>
          </a:prstGeom>
        </p:spPr>
      </p:pic>
      <p:pic>
        <p:nvPicPr>
          <p:cNvPr id="13083" name="Mars">
            <a:extLst>
              <a:ext uri="{FF2B5EF4-FFF2-40B4-BE49-F238E27FC236}">
                <a16:creationId xmlns:a16="http://schemas.microsoft.com/office/drawing/2014/main" id="{24D20A2A-8DB2-8797-2E69-287016A31E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9396611" y="3352800"/>
            <a:ext cx="5627294" cy="6486078"/>
          </a:xfrm>
          <a:prstGeom prst="rect">
            <a:avLst/>
          </a:prstGeom>
        </p:spPr>
      </p:pic>
      <p:pic>
        <p:nvPicPr>
          <p:cNvPr id="7" name="!!Rocket in flight 3">
            <a:extLst>
              <a:ext uri="{FF2B5EF4-FFF2-40B4-BE49-F238E27FC236}">
                <a16:creationId xmlns:a16="http://schemas.microsoft.com/office/drawing/2014/main" id="{777EA2E7-E2EA-4873-E358-C983E258C3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-6584892" y="2988816"/>
            <a:ext cx="2628900" cy="1123950"/>
          </a:xfrm>
          <a:prstGeom prst="rect">
            <a:avLst/>
          </a:prstGeom>
        </p:spPr>
      </p:pic>
      <p:grpSp>
        <p:nvGrpSpPr>
          <p:cNvPr id="13084" name="Asteroid 4">
            <a:extLst>
              <a:ext uri="{FF2B5EF4-FFF2-40B4-BE49-F238E27FC236}">
                <a16:creationId xmlns:a16="http://schemas.microsoft.com/office/drawing/2014/main" id="{E975063A-390E-34E6-D3F8-40FEA8DF315A}"/>
              </a:ext>
            </a:extLst>
          </p:cNvPr>
          <p:cNvGrpSpPr/>
          <p:nvPr/>
        </p:nvGrpSpPr>
        <p:grpSpPr>
          <a:xfrm>
            <a:off x="8205768" y="4414741"/>
            <a:ext cx="1581533" cy="1607718"/>
            <a:chOff x="4491018" y="4414741"/>
            <a:chExt cx="1581533" cy="1607718"/>
          </a:xfrm>
        </p:grpSpPr>
        <p:grpSp>
          <p:nvGrpSpPr>
            <p:cNvPr id="13085" name="Graphic 7423">
              <a:extLst>
                <a:ext uri="{FF2B5EF4-FFF2-40B4-BE49-F238E27FC236}">
                  <a16:creationId xmlns:a16="http://schemas.microsoft.com/office/drawing/2014/main" id="{B40ABC08-79B0-9078-15D2-32917DC34C47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13087" name="Freeform: Shape 13086">
                <a:extLst>
                  <a:ext uri="{FF2B5EF4-FFF2-40B4-BE49-F238E27FC236}">
                    <a16:creationId xmlns:a16="http://schemas.microsoft.com/office/drawing/2014/main" id="{E2E4C0A3-0492-56AC-FD14-9B1AA7BAF67A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8" name="Freeform: Shape 13087">
                <a:extLst>
                  <a:ext uri="{FF2B5EF4-FFF2-40B4-BE49-F238E27FC236}">
                    <a16:creationId xmlns:a16="http://schemas.microsoft.com/office/drawing/2014/main" id="{24668BF1-BE48-87BA-4277-5344C52A5402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9" name="Freeform: Shape 13088">
                <a:extLst>
                  <a:ext uri="{FF2B5EF4-FFF2-40B4-BE49-F238E27FC236}">
                    <a16:creationId xmlns:a16="http://schemas.microsoft.com/office/drawing/2014/main" id="{E72E3D3A-21A2-51B8-893A-0B0289554553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0" name="Freeform: Shape 13089">
                <a:extLst>
                  <a:ext uri="{FF2B5EF4-FFF2-40B4-BE49-F238E27FC236}">
                    <a16:creationId xmlns:a16="http://schemas.microsoft.com/office/drawing/2014/main" id="{997E4D2C-0761-773B-46F8-7B8722F78B97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1" name="Freeform: Shape 13090">
                <a:extLst>
                  <a:ext uri="{FF2B5EF4-FFF2-40B4-BE49-F238E27FC236}">
                    <a16:creationId xmlns:a16="http://schemas.microsoft.com/office/drawing/2014/main" id="{F78C0592-CE14-61A1-0A4F-90977A0C3072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2" name="Freeform: Shape 13091">
                <a:extLst>
                  <a:ext uri="{FF2B5EF4-FFF2-40B4-BE49-F238E27FC236}">
                    <a16:creationId xmlns:a16="http://schemas.microsoft.com/office/drawing/2014/main" id="{CDF210F0-1F44-76AB-321E-999F1EF15119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8" name="Freeform: Shape 13117">
                <a:extLst>
                  <a:ext uri="{FF2B5EF4-FFF2-40B4-BE49-F238E27FC236}">
                    <a16:creationId xmlns:a16="http://schemas.microsoft.com/office/drawing/2014/main" id="{F834A038-DCD1-396C-F6D3-8075827DD93D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9" name="Freeform: Shape 13118">
                <a:extLst>
                  <a:ext uri="{FF2B5EF4-FFF2-40B4-BE49-F238E27FC236}">
                    <a16:creationId xmlns:a16="http://schemas.microsoft.com/office/drawing/2014/main" id="{F288C457-AAF6-042D-B4D9-8C0206EBCB0E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086" name="Freeform: Shape 13085">
              <a:extLst>
                <a:ext uri="{FF2B5EF4-FFF2-40B4-BE49-F238E27FC236}">
                  <a16:creationId xmlns:a16="http://schemas.microsoft.com/office/drawing/2014/main" id="{EF1F8394-AA7C-5E04-4343-4B9089123FEF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1456" name="Asteroid 3">
            <a:extLst>
              <a:ext uri="{FF2B5EF4-FFF2-40B4-BE49-F238E27FC236}">
                <a16:creationId xmlns:a16="http://schemas.microsoft.com/office/drawing/2014/main" id="{20A2A8BF-6B62-90C3-D81E-766205029BC9}"/>
              </a:ext>
            </a:extLst>
          </p:cNvPr>
          <p:cNvGrpSpPr/>
          <p:nvPr/>
        </p:nvGrpSpPr>
        <p:grpSpPr>
          <a:xfrm>
            <a:off x="7012933" y="1104879"/>
            <a:ext cx="1595581" cy="1604169"/>
            <a:chOff x="4974583" y="838179"/>
            <a:chExt cx="1595581" cy="1604169"/>
          </a:xfrm>
        </p:grpSpPr>
        <p:grpSp>
          <p:nvGrpSpPr>
            <p:cNvPr id="11457" name="Asteroid 3">
              <a:extLst>
                <a:ext uri="{FF2B5EF4-FFF2-40B4-BE49-F238E27FC236}">
                  <a16:creationId xmlns:a16="http://schemas.microsoft.com/office/drawing/2014/main" id="{392EC106-BFCD-2765-5FEE-EE42EB78D277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1459" name="Freeform: Shape 11458">
                <a:extLst>
                  <a:ext uri="{FF2B5EF4-FFF2-40B4-BE49-F238E27FC236}">
                    <a16:creationId xmlns:a16="http://schemas.microsoft.com/office/drawing/2014/main" id="{6ECE19B6-43F1-4683-F17F-EEEB3A1B2239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0" name="Freeform: Shape 11459">
                <a:extLst>
                  <a:ext uri="{FF2B5EF4-FFF2-40B4-BE49-F238E27FC236}">
                    <a16:creationId xmlns:a16="http://schemas.microsoft.com/office/drawing/2014/main" id="{BA6BAD37-6D82-AB69-24C0-C1CD01EBC628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1" name="Freeform: Shape 11460">
                <a:extLst>
                  <a:ext uri="{FF2B5EF4-FFF2-40B4-BE49-F238E27FC236}">
                    <a16:creationId xmlns:a16="http://schemas.microsoft.com/office/drawing/2014/main" id="{3EF857AE-93B5-3CAB-6813-273A64369C99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2" name="Freeform: Shape 11461">
                <a:extLst>
                  <a:ext uri="{FF2B5EF4-FFF2-40B4-BE49-F238E27FC236}">
                    <a16:creationId xmlns:a16="http://schemas.microsoft.com/office/drawing/2014/main" id="{FD2A1D30-943E-FF8A-03CE-28CAB5812D85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3" name="Freeform: Shape 11462">
                <a:extLst>
                  <a:ext uri="{FF2B5EF4-FFF2-40B4-BE49-F238E27FC236}">
                    <a16:creationId xmlns:a16="http://schemas.microsoft.com/office/drawing/2014/main" id="{65235B91-C904-BD02-745A-9C20D7BC8C06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4" name="Freeform: Shape 11463">
                <a:extLst>
                  <a:ext uri="{FF2B5EF4-FFF2-40B4-BE49-F238E27FC236}">
                    <a16:creationId xmlns:a16="http://schemas.microsoft.com/office/drawing/2014/main" id="{BA23BFE3-57E2-6A1C-8EC3-C85C68588FBB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5" name="Freeform: Shape 11464">
                <a:extLst>
                  <a:ext uri="{FF2B5EF4-FFF2-40B4-BE49-F238E27FC236}">
                    <a16:creationId xmlns:a16="http://schemas.microsoft.com/office/drawing/2014/main" id="{0E33180B-9718-C975-1E2C-27DACFF21F3B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6" name="Freeform: Shape 11465">
                <a:extLst>
                  <a:ext uri="{FF2B5EF4-FFF2-40B4-BE49-F238E27FC236}">
                    <a16:creationId xmlns:a16="http://schemas.microsoft.com/office/drawing/2014/main" id="{B1761021-5C89-F577-CCE3-040F600FF932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67" name="Freeform: Shape 11466">
                <a:extLst>
                  <a:ext uri="{FF2B5EF4-FFF2-40B4-BE49-F238E27FC236}">
                    <a16:creationId xmlns:a16="http://schemas.microsoft.com/office/drawing/2014/main" id="{0DD86687-FFD9-B4F6-5B1A-BF6152AB30F1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458" name="Freeform: Shape 11457">
              <a:extLst>
                <a:ext uri="{FF2B5EF4-FFF2-40B4-BE49-F238E27FC236}">
                  <a16:creationId xmlns:a16="http://schemas.microsoft.com/office/drawing/2014/main" id="{FB02BBDA-BAA2-516B-1745-970D97591244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76496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842FA9EC-4952-5D93-61BC-7324A8FB4CE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8500" y="-6515100"/>
            <a:ext cx="24249100" cy="13639693"/>
          </a:xfrm>
          <a:prstGeom prst="rect">
            <a:avLst/>
          </a:prstGeom>
        </p:spPr>
      </p:pic>
      <p:grpSp>
        <p:nvGrpSpPr>
          <p:cNvPr id="13106" name="Asteroid 4">
            <a:extLst>
              <a:ext uri="{FF2B5EF4-FFF2-40B4-BE49-F238E27FC236}">
                <a16:creationId xmlns:a16="http://schemas.microsoft.com/office/drawing/2014/main" id="{977FFCC7-E942-17A8-7F33-343BB35B00B5}"/>
              </a:ext>
            </a:extLst>
          </p:cNvPr>
          <p:cNvGrpSpPr/>
          <p:nvPr/>
        </p:nvGrpSpPr>
        <p:grpSpPr>
          <a:xfrm>
            <a:off x="8205768" y="4414741"/>
            <a:ext cx="1581533" cy="1607718"/>
            <a:chOff x="4491018" y="4414741"/>
            <a:chExt cx="1581533" cy="1607718"/>
          </a:xfrm>
        </p:grpSpPr>
        <p:grpSp>
          <p:nvGrpSpPr>
            <p:cNvPr id="13107" name="Graphic 7423">
              <a:extLst>
                <a:ext uri="{FF2B5EF4-FFF2-40B4-BE49-F238E27FC236}">
                  <a16:creationId xmlns:a16="http://schemas.microsoft.com/office/drawing/2014/main" id="{5D2645CD-13DA-A194-873D-B21AA6E71667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13109" name="Freeform: Shape 13108">
                <a:extLst>
                  <a:ext uri="{FF2B5EF4-FFF2-40B4-BE49-F238E27FC236}">
                    <a16:creationId xmlns:a16="http://schemas.microsoft.com/office/drawing/2014/main" id="{76415C8E-4E1B-8771-9550-D150947A4A15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0" name="Freeform: Shape 13109">
                <a:extLst>
                  <a:ext uri="{FF2B5EF4-FFF2-40B4-BE49-F238E27FC236}">
                    <a16:creationId xmlns:a16="http://schemas.microsoft.com/office/drawing/2014/main" id="{C25FD49F-61B1-9FF0-5778-F7F10D67E9B4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1" name="Freeform: Shape 13110">
                <a:extLst>
                  <a:ext uri="{FF2B5EF4-FFF2-40B4-BE49-F238E27FC236}">
                    <a16:creationId xmlns:a16="http://schemas.microsoft.com/office/drawing/2014/main" id="{476DF53C-0391-9E98-E9A4-D9C306D62E4B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2" name="Freeform: Shape 13111">
                <a:extLst>
                  <a:ext uri="{FF2B5EF4-FFF2-40B4-BE49-F238E27FC236}">
                    <a16:creationId xmlns:a16="http://schemas.microsoft.com/office/drawing/2014/main" id="{326DC88A-F182-6980-80D1-45ED770050F6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3" name="Freeform: Shape 13112">
                <a:extLst>
                  <a:ext uri="{FF2B5EF4-FFF2-40B4-BE49-F238E27FC236}">
                    <a16:creationId xmlns:a16="http://schemas.microsoft.com/office/drawing/2014/main" id="{1D526A92-1E82-9954-65E9-783D7B8B6020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4" name="Freeform: Shape 13113">
                <a:extLst>
                  <a:ext uri="{FF2B5EF4-FFF2-40B4-BE49-F238E27FC236}">
                    <a16:creationId xmlns:a16="http://schemas.microsoft.com/office/drawing/2014/main" id="{C3D49927-45FD-656A-6225-8C575AD73E41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5" name="Freeform: Shape 13114">
                <a:extLst>
                  <a:ext uri="{FF2B5EF4-FFF2-40B4-BE49-F238E27FC236}">
                    <a16:creationId xmlns:a16="http://schemas.microsoft.com/office/drawing/2014/main" id="{94D9F8BB-1A79-3593-6137-E91DF7655C83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6" name="Freeform: Shape 13115">
                <a:extLst>
                  <a:ext uri="{FF2B5EF4-FFF2-40B4-BE49-F238E27FC236}">
                    <a16:creationId xmlns:a16="http://schemas.microsoft.com/office/drawing/2014/main" id="{8CE6DF8C-538B-7FB4-D7E2-E85D0590BB15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08" name="Freeform: Shape 13107">
              <a:extLst>
                <a:ext uri="{FF2B5EF4-FFF2-40B4-BE49-F238E27FC236}">
                  <a16:creationId xmlns:a16="http://schemas.microsoft.com/office/drawing/2014/main" id="{219A1C65-48BF-4B90-66BD-5933AB5588B4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7" name="!!Rocket in flight 3">
            <a:extLst>
              <a:ext uri="{FF2B5EF4-FFF2-40B4-BE49-F238E27FC236}">
                <a16:creationId xmlns:a16="http://schemas.microsoft.com/office/drawing/2014/main" id="{777EA2E7-E2EA-4873-E358-C983E258C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 flipV="1">
            <a:off x="1974908" y="2988816"/>
            <a:ext cx="2628900" cy="1123950"/>
          </a:xfrm>
          <a:prstGeom prst="rect">
            <a:avLst/>
          </a:prstGeom>
        </p:spPr>
      </p:pic>
      <p:pic>
        <p:nvPicPr>
          <p:cNvPr id="3" name="Question 3">
            <a:extLst>
              <a:ext uri="{FF2B5EF4-FFF2-40B4-BE49-F238E27FC236}">
                <a16:creationId xmlns:a16="http://schemas.microsoft.com/office/drawing/2014/main" id="{20A833A4-170E-9BB3-311E-0C3A6115D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43750" y="1492562"/>
            <a:ext cx="1314450" cy="653426"/>
          </a:xfrm>
          <a:prstGeom prst="rect">
            <a:avLst/>
          </a:prstGeom>
        </p:spPr>
      </p:pic>
      <p:grpSp>
        <p:nvGrpSpPr>
          <p:cNvPr id="14834" name="Asteroid 3">
            <a:extLst>
              <a:ext uri="{FF2B5EF4-FFF2-40B4-BE49-F238E27FC236}">
                <a16:creationId xmlns:a16="http://schemas.microsoft.com/office/drawing/2014/main" id="{D64E6A9D-6E95-B1B0-8CDA-CA88972287A3}"/>
              </a:ext>
            </a:extLst>
          </p:cNvPr>
          <p:cNvGrpSpPr/>
          <p:nvPr/>
        </p:nvGrpSpPr>
        <p:grpSpPr>
          <a:xfrm>
            <a:off x="7012933" y="1104879"/>
            <a:ext cx="1595581" cy="1604169"/>
            <a:chOff x="4974583" y="838179"/>
            <a:chExt cx="1595581" cy="1604169"/>
          </a:xfrm>
        </p:grpSpPr>
        <p:grpSp>
          <p:nvGrpSpPr>
            <p:cNvPr id="13072" name="Asteroid 3">
              <a:extLst>
                <a:ext uri="{FF2B5EF4-FFF2-40B4-BE49-F238E27FC236}">
                  <a16:creationId xmlns:a16="http://schemas.microsoft.com/office/drawing/2014/main" id="{AD62FB0C-264A-A61B-A7B5-A7CCE1CDB986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3073" name="Freeform: Shape 13072">
                <a:extLst>
                  <a:ext uri="{FF2B5EF4-FFF2-40B4-BE49-F238E27FC236}">
                    <a16:creationId xmlns:a16="http://schemas.microsoft.com/office/drawing/2014/main" id="{60CF37F4-CEAA-AD5D-5940-F2893051579D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4" name="Freeform: Shape 13073">
                <a:extLst>
                  <a:ext uri="{FF2B5EF4-FFF2-40B4-BE49-F238E27FC236}">
                    <a16:creationId xmlns:a16="http://schemas.microsoft.com/office/drawing/2014/main" id="{3E2F89C9-52E6-9B27-56B5-17DC39DBCFA2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5" name="Freeform: Shape 13074">
                <a:extLst>
                  <a:ext uri="{FF2B5EF4-FFF2-40B4-BE49-F238E27FC236}">
                    <a16:creationId xmlns:a16="http://schemas.microsoft.com/office/drawing/2014/main" id="{8B8702F8-4820-750E-44DD-E59F468AAA51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6" name="Freeform: Shape 13075">
                <a:extLst>
                  <a:ext uri="{FF2B5EF4-FFF2-40B4-BE49-F238E27FC236}">
                    <a16:creationId xmlns:a16="http://schemas.microsoft.com/office/drawing/2014/main" id="{8E2894A7-449D-98F8-DFA2-10E5E35C1DAC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7" name="Freeform: Shape 13076">
                <a:extLst>
                  <a:ext uri="{FF2B5EF4-FFF2-40B4-BE49-F238E27FC236}">
                    <a16:creationId xmlns:a16="http://schemas.microsoft.com/office/drawing/2014/main" id="{05345A99-8672-3612-3D60-8C9F7673FE26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8" name="Freeform: Shape 13077">
                <a:extLst>
                  <a:ext uri="{FF2B5EF4-FFF2-40B4-BE49-F238E27FC236}">
                    <a16:creationId xmlns:a16="http://schemas.microsoft.com/office/drawing/2014/main" id="{677DA2A8-F11E-7BC1-E7D1-71F482572B06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9" name="Freeform: Shape 13078">
                <a:extLst>
                  <a:ext uri="{FF2B5EF4-FFF2-40B4-BE49-F238E27FC236}">
                    <a16:creationId xmlns:a16="http://schemas.microsoft.com/office/drawing/2014/main" id="{DDDE73D7-7B3A-BC89-9196-924A84CC96B6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0" name="Freeform: Shape 13079">
                <a:extLst>
                  <a:ext uri="{FF2B5EF4-FFF2-40B4-BE49-F238E27FC236}">
                    <a16:creationId xmlns:a16="http://schemas.microsoft.com/office/drawing/2014/main" id="{99577742-D72D-5466-A990-1F74E6751DC4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1" name="Freeform: Shape 13080">
                <a:extLst>
                  <a:ext uri="{FF2B5EF4-FFF2-40B4-BE49-F238E27FC236}">
                    <a16:creationId xmlns:a16="http://schemas.microsoft.com/office/drawing/2014/main" id="{109F70B1-F0A4-37EF-CB4A-5529861E5B83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17" name="Freeform: Shape 13116">
              <a:extLst>
                <a:ext uri="{FF2B5EF4-FFF2-40B4-BE49-F238E27FC236}">
                  <a16:creationId xmlns:a16="http://schemas.microsoft.com/office/drawing/2014/main" id="{B843711B-9F58-4819-4B63-B6E294DB4D2C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57185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1B1C0B8-53BB-A8BD-6000-27FACEBAF3A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8500" y="-6515100"/>
            <a:ext cx="24249100" cy="13639693"/>
          </a:xfrm>
          <a:prstGeom prst="rect">
            <a:avLst/>
          </a:prstGeom>
        </p:spPr>
      </p:pic>
      <p:pic>
        <p:nvPicPr>
          <p:cNvPr id="7" name="!!Rocket in flight 3">
            <a:extLst>
              <a:ext uri="{FF2B5EF4-FFF2-40B4-BE49-F238E27FC236}">
                <a16:creationId xmlns:a16="http://schemas.microsoft.com/office/drawing/2014/main" id="{777EA2E7-E2EA-4873-E358-C983E258C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 flipV="1">
            <a:off x="1974908" y="2988816"/>
            <a:ext cx="2628900" cy="1123950"/>
          </a:xfrm>
          <a:prstGeom prst="rect">
            <a:avLst/>
          </a:prstGeom>
        </p:spPr>
      </p:pic>
      <p:pic>
        <p:nvPicPr>
          <p:cNvPr id="3" name="Question 3">
            <a:extLst>
              <a:ext uri="{FF2B5EF4-FFF2-40B4-BE49-F238E27FC236}">
                <a16:creationId xmlns:a16="http://schemas.microsoft.com/office/drawing/2014/main" id="{5BE301B1-B420-CB36-5104-6F616587B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57825" y="3335655"/>
            <a:ext cx="3295650" cy="1638300"/>
          </a:xfrm>
          <a:prstGeom prst="rect">
            <a:avLst/>
          </a:prstGeom>
        </p:spPr>
      </p:pic>
      <p:grpSp>
        <p:nvGrpSpPr>
          <p:cNvPr id="14834" name="Asteroid 3">
            <a:extLst>
              <a:ext uri="{FF2B5EF4-FFF2-40B4-BE49-F238E27FC236}">
                <a16:creationId xmlns:a16="http://schemas.microsoft.com/office/drawing/2014/main" id="{D64E6A9D-6E95-B1B0-8CDA-CA88972287A3}"/>
              </a:ext>
            </a:extLst>
          </p:cNvPr>
          <p:cNvGrpSpPr/>
          <p:nvPr/>
        </p:nvGrpSpPr>
        <p:grpSpPr>
          <a:xfrm>
            <a:off x="6336658" y="1523979"/>
            <a:ext cx="1595581" cy="1604169"/>
            <a:chOff x="4974583" y="838179"/>
            <a:chExt cx="1595581" cy="1604169"/>
          </a:xfrm>
        </p:grpSpPr>
        <p:grpSp>
          <p:nvGrpSpPr>
            <p:cNvPr id="13072" name="Asteroid 3">
              <a:extLst>
                <a:ext uri="{FF2B5EF4-FFF2-40B4-BE49-F238E27FC236}">
                  <a16:creationId xmlns:a16="http://schemas.microsoft.com/office/drawing/2014/main" id="{AD62FB0C-264A-A61B-A7B5-A7CCE1CDB986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3073" name="Freeform: Shape 13072">
                <a:extLst>
                  <a:ext uri="{FF2B5EF4-FFF2-40B4-BE49-F238E27FC236}">
                    <a16:creationId xmlns:a16="http://schemas.microsoft.com/office/drawing/2014/main" id="{60CF37F4-CEAA-AD5D-5940-F2893051579D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4" name="Freeform: Shape 13073">
                <a:extLst>
                  <a:ext uri="{FF2B5EF4-FFF2-40B4-BE49-F238E27FC236}">
                    <a16:creationId xmlns:a16="http://schemas.microsoft.com/office/drawing/2014/main" id="{3E2F89C9-52E6-9B27-56B5-17DC39DBCFA2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5" name="Freeform: Shape 13074">
                <a:extLst>
                  <a:ext uri="{FF2B5EF4-FFF2-40B4-BE49-F238E27FC236}">
                    <a16:creationId xmlns:a16="http://schemas.microsoft.com/office/drawing/2014/main" id="{8B8702F8-4820-750E-44DD-E59F468AAA51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6" name="Freeform: Shape 13075">
                <a:extLst>
                  <a:ext uri="{FF2B5EF4-FFF2-40B4-BE49-F238E27FC236}">
                    <a16:creationId xmlns:a16="http://schemas.microsoft.com/office/drawing/2014/main" id="{8E2894A7-449D-98F8-DFA2-10E5E35C1DAC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7" name="Freeform: Shape 13076">
                <a:extLst>
                  <a:ext uri="{FF2B5EF4-FFF2-40B4-BE49-F238E27FC236}">
                    <a16:creationId xmlns:a16="http://schemas.microsoft.com/office/drawing/2014/main" id="{05345A99-8672-3612-3D60-8C9F7673FE26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8" name="Freeform: Shape 13077">
                <a:extLst>
                  <a:ext uri="{FF2B5EF4-FFF2-40B4-BE49-F238E27FC236}">
                    <a16:creationId xmlns:a16="http://schemas.microsoft.com/office/drawing/2014/main" id="{677DA2A8-F11E-7BC1-E7D1-71F482572B06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9" name="Freeform: Shape 13078">
                <a:extLst>
                  <a:ext uri="{FF2B5EF4-FFF2-40B4-BE49-F238E27FC236}">
                    <a16:creationId xmlns:a16="http://schemas.microsoft.com/office/drawing/2014/main" id="{DDDE73D7-7B3A-BC89-9196-924A84CC96B6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0" name="Freeform: Shape 13079">
                <a:extLst>
                  <a:ext uri="{FF2B5EF4-FFF2-40B4-BE49-F238E27FC236}">
                    <a16:creationId xmlns:a16="http://schemas.microsoft.com/office/drawing/2014/main" id="{99577742-D72D-5466-A990-1F74E6751DC4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1" name="Freeform: Shape 13080">
                <a:extLst>
                  <a:ext uri="{FF2B5EF4-FFF2-40B4-BE49-F238E27FC236}">
                    <a16:creationId xmlns:a16="http://schemas.microsoft.com/office/drawing/2014/main" id="{109F70B1-F0A4-37EF-CB4A-5529861E5B83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17" name="Freeform: Shape 13116">
              <a:extLst>
                <a:ext uri="{FF2B5EF4-FFF2-40B4-BE49-F238E27FC236}">
                  <a16:creationId xmlns:a16="http://schemas.microsoft.com/office/drawing/2014/main" id="{B843711B-9F58-4819-4B63-B6E294DB4D2C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3085" name="Jupiter sign">
            <a:extLst>
              <a:ext uri="{FF2B5EF4-FFF2-40B4-BE49-F238E27FC236}">
                <a16:creationId xmlns:a16="http://schemas.microsoft.com/office/drawing/2014/main" id="{ABB01145-414B-FA5E-B0B0-B58A8A308C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87117" y="3461569"/>
            <a:ext cx="2383155" cy="1323975"/>
          </a:xfrm>
          <a:prstGeom prst="rect">
            <a:avLst/>
          </a:prstGeom>
        </p:spPr>
      </p:pic>
      <p:pic>
        <p:nvPicPr>
          <p:cNvPr id="13086" name="Jupiter">
            <a:extLst>
              <a:ext uri="{FF2B5EF4-FFF2-40B4-BE49-F238E27FC236}">
                <a16:creationId xmlns:a16="http://schemas.microsoft.com/office/drawing/2014/main" id="{F6CE547F-391A-8EA0-4C7B-3EAD62946D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486968" y="1889945"/>
            <a:ext cx="4991100" cy="4400550"/>
          </a:xfrm>
          <a:prstGeom prst="rect">
            <a:avLst/>
          </a:prstGeom>
        </p:spPr>
      </p:pic>
      <p:sp>
        <p:nvSpPr>
          <p:cNvPr id="4" name="Saturn answer">
            <a:extLst>
              <a:ext uri="{FF2B5EF4-FFF2-40B4-BE49-F238E27FC236}">
                <a16:creationId xmlns:a16="http://schemas.microsoft.com/office/drawing/2014/main" id="{DB39F3BE-DFC6-5760-7107-BE581FAD2495}"/>
              </a:ext>
            </a:extLst>
          </p:cNvPr>
          <p:cNvSpPr/>
          <p:nvPr/>
        </p:nvSpPr>
        <p:spPr>
          <a:xfrm>
            <a:off x="5646420" y="4245843"/>
            <a:ext cx="1463041" cy="547351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5" name="Jupiter answer">
            <a:hlinkClick r:id="rId12" action="ppaction://hlinksldjump"/>
            <a:extLst>
              <a:ext uri="{FF2B5EF4-FFF2-40B4-BE49-F238E27FC236}">
                <a16:creationId xmlns:a16="http://schemas.microsoft.com/office/drawing/2014/main" id="{1FCAA00B-3786-FCAC-3CD7-60D87324AEA2}"/>
              </a:ext>
            </a:extLst>
          </p:cNvPr>
          <p:cNvSpPr/>
          <p:nvPr/>
        </p:nvSpPr>
        <p:spPr>
          <a:xfrm>
            <a:off x="7124700" y="4245843"/>
            <a:ext cx="1402080" cy="547351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grpSp>
        <p:nvGrpSpPr>
          <p:cNvPr id="6" name="Wrong answer">
            <a:extLst>
              <a:ext uri="{FF2B5EF4-FFF2-40B4-BE49-F238E27FC236}">
                <a16:creationId xmlns:a16="http://schemas.microsoft.com/office/drawing/2014/main" id="{9F331C9B-08FD-06DE-972B-D1B5B7DDE393}"/>
              </a:ext>
            </a:extLst>
          </p:cNvPr>
          <p:cNvGrpSpPr/>
          <p:nvPr/>
        </p:nvGrpSpPr>
        <p:grpSpPr>
          <a:xfrm rot="5610181">
            <a:off x="1564321" y="2802747"/>
            <a:ext cx="1628458" cy="1255256"/>
            <a:chOff x="5719286" y="2995472"/>
            <a:chExt cx="666464" cy="513727"/>
          </a:xfrm>
        </p:grpSpPr>
        <p:grpSp>
          <p:nvGrpSpPr>
            <p:cNvPr id="14" name="Graphic 3">
              <a:extLst>
                <a:ext uri="{FF2B5EF4-FFF2-40B4-BE49-F238E27FC236}">
                  <a16:creationId xmlns:a16="http://schemas.microsoft.com/office/drawing/2014/main" id="{F64E66FD-9E3F-6413-1437-A20A16C17CCA}"/>
                </a:ext>
              </a:extLst>
            </p:cNvPr>
            <p:cNvGrpSpPr/>
            <p:nvPr/>
          </p:nvGrpSpPr>
          <p:grpSpPr>
            <a:xfrm>
              <a:off x="5857746" y="3058762"/>
              <a:ext cx="455137" cy="401193"/>
              <a:chOff x="5857746" y="3058762"/>
              <a:chExt cx="455137" cy="401193"/>
            </a:xfrm>
          </p:grpSpPr>
          <p:grpSp>
            <p:nvGrpSpPr>
              <p:cNvPr id="53" name="Graphic 3">
                <a:extLst>
                  <a:ext uri="{FF2B5EF4-FFF2-40B4-BE49-F238E27FC236}">
                    <a16:creationId xmlns:a16="http://schemas.microsoft.com/office/drawing/2014/main" id="{881B6577-054C-19FF-64D9-D5B63F267543}"/>
                  </a:ext>
                </a:extLst>
              </p:cNvPr>
              <p:cNvGrpSpPr/>
              <p:nvPr/>
            </p:nvGrpSpPr>
            <p:grpSpPr>
              <a:xfrm>
                <a:off x="5857875" y="3058762"/>
                <a:ext cx="455009" cy="401193"/>
                <a:chOff x="5857875" y="3058762"/>
                <a:chExt cx="455009" cy="401193"/>
              </a:xfrm>
              <a:solidFill>
                <a:srgbClr val="FFFFFF"/>
              </a:solidFill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9B1BF10-417A-C3CB-3754-5BCA50F52568}"/>
                    </a:ext>
                  </a:extLst>
                </p:cNvPr>
                <p:cNvSpPr/>
                <p:nvPr/>
              </p:nvSpPr>
              <p:spPr>
                <a:xfrm>
                  <a:off x="6020657" y="3284505"/>
                  <a:ext cx="175450" cy="175450"/>
                </a:xfrm>
                <a:custGeom>
                  <a:avLst/>
                  <a:gdLst>
                    <a:gd name="connsiteX0" fmla="*/ 175450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0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0" y="87725"/>
                      </a:moveTo>
                      <a:cubicBezTo>
                        <a:pt x="175450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0" y="39276"/>
                        <a:pt x="175450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9774A937-58AE-C5E1-69A5-5CDF2644DE8D}"/>
                    </a:ext>
                  </a:extLst>
                </p:cNvPr>
                <p:cNvSpPr/>
                <p:nvPr/>
              </p:nvSpPr>
              <p:spPr>
                <a:xfrm>
                  <a:off x="6169437" y="326716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C575BA2-AF1E-5758-CEC5-15FB5C52D361}"/>
                    </a:ext>
                  </a:extLst>
                </p:cNvPr>
                <p:cNvSpPr/>
                <p:nvPr/>
              </p:nvSpPr>
              <p:spPr>
                <a:xfrm>
                  <a:off x="5946362" y="3275075"/>
                  <a:ext cx="130873" cy="130873"/>
                </a:xfrm>
                <a:custGeom>
                  <a:avLst/>
                  <a:gdLst>
                    <a:gd name="connsiteX0" fmla="*/ 130873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3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3" y="65437"/>
                      </a:moveTo>
                      <a:cubicBezTo>
                        <a:pt x="130873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3" y="29297"/>
                        <a:pt x="130873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73698190-615D-AF0E-03E8-9C4FB8719EB1}"/>
                    </a:ext>
                  </a:extLst>
                </p:cNvPr>
                <p:cNvSpPr/>
                <p:nvPr/>
              </p:nvSpPr>
              <p:spPr>
                <a:xfrm>
                  <a:off x="5857875" y="3182587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B152381B-AB8F-A5CE-FB3E-38EC803303FB}"/>
                    </a:ext>
                  </a:extLst>
                </p:cNvPr>
                <p:cNvSpPr/>
                <p:nvPr/>
              </p:nvSpPr>
              <p:spPr>
                <a:xfrm>
                  <a:off x="5985605" y="3058762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84" name="Freeform: Shape 14783">
                  <a:extLst>
                    <a:ext uri="{FF2B5EF4-FFF2-40B4-BE49-F238E27FC236}">
                      <a16:creationId xmlns:a16="http://schemas.microsoft.com/office/drawing/2014/main" id="{681D181A-7CEC-5515-A3D7-B66ED3E7E905}"/>
                    </a:ext>
                  </a:extLst>
                </p:cNvPr>
                <p:cNvSpPr/>
                <p:nvPr/>
              </p:nvSpPr>
              <p:spPr>
                <a:xfrm>
                  <a:off x="5986557" y="3122104"/>
                  <a:ext cx="223837" cy="223837"/>
                </a:xfrm>
                <a:custGeom>
                  <a:avLst/>
                  <a:gdLst>
                    <a:gd name="connsiteX0" fmla="*/ 223837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7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7" y="111919"/>
                      </a:moveTo>
                      <a:cubicBezTo>
                        <a:pt x="223837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7" y="50108"/>
                        <a:pt x="223837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85" name="Freeform: Shape 14784">
                  <a:extLst>
                    <a:ext uri="{FF2B5EF4-FFF2-40B4-BE49-F238E27FC236}">
                      <a16:creationId xmlns:a16="http://schemas.microsoft.com/office/drawing/2014/main" id="{E7C0200D-9E12-A562-5545-EC70DE527969}"/>
                    </a:ext>
                  </a:extLst>
                </p:cNvPr>
                <p:cNvSpPr/>
                <p:nvPr/>
              </p:nvSpPr>
              <p:spPr>
                <a:xfrm>
                  <a:off x="6137433" y="3130771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86" name="Freeform: Shape 14785">
                  <a:extLst>
                    <a:ext uri="{FF2B5EF4-FFF2-40B4-BE49-F238E27FC236}">
                      <a16:creationId xmlns:a16="http://schemas.microsoft.com/office/drawing/2014/main" id="{9BADAAEB-0145-F955-5113-F5520D0BD423}"/>
                    </a:ext>
                  </a:extLst>
                </p:cNvPr>
                <p:cNvSpPr/>
                <p:nvPr/>
              </p:nvSpPr>
              <p:spPr>
                <a:xfrm>
                  <a:off x="6116478" y="307285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87" name="Freeform: Shape 14786">
                  <a:extLst>
                    <a:ext uri="{FF2B5EF4-FFF2-40B4-BE49-F238E27FC236}">
                      <a16:creationId xmlns:a16="http://schemas.microsoft.com/office/drawing/2014/main" id="{6AF1398E-37F7-E3A5-F3C2-CD29CCDF7F94}"/>
                    </a:ext>
                  </a:extLst>
                </p:cNvPr>
                <p:cNvSpPr/>
                <p:nvPr/>
              </p:nvSpPr>
              <p:spPr>
                <a:xfrm>
                  <a:off x="5906738" y="313724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4" name="Graphic 3">
                <a:extLst>
                  <a:ext uri="{FF2B5EF4-FFF2-40B4-BE49-F238E27FC236}">
                    <a16:creationId xmlns:a16="http://schemas.microsoft.com/office/drawing/2014/main" id="{772D4A69-6D43-E0B7-77CB-771F61C9190A}"/>
                  </a:ext>
                </a:extLst>
              </p:cNvPr>
              <p:cNvGrpSpPr/>
              <p:nvPr/>
            </p:nvGrpSpPr>
            <p:grpSpPr>
              <a:xfrm>
                <a:off x="5857746" y="3058803"/>
                <a:ext cx="455088" cy="401115"/>
                <a:chOff x="5857746" y="3058803"/>
                <a:chExt cx="455088" cy="401115"/>
              </a:xfrm>
              <a:solidFill>
                <a:srgbClr val="3D3936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E98D8CD8-276C-F384-DF5B-B4D2C44D0177}"/>
                    </a:ext>
                  </a:extLst>
                </p:cNvPr>
                <p:cNvSpPr/>
                <p:nvPr/>
              </p:nvSpPr>
              <p:spPr>
                <a:xfrm>
                  <a:off x="5857746" y="3257168"/>
                  <a:ext cx="88044" cy="96242"/>
                </a:xfrm>
                <a:custGeom>
                  <a:avLst/>
                  <a:gdLst>
                    <a:gd name="connsiteX0" fmla="*/ 2510 w 88044"/>
                    <a:gd name="connsiteY0" fmla="*/ 19622 h 96242"/>
                    <a:gd name="connsiteX1" fmla="*/ 82710 w 88044"/>
                    <a:gd name="connsiteY1" fmla="*/ 80772 h 96242"/>
                    <a:gd name="connsiteX2" fmla="*/ 82901 w 88044"/>
                    <a:gd name="connsiteY2" fmla="*/ 81915 h 96242"/>
                    <a:gd name="connsiteX3" fmla="*/ 88044 w 88044"/>
                    <a:gd name="connsiteY3" fmla="*/ 96203 h 96242"/>
                    <a:gd name="connsiteX4" fmla="*/ 2033 w 88044"/>
                    <a:gd name="connsiteY4" fmla="*/ 29242 h 96242"/>
                    <a:gd name="connsiteX5" fmla="*/ 700 w 88044"/>
                    <a:gd name="connsiteY5" fmla="*/ 0 h 96242"/>
                    <a:gd name="connsiteX6" fmla="*/ 2414 w 88044"/>
                    <a:gd name="connsiteY6" fmla="*/ 19622 h 96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044" h="96242">
                      <a:moveTo>
                        <a:pt x="2510" y="19622"/>
                      </a:moveTo>
                      <a:cubicBezTo>
                        <a:pt x="10796" y="57436"/>
                        <a:pt x="45277" y="82677"/>
                        <a:pt x="82710" y="80772"/>
                      </a:cubicBezTo>
                      <a:cubicBezTo>
                        <a:pt x="82710" y="81153"/>
                        <a:pt x="82805" y="81534"/>
                        <a:pt x="82901" y="81915"/>
                      </a:cubicBezTo>
                      <a:cubicBezTo>
                        <a:pt x="84044" y="86963"/>
                        <a:pt x="85853" y="91726"/>
                        <a:pt x="88044" y="96203"/>
                      </a:cubicBezTo>
                      <a:cubicBezTo>
                        <a:pt x="47753" y="97441"/>
                        <a:pt x="10987" y="70009"/>
                        <a:pt x="2033" y="29242"/>
                      </a:cubicBezTo>
                      <a:cubicBezTo>
                        <a:pt x="-157" y="19336"/>
                        <a:pt x="-538" y="9525"/>
                        <a:pt x="700" y="0"/>
                      </a:cubicBezTo>
                      <a:cubicBezTo>
                        <a:pt x="414" y="6477"/>
                        <a:pt x="986" y="13049"/>
                        <a:pt x="2414" y="1962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7D287518-CED0-142B-FBF9-EA9280C3AD58}"/>
                    </a:ext>
                  </a:extLst>
                </p:cNvPr>
                <p:cNvSpPr/>
                <p:nvPr/>
              </p:nvSpPr>
              <p:spPr>
                <a:xfrm>
                  <a:off x="5949029" y="3358990"/>
                  <a:ext cx="75437" cy="46967"/>
                </a:xfrm>
                <a:custGeom>
                  <a:avLst/>
                  <a:gdLst>
                    <a:gd name="connsiteX0" fmla="*/ 63722 w 75437"/>
                    <a:gd name="connsiteY0" fmla="*/ 25432 h 46967"/>
                    <a:gd name="connsiteX1" fmla="*/ 75438 w 75437"/>
                    <a:gd name="connsiteY1" fmla="*/ 45720 h 46967"/>
                    <a:gd name="connsiteX2" fmla="*/ 0 w 75437"/>
                    <a:gd name="connsiteY2" fmla="*/ 0 h 46967"/>
                    <a:gd name="connsiteX3" fmla="*/ 62770 w 75437"/>
                    <a:gd name="connsiteY3" fmla="*/ 25717 h 46967"/>
                    <a:gd name="connsiteX4" fmla="*/ 63722 w 75437"/>
                    <a:gd name="connsiteY4" fmla="*/ 25432 h 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37" h="46967">
                      <a:moveTo>
                        <a:pt x="63722" y="25432"/>
                      </a:moveTo>
                      <a:cubicBezTo>
                        <a:pt x="66675" y="32861"/>
                        <a:pt x="70675" y="39719"/>
                        <a:pt x="75438" y="45720"/>
                      </a:cubicBezTo>
                      <a:cubicBezTo>
                        <a:pt x="42100" y="52292"/>
                        <a:pt x="9430" y="32290"/>
                        <a:pt x="0" y="0"/>
                      </a:cubicBezTo>
                      <a:cubicBezTo>
                        <a:pt x="13144" y="20193"/>
                        <a:pt x="37814" y="31147"/>
                        <a:pt x="62770" y="25717"/>
                      </a:cubicBezTo>
                      <a:cubicBezTo>
                        <a:pt x="63055" y="25717"/>
                        <a:pt x="63436" y="25527"/>
                        <a:pt x="63722" y="2543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E50BEB-6C82-323B-555A-8A7074EB4852}"/>
                    </a:ext>
                  </a:extLst>
                </p:cNvPr>
                <p:cNvSpPr/>
                <p:nvPr/>
              </p:nvSpPr>
              <p:spPr>
                <a:xfrm>
                  <a:off x="6019990" y="3058803"/>
                  <a:ext cx="115442" cy="33582"/>
                </a:xfrm>
                <a:custGeom>
                  <a:avLst/>
                  <a:gdLst>
                    <a:gd name="connsiteX0" fmla="*/ 113443 w 115442"/>
                    <a:gd name="connsiteY0" fmla="*/ 24248 h 33582"/>
                    <a:gd name="connsiteX1" fmla="*/ 93631 w 115442"/>
                    <a:gd name="connsiteY1" fmla="*/ 33583 h 33582"/>
                    <a:gd name="connsiteX2" fmla="*/ 19050 w 115442"/>
                    <a:gd name="connsiteY2" fmla="*/ 12056 h 33582"/>
                    <a:gd name="connsiteX3" fmla="*/ 0 w 115442"/>
                    <a:gd name="connsiteY3" fmla="*/ 18819 h 33582"/>
                    <a:gd name="connsiteX4" fmla="*/ 35623 w 115442"/>
                    <a:gd name="connsiteY4" fmla="*/ 2055 h 33582"/>
                    <a:gd name="connsiteX5" fmla="*/ 115443 w 115442"/>
                    <a:gd name="connsiteY5" fmla="*/ 24058 h 33582"/>
                    <a:gd name="connsiteX6" fmla="*/ 113443 w 115442"/>
                    <a:gd name="connsiteY6" fmla="*/ 24248 h 33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442" h="33582">
                      <a:moveTo>
                        <a:pt x="113443" y="24248"/>
                      </a:moveTo>
                      <a:cubicBezTo>
                        <a:pt x="106013" y="25868"/>
                        <a:pt x="99346" y="29201"/>
                        <a:pt x="93631" y="33583"/>
                      </a:cubicBezTo>
                      <a:cubicBezTo>
                        <a:pt x="74676" y="14914"/>
                        <a:pt x="46958" y="5960"/>
                        <a:pt x="19050" y="12056"/>
                      </a:cubicBezTo>
                      <a:cubicBezTo>
                        <a:pt x="12287" y="13580"/>
                        <a:pt x="5905" y="15866"/>
                        <a:pt x="0" y="18819"/>
                      </a:cubicBezTo>
                      <a:cubicBezTo>
                        <a:pt x="10192" y="10913"/>
                        <a:pt x="22193" y="5008"/>
                        <a:pt x="35623" y="2055"/>
                      </a:cubicBezTo>
                      <a:cubicBezTo>
                        <a:pt x="65342" y="-4422"/>
                        <a:pt x="94679" y="4817"/>
                        <a:pt x="115443" y="24058"/>
                      </a:cubicBezTo>
                      <a:cubicBezTo>
                        <a:pt x="114776" y="24153"/>
                        <a:pt x="114109" y="24058"/>
                        <a:pt x="113443" y="2424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B81D5A85-7A1B-0FEF-ED01-2E816B577029}"/>
                    </a:ext>
                  </a:extLst>
                </p:cNvPr>
                <p:cNvSpPr/>
                <p:nvPr/>
              </p:nvSpPr>
              <p:spPr>
                <a:xfrm>
                  <a:off x="6029705" y="3073023"/>
                  <a:ext cx="283129" cy="386894"/>
                </a:xfrm>
                <a:custGeom>
                  <a:avLst/>
                  <a:gdLst>
                    <a:gd name="connsiteX0" fmla="*/ 281083 w 283129"/>
                    <a:gd name="connsiteY0" fmla="*/ 126614 h 386894"/>
                    <a:gd name="connsiteX1" fmla="*/ 240221 w 283129"/>
                    <a:gd name="connsiteY1" fmla="*/ 220721 h 386894"/>
                    <a:gd name="connsiteX2" fmla="*/ 246412 w 283129"/>
                    <a:gd name="connsiteY2" fmla="*/ 236533 h 386894"/>
                    <a:gd name="connsiteX3" fmla="*/ 205264 w 283129"/>
                    <a:gd name="connsiteY3" fmla="*/ 300826 h 386894"/>
                    <a:gd name="connsiteX4" fmla="*/ 166116 w 283129"/>
                    <a:gd name="connsiteY4" fmla="*/ 294445 h 386894"/>
                    <a:gd name="connsiteX5" fmla="*/ 97441 w 283129"/>
                    <a:gd name="connsiteY5" fmla="*/ 384837 h 386894"/>
                    <a:gd name="connsiteX6" fmla="*/ 0 w 283129"/>
                    <a:gd name="connsiteY6" fmla="*/ 337688 h 386894"/>
                    <a:gd name="connsiteX7" fmla="*/ 74676 w 283129"/>
                    <a:gd name="connsiteY7" fmla="*/ 360358 h 386894"/>
                    <a:gd name="connsiteX8" fmla="*/ 137351 w 283129"/>
                    <a:gd name="connsiteY8" fmla="*/ 277871 h 386894"/>
                    <a:gd name="connsiteX9" fmla="*/ 173069 w 283129"/>
                    <a:gd name="connsiteY9" fmla="*/ 283681 h 386894"/>
                    <a:gd name="connsiteX10" fmla="*/ 210693 w 283129"/>
                    <a:gd name="connsiteY10" fmla="*/ 225007 h 386894"/>
                    <a:gd name="connsiteX11" fmla="*/ 204978 w 283129"/>
                    <a:gd name="connsiteY11" fmla="*/ 210625 h 386894"/>
                    <a:gd name="connsiteX12" fmla="*/ 242221 w 283129"/>
                    <a:gd name="connsiteY12" fmla="*/ 124709 h 386894"/>
                    <a:gd name="connsiteX13" fmla="*/ 163354 w 283129"/>
                    <a:gd name="connsiteY13" fmla="*/ 61844 h 386894"/>
                    <a:gd name="connsiteX14" fmla="*/ 162306 w 283129"/>
                    <a:gd name="connsiteY14" fmla="*/ 47747 h 386894"/>
                    <a:gd name="connsiteX15" fmla="*/ 110585 w 283129"/>
                    <a:gd name="connsiteY15" fmla="*/ 9361 h 386894"/>
                    <a:gd name="connsiteX16" fmla="*/ 129159 w 283129"/>
                    <a:gd name="connsiteY16" fmla="*/ 1265 h 386894"/>
                    <a:gd name="connsiteX17" fmla="*/ 193453 w 283129"/>
                    <a:gd name="connsiteY17" fmla="*/ 42413 h 386894"/>
                    <a:gd name="connsiteX18" fmla="*/ 194596 w 283129"/>
                    <a:gd name="connsiteY18" fmla="*/ 57844 h 386894"/>
                    <a:gd name="connsiteX19" fmla="*/ 280988 w 283129"/>
                    <a:gd name="connsiteY19" fmla="*/ 126709 h 386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3129" h="386894">
                      <a:moveTo>
                        <a:pt x="281083" y="126614"/>
                      </a:moveTo>
                      <a:cubicBezTo>
                        <a:pt x="289370" y="164428"/>
                        <a:pt x="271844" y="201957"/>
                        <a:pt x="240221" y="220721"/>
                      </a:cubicBezTo>
                      <a:cubicBezTo>
                        <a:pt x="243078" y="225484"/>
                        <a:pt x="245174" y="230818"/>
                        <a:pt x="246412" y="236533"/>
                      </a:cubicBezTo>
                      <a:cubicBezTo>
                        <a:pt x="252794" y="265679"/>
                        <a:pt x="234410" y="294445"/>
                        <a:pt x="205264" y="300826"/>
                      </a:cubicBezTo>
                      <a:cubicBezTo>
                        <a:pt x="191357" y="303874"/>
                        <a:pt x="177451" y="301207"/>
                        <a:pt x="166116" y="294445"/>
                      </a:cubicBezTo>
                      <a:cubicBezTo>
                        <a:pt x="168402" y="336640"/>
                        <a:pt x="140018" y="375502"/>
                        <a:pt x="97441" y="384837"/>
                      </a:cubicBezTo>
                      <a:cubicBezTo>
                        <a:pt x="57150" y="393695"/>
                        <a:pt x="17336" y="373216"/>
                        <a:pt x="0" y="337688"/>
                      </a:cubicBezTo>
                      <a:cubicBezTo>
                        <a:pt x="18669" y="357024"/>
                        <a:pt x="46482" y="366549"/>
                        <a:pt x="74676" y="360358"/>
                      </a:cubicBezTo>
                      <a:cubicBezTo>
                        <a:pt x="113538" y="351785"/>
                        <a:pt x="139446" y="316352"/>
                        <a:pt x="137351" y="277871"/>
                      </a:cubicBezTo>
                      <a:cubicBezTo>
                        <a:pt x="147733" y="284062"/>
                        <a:pt x="160401" y="286444"/>
                        <a:pt x="173069" y="283681"/>
                      </a:cubicBezTo>
                      <a:cubicBezTo>
                        <a:pt x="199644" y="277871"/>
                        <a:pt x="216503" y="251582"/>
                        <a:pt x="210693" y="225007"/>
                      </a:cubicBezTo>
                      <a:cubicBezTo>
                        <a:pt x="209550" y="219769"/>
                        <a:pt x="207550" y="214911"/>
                        <a:pt x="204978" y="210625"/>
                      </a:cubicBezTo>
                      <a:cubicBezTo>
                        <a:pt x="233839" y="193480"/>
                        <a:pt x="249841" y="159285"/>
                        <a:pt x="242221" y="124709"/>
                      </a:cubicBezTo>
                      <a:cubicBezTo>
                        <a:pt x="233934" y="87085"/>
                        <a:pt x="200406" y="61463"/>
                        <a:pt x="163354" y="61844"/>
                      </a:cubicBezTo>
                      <a:cubicBezTo>
                        <a:pt x="163640" y="57177"/>
                        <a:pt x="163354" y="52510"/>
                        <a:pt x="162306" y="47747"/>
                      </a:cubicBezTo>
                      <a:cubicBezTo>
                        <a:pt x="156972" y="23458"/>
                        <a:pt x="134684" y="7552"/>
                        <a:pt x="110585" y="9361"/>
                      </a:cubicBezTo>
                      <a:cubicBezTo>
                        <a:pt x="116110" y="5647"/>
                        <a:pt x="122301" y="2789"/>
                        <a:pt x="129159" y="1265"/>
                      </a:cubicBezTo>
                      <a:cubicBezTo>
                        <a:pt x="158306" y="-5117"/>
                        <a:pt x="187071" y="13267"/>
                        <a:pt x="193453" y="42413"/>
                      </a:cubicBezTo>
                      <a:cubicBezTo>
                        <a:pt x="194596" y="47652"/>
                        <a:pt x="194882" y="52795"/>
                        <a:pt x="194596" y="57844"/>
                      </a:cubicBezTo>
                      <a:cubicBezTo>
                        <a:pt x="235172" y="57463"/>
                        <a:pt x="271939" y="85466"/>
                        <a:pt x="280988" y="12670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5" name="Graphic 3">
              <a:extLst>
                <a:ext uri="{FF2B5EF4-FFF2-40B4-BE49-F238E27FC236}">
                  <a16:creationId xmlns:a16="http://schemas.microsoft.com/office/drawing/2014/main" id="{B8E6A7F1-F72C-0C35-9B02-9A24B23C6882}"/>
                </a:ext>
              </a:extLst>
            </p:cNvPr>
            <p:cNvGrpSpPr/>
            <p:nvPr/>
          </p:nvGrpSpPr>
          <p:grpSpPr>
            <a:xfrm>
              <a:off x="5719286" y="3313258"/>
              <a:ext cx="121634" cy="108557"/>
              <a:chOff x="5719286" y="3313258"/>
              <a:chExt cx="121634" cy="108557"/>
            </a:xfrm>
          </p:grpSpPr>
          <p:grpSp>
            <p:nvGrpSpPr>
              <p:cNvPr id="44" name="Graphic 3">
                <a:extLst>
                  <a:ext uri="{FF2B5EF4-FFF2-40B4-BE49-F238E27FC236}">
                    <a16:creationId xmlns:a16="http://schemas.microsoft.com/office/drawing/2014/main" id="{5DF87B2D-8BB3-A99E-07A7-CAE8ADB3B744}"/>
                  </a:ext>
                </a:extLst>
              </p:cNvPr>
              <p:cNvGrpSpPr/>
              <p:nvPr/>
            </p:nvGrpSpPr>
            <p:grpSpPr>
              <a:xfrm>
                <a:off x="5719286" y="3313345"/>
                <a:ext cx="121634" cy="107271"/>
                <a:chOff x="5719286" y="3313345"/>
                <a:chExt cx="121634" cy="107271"/>
              </a:xfrm>
              <a:solidFill>
                <a:srgbClr val="FFFFFF"/>
              </a:solidFill>
            </p:grpSpPr>
            <p:grpSp>
              <p:nvGrpSpPr>
                <p:cNvPr id="48" name="Graphic 3">
                  <a:extLst>
                    <a:ext uri="{FF2B5EF4-FFF2-40B4-BE49-F238E27FC236}">
                      <a16:creationId xmlns:a16="http://schemas.microsoft.com/office/drawing/2014/main" id="{E615F7AE-5224-5C13-BE07-54C29FE341C1}"/>
                    </a:ext>
                  </a:extLst>
                </p:cNvPr>
                <p:cNvGrpSpPr/>
                <p:nvPr/>
              </p:nvGrpSpPr>
              <p:grpSpPr>
                <a:xfrm>
                  <a:off x="5719286" y="3313366"/>
                  <a:ext cx="121062" cy="107251"/>
                  <a:chOff x="5719286" y="3313366"/>
                  <a:chExt cx="121062" cy="107251"/>
                </a:xfrm>
                <a:solidFill>
                  <a:srgbClr val="FFFFFF"/>
                </a:solidFill>
              </p:grpSpPr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C4246DFC-66CC-F0A5-2385-6780DCB68338}"/>
                      </a:ext>
                    </a:extLst>
                  </p:cNvPr>
                  <p:cNvSpPr/>
                  <p:nvPr/>
                </p:nvSpPr>
                <p:spPr>
                  <a:xfrm>
                    <a:off x="5728239" y="3343465"/>
                    <a:ext cx="77152" cy="77152"/>
                  </a:xfrm>
                  <a:custGeom>
                    <a:avLst/>
                    <a:gdLst>
                      <a:gd name="connsiteX0" fmla="*/ 77152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2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2" y="38576"/>
                        </a:moveTo>
                        <a:cubicBezTo>
                          <a:pt x="77152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2" y="17271"/>
                          <a:pt x="77152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31C9AA1E-253A-BEDE-4FE8-2ADDA63C2F70}"/>
                      </a:ext>
                    </a:extLst>
                  </p:cNvPr>
                  <p:cNvSpPr/>
                  <p:nvPr/>
                </p:nvSpPr>
                <p:spPr>
                  <a:xfrm>
                    <a:off x="5719286" y="3313366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67BE9A68-4126-A9CD-51B8-E96C0A4F5930}"/>
                      </a:ext>
                    </a:extLst>
                  </p:cNvPr>
                  <p:cNvSpPr/>
                  <p:nvPr/>
                </p:nvSpPr>
                <p:spPr>
                  <a:xfrm>
                    <a:off x="5774436" y="3343941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004BD5F5-1911-DD1A-2020-E397D61D017A}"/>
                    </a:ext>
                  </a:extLst>
                </p:cNvPr>
                <p:cNvSpPr/>
                <p:nvPr/>
              </p:nvSpPr>
              <p:spPr>
                <a:xfrm>
                  <a:off x="5775293" y="3313345"/>
                  <a:ext cx="65627" cy="40516"/>
                </a:xfrm>
                <a:custGeom>
                  <a:avLst/>
                  <a:gdLst>
                    <a:gd name="connsiteX0" fmla="*/ 65627 w 65627"/>
                    <a:gd name="connsiteY0" fmla="*/ 5259 h 40516"/>
                    <a:gd name="connsiteX1" fmla="*/ 25336 w 65627"/>
                    <a:gd name="connsiteY1" fmla="*/ 2116 h 40516"/>
                    <a:gd name="connsiteX2" fmla="*/ 0 w 65627"/>
                    <a:gd name="connsiteY2" fmla="*/ 31548 h 40516"/>
                    <a:gd name="connsiteX3" fmla="*/ 26289 w 65627"/>
                    <a:gd name="connsiteY3" fmla="*/ 40501 h 40516"/>
                    <a:gd name="connsiteX4" fmla="*/ 36290 w 65627"/>
                    <a:gd name="connsiteY4" fmla="*/ 29071 h 40516"/>
                    <a:gd name="connsiteX5" fmla="*/ 65532 w 65627"/>
                    <a:gd name="connsiteY5" fmla="*/ 5354 h 4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627" h="40516">
                      <a:moveTo>
                        <a:pt x="65627" y="5259"/>
                      </a:moveTo>
                      <a:cubicBezTo>
                        <a:pt x="52769" y="306"/>
                        <a:pt x="38386" y="-1980"/>
                        <a:pt x="25336" y="2116"/>
                      </a:cubicBezTo>
                      <a:cubicBezTo>
                        <a:pt x="12287" y="6211"/>
                        <a:pt x="952" y="17832"/>
                        <a:pt x="0" y="31548"/>
                      </a:cubicBezTo>
                      <a:cubicBezTo>
                        <a:pt x="6953" y="33929"/>
                        <a:pt x="19050" y="40882"/>
                        <a:pt x="26289" y="40501"/>
                      </a:cubicBezTo>
                      <a:cubicBezTo>
                        <a:pt x="35338" y="39930"/>
                        <a:pt x="32290" y="37834"/>
                        <a:pt x="36290" y="29071"/>
                      </a:cubicBezTo>
                      <a:cubicBezTo>
                        <a:pt x="40100" y="20880"/>
                        <a:pt x="54483" y="2878"/>
                        <a:pt x="65532" y="53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5" name="Graphic 3">
                <a:extLst>
                  <a:ext uri="{FF2B5EF4-FFF2-40B4-BE49-F238E27FC236}">
                    <a16:creationId xmlns:a16="http://schemas.microsoft.com/office/drawing/2014/main" id="{DB40043F-526D-3213-D1F0-9835B1BA867D}"/>
                  </a:ext>
                </a:extLst>
              </p:cNvPr>
              <p:cNvGrpSpPr/>
              <p:nvPr/>
            </p:nvGrpSpPr>
            <p:grpSpPr>
              <a:xfrm>
                <a:off x="5719305" y="3313258"/>
                <a:ext cx="121614" cy="108557"/>
                <a:chOff x="5719305" y="3313258"/>
                <a:chExt cx="121614" cy="108557"/>
              </a:xfrm>
              <a:solidFill>
                <a:srgbClr val="3D3936"/>
              </a:solidFill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D401AFF3-952B-9D0F-1C2C-3A2A517443D4}"/>
                    </a:ext>
                  </a:extLst>
                </p:cNvPr>
                <p:cNvSpPr/>
                <p:nvPr/>
              </p:nvSpPr>
              <p:spPr>
                <a:xfrm>
                  <a:off x="5782722" y="3313441"/>
                  <a:ext cx="58197" cy="20784"/>
                </a:xfrm>
                <a:custGeom>
                  <a:avLst/>
                  <a:gdLst>
                    <a:gd name="connsiteX0" fmla="*/ 5334 w 58197"/>
                    <a:gd name="connsiteY0" fmla="*/ 20785 h 20784"/>
                    <a:gd name="connsiteX1" fmla="*/ 22479 w 58197"/>
                    <a:gd name="connsiteY1" fmla="*/ 8307 h 20784"/>
                    <a:gd name="connsiteX2" fmla="*/ 47434 w 58197"/>
                    <a:gd name="connsiteY2" fmla="*/ 8021 h 20784"/>
                    <a:gd name="connsiteX3" fmla="*/ 58198 w 58197"/>
                    <a:gd name="connsiteY3" fmla="*/ 5259 h 20784"/>
                    <a:gd name="connsiteX4" fmla="*/ 17907 w 58197"/>
                    <a:gd name="connsiteY4" fmla="*/ 2116 h 20784"/>
                    <a:gd name="connsiteX5" fmla="*/ 0 w 58197"/>
                    <a:gd name="connsiteY5" fmla="*/ 14212 h 20784"/>
                    <a:gd name="connsiteX6" fmla="*/ 5334 w 58197"/>
                    <a:gd name="connsiteY6" fmla="*/ 20785 h 20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197" h="20784">
                      <a:moveTo>
                        <a:pt x="5334" y="20785"/>
                      </a:moveTo>
                      <a:cubicBezTo>
                        <a:pt x="9430" y="14974"/>
                        <a:pt x="15621" y="10402"/>
                        <a:pt x="22479" y="8307"/>
                      </a:cubicBezTo>
                      <a:cubicBezTo>
                        <a:pt x="30575" y="5735"/>
                        <a:pt x="39148" y="6116"/>
                        <a:pt x="47434" y="8021"/>
                      </a:cubicBezTo>
                      <a:cubicBezTo>
                        <a:pt x="51054" y="5830"/>
                        <a:pt x="54769" y="4497"/>
                        <a:pt x="58198" y="5259"/>
                      </a:cubicBezTo>
                      <a:cubicBezTo>
                        <a:pt x="45339" y="306"/>
                        <a:pt x="30956" y="-1980"/>
                        <a:pt x="17907" y="2116"/>
                      </a:cubicBezTo>
                      <a:cubicBezTo>
                        <a:pt x="10954" y="4306"/>
                        <a:pt x="4667" y="8688"/>
                        <a:pt x="0" y="14212"/>
                      </a:cubicBezTo>
                      <a:cubicBezTo>
                        <a:pt x="2096" y="16213"/>
                        <a:pt x="3905" y="18308"/>
                        <a:pt x="5334" y="20785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DD842121-A05F-E74B-3289-490EED165E9E}"/>
                    </a:ext>
                  </a:extLst>
                </p:cNvPr>
                <p:cNvSpPr/>
                <p:nvPr/>
              </p:nvSpPr>
              <p:spPr>
                <a:xfrm>
                  <a:off x="5719305" y="3313258"/>
                  <a:ext cx="120966" cy="108557"/>
                </a:xfrm>
                <a:custGeom>
                  <a:avLst/>
                  <a:gdLst>
                    <a:gd name="connsiteX0" fmla="*/ 10839 w 120966"/>
                    <a:gd name="connsiteY0" fmla="*/ 57353 h 108557"/>
                    <a:gd name="connsiteX1" fmla="*/ 9410 w 120966"/>
                    <a:gd name="connsiteY1" fmla="*/ 61639 h 108557"/>
                    <a:gd name="connsiteX2" fmla="*/ 38843 w 120966"/>
                    <a:gd name="connsiteY2" fmla="*/ 107645 h 108557"/>
                    <a:gd name="connsiteX3" fmla="*/ 76657 w 120966"/>
                    <a:gd name="connsiteY3" fmla="*/ 94501 h 108557"/>
                    <a:gd name="connsiteX4" fmla="*/ 80943 w 120966"/>
                    <a:gd name="connsiteY4" fmla="*/ 95929 h 108557"/>
                    <a:gd name="connsiteX5" fmla="*/ 120186 w 120966"/>
                    <a:gd name="connsiteY5" fmla="*/ 70783 h 108557"/>
                    <a:gd name="connsiteX6" fmla="*/ 95421 w 120966"/>
                    <a:gd name="connsiteY6" fmla="*/ 31636 h 108557"/>
                    <a:gd name="connsiteX7" fmla="*/ 95421 w 120966"/>
                    <a:gd name="connsiteY7" fmla="*/ 31636 h 108557"/>
                    <a:gd name="connsiteX8" fmla="*/ 94754 w 120966"/>
                    <a:gd name="connsiteY8" fmla="*/ 33350 h 108557"/>
                    <a:gd name="connsiteX9" fmla="*/ 97898 w 120966"/>
                    <a:gd name="connsiteY9" fmla="*/ 33731 h 108557"/>
                    <a:gd name="connsiteX10" fmla="*/ 119615 w 120966"/>
                    <a:gd name="connsiteY10" fmla="*/ 67640 h 108557"/>
                    <a:gd name="connsiteX11" fmla="*/ 85706 w 120966"/>
                    <a:gd name="connsiteY11" fmla="*/ 89357 h 108557"/>
                    <a:gd name="connsiteX12" fmla="*/ 81991 w 120966"/>
                    <a:gd name="connsiteY12" fmla="*/ 88119 h 108557"/>
                    <a:gd name="connsiteX13" fmla="*/ 49225 w 120966"/>
                    <a:gd name="connsiteY13" fmla="*/ 99454 h 108557"/>
                    <a:gd name="connsiteX14" fmla="*/ 23793 w 120966"/>
                    <a:gd name="connsiteY14" fmla="*/ 59639 h 108557"/>
                    <a:gd name="connsiteX15" fmla="*/ 25031 w 120966"/>
                    <a:gd name="connsiteY15" fmla="*/ 55924 h 108557"/>
                    <a:gd name="connsiteX16" fmla="*/ 16268 w 120966"/>
                    <a:gd name="connsiteY16" fmla="*/ 28778 h 108557"/>
                    <a:gd name="connsiteX17" fmla="*/ 50177 w 120966"/>
                    <a:gd name="connsiteY17" fmla="*/ 7061 h 108557"/>
                    <a:gd name="connsiteX18" fmla="*/ 54845 w 120966"/>
                    <a:gd name="connsiteY18" fmla="*/ 8680 h 108557"/>
                    <a:gd name="connsiteX19" fmla="*/ 39986 w 120966"/>
                    <a:gd name="connsiteY19" fmla="*/ 775 h 108557"/>
                    <a:gd name="connsiteX20" fmla="*/ 743 w 120966"/>
                    <a:gd name="connsiteY20" fmla="*/ 25921 h 108557"/>
                    <a:gd name="connsiteX21" fmla="*/ 10839 w 120966"/>
                    <a:gd name="connsiteY21" fmla="*/ 57258 h 10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0966" h="108557">
                      <a:moveTo>
                        <a:pt x="10839" y="57353"/>
                      </a:moveTo>
                      <a:cubicBezTo>
                        <a:pt x="10363" y="58782"/>
                        <a:pt x="9791" y="60115"/>
                        <a:pt x="9410" y="61639"/>
                      </a:cubicBezTo>
                      <a:cubicBezTo>
                        <a:pt x="4838" y="82499"/>
                        <a:pt x="17983" y="103073"/>
                        <a:pt x="38843" y="107645"/>
                      </a:cubicBezTo>
                      <a:cubicBezTo>
                        <a:pt x="53416" y="110884"/>
                        <a:pt x="67703" y="105264"/>
                        <a:pt x="76657" y="94501"/>
                      </a:cubicBezTo>
                      <a:cubicBezTo>
                        <a:pt x="78086" y="94977"/>
                        <a:pt x="79419" y="95548"/>
                        <a:pt x="80943" y="95929"/>
                      </a:cubicBezTo>
                      <a:cubicBezTo>
                        <a:pt x="98755" y="99835"/>
                        <a:pt x="116281" y="88595"/>
                        <a:pt x="120186" y="70783"/>
                      </a:cubicBezTo>
                      <a:cubicBezTo>
                        <a:pt x="124091" y="52972"/>
                        <a:pt x="112947" y="35731"/>
                        <a:pt x="95421" y="31636"/>
                      </a:cubicBezTo>
                      <a:cubicBezTo>
                        <a:pt x="95421" y="31636"/>
                        <a:pt x="95421" y="31636"/>
                        <a:pt x="95421" y="31636"/>
                      </a:cubicBezTo>
                      <a:cubicBezTo>
                        <a:pt x="95135" y="32302"/>
                        <a:pt x="94945" y="32779"/>
                        <a:pt x="94754" y="33350"/>
                      </a:cubicBezTo>
                      <a:cubicBezTo>
                        <a:pt x="95802" y="33445"/>
                        <a:pt x="96850" y="33445"/>
                        <a:pt x="97898" y="33731"/>
                      </a:cubicBezTo>
                      <a:cubicBezTo>
                        <a:pt x="113233" y="37065"/>
                        <a:pt x="123044" y="52305"/>
                        <a:pt x="119615" y="67640"/>
                      </a:cubicBezTo>
                      <a:cubicBezTo>
                        <a:pt x="116186" y="82975"/>
                        <a:pt x="101041" y="92786"/>
                        <a:pt x="85706" y="89357"/>
                      </a:cubicBezTo>
                      <a:cubicBezTo>
                        <a:pt x="84372" y="89071"/>
                        <a:pt x="83229" y="88595"/>
                        <a:pt x="81991" y="88119"/>
                      </a:cubicBezTo>
                      <a:cubicBezTo>
                        <a:pt x="74276" y="97358"/>
                        <a:pt x="61893" y="102216"/>
                        <a:pt x="49225" y="99454"/>
                      </a:cubicBezTo>
                      <a:cubicBezTo>
                        <a:pt x="31223" y="95453"/>
                        <a:pt x="19793" y="77641"/>
                        <a:pt x="23793" y="59639"/>
                      </a:cubicBezTo>
                      <a:cubicBezTo>
                        <a:pt x="24079" y="58306"/>
                        <a:pt x="24555" y="57163"/>
                        <a:pt x="25031" y="55924"/>
                      </a:cubicBezTo>
                      <a:cubicBezTo>
                        <a:pt x="17697" y="49257"/>
                        <a:pt x="13982" y="39160"/>
                        <a:pt x="16268" y="28778"/>
                      </a:cubicBezTo>
                      <a:cubicBezTo>
                        <a:pt x="19602" y="13443"/>
                        <a:pt x="34842" y="3632"/>
                        <a:pt x="50177" y="7061"/>
                      </a:cubicBezTo>
                      <a:cubicBezTo>
                        <a:pt x="51797" y="7442"/>
                        <a:pt x="53321" y="8014"/>
                        <a:pt x="54845" y="8680"/>
                      </a:cubicBezTo>
                      <a:cubicBezTo>
                        <a:pt x="50749" y="4870"/>
                        <a:pt x="45796" y="2013"/>
                        <a:pt x="39986" y="775"/>
                      </a:cubicBezTo>
                      <a:cubicBezTo>
                        <a:pt x="22174" y="-3131"/>
                        <a:pt x="4648" y="8109"/>
                        <a:pt x="743" y="25921"/>
                      </a:cubicBezTo>
                      <a:cubicBezTo>
                        <a:pt x="-1829" y="37827"/>
                        <a:pt x="2457" y="49543"/>
                        <a:pt x="10839" y="5725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E5614243-71DD-A79A-6472-8E4C58AAF9ED}"/>
                </a:ext>
              </a:extLst>
            </p:cNvPr>
            <p:cNvGrpSpPr/>
            <p:nvPr/>
          </p:nvGrpSpPr>
          <p:grpSpPr>
            <a:xfrm>
              <a:off x="6240018" y="3417378"/>
              <a:ext cx="93821" cy="91821"/>
              <a:chOff x="6240018" y="3417378"/>
              <a:chExt cx="93821" cy="91821"/>
            </a:xfrm>
          </p:grpSpPr>
          <p:grpSp>
            <p:nvGrpSpPr>
              <p:cNvPr id="37" name="Graphic 3">
                <a:extLst>
                  <a:ext uri="{FF2B5EF4-FFF2-40B4-BE49-F238E27FC236}">
                    <a16:creationId xmlns:a16="http://schemas.microsoft.com/office/drawing/2014/main" id="{1DE65C0E-7EF6-9835-B729-2335E8809A6B}"/>
                  </a:ext>
                </a:extLst>
              </p:cNvPr>
              <p:cNvGrpSpPr/>
              <p:nvPr/>
            </p:nvGrpSpPr>
            <p:grpSpPr>
              <a:xfrm>
                <a:off x="6240018" y="3417378"/>
                <a:ext cx="93821" cy="91821"/>
                <a:chOff x="6240018" y="3417378"/>
                <a:chExt cx="93821" cy="91821"/>
              </a:xfrm>
              <a:solidFill>
                <a:srgbClr val="FFFFFF"/>
              </a:solidFill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D33C7C47-0C60-F5E4-63EC-E61DFD0ADF4A}"/>
                    </a:ext>
                  </a:extLst>
                </p:cNvPr>
                <p:cNvSpPr/>
                <p:nvPr/>
              </p:nvSpPr>
              <p:spPr>
                <a:xfrm>
                  <a:off x="6272212" y="3453002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ECC9D9BE-130E-47AB-3018-2D31B47ECBC5}"/>
                    </a:ext>
                  </a:extLst>
                </p:cNvPr>
                <p:cNvSpPr/>
                <p:nvPr/>
              </p:nvSpPr>
              <p:spPr>
                <a:xfrm>
                  <a:off x="6285833" y="3432714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ACB6B2AF-D4F9-0237-380D-F74F711A9D4B}"/>
                    </a:ext>
                  </a:extLst>
                </p:cNvPr>
                <p:cNvSpPr/>
                <p:nvPr/>
              </p:nvSpPr>
              <p:spPr>
                <a:xfrm>
                  <a:off x="6240018" y="3436143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60"/>
                        <a:pt x="37260" y="48006"/>
                        <a:pt x="24003" y="48006"/>
                      </a:cubicBezTo>
                      <a:cubicBezTo>
                        <a:pt x="10747" y="48006"/>
                        <a:pt x="0" y="37260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2FA8C632-D1CD-5429-E1A1-4D396FD4EE08}"/>
                    </a:ext>
                  </a:extLst>
                </p:cNvPr>
                <p:cNvSpPr/>
                <p:nvPr/>
              </p:nvSpPr>
              <p:spPr>
                <a:xfrm>
                  <a:off x="6260973" y="3417378"/>
                  <a:ext cx="36744" cy="37433"/>
                </a:xfrm>
                <a:custGeom>
                  <a:avLst/>
                  <a:gdLst>
                    <a:gd name="connsiteX0" fmla="*/ 0 w 36744"/>
                    <a:gd name="connsiteY0" fmla="*/ 0 h 37433"/>
                    <a:gd name="connsiteX1" fmla="*/ 27622 w 36744"/>
                    <a:gd name="connsiteY1" fmla="*/ 10287 h 37433"/>
                    <a:gd name="connsiteX2" fmla="*/ 35433 w 36744"/>
                    <a:gd name="connsiteY2" fmla="*/ 37433 h 37433"/>
                    <a:gd name="connsiteX3" fmla="*/ 15335 w 36744"/>
                    <a:gd name="connsiteY3" fmla="*/ 35338 h 37433"/>
                    <a:gd name="connsiteX4" fmla="*/ 12192 w 36744"/>
                    <a:gd name="connsiteY4" fmla="*/ 24670 h 37433"/>
                    <a:gd name="connsiteX5" fmla="*/ 95 w 36744"/>
                    <a:gd name="connsiteY5" fmla="*/ 0 h 3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744" h="37433">
                      <a:moveTo>
                        <a:pt x="0" y="0"/>
                      </a:moveTo>
                      <a:cubicBezTo>
                        <a:pt x="10001" y="667"/>
                        <a:pt x="20193" y="3524"/>
                        <a:pt x="27622" y="10287"/>
                      </a:cubicBezTo>
                      <a:cubicBezTo>
                        <a:pt x="35052" y="17050"/>
                        <a:pt x="38957" y="28099"/>
                        <a:pt x="35433" y="37433"/>
                      </a:cubicBezTo>
                      <a:cubicBezTo>
                        <a:pt x="30099" y="36862"/>
                        <a:pt x="20002" y="37814"/>
                        <a:pt x="15335" y="35338"/>
                      </a:cubicBezTo>
                      <a:cubicBezTo>
                        <a:pt x="9525" y="32195"/>
                        <a:pt x="12192" y="31718"/>
                        <a:pt x="12192" y="24670"/>
                      </a:cubicBezTo>
                      <a:cubicBezTo>
                        <a:pt x="12192" y="18098"/>
                        <a:pt x="8096" y="181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C15E435B-DA00-CC77-5693-A596C9E2B485}"/>
                    </a:ext>
                  </a:extLst>
                </p:cNvPr>
                <p:cNvSpPr/>
                <p:nvPr/>
              </p:nvSpPr>
              <p:spPr>
                <a:xfrm>
                  <a:off x="6242970" y="3453955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BCE7B4A-0D3A-CC45-D453-3B185C66E2B7}"/>
                  </a:ext>
                </a:extLst>
              </p:cNvPr>
              <p:cNvSpPr/>
              <p:nvPr/>
            </p:nvSpPr>
            <p:spPr>
              <a:xfrm>
                <a:off x="6240056" y="3417569"/>
                <a:ext cx="93687" cy="84391"/>
              </a:xfrm>
              <a:custGeom>
                <a:avLst/>
                <a:gdLst>
                  <a:gd name="connsiteX0" fmla="*/ 533 w 93687"/>
                  <a:gd name="connsiteY0" fmla="*/ 37433 h 84391"/>
                  <a:gd name="connsiteX1" fmla="*/ 3486 w 93687"/>
                  <a:gd name="connsiteY1" fmla="*/ 55055 h 84391"/>
                  <a:gd name="connsiteX2" fmla="*/ 3486 w 93687"/>
                  <a:gd name="connsiteY2" fmla="*/ 55340 h 84391"/>
                  <a:gd name="connsiteX3" fmla="*/ 21774 w 93687"/>
                  <a:gd name="connsiteY3" fmla="*/ 83915 h 84391"/>
                  <a:gd name="connsiteX4" fmla="*/ 27203 w 93687"/>
                  <a:gd name="connsiteY4" fmla="*/ 84392 h 84391"/>
                  <a:gd name="connsiteX5" fmla="*/ 15963 w 93687"/>
                  <a:gd name="connsiteY5" fmla="*/ 61055 h 84391"/>
                  <a:gd name="connsiteX6" fmla="*/ 15963 w 93687"/>
                  <a:gd name="connsiteY6" fmla="*/ 60865 h 84391"/>
                  <a:gd name="connsiteX7" fmla="*/ 13391 w 93687"/>
                  <a:gd name="connsiteY7" fmla="*/ 45434 h 84391"/>
                  <a:gd name="connsiteX8" fmla="*/ 38537 w 93687"/>
                  <a:gd name="connsiteY8" fmla="*/ 29337 h 84391"/>
                  <a:gd name="connsiteX9" fmla="*/ 41586 w 93687"/>
                  <a:gd name="connsiteY9" fmla="*/ 30385 h 84391"/>
                  <a:gd name="connsiteX10" fmla="*/ 31299 w 93687"/>
                  <a:gd name="connsiteY10" fmla="*/ 12382 h 84391"/>
                  <a:gd name="connsiteX11" fmla="*/ 55587 w 93687"/>
                  <a:gd name="connsiteY11" fmla="*/ 21431 h 84391"/>
                  <a:gd name="connsiteX12" fmla="*/ 61683 w 93687"/>
                  <a:gd name="connsiteY12" fmla="*/ 30099 h 84391"/>
                  <a:gd name="connsiteX13" fmla="*/ 78733 w 93687"/>
                  <a:gd name="connsiteY13" fmla="*/ 26384 h 84391"/>
                  <a:gd name="connsiteX14" fmla="*/ 93687 w 93687"/>
                  <a:gd name="connsiteY14" fmla="*/ 38957 h 84391"/>
                  <a:gd name="connsiteX15" fmla="*/ 74923 w 93687"/>
                  <a:gd name="connsiteY15" fmla="*/ 15907 h 84391"/>
                  <a:gd name="connsiteX16" fmla="*/ 55492 w 93687"/>
                  <a:gd name="connsiteY16" fmla="*/ 20193 h 84391"/>
                  <a:gd name="connsiteX17" fmla="*/ 48539 w 93687"/>
                  <a:gd name="connsiteY17" fmla="*/ 10287 h 84391"/>
                  <a:gd name="connsiteX18" fmla="*/ 20916 w 93687"/>
                  <a:gd name="connsiteY18" fmla="*/ 0 h 84391"/>
                  <a:gd name="connsiteX19" fmla="*/ 32632 w 93687"/>
                  <a:gd name="connsiteY19" fmla="*/ 20479 h 84391"/>
                  <a:gd name="connsiteX20" fmla="*/ 29108 w 93687"/>
                  <a:gd name="connsiteY20" fmla="*/ 19336 h 84391"/>
                  <a:gd name="connsiteX21" fmla="*/ 533 w 93687"/>
                  <a:gd name="connsiteY21" fmla="*/ 37624 h 84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687" h="84391">
                    <a:moveTo>
                      <a:pt x="533" y="37433"/>
                    </a:moveTo>
                    <a:cubicBezTo>
                      <a:pt x="-801" y="43720"/>
                      <a:pt x="437" y="49911"/>
                      <a:pt x="3486" y="55055"/>
                    </a:cubicBezTo>
                    <a:cubicBezTo>
                      <a:pt x="3486" y="55055"/>
                      <a:pt x="3486" y="55245"/>
                      <a:pt x="3486" y="55340"/>
                    </a:cubicBezTo>
                    <a:cubicBezTo>
                      <a:pt x="628" y="68294"/>
                      <a:pt x="8820" y="81058"/>
                      <a:pt x="21774" y="83915"/>
                    </a:cubicBezTo>
                    <a:cubicBezTo>
                      <a:pt x="23583" y="84296"/>
                      <a:pt x="25393" y="84392"/>
                      <a:pt x="27203" y="84392"/>
                    </a:cubicBezTo>
                    <a:cubicBezTo>
                      <a:pt x="18725" y="80201"/>
                      <a:pt x="13868" y="70676"/>
                      <a:pt x="15963" y="61055"/>
                    </a:cubicBezTo>
                    <a:cubicBezTo>
                      <a:pt x="15963" y="61055"/>
                      <a:pt x="15963" y="60865"/>
                      <a:pt x="15963" y="60865"/>
                    </a:cubicBezTo>
                    <a:cubicBezTo>
                      <a:pt x="13201" y="56388"/>
                      <a:pt x="12153" y="50959"/>
                      <a:pt x="13391" y="45434"/>
                    </a:cubicBezTo>
                    <a:cubicBezTo>
                      <a:pt x="15868" y="34100"/>
                      <a:pt x="27108" y="26860"/>
                      <a:pt x="38537" y="29337"/>
                    </a:cubicBezTo>
                    <a:cubicBezTo>
                      <a:pt x="39585" y="29528"/>
                      <a:pt x="40633" y="30004"/>
                      <a:pt x="41586" y="30385"/>
                    </a:cubicBezTo>
                    <a:cubicBezTo>
                      <a:pt x="40538" y="23717"/>
                      <a:pt x="37204" y="13621"/>
                      <a:pt x="31299" y="12382"/>
                    </a:cubicBezTo>
                    <a:cubicBezTo>
                      <a:pt x="40062" y="12954"/>
                      <a:pt x="49015" y="15526"/>
                      <a:pt x="55587" y="21431"/>
                    </a:cubicBezTo>
                    <a:cubicBezTo>
                      <a:pt x="58254" y="23813"/>
                      <a:pt x="60350" y="26860"/>
                      <a:pt x="61683" y="30099"/>
                    </a:cubicBezTo>
                    <a:cubicBezTo>
                      <a:pt x="66446" y="26575"/>
                      <a:pt x="72542" y="24955"/>
                      <a:pt x="78733" y="26384"/>
                    </a:cubicBezTo>
                    <a:cubicBezTo>
                      <a:pt x="85782" y="27908"/>
                      <a:pt x="91116" y="32766"/>
                      <a:pt x="93687" y="38957"/>
                    </a:cubicBezTo>
                    <a:cubicBezTo>
                      <a:pt x="93497" y="28099"/>
                      <a:pt x="85972" y="18288"/>
                      <a:pt x="74923" y="15907"/>
                    </a:cubicBezTo>
                    <a:cubicBezTo>
                      <a:pt x="67875" y="14383"/>
                      <a:pt x="60921" y="16193"/>
                      <a:pt x="55492" y="20193"/>
                    </a:cubicBezTo>
                    <a:cubicBezTo>
                      <a:pt x="53873" y="16478"/>
                      <a:pt x="51491" y="12954"/>
                      <a:pt x="48539" y="10287"/>
                    </a:cubicBezTo>
                    <a:cubicBezTo>
                      <a:pt x="41109" y="3524"/>
                      <a:pt x="30917" y="667"/>
                      <a:pt x="20916" y="0"/>
                    </a:cubicBezTo>
                    <a:cubicBezTo>
                      <a:pt x="27584" y="1429"/>
                      <a:pt x="31489" y="12859"/>
                      <a:pt x="32632" y="20479"/>
                    </a:cubicBezTo>
                    <a:cubicBezTo>
                      <a:pt x="31489" y="20003"/>
                      <a:pt x="30346" y="19622"/>
                      <a:pt x="29108" y="19336"/>
                    </a:cubicBezTo>
                    <a:cubicBezTo>
                      <a:pt x="16154" y="16478"/>
                      <a:pt x="3390" y="24670"/>
                      <a:pt x="533" y="37624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7" name="Graphic 3">
              <a:extLst>
                <a:ext uri="{FF2B5EF4-FFF2-40B4-BE49-F238E27FC236}">
                  <a16:creationId xmlns:a16="http://schemas.microsoft.com/office/drawing/2014/main" id="{43F280ED-F881-7C2E-69FB-B4BCA7D8BCA2}"/>
                </a:ext>
              </a:extLst>
            </p:cNvPr>
            <p:cNvGrpSpPr/>
            <p:nvPr/>
          </p:nvGrpSpPr>
          <p:grpSpPr>
            <a:xfrm>
              <a:off x="5803582" y="2995472"/>
              <a:ext cx="92106" cy="93675"/>
              <a:chOff x="5803582" y="2995472"/>
              <a:chExt cx="92106" cy="93675"/>
            </a:xfrm>
          </p:grpSpPr>
          <p:grpSp>
            <p:nvGrpSpPr>
              <p:cNvPr id="28" name="Graphic 3">
                <a:extLst>
                  <a:ext uri="{FF2B5EF4-FFF2-40B4-BE49-F238E27FC236}">
                    <a16:creationId xmlns:a16="http://schemas.microsoft.com/office/drawing/2014/main" id="{506D4566-38A3-584F-14E0-80D21EA994DE}"/>
                  </a:ext>
                </a:extLst>
              </p:cNvPr>
              <p:cNvGrpSpPr/>
              <p:nvPr/>
            </p:nvGrpSpPr>
            <p:grpSpPr>
              <a:xfrm>
                <a:off x="5803582" y="2995612"/>
                <a:ext cx="92106" cy="93535"/>
                <a:chOff x="5803582" y="2995612"/>
                <a:chExt cx="92106" cy="93535"/>
              </a:xfrm>
              <a:solidFill>
                <a:srgbClr val="FFFFFF"/>
              </a:solidFill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9A5947FA-3308-E712-0B33-03B0596A749F}"/>
                    </a:ext>
                  </a:extLst>
                </p:cNvPr>
                <p:cNvSpPr/>
                <p:nvPr/>
              </p:nvSpPr>
              <p:spPr>
                <a:xfrm>
                  <a:off x="5803582" y="2999707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EEB4D1AA-6F23-56D8-2890-DC77168114EC}"/>
                    </a:ext>
                  </a:extLst>
                </p:cNvPr>
                <p:cNvSpPr/>
                <p:nvPr/>
              </p:nvSpPr>
              <p:spPr>
                <a:xfrm>
                  <a:off x="5832633" y="2995612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428B92F0-FD28-FB02-54B6-6246AAF29798}"/>
                    </a:ext>
                  </a:extLst>
                </p:cNvPr>
                <p:cNvSpPr/>
                <p:nvPr/>
              </p:nvSpPr>
              <p:spPr>
                <a:xfrm>
                  <a:off x="5826633" y="3041141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E3C5B149-A1ED-9564-2E37-95872276A1C3}"/>
                    </a:ext>
                  </a:extLst>
                </p:cNvPr>
                <p:cNvSpPr/>
                <p:nvPr/>
              </p:nvSpPr>
              <p:spPr>
                <a:xfrm>
                  <a:off x="5860020" y="3033101"/>
                  <a:ext cx="35668" cy="38329"/>
                </a:xfrm>
                <a:custGeom>
                  <a:avLst/>
                  <a:gdLst>
                    <a:gd name="connsiteX0" fmla="*/ 35574 w 35668"/>
                    <a:gd name="connsiteY0" fmla="*/ 38330 h 38329"/>
                    <a:gd name="connsiteX1" fmla="*/ 26906 w 35668"/>
                    <a:gd name="connsiteY1" fmla="*/ 10231 h 38329"/>
                    <a:gd name="connsiteX2" fmla="*/ 236 w 35668"/>
                    <a:gd name="connsiteY2" fmla="*/ 992 h 38329"/>
                    <a:gd name="connsiteX3" fmla="*/ 1284 w 35668"/>
                    <a:gd name="connsiteY3" fmla="*/ 21185 h 38329"/>
                    <a:gd name="connsiteX4" fmla="*/ 11761 w 35668"/>
                    <a:gd name="connsiteY4" fmla="*/ 24899 h 38329"/>
                    <a:gd name="connsiteX5" fmla="*/ 35669 w 35668"/>
                    <a:gd name="connsiteY5" fmla="*/ 38330 h 3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668" h="38329">
                      <a:moveTo>
                        <a:pt x="35574" y="38330"/>
                      </a:moveTo>
                      <a:cubicBezTo>
                        <a:pt x="35574" y="28328"/>
                        <a:pt x="33192" y="17946"/>
                        <a:pt x="26906" y="10231"/>
                      </a:cubicBezTo>
                      <a:cubicBezTo>
                        <a:pt x="20619" y="2516"/>
                        <a:pt x="9761" y="-2152"/>
                        <a:pt x="236" y="992"/>
                      </a:cubicBezTo>
                      <a:cubicBezTo>
                        <a:pt x="522" y="6326"/>
                        <a:pt x="-1002" y="16422"/>
                        <a:pt x="1284" y="21185"/>
                      </a:cubicBezTo>
                      <a:cubicBezTo>
                        <a:pt x="4046" y="27185"/>
                        <a:pt x="4713" y="24518"/>
                        <a:pt x="11761" y="24899"/>
                      </a:cubicBezTo>
                      <a:cubicBezTo>
                        <a:pt x="18333" y="25280"/>
                        <a:pt x="34335" y="30233"/>
                        <a:pt x="35669" y="383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B6C8D5C5-2A12-4799-E4EF-C9D155138BAE}"/>
                    </a:ext>
                  </a:extLst>
                </p:cNvPr>
                <p:cNvSpPr/>
                <p:nvPr/>
              </p:nvSpPr>
              <p:spPr>
                <a:xfrm>
                  <a:off x="5808916" y="3037236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3">
                <a:extLst>
                  <a:ext uri="{FF2B5EF4-FFF2-40B4-BE49-F238E27FC236}">
                    <a16:creationId xmlns:a16="http://schemas.microsoft.com/office/drawing/2014/main" id="{41BF0EBB-8858-BC1E-FAFB-D903A6DE012B}"/>
                  </a:ext>
                </a:extLst>
              </p:cNvPr>
              <p:cNvGrpSpPr/>
              <p:nvPr/>
            </p:nvGrpSpPr>
            <p:grpSpPr>
              <a:xfrm>
                <a:off x="5803788" y="2995472"/>
                <a:ext cx="89233" cy="89484"/>
                <a:chOff x="5803788" y="2995472"/>
                <a:chExt cx="89233" cy="89484"/>
              </a:xfrm>
              <a:solidFill>
                <a:srgbClr val="3D3936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51A4E0BB-E00C-2DDD-299B-F438988CA156}"/>
                    </a:ext>
                  </a:extLst>
                </p:cNvPr>
                <p:cNvSpPr/>
                <p:nvPr/>
              </p:nvSpPr>
              <p:spPr>
                <a:xfrm>
                  <a:off x="5881020" y="3040474"/>
                  <a:ext cx="12001" cy="14668"/>
                </a:xfrm>
                <a:custGeom>
                  <a:avLst/>
                  <a:gdLst>
                    <a:gd name="connsiteX0" fmla="*/ 0 w 12001"/>
                    <a:gd name="connsiteY0" fmla="*/ 4667 h 14668"/>
                    <a:gd name="connsiteX1" fmla="*/ 10477 w 12001"/>
                    <a:gd name="connsiteY1" fmla="*/ 12287 h 14668"/>
                    <a:gd name="connsiteX2" fmla="*/ 12002 w 12001"/>
                    <a:gd name="connsiteY2" fmla="*/ 14669 h 14668"/>
                    <a:gd name="connsiteX3" fmla="*/ 5906 w 12001"/>
                    <a:gd name="connsiteY3" fmla="*/ 2858 h 14668"/>
                    <a:gd name="connsiteX4" fmla="*/ 2858 w 12001"/>
                    <a:gd name="connsiteY4" fmla="*/ 0 h 14668"/>
                    <a:gd name="connsiteX5" fmla="*/ 0 w 12001"/>
                    <a:gd name="connsiteY5" fmla="*/ 4667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001" h="14668">
                      <a:moveTo>
                        <a:pt x="0" y="4667"/>
                      </a:moveTo>
                      <a:cubicBezTo>
                        <a:pt x="4000" y="6191"/>
                        <a:pt x="7715" y="8858"/>
                        <a:pt x="10477" y="12287"/>
                      </a:cubicBezTo>
                      <a:cubicBezTo>
                        <a:pt x="11049" y="13049"/>
                        <a:pt x="11525" y="13907"/>
                        <a:pt x="12002" y="14669"/>
                      </a:cubicBezTo>
                      <a:cubicBezTo>
                        <a:pt x="10573" y="10382"/>
                        <a:pt x="8668" y="6382"/>
                        <a:pt x="5906" y="2858"/>
                      </a:cubicBezTo>
                      <a:cubicBezTo>
                        <a:pt x="5048" y="1810"/>
                        <a:pt x="3905" y="952"/>
                        <a:pt x="2858" y="0"/>
                      </a:cubicBezTo>
                      <a:cubicBezTo>
                        <a:pt x="2096" y="1619"/>
                        <a:pt x="1143" y="3239"/>
                        <a:pt x="0" y="4667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2C2680A5-18D1-84A2-2ACA-9EF062568839}"/>
                    </a:ext>
                  </a:extLst>
                </p:cNvPr>
                <p:cNvSpPr/>
                <p:nvPr/>
              </p:nvSpPr>
              <p:spPr>
                <a:xfrm>
                  <a:off x="5803788" y="2995472"/>
                  <a:ext cx="76660" cy="89484"/>
                </a:xfrm>
                <a:custGeom>
                  <a:avLst/>
                  <a:gdLst>
                    <a:gd name="connsiteX0" fmla="*/ 175 w 76660"/>
                    <a:gd name="connsiteY0" fmla="*/ 36811 h 89484"/>
                    <a:gd name="connsiteX1" fmla="*/ 9033 w 76660"/>
                    <a:gd name="connsiteY1" fmla="*/ 52908 h 89484"/>
                    <a:gd name="connsiteX2" fmla="*/ 5509 w 76660"/>
                    <a:gd name="connsiteY2" fmla="*/ 69577 h 89484"/>
                    <a:gd name="connsiteX3" fmla="*/ 26654 w 76660"/>
                    <a:gd name="connsiteY3" fmla="*/ 89484 h 89484"/>
                    <a:gd name="connsiteX4" fmla="*/ 19034 w 76660"/>
                    <a:gd name="connsiteY4" fmla="*/ 76435 h 89484"/>
                    <a:gd name="connsiteX5" fmla="*/ 22177 w 76660"/>
                    <a:gd name="connsiteY5" fmla="*/ 61671 h 89484"/>
                    <a:gd name="connsiteX6" fmla="*/ 14367 w 76660"/>
                    <a:gd name="connsiteY6" fmla="*/ 47384 h 89484"/>
                    <a:gd name="connsiteX7" fmla="*/ 34941 w 76660"/>
                    <a:gd name="connsiteY7" fmla="*/ 18809 h 89484"/>
                    <a:gd name="connsiteX8" fmla="*/ 47228 w 76660"/>
                    <a:gd name="connsiteY8" fmla="*/ 20047 h 89484"/>
                    <a:gd name="connsiteX9" fmla="*/ 57610 w 76660"/>
                    <a:gd name="connsiteY9" fmla="*/ 15189 h 89484"/>
                    <a:gd name="connsiteX10" fmla="*/ 76660 w 76660"/>
                    <a:gd name="connsiteY10" fmla="*/ 21857 h 89484"/>
                    <a:gd name="connsiteX11" fmla="*/ 76660 w 76660"/>
                    <a:gd name="connsiteY11" fmla="*/ 20142 h 89484"/>
                    <a:gd name="connsiteX12" fmla="*/ 49133 w 76660"/>
                    <a:gd name="connsiteY12" fmla="*/ 330 h 89484"/>
                    <a:gd name="connsiteX13" fmla="*/ 37417 w 76660"/>
                    <a:gd name="connsiteY13" fmla="*/ 5855 h 89484"/>
                    <a:gd name="connsiteX14" fmla="*/ 23606 w 76660"/>
                    <a:gd name="connsiteY14" fmla="*/ 4521 h 89484"/>
                    <a:gd name="connsiteX15" fmla="*/ 365 w 76660"/>
                    <a:gd name="connsiteY15" fmla="*/ 36716 h 8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6660" h="89484">
                      <a:moveTo>
                        <a:pt x="175" y="36811"/>
                      </a:moveTo>
                      <a:cubicBezTo>
                        <a:pt x="1222" y="43288"/>
                        <a:pt x="4461" y="48812"/>
                        <a:pt x="9033" y="52908"/>
                      </a:cubicBezTo>
                      <a:cubicBezTo>
                        <a:pt x="5985" y="57671"/>
                        <a:pt x="4556" y="63481"/>
                        <a:pt x="5509" y="69577"/>
                      </a:cubicBezTo>
                      <a:cubicBezTo>
                        <a:pt x="7318" y="80531"/>
                        <a:pt x="16177" y="88341"/>
                        <a:pt x="26654" y="89484"/>
                      </a:cubicBezTo>
                      <a:cubicBezTo>
                        <a:pt x="22749" y="86341"/>
                        <a:pt x="19891" y="81769"/>
                        <a:pt x="19034" y="76435"/>
                      </a:cubicBezTo>
                      <a:cubicBezTo>
                        <a:pt x="18177" y="71101"/>
                        <a:pt x="19415" y="65957"/>
                        <a:pt x="22177" y="61671"/>
                      </a:cubicBezTo>
                      <a:cubicBezTo>
                        <a:pt x="18177" y="58052"/>
                        <a:pt x="15319" y="53099"/>
                        <a:pt x="14367" y="47384"/>
                      </a:cubicBezTo>
                      <a:cubicBezTo>
                        <a:pt x="12176" y="33858"/>
                        <a:pt x="21415" y="20999"/>
                        <a:pt x="34941" y="18809"/>
                      </a:cubicBezTo>
                      <a:cubicBezTo>
                        <a:pt x="39227" y="18142"/>
                        <a:pt x="43418" y="18713"/>
                        <a:pt x="47228" y="20047"/>
                      </a:cubicBezTo>
                      <a:cubicBezTo>
                        <a:pt x="50086" y="17570"/>
                        <a:pt x="53610" y="15856"/>
                        <a:pt x="57610" y="15189"/>
                      </a:cubicBezTo>
                      <a:cubicBezTo>
                        <a:pt x="64945" y="13951"/>
                        <a:pt x="71993" y="16713"/>
                        <a:pt x="76660" y="21857"/>
                      </a:cubicBezTo>
                      <a:cubicBezTo>
                        <a:pt x="76660" y="21285"/>
                        <a:pt x="76660" y="20714"/>
                        <a:pt x="76660" y="20142"/>
                      </a:cubicBezTo>
                      <a:cubicBezTo>
                        <a:pt x="74565" y="7093"/>
                        <a:pt x="62182" y="-1861"/>
                        <a:pt x="49133" y="330"/>
                      </a:cubicBezTo>
                      <a:cubicBezTo>
                        <a:pt x="44656" y="1092"/>
                        <a:pt x="40656" y="3092"/>
                        <a:pt x="37417" y="5855"/>
                      </a:cubicBezTo>
                      <a:cubicBezTo>
                        <a:pt x="33131" y="4331"/>
                        <a:pt x="28369" y="3664"/>
                        <a:pt x="23606" y="4521"/>
                      </a:cubicBezTo>
                      <a:cubicBezTo>
                        <a:pt x="8271" y="6998"/>
                        <a:pt x="-2111" y="21476"/>
                        <a:pt x="365" y="36716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8" name="Graphic 3">
              <a:extLst>
                <a:ext uri="{FF2B5EF4-FFF2-40B4-BE49-F238E27FC236}">
                  <a16:creationId xmlns:a16="http://schemas.microsoft.com/office/drawing/2014/main" id="{8342273D-BF8D-4428-F266-8912C21708B5}"/>
                </a:ext>
              </a:extLst>
            </p:cNvPr>
            <p:cNvGrpSpPr/>
            <p:nvPr/>
          </p:nvGrpSpPr>
          <p:grpSpPr>
            <a:xfrm>
              <a:off x="6262020" y="3010031"/>
              <a:ext cx="123729" cy="109596"/>
              <a:chOff x="6262020" y="3010031"/>
              <a:chExt cx="123729" cy="109596"/>
            </a:xfrm>
          </p:grpSpPr>
          <p:grpSp>
            <p:nvGrpSpPr>
              <p:cNvPr id="19" name="Graphic 3">
                <a:extLst>
                  <a:ext uri="{FF2B5EF4-FFF2-40B4-BE49-F238E27FC236}">
                    <a16:creationId xmlns:a16="http://schemas.microsoft.com/office/drawing/2014/main" id="{1B11C523-9BC6-D3C9-F4F6-DD8FDA86EA9E}"/>
                  </a:ext>
                </a:extLst>
              </p:cNvPr>
              <p:cNvGrpSpPr/>
              <p:nvPr/>
            </p:nvGrpSpPr>
            <p:grpSpPr>
              <a:xfrm>
                <a:off x="6262020" y="3011137"/>
                <a:ext cx="123729" cy="108489"/>
                <a:chOff x="6262020" y="3011137"/>
                <a:chExt cx="123729" cy="108489"/>
              </a:xfrm>
              <a:solidFill>
                <a:srgbClr val="FFFFFF"/>
              </a:solidFill>
            </p:grpSpPr>
            <p:grpSp>
              <p:nvGrpSpPr>
                <p:cNvPr id="23" name="Graphic 3">
                  <a:extLst>
                    <a:ext uri="{FF2B5EF4-FFF2-40B4-BE49-F238E27FC236}">
                      <a16:creationId xmlns:a16="http://schemas.microsoft.com/office/drawing/2014/main" id="{04071BEF-829A-F0E7-7CF3-5D157E306D97}"/>
                    </a:ext>
                  </a:extLst>
                </p:cNvPr>
                <p:cNvGrpSpPr/>
                <p:nvPr/>
              </p:nvGrpSpPr>
              <p:grpSpPr>
                <a:xfrm>
                  <a:off x="6267735" y="3011137"/>
                  <a:ext cx="118014" cy="108489"/>
                  <a:chOff x="6267735" y="3011137"/>
                  <a:chExt cx="118014" cy="108489"/>
                </a:xfrm>
                <a:solidFill>
                  <a:srgbClr val="FFFFFF"/>
                </a:solidFill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12DD8FBB-A772-0D87-1D22-A00D15EAC2C3}"/>
                      </a:ext>
                    </a:extLst>
                  </p:cNvPr>
                  <p:cNvSpPr/>
                  <p:nvPr/>
                </p:nvSpPr>
                <p:spPr>
                  <a:xfrm>
                    <a:off x="6302978" y="3011137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F5043CF1-F896-3D5C-4015-0A5BCCA8224D}"/>
                      </a:ext>
                    </a:extLst>
                  </p:cNvPr>
                  <p:cNvSpPr/>
                  <p:nvPr/>
                </p:nvSpPr>
                <p:spPr>
                  <a:xfrm>
                    <a:off x="6319837" y="3053714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4984515C-7497-8191-9BE6-BBFB7D52A988}"/>
                      </a:ext>
                    </a:extLst>
                  </p:cNvPr>
                  <p:cNvSpPr/>
                  <p:nvPr/>
                </p:nvSpPr>
                <p:spPr>
                  <a:xfrm>
                    <a:off x="6267735" y="3018186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D6ECE4D8-66F9-3506-2E84-2F6A47337736}"/>
                    </a:ext>
                  </a:extLst>
                </p:cNvPr>
                <p:cNvSpPr/>
                <p:nvPr/>
              </p:nvSpPr>
              <p:spPr>
                <a:xfrm>
                  <a:off x="6262020" y="3074647"/>
                  <a:ext cx="67818" cy="39320"/>
                </a:xfrm>
                <a:custGeom>
                  <a:avLst/>
                  <a:gdLst>
                    <a:gd name="connsiteX0" fmla="*/ 0 w 67818"/>
                    <a:gd name="connsiteY0" fmla="*/ 31550 h 39320"/>
                    <a:gd name="connsiteX1" fmla="*/ 39910 w 67818"/>
                    <a:gd name="connsiteY1" fmla="*/ 38313 h 39320"/>
                    <a:gd name="connsiteX2" fmla="*/ 67818 w 67818"/>
                    <a:gd name="connsiteY2" fmla="*/ 11357 h 39320"/>
                    <a:gd name="connsiteX3" fmla="*/ 42386 w 67818"/>
                    <a:gd name="connsiteY3" fmla="*/ 22 h 39320"/>
                    <a:gd name="connsiteX4" fmla="*/ 31337 w 67818"/>
                    <a:gd name="connsiteY4" fmla="*/ 10500 h 39320"/>
                    <a:gd name="connsiteX5" fmla="*/ 0 w 67818"/>
                    <a:gd name="connsiteY5" fmla="*/ 31455 h 39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818" h="39320">
                      <a:moveTo>
                        <a:pt x="0" y="31550"/>
                      </a:moveTo>
                      <a:cubicBezTo>
                        <a:pt x="12287" y="37646"/>
                        <a:pt x="26480" y="41170"/>
                        <a:pt x="39910" y="38313"/>
                      </a:cubicBezTo>
                      <a:cubicBezTo>
                        <a:pt x="53340" y="35455"/>
                        <a:pt x="65627" y="24883"/>
                        <a:pt x="67818" y="11357"/>
                      </a:cubicBezTo>
                      <a:cubicBezTo>
                        <a:pt x="61055" y="8404"/>
                        <a:pt x="49625" y="308"/>
                        <a:pt x="42386" y="22"/>
                      </a:cubicBezTo>
                      <a:cubicBezTo>
                        <a:pt x="33338" y="-263"/>
                        <a:pt x="36195" y="2118"/>
                        <a:pt x="31337" y="10500"/>
                      </a:cubicBezTo>
                      <a:cubicBezTo>
                        <a:pt x="26861" y="18310"/>
                        <a:pt x="10859" y="34884"/>
                        <a:pt x="0" y="314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3">
                <a:extLst>
                  <a:ext uri="{FF2B5EF4-FFF2-40B4-BE49-F238E27FC236}">
                    <a16:creationId xmlns:a16="http://schemas.microsoft.com/office/drawing/2014/main" id="{8E7490A8-3B68-01D1-27AE-5328904455D2}"/>
                  </a:ext>
                </a:extLst>
              </p:cNvPr>
              <p:cNvGrpSpPr/>
              <p:nvPr/>
            </p:nvGrpSpPr>
            <p:grpSpPr>
              <a:xfrm>
                <a:off x="6262020" y="3010031"/>
                <a:ext cx="123649" cy="109441"/>
                <a:chOff x="6262020" y="3010031"/>
                <a:chExt cx="123649" cy="109441"/>
              </a:xfrm>
              <a:solidFill>
                <a:srgbClr val="3D3936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04FEEBD1-1943-5C01-AF27-4736E2D43BE5}"/>
                    </a:ext>
                  </a:extLst>
                </p:cNvPr>
                <p:cNvSpPr/>
                <p:nvPr/>
              </p:nvSpPr>
              <p:spPr>
                <a:xfrm>
                  <a:off x="6262020" y="3095338"/>
                  <a:ext cx="58864" cy="18533"/>
                </a:xfrm>
                <a:custGeom>
                  <a:avLst/>
                  <a:gdLst>
                    <a:gd name="connsiteX0" fmla="*/ 54007 w 58864"/>
                    <a:gd name="connsiteY0" fmla="*/ 95 h 18533"/>
                    <a:gd name="connsiteX1" fmla="*/ 35814 w 58864"/>
                    <a:gd name="connsiteY1" fmla="*/ 10954 h 18533"/>
                    <a:gd name="connsiteX2" fmla="*/ 10954 w 58864"/>
                    <a:gd name="connsiteY2" fmla="*/ 8953 h 18533"/>
                    <a:gd name="connsiteX3" fmla="*/ 0 w 58864"/>
                    <a:gd name="connsiteY3" fmla="*/ 10763 h 18533"/>
                    <a:gd name="connsiteX4" fmla="*/ 39910 w 58864"/>
                    <a:gd name="connsiteY4" fmla="*/ 17526 h 18533"/>
                    <a:gd name="connsiteX5" fmla="*/ 58865 w 58864"/>
                    <a:gd name="connsiteY5" fmla="*/ 7048 h 18533"/>
                    <a:gd name="connsiteX6" fmla="*/ 54102 w 58864"/>
                    <a:gd name="connsiteY6" fmla="*/ 0 h 1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4" h="18533">
                      <a:moveTo>
                        <a:pt x="54007" y="95"/>
                      </a:moveTo>
                      <a:cubicBezTo>
                        <a:pt x="49435" y="5524"/>
                        <a:pt x="42767" y="9525"/>
                        <a:pt x="35814" y="10954"/>
                      </a:cubicBezTo>
                      <a:cubicBezTo>
                        <a:pt x="27527" y="12764"/>
                        <a:pt x="19050" y="11620"/>
                        <a:pt x="10954" y="8953"/>
                      </a:cubicBezTo>
                      <a:cubicBezTo>
                        <a:pt x="7144" y="10858"/>
                        <a:pt x="3334" y="11811"/>
                        <a:pt x="0" y="10763"/>
                      </a:cubicBezTo>
                      <a:cubicBezTo>
                        <a:pt x="12287" y="16859"/>
                        <a:pt x="26480" y="20383"/>
                        <a:pt x="39910" y="17526"/>
                      </a:cubicBezTo>
                      <a:cubicBezTo>
                        <a:pt x="47054" y="16002"/>
                        <a:pt x="53721" y="12192"/>
                        <a:pt x="58865" y="7048"/>
                      </a:cubicBezTo>
                      <a:cubicBezTo>
                        <a:pt x="56960" y="4953"/>
                        <a:pt x="55340" y="2572"/>
                        <a:pt x="54102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9E3E7260-7D13-0FBD-B107-B6502A0BE03F}"/>
                    </a:ext>
                  </a:extLst>
                </p:cNvPr>
                <p:cNvSpPr/>
                <p:nvPr/>
              </p:nvSpPr>
              <p:spPr>
                <a:xfrm>
                  <a:off x="6267819" y="3010031"/>
                  <a:ext cx="117850" cy="109441"/>
                </a:xfrm>
                <a:custGeom>
                  <a:avLst/>
                  <a:gdLst>
                    <a:gd name="connsiteX0" fmla="*/ 109168 w 117850"/>
                    <a:gd name="connsiteY0" fmla="*/ 54447 h 109441"/>
                    <a:gd name="connsiteX1" fmla="*/ 110977 w 117850"/>
                    <a:gd name="connsiteY1" fmla="*/ 50256 h 109441"/>
                    <a:gd name="connsiteX2" fmla="*/ 85831 w 117850"/>
                    <a:gd name="connsiteY2" fmla="*/ 1773 h 109441"/>
                    <a:gd name="connsiteX3" fmla="*/ 46969 w 117850"/>
                    <a:gd name="connsiteY3" fmla="*/ 11394 h 109441"/>
                    <a:gd name="connsiteX4" fmla="*/ 42874 w 117850"/>
                    <a:gd name="connsiteY4" fmla="*/ 9584 h 109441"/>
                    <a:gd name="connsiteX5" fmla="*/ 1535 w 117850"/>
                    <a:gd name="connsiteY5" fmla="*/ 31015 h 109441"/>
                    <a:gd name="connsiteX6" fmla="*/ 22585 w 117850"/>
                    <a:gd name="connsiteY6" fmla="*/ 72258 h 109441"/>
                    <a:gd name="connsiteX7" fmla="*/ 22585 w 117850"/>
                    <a:gd name="connsiteY7" fmla="*/ 72258 h 109441"/>
                    <a:gd name="connsiteX8" fmla="*/ 23443 w 117850"/>
                    <a:gd name="connsiteY8" fmla="*/ 70639 h 109441"/>
                    <a:gd name="connsiteX9" fmla="*/ 20395 w 117850"/>
                    <a:gd name="connsiteY9" fmla="*/ 69972 h 109441"/>
                    <a:gd name="connsiteX10" fmla="*/ 1821 w 117850"/>
                    <a:gd name="connsiteY10" fmla="*/ 34158 h 109441"/>
                    <a:gd name="connsiteX11" fmla="*/ 37635 w 117850"/>
                    <a:gd name="connsiteY11" fmla="*/ 15585 h 109441"/>
                    <a:gd name="connsiteX12" fmla="*/ 41159 w 117850"/>
                    <a:gd name="connsiteY12" fmla="*/ 17109 h 109441"/>
                    <a:gd name="connsiteX13" fmla="*/ 74782 w 117850"/>
                    <a:gd name="connsiteY13" fmla="*/ 8727 h 109441"/>
                    <a:gd name="connsiteX14" fmla="*/ 96499 w 117850"/>
                    <a:gd name="connsiteY14" fmla="*/ 50637 h 109441"/>
                    <a:gd name="connsiteX15" fmla="*/ 94975 w 117850"/>
                    <a:gd name="connsiteY15" fmla="*/ 54256 h 109441"/>
                    <a:gd name="connsiteX16" fmla="*/ 101262 w 117850"/>
                    <a:gd name="connsiteY16" fmla="*/ 82069 h 109441"/>
                    <a:gd name="connsiteX17" fmla="*/ 65448 w 117850"/>
                    <a:gd name="connsiteY17" fmla="*/ 100643 h 109441"/>
                    <a:gd name="connsiteX18" fmla="*/ 60876 w 117850"/>
                    <a:gd name="connsiteY18" fmla="*/ 98643 h 109441"/>
                    <a:gd name="connsiteX19" fmla="*/ 74973 w 117850"/>
                    <a:gd name="connsiteY19" fmla="*/ 107882 h 109441"/>
                    <a:gd name="connsiteX20" fmla="*/ 116311 w 117850"/>
                    <a:gd name="connsiteY20" fmla="*/ 86451 h 109441"/>
                    <a:gd name="connsiteX21" fmla="*/ 109073 w 117850"/>
                    <a:gd name="connsiteY21" fmla="*/ 54351 h 10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17850" h="109441">
                      <a:moveTo>
                        <a:pt x="109168" y="54447"/>
                      </a:moveTo>
                      <a:cubicBezTo>
                        <a:pt x="109739" y="53113"/>
                        <a:pt x="110501" y="51780"/>
                        <a:pt x="110977" y="50256"/>
                      </a:cubicBezTo>
                      <a:cubicBezTo>
                        <a:pt x="117454" y="29967"/>
                        <a:pt x="106215" y="8250"/>
                        <a:pt x="85831" y="1773"/>
                      </a:cubicBezTo>
                      <a:cubicBezTo>
                        <a:pt x="71639" y="-2703"/>
                        <a:pt x="56780" y="1583"/>
                        <a:pt x="46969" y="11394"/>
                      </a:cubicBezTo>
                      <a:cubicBezTo>
                        <a:pt x="45636" y="10727"/>
                        <a:pt x="44302" y="10060"/>
                        <a:pt x="42874" y="9584"/>
                      </a:cubicBezTo>
                      <a:cubicBezTo>
                        <a:pt x="25538" y="4059"/>
                        <a:pt x="6964" y="13680"/>
                        <a:pt x="1535" y="31015"/>
                      </a:cubicBezTo>
                      <a:cubicBezTo>
                        <a:pt x="-3894" y="48255"/>
                        <a:pt x="5536" y="66543"/>
                        <a:pt x="22585" y="72258"/>
                      </a:cubicBezTo>
                      <a:cubicBezTo>
                        <a:pt x="22585" y="72258"/>
                        <a:pt x="22585" y="72258"/>
                        <a:pt x="22585" y="72258"/>
                      </a:cubicBezTo>
                      <a:cubicBezTo>
                        <a:pt x="22966" y="71687"/>
                        <a:pt x="23157" y="71115"/>
                        <a:pt x="23443" y="70639"/>
                      </a:cubicBezTo>
                      <a:cubicBezTo>
                        <a:pt x="22395" y="70449"/>
                        <a:pt x="21347" y="70353"/>
                        <a:pt x="20395" y="69972"/>
                      </a:cubicBezTo>
                      <a:cubicBezTo>
                        <a:pt x="5345" y="65210"/>
                        <a:pt x="-2942" y="49208"/>
                        <a:pt x="1821" y="34158"/>
                      </a:cubicBezTo>
                      <a:cubicBezTo>
                        <a:pt x="6583" y="19109"/>
                        <a:pt x="22585" y="10822"/>
                        <a:pt x="37635" y="15585"/>
                      </a:cubicBezTo>
                      <a:cubicBezTo>
                        <a:pt x="38873" y="15966"/>
                        <a:pt x="40016" y="16537"/>
                        <a:pt x="41159" y="17109"/>
                      </a:cubicBezTo>
                      <a:cubicBezTo>
                        <a:pt x="49732" y="8536"/>
                        <a:pt x="62495" y="4821"/>
                        <a:pt x="74782" y="8727"/>
                      </a:cubicBezTo>
                      <a:cubicBezTo>
                        <a:pt x="92404" y="14346"/>
                        <a:pt x="102119" y="33111"/>
                        <a:pt x="96499" y="50637"/>
                      </a:cubicBezTo>
                      <a:cubicBezTo>
                        <a:pt x="96119" y="51875"/>
                        <a:pt x="95452" y="53018"/>
                        <a:pt x="94975" y="54256"/>
                      </a:cubicBezTo>
                      <a:cubicBezTo>
                        <a:pt x="101643" y="61495"/>
                        <a:pt x="104405" y="71973"/>
                        <a:pt x="101262" y="82069"/>
                      </a:cubicBezTo>
                      <a:cubicBezTo>
                        <a:pt x="96499" y="97119"/>
                        <a:pt x="80498" y="105405"/>
                        <a:pt x="65448" y="100643"/>
                      </a:cubicBezTo>
                      <a:cubicBezTo>
                        <a:pt x="63829" y="100167"/>
                        <a:pt x="62400" y="99405"/>
                        <a:pt x="60876" y="98643"/>
                      </a:cubicBezTo>
                      <a:cubicBezTo>
                        <a:pt x="64591" y="102738"/>
                        <a:pt x="69258" y="106072"/>
                        <a:pt x="74973" y="107882"/>
                      </a:cubicBezTo>
                      <a:cubicBezTo>
                        <a:pt x="92308" y="113406"/>
                        <a:pt x="110882" y="103786"/>
                        <a:pt x="116311" y="86451"/>
                      </a:cubicBezTo>
                      <a:cubicBezTo>
                        <a:pt x="120026" y="74830"/>
                        <a:pt x="116788" y="62733"/>
                        <a:pt x="109073" y="54351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68841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81231B7F-2332-2A2B-14FC-9A8F8045A48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grpSp>
        <p:nvGrpSpPr>
          <p:cNvPr id="14834" name="Asteroid 3">
            <a:extLst>
              <a:ext uri="{FF2B5EF4-FFF2-40B4-BE49-F238E27FC236}">
                <a16:creationId xmlns:a16="http://schemas.microsoft.com/office/drawing/2014/main" id="{D64E6A9D-6E95-B1B0-8CDA-CA88972287A3}"/>
              </a:ext>
            </a:extLst>
          </p:cNvPr>
          <p:cNvGrpSpPr/>
          <p:nvPr/>
        </p:nvGrpSpPr>
        <p:grpSpPr>
          <a:xfrm>
            <a:off x="-6998342" y="1523979"/>
            <a:ext cx="1595581" cy="1604169"/>
            <a:chOff x="4974583" y="838179"/>
            <a:chExt cx="1595581" cy="1604169"/>
          </a:xfrm>
        </p:grpSpPr>
        <p:grpSp>
          <p:nvGrpSpPr>
            <p:cNvPr id="13072" name="Asteroid 3">
              <a:extLst>
                <a:ext uri="{FF2B5EF4-FFF2-40B4-BE49-F238E27FC236}">
                  <a16:creationId xmlns:a16="http://schemas.microsoft.com/office/drawing/2014/main" id="{AD62FB0C-264A-A61B-A7B5-A7CCE1CDB986}"/>
                </a:ext>
              </a:extLst>
            </p:cNvPr>
            <p:cNvGrpSpPr/>
            <p:nvPr/>
          </p:nvGrpSpPr>
          <p:grpSpPr>
            <a:xfrm>
              <a:off x="4974583" y="838179"/>
              <a:ext cx="1595581" cy="1604169"/>
              <a:chOff x="4974583" y="838179"/>
              <a:chExt cx="1595581" cy="1604169"/>
            </a:xfrm>
          </p:grpSpPr>
          <p:sp>
            <p:nvSpPr>
              <p:cNvPr id="13073" name="Freeform: Shape 13072">
                <a:extLst>
                  <a:ext uri="{FF2B5EF4-FFF2-40B4-BE49-F238E27FC236}">
                    <a16:creationId xmlns:a16="http://schemas.microsoft.com/office/drawing/2014/main" id="{60CF37F4-CEAA-AD5D-5940-F2893051579D}"/>
                  </a:ext>
                </a:extLst>
              </p:cNvPr>
              <p:cNvSpPr/>
              <p:nvPr/>
            </p:nvSpPr>
            <p:spPr>
              <a:xfrm>
                <a:off x="4974583" y="838179"/>
                <a:ext cx="1595581" cy="1604047"/>
              </a:xfrm>
              <a:custGeom>
                <a:avLst/>
                <a:gdLst>
                  <a:gd name="connsiteX0" fmla="*/ 1232318 w 1595581"/>
                  <a:gd name="connsiteY0" fmla="*/ 112797 h 1604047"/>
                  <a:gd name="connsiteX1" fmla="*/ 916469 w 1595581"/>
                  <a:gd name="connsiteY1" fmla="*/ 1831 h 1604047"/>
                  <a:gd name="connsiteX2" fmla="*/ 774356 w 1595581"/>
                  <a:gd name="connsiteY2" fmla="*/ 27453 h 1604047"/>
                  <a:gd name="connsiteX3" fmla="*/ 546994 w 1595581"/>
                  <a:gd name="connsiteY3" fmla="*/ 48598 h 1604047"/>
                  <a:gd name="connsiteX4" fmla="*/ 216477 w 1595581"/>
                  <a:gd name="connsiteY4" fmla="*/ 232907 h 1604047"/>
                  <a:gd name="connsiteX5" fmla="*/ 123418 w 1595581"/>
                  <a:gd name="connsiteY5" fmla="*/ 417216 h 1604047"/>
                  <a:gd name="connsiteX6" fmla="*/ 26549 w 1595581"/>
                  <a:gd name="connsiteY6" fmla="*/ 932328 h 1604047"/>
                  <a:gd name="connsiteX7" fmla="*/ 193141 w 1595581"/>
                  <a:gd name="connsiteY7" fmla="*/ 1233794 h 1604047"/>
                  <a:gd name="connsiteX8" fmla="*/ 298392 w 1595581"/>
                  <a:gd name="connsiteY8" fmla="*/ 1467824 h 1604047"/>
                  <a:gd name="connsiteX9" fmla="*/ 501751 w 1595581"/>
                  <a:gd name="connsiteY9" fmla="*/ 1591744 h 1604047"/>
                  <a:gd name="connsiteX10" fmla="*/ 705205 w 1595581"/>
                  <a:gd name="connsiteY10" fmla="*/ 1596602 h 1604047"/>
                  <a:gd name="connsiteX11" fmla="*/ 949616 w 1595581"/>
                  <a:gd name="connsiteY11" fmla="*/ 1601078 h 1604047"/>
                  <a:gd name="connsiteX12" fmla="*/ 1220317 w 1595581"/>
                  <a:gd name="connsiteY12" fmla="*/ 1444392 h 1604047"/>
                  <a:gd name="connsiteX13" fmla="*/ 1288135 w 1595581"/>
                  <a:gd name="connsiteY13" fmla="*/ 1376288 h 1604047"/>
                  <a:gd name="connsiteX14" fmla="*/ 1450155 w 1595581"/>
                  <a:gd name="connsiteY14" fmla="*/ 1211696 h 1604047"/>
                  <a:gd name="connsiteX15" fmla="*/ 1518354 w 1595581"/>
                  <a:gd name="connsiteY15" fmla="*/ 1069679 h 1604047"/>
                  <a:gd name="connsiteX16" fmla="*/ 1593221 w 1595581"/>
                  <a:gd name="connsiteY16" fmla="*/ 863462 h 1604047"/>
                  <a:gd name="connsiteX17" fmla="*/ 1586839 w 1595581"/>
                  <a:gd name="connsiteY17" fmla="*/ 731636 h 1604047"/>
                  <a:gd name="connsiteX18" fmla="*/ 1567884 w 1595581"/>
                  <a:gd name="connsiteY18" fmla="*/ 585047 h 1604047"/>
                  <a:gd name="connsiteX19" fmla="*/ 1402149 w 1595581"/>
                  <a:gd name="connsiteY19" fmla="*/ 272912 h 1604047"/>
                  <a:gd name="connsiteX20" fmla="*/ 1233176 w 1595581"/>
                  <a:gd name="connsiteY20" fmla="*/ 113464 h 1604047"/>
                  <a:gd name="connsiteX21" fmla="*/ 1232318 w 1595581"/>
                  <a:gd name="connsiteY21" fmla="*/ 112797 h 160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5581" h="1604047">
                    <a:moveTo>
                      <a:pt x="1232318" y="112797"/>
                    </a:moveTo>
                    <a:cubicBezTo>
                      <a:pt x="1143641" y="40502"/>
                      <a:pt x="1031531" y="-10457"/>
                      <a:pt x="916469" y="1831"/>
                    </a:cubicBezTo>
                    <a:cubicBezTo>
                      <a:pt x="868558" y="6022"/>
                      <a:pt x="821505" y="18499"/>
                      <a:pt x="774356" y="27453"/>
                    </a:cubicBezTo>
                    <a:cubicBezTo>
                      <a:pt x="699394" y="43931"/>
                      <a:pt x="622528" y="38978"/>
                      <a:pt x="546994" y="48598"/>
                    </a:cubicBezTo>
                    <a:cubicBezTo>
                      <a:pt x="445077" y="60981"/>
                      <a:pt x="284390" y="154326"/>
                      <a:pt x="216477" y="232907"/>
                    </a:cubicBezTo>
                    <a:cubicBezTo>
                      <a:pt x="171424" y="285485"/>
                      <a:pt x="150088" y="354065"/>
                      <a:pt x="123418" y="417216"/>
                    </a:cubicBezTo>
                    <a:cubicBezTo>
                      <a:pt x="40550" y="608859"/>
                      <a:pt x="-44508" y="712015"/>
                      <a:pt x="26549" y="932328"/>
                    </a:cubicBezTo>
                    <a:cubicBezTo>
                      <a:pt x="61315" y="1043390"/>
                      <a:pt x="145135" y="1129305"/>
                      <a:pt x="193141" y="1233794"/>
                    </a:cubicBezTo>
                    <a:cubicBezTo>
                      <a:pt x="229907" y="1311042"/>
                      <a:pt x="247529" y="1398863"/>
                      <a:pt x="298392" y="1467824"/>
                    </a:cubicBezTo>
                    <a:cubicBezTo>
                      <a:pt x="346208" y="1534499"/>
                      <a:pt x="421074" y="1578314"/>
                      <a:pt x="501751" y="1591744"/>
                    </a:cubicBezTo>
                    <a:cubicBezTo>
                      <a:pt x="568235" y="1603841"/>
                      <a:pt x="637863" y="1597268"/>
                      <a:pt x="705205" y="1596602"/>
                    </a:cubicBezTo>
                    <a:cubicBezTo>
                      <a:pt x="787596" y="1594887"/>
                      <a:pt x="868082" y="1610318"/>
                      <a:pt x="949616" y="1601078"/>
                    </a:cubicBezTo>
                    <a:cubicBezTo>
                      <a:pt x="1056868" y="1590791"/>
                      <a:pt x="1147641" y="1521068"/>
                      <a:pt x="1220317" y="1444392"/>
                    </a:cubicBezTo>
                    <a:cubicBezTo>
                      <a:pt x="1242701" y="1421532"/>
                      <a:pt x="1264989" y="1398386"/>
                      <a:pt x="1288135" y="1376288"/>
                    </a:cubicBezTo>
                    <a:cubicBezTo>
                      <a:pt x="1345761" y="1320662"/>
                      <a:pt x="1408435" y="1276752"/>
                      <a:pt x="1450155" y="1211696"/>
                    </a:cubicBezTo>
                    <a:cubicBezTo>
                      <a:pt x="1479016" y="1167691"/>
                      <a:pt x="1497780" y="1118066"/>
                      <a:pt x="1518354" y="1069679"/>
                    </a:cubicBezTo>
                    <a:cubicBezTo>
                      <a:pt x="1546167" y="1001099"/>
                      <a:pt x="1584743" y="935186"/>
                      <a:pt x="1593221" y="863462"/>
                    </a:cubicBezTo>
                    <a:cubicBezTo>
                      <a:pt x="1598840" y="819457"/>
                      <a:pt x="1593506" y="775451"/>
                      <a:pt x="1586839" y="731636"/>
                    </a:cubicBezTo>
                    <a:cubicBezTo>
                      <a:pt x="1579123" y="683345"/>
                      <a:pt x="1571885" y="633434"/>
                      <a:pt x="1567884" y="585047"/>
                    </a:cubicBezTo>
                    <a:cubicBezTo>
                      <a:pt x="1559502" y="430837"/>
                      <a:pt x="1512925" y="378164"/>
                      <a:pt x="1402149" y="272912"/>
                    </a:cubicBezTo>
                    <a:cubicBezTo>
                      <a:pt x="1346237" y="219287"/>
                      <a:pt x="1293659" y="162041"/>
                      <a:pt x="1233176" y="113464"/>
                    </a:cubicBezTo>
                    <a:lnTo>
                      <a:pt x="1232318" y="112797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4" name="Freeform: Shape 13073">
                <a:extLst>
                  <a:ext uri="{FF2B5EF4-FFF2-40B4-BE49-F238E27FC236}">
                    <a16:creationId xmlns:a16="http://schemas.microsoft.com/office/drawing/2014/main" id="{3E2F89C9-52E6-9B27-56B5-17DC39DBCFA2}"/>
                  </a:ext>
                </a:extLst>
              </p:cNvPr>
              <p:cNvSpPr/>
              <p:nvPr/>
            </p:nvSpPr>
            <p:spPr>
              <a:xfrm>
                <a:off x="5846381" y="1275302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3 w 360044"/>
                  <a:gd name="connsiteY1" fmla="*/ 360045 h 360044"/>
                  <a:gd name="connsiteX2" fmla="*/ 0 w 360044"/>
                  <a:gd name="connsiteY2" fmla="*/ 180023 h 360044"/>
                  <a:gd name="connsiteX3" fmla="*/ 180023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3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3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5" name="Freeform: Shape 13074">
                <a:extLst>
                  <a:ext uri="{FF2B5EF4-FFF2-40B4-BE49-F238E27FC236}">
                    <a16:creationId xmlns:a16="http://schemas.microsoft.com/office/drawing/2014/main" id="{8B8702F8-4820-750E-44DD-E59F468AAA51}"/>
                  </a:ext>
                </a:extLst>
              </p:cNvPr>
              <p:cNvSpPr/>
              <p:nvPr/>
            </p:nvSpPr>
            <p:spPr>
              <a:xfrm>
                <a:off x="5423185" y="1090326"/>
                <a:ext cx="240982" cy="240982"/>
              </a:xfrm>
              <a:custGeom>
                <a:avLst/>
                <a:gdLst>
                  <a:gd name="connsiteX0" fmla="*/ 240982 w 240982"/>
                  <a:gd name="connsiteY0" fmla="*/ 120491 h 240982"/>
                  <a:gd name="connsiteX1" fmla="*/ 120491 w 240982"/>
                  <a:gd name="connsiteY1" fmla="*/ 240983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2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2" y="120491"/>
                    </a:moveTo>
                    <a:cubicBezTo>
                      <a:pt x="240982" y="187037"/>
                      <a:pt x="187037" y="240983"/>
                      <a:pt x="120491" y="240983"/>
                    </a:cubicBezTo>
                    <a:cubicBezTo>
                      <a:pt x="53946" y="240983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2" y="53946"/>
                      <a:pt x="240982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6" name="Freeform: Shape 13075">
                <a:extLst>
                  <a:ext uri="{FF2B5EF4-FFF2-40B4-BE49-F238E27FC236}">
                    <a16:creationId xmlns:a16="http://schemas.microsoft.com/office/drawing/2014/main" id="{8E2894A7-449D-98F8-DFA2-10E5E35C1DAC}"/>
                  </a:ext>
                </a:extLst>
              </p:cNvPr>
              <p:cNvSpPr/>
              <p:nvPr/>
            </p:nvSpPr>
            <p:spPr>
              <a:xfrm>
                <a:off x="5400896" y="1821084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7" name="Freeform: Shape 13076">
                <a:extLst>
                  <a:ext uri="{FF2B5EF4-FFF2-40B4-BE49-F238E27FC236}">
                    <a16:creationId xmlns:a16="http://schemas.microsoft.com/office/drawing/2014/main" id="{05345A99-8672-3612-3D60-8C9F7673FE26}"/>
                  </a:ext>
                </a:extLst>
              </p:cNvPr>
              <p:cNvSpPr/>
              <p:nvPr/>
            </p:nvSpPr>
            <p:spPr>
              <a:xfrm>
                <a:off x="6372351" y="1624965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5 w 164211"/>
                  <a:gd name="connsiteY1" fmla="*/ 164211 h 164211"/>
                  <a:gd name="connsiteX2" fmla="*/ 0 w 164211"/>
                  <a:gd name="connsiteY2" fmla="*/ 82106 h 164211"/>
                  <a:gd name="connsiteX3" fmla="*/ 82105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5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5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8" name="Freeform: Shape 13077">
                <a:extLst>
                  <a:ext uri="{FF2B5EF4-FFF2-40B4-BE49-F238E27FC236}">
                    <a16:creationId xmlns:a16="http://schemas.microsoft.com/office/drawing/2014/main" id="{677DA2A8-F11E-7BC1-E7D1-71F482572B06}"/>
                  </a:ext>
                </a:extLst>
              </p:cNvPr>
              <p:cNvSpPr/>
              <p:nvPr/>
            </p:nvSpPr>
            <p:spPr>
              <a:xfrm>
                <a:off x="6124606" y="994314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9" name="Freeform: Shape 13078">
                <a:extLst>
                  <a:ext uri="{FF2B5EF4-FFF2-40B4-BE49-F238E27FC236}">
                    <a16:creationId xmlns:a16="http://schemas.microsoft.com/office/drawing/2014/main" id="{DDDE73D7-7B3A-BC89-9196-924A84CC96B6}"/>
                  </a:ext>
                </a:extLst>
              </p:cNvPr>
              <p:cNvSpPr/>
              <p:nvPr/>
            </p:nvSpPr>
            <p:spPr>
              <a:xfrm>
                <a:off x="5193347" y="1576101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0" name="Freeform: Shape 13079">
                <a:extLst>
                  <a:ext uri="{FF2B5EF4-FFF2-40B4-BE49-F238E27FC236}">
                    <a16:creationId xmlns:a16="http://schemas.microsoft.com/office/drawing/2014/main" id="{99577742-D72D-5466-A990-1F74E6751DC4}"/>
                  </a:ext>
                </a:extLst>
              </p:cNvPr>
              <p:cNvSpPr/>
              <p:nvPr/>
            </p:nvSpPr>
            <p:spPr>
              <a:xfrm>
                <a:off x="5697886" y="1526190"/>
                <a:ext cx="120395" cy="120396"/>
              </a:xfrm>
              <a:custGeom>
                <a:avLst/>
                <a:gdLst>
                  <a:gd name="connsiteX0" fmla="*/ 120396 w 120395"/>
                  <a:gd name="connsiteY0" fmla="*/ 60198 h 120396"/>
                  <a:gd name="connsiteX1" fmla="*/ 60198 w 120395"/>
                  <a:gd name="connsiteY1" fmla="*/ 120396 h 120396"/>
                  <a:gd name="connsiteX2" fmla="*/ 0 w 120395"/>
                  <a:gd name="connsiteY2" fmla="*/ 60198 h 120396"/>
                  <a:gd name="connsiteX3" fmla="*/ 60198 w 120395"/>
                  <a:gd name="connsiteY3" fmla="*/ 0 h 120396"/>
                  <a:gd name="connsiteX4" fmla="*/ 120396 w 120395"/>
                  <a:gd name="connsiteY4" fmla="*/ 60198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6">
                    <a:moveTo>
                      <a:pt x="120396" y="60198"/>
                    </a:moveTo>
                    <a:cubicBezTo>
                      <a:pt x="120396" y="93444"/>
                      <a:pt x="93445" y="120396"/>
                      <a:pt x="60198" y="120396"/>
                    </a:cubicBezTo>
                    <a:cubicBezTo>
                      <a:pt x="26952" y="120396"/>
                      <a:pt x="0" y="93444"/>
                      <a:pt x="0" y="60198"/>
                    </a:cubicBezTo>
                    <a:cubicBezTo>
                      <a:pt x="0" y="26952"/>
                      <a:pt x="26952" y="0"/>
                      <a:pt x="60198" y="0"/>
                    </a:cubicBezTo>
                    <a:cubicBezTo>
                      <a:pt x="93445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1" name="Freeform: Shape 13080">
                <a:extLst>
                  <a:ext uri="{FF2B5EF4-FFF2-40B4-BE49-F238E27FC236}">
                    <a16:creationId xmlns:a16="http://schemas.microsoft.com/office/drawing/2014/main" id="{109F70B1-F0A4-37EF-CB4A-5529861E5B83}"/>
                  </a:ext>
                </a:extLst>
              </p:cNvPr>
              <p:cNvSpPr/>
              <p:nvPr/>
            </p:nvSpPr>
            <p:spPr>
              <a:xfrm>
                <a:off x="5716269" y="838274"/>
                <a:ext cx="853895" cy="1604074"/>
              </a:xfrm>
              <a:custGeom>
                <a:avLst/>
                <a:gdLst>
                  <a:gd name="connsiteX0" fmla="*/ 845154 w 853895"/>
                  <a:gd name="connsiteY0" fmla="*/ 731636 h 1604074"/>
                  <a:gd name="connsiteX1" fmla="*/ 826198 w 853895"/>
                  <a:gd name="connsiteY1" fmla="*/ 585047 h 1604074"/>
                  <a:gd name="connsiteX2" fmla="*/ 660464 w 853895"/>
                  <a:gd name="connsiteY2" fmla="*/ 272912 h 1604074"/>
                  <a:gd name="connsiteX3" fmla="*/ 491490 w 853895"/>
                  <a:gd name="connsiteY3" fmla="*/ 113464 h 1604074"/>
                  <a:gd name="connsiteX4" fmla="*/ 490633 w 853895"/>
                  <a:gd name="connsiteY4" fmla="*/ 112797 h 1604074"/>
                  <a:gd name="connsiteX5" fmla="*/ 174784 w 853895"/>
                  <a:gd name="connsiteY5" fmla="*/ 1831 h 1604074"/>
                  <a:gd name="connsiteX6" fmla="*/ 54388 w 853895"/>
                  <a:gd name="connsiteY6" fmla="*/ 23071 h 1604074"/>
                  <a:gd name="connsiteX7" fmla="*/ 228410 w 853895"/>
                  <a:gd name="connsiteY7" fmla="*/ 119084 h 1604074"/>
                  <a:gd name="connsiteX8" fmla="*/ 229267 w 853895"/>
                  <a:gd name="connsiteY8" fmla="*/ 119750 h 1604074"/>
                  <a:gd name="connsiteX9" fmla="*/ 398240 w 853895"/>
                  <a:gd name="connsiteY9" fmla="*/ 279199 h 1604074"/>
                  <a:gd name="connsiteX10" fmla="*/ 563975 w 853895"/>
                  <a:gd name="connsiteY10" fmla="*/ 591333 h 1604074"/>
                  <a:gd name="connsiteX11" fmla="*/ 583025 w 853895"/>
                  <a:gd name="connsiteY11" fmla="*/ 737923 h 1604074"/>
                  <a:gd name="connsiteX12" fmla="*/ 589407 w 853895"/>
                  <a:gd name="connsiteY12" fmla="*/ 869749 h 1604074"/>
                  <a:gd name="connsiteX13" fmla="*/ 514541 w 853895"/>
                  <a:gd name="connsiteY13" fmla="*/ 1075965 h 1604074"/>
                  <a:gd name="connsiteX14" fmla="*/ 446342 w 853895"/>
                  <a:gd name="connsiteY14" fmla="*/ 1217983 h 1604074"/>
                  <a:gd name="connsiteX15" fmla="*/ 284321 w 853895"/>
                  <a:gd name="connsiteY15" fmla="*/ 1382575 h 1604074"/>
                  <a:gd name="connsiteX16" fmla="*/ 216503 w 853895"/>
                  <a:gd name="connsiteY16" fmla="*/ 1450679 h 1604074"/>
                  <a:gd name="connsiteX17" fmla="*/ 0 w 853895"/>
                  <a:gd name="connsiteY17" fmla="*/ 1596887 h 1604074"/>
                  <a:gd name="connsiteX18" fmla="*/ 207931 w 853895"/>
                  <a:gd name="connsiteY18" fmla="*/ 1601078 h 1604074"/>
                  <a:gd name="connsiteX19" fmla="*/ 478631 w 853895"/>
                  <a:gd name="connsiteY19" fmla="*/ 1444392 h 1604074"/>
                  <a:gd name="connsiteX20" fmla="*/ 546450 w 853895"/>
                  <a:gd name="connsiteY20" fmla="*/ 1376288 h 1604074"/>
                  <a:gd name="connsiteX21" fmla="*/ 708470 w 853895"/>
                  <a:gd name="connsiteY21" fmla="*/ 1211696 h 1604074"/>
                  <a:gd name="connsiteX22" fmla="*/ 776669 w 853895"/>
                  <a:gd name="connsiteY22" fmla="*/ 1069679 h 1604074"/>
                  <a:gd name="connsiteX23" fmla="*/ 851535 w 853895"/>
                  <a:gd name="connsiteY23" fmla="*/ 863462 h 1604074"/>
                  <a:gd name="connsiteX24" fmla="*/ 845154 w 853895"/>
                  <a:gd name="connsiteY24" fmla="*/ 731636 h 1604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3895" h="1604074">
                    <a:moveTo>
                      <a:pt x="845154" y="731636"/>
                    </a:moveTo>
                    <a:cubicBezTo>
                      <a:pt x="837438" y="683345"/>
                      <a:pt x="830199" y="633434"/>
                      <a:pt x="826198" y="585047"/>
                    </a:cubicBezTo>
                    <a:cubicBezTo>
                      <a:pt x="817816" y="430837"/>
                      <a:pt x="771240" y="378164"/>
                      <a:pt x="660464" y="272912"/>
                    </a:cubicBezTo>
                    <a:cubicBezTo>
                      <a:pt x="604552" y="219287"/>
                      <a:pt x="551974" y="162041"/>
                      <a:pt x="491490" y="113464"/>
                    </a:cubicBezTo>
                    <a:lnTo>
                      <a:pt x="490633" y="112797"/>
                    </a:lnTo>
                    <a:cubicBezTo>
                      <a:pt x="401955" y="40502"/>
                      <a:pt x="289846" y="-10457"/>
                      <a:pt x="174784" y="1831"/>
                    </a:cubicBezTo>
                    <a:cubicBezTo>
                      <a:pt x="134208" y="5355"/>
                      <a:pt x="94298" y="14785"/>
                      <a:pt x="54388" y="23071"/>
                    </a:cubicBezTo>
                    <a:cubicBezTo>
                      <a:pt x="117634" y="42502"/>
                      <a:pt x="176975" y="77078"/>
                      <a:pt x="228410" y="119084"/>
                    </a:cubicBezTo>
                    <a:lnTo>
                      <a:pt x="229267" y="119750"/>
                    </a:lnTo>
                    <a:cubicBezTo>
                      <a:pt x="289751" y="168328"/>
                      <a:pt x="342329" y="225668"/>
                      <a:pt x="398240" y="279199"/>
                    </a:cubicBezTo>
                    <a:cubicBezTo>
                      <a:pt x="509016" y="384450"/>
                      <a:pt x="555593" y="437123"/>
                      <a:pt x="563975" y="591333"/>
                    </a:cubicBezTo>
                    <a:cubicBezTo>
                      <a:pt x="567976" y="639720"/>
                      <a:pt x="575310" y="689631"/>
                      <a:pt x="583025" y="737923"/>
                    </a:cubicBezTo>
                    <a:cubicBezTo>
                      <a:pt x="589693" y="781738"/>
                      <a:pt x="595027" y="825648"/>
                      <a:pt x="589407" y="869749"/>
                    </a:cubicBezTo>
                    <a:cubicBezTo>
                      <a:pt x="580930" y="941377"/>
                      <a:pt x="542449" y="1007385"/>
                      <a:pt x="514541" y="1075965"/>
                    </a:cubicBezTo>
                    <a:cubicBezTo>
                      <a:pt x="493871" y="1124257"/>
                      <a:pt x="475202" y="1173977"/>
                      <a:pt x="446342" y="1217983"/>
                    </a:cubicBezTo>
                    <a:cubicBezTo>
                      <a:pt x="404622" y="1283039"/>
                      <a:pt x="341948" y="1326949"/>
                      <a:pt x="284321" y="1382575"/>
                    </a:cubicBezTo>
                    <a:cubicBezTo>
                      <a:pt x="261080" y="1404673"/>
                      <a:pt x="238887" y="1427819"/>
                      <a:pt x="216503" y="1450679"/>
                    </a:cubicBezTo>
                    <a:cubicBezTo>
                      <a:pt x="156401" y="1514115"/>
                      <a:pt x="83915" y="1572599"/>
                      <a:pt x="0" y="1596887"/>
                    </a:cubicBezTo>
                    <a:cubicBezTo>
                      <a:pt x="69723" y="1598983"/>
                      <a:pt x="138494" y="1608984"/>
                      <a:pt x="207931" y="1601078"/>
                    </a:cubicBezTo>
                    <a:cubicBezTo>
                      <a:pt x="315183" y="1590791"/>
                      <a:pt x="405956" y="1521068"/>
                      <a:pt x="478631" y="1444392"/>
                    </a:cubicBezTo>
                    <a:cubicBezTo>
                      <a:pt x="501015" y="1421532"/>
                      <a:pt x="523304" y="1398386"/>
                      <a:pt x="546450" y="1376288"/>
                    </a:cubicBezTo>
                    <a:cubicBezTo>
                      <a:pt x="604076" y="1320662"/>
                      <a:pt x="666750" y="1276752"/>
                      <a:pt x="708470" y="1211696"/>
                    </a:cubicBezTo>
                    <a:cubicBezTo>
                      <a:pt x="737331" y="1167691"/>
                      <a:pt x="756095" y="1118066"/>
                      <a:pt x="776669" y="1069679"/>
                    </a:cubicBezTo>
                    <a:cubicBezTo>
                      <a:pt x="804482" y="1001099"/>
                      <a:pt x="843058" y="935186"/>
                      <a:pt x="851535" y="863462"/>
                    </a:cubicBezTo>
                    <a:cubicBezTo>
                      <a:pt x="857155" y="819457"/>
                      <a:pt x="851821" y="775451"/>
                      <a:pt x="845154" y="731636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17" name="Freeform: Shape 13116">
              <a:extLst>
                <a:ext uri="{FF2B5EF4-FFF2-40B4-BE49-F238E27FC236}">
                  <a16:creationId xmlns:a16="http://schemas.microsoft.com/office/drawing/2014/main" id="{B843711B-9F58-4819-4B63-B6E294DB4D2C}"/>
                </a:ext>
              </a:extLst>
            </p:cNvPr>
            <p:cNvSpPr/>
            <p:nvPr/>
          </p:nvSpPr>
          <p:spPr>
            <a:xfrm>
              <a:off x="5543104" y="1155001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" name="!!Rocket in flight 3">
            <a:extLst>
              <a:ext uri="{FF2B5EF4-FFF2-40B4-BE49-F238E27FC236}">
                <a16:creationId xmlns:a16="http://schemas.microsoft.com/office/drawing/2014/main" id="{777EA2E7-E2EA-4873-E358-C983E258C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 flipV="1">
            <a:off x="-11360092" y="2988816"/>
            <a:ext cx="2628900" cy="1123950"/>
          </a:xfrm>
          <a:prstGeom prst="rect">
            <a:avLst/>
          </a:prstGeom>
        </p:spPr>
      </p:pic>
      <p:pic>
        <p:nvPicPr>
          <p:cNvPr id="3" name="Question 3">
            <a:extLst>
              <a:ext uri="{FF2B5EF4-FFF2-40B4-BE49-F238E27FC236}">
                <a16:creationId xmlns:a16="http://schemas.microsoft.com/office/drawing/2014/main" id="{5BE301B1-B420-CB36-5104-6F616587B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877175" y="3648075"/>
            <a:ext cx="3295650" cy="1638300"/>
          </a:xfrm>
          <a:prstGeom prst="rect">
            <a:avLst/>
          </a:prstGeom>
        </p:spPr>
      </p:pic>
      <p:pic>
        <p:nvPicPr>
          <p:cNvPr id="13083" name="Jupiter sign">
            <a:extLst>
              <a:ext uri="{FF2B5EF4-FFF2-40B4-BE49-F238E27FC236}">
                <a16:creationId xmlns:a16="http://schemas.microsoft.com/office/drawing/2014/main" id="{DA7138FF-0C92-85FB-651E-BFC4E6DA0D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62549" y="3461569"/>
            <a:ext cx="2383155" cy="1323975"/>
          </a:xfrm>
          <a:prstGeom prst="rect">
            <a:avLst/>
          </a:prstGeom>
        </p:spPr>
      </p:pic>
      <p:pic>
        <p:nvPicPr>
          <p:cNvPr id="13071" name="Jupiter">
            <a:extLst>
              <a:ext uri="{FF2B5EF4-FFF2-40B4-BE49-F238E27FC236}">
                <a16:creationId xmlns:a16="http://schemas.microsoft.com/office/drawing/2014/main" id="{E7919AAB-0D53-C777-1B70-CC2936B61F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62400" y="1889945"/>
            <a:ext cx="4991100" cy="4400550"/>
          </a:xfrm>
          <a:prstGeom prst="rect">
            <a:avLst/>
          </a:prstGeom>
        </p:spPr>
      </p:pic>
      <p:pic>
        <p:nvPicPr>
          <p:cNvPr id="18016" name="!!Rocket in flight 4">
            <a:extLst>
              <a:ext uri="{FF2B5EF4-FFF2-40B4-BE49-F238E27FC236}">
                <a16:creationId xmlns:a16="http://schemas.microsoft.com/office/drawing/2014/main" id="{32923EC5-3D98-E370-A7DF-B78DC8BBF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 flipV="1">
            <a:off x="-3783634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2658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0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11111E-6 L -3.75E-6 -0.39583 " pathEditMode="relative" rAng="0" ptsTypes="AA" p14:bounceEnd="50000">
                                          <p:cBhvr>
                                            <p:cTn id="10" dur="2000" fill="hold"/>
                                            <p:tgtEl>
                                              <p:spTgt spid="130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79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0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11111E-6 L -3.75E-6 -0.39583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130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79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11B9ED7-D16C-AB0E-C62F-FE8580D63CC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13083" name="Jupiter sign">
            <a:extLst>
              <a:ext uri="{FF2B5EF4-FFF2-40B4-BE49-F238E27FC236}">
                <a16:creationId xmlns:a16="http://schemas.microsoft.com/office/drawing/2014/main" id="{DA7138FF-0C92-85FB-651E-BFC4E6DA0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49" y="3461569"/>
            <a:ext cx="2383155" cy="1323975"/>
          </a:xfrm>
          <a:prstGeom prst="rect">
            <a:avLst/>
          </a:prstGeom>
        </p:spPr>
      </p:pic>
      <p:pic>
        <p:nvPicPr>
          <p:cNvPr id="13071" name="Jupiter">
            <a:extLst>
              <a:ext uri="{FF2B5EF4-FFF2-40B4-BE49-F238E27FC236}">
                <a16:creationId xmlns:a16="http://schemas.microsoft.com/office/drawing/2014/main" id="{E7919AAB-0D53-C777-1B70-CC2936B61F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09472" y="2546556"/>
            <a:ext cx="9964772" cy="8785734"/>
          </a:xfrm>
          <a:prstGeom prst="rect">
            <a:avLst/>
          </a:prstGeom>
        </p:spPr>
      </p:pic>
      <p:grpSp>
        <p:nvGrpSpPr>
          <p:cNvPr id="13060" name="!!Pink present 3">
            <a:extLst>
              <a:ext uri="{FF2B5EF4-FFF2-40B4-BE49-F238E27FC236}">
                <a16:creationId xmlns:a16="http://schemas.microsoft.com/office/drawing/2014/main" id="{44615565-A209-252B-9FCB-11491D41A5C1}"/>
              </a:ext>
            </a:extLst>
          </p:cNvPr>
          <p:cNvGrpSpPr/>
          <p:nvPr/>
        </p:nvGrpSpPr>
        <p:grpSpPr>
          <a:xfrm>
            <a:off x="5600700" y="1157286"/>
            <a:ext cx="252655" cy="468438"/>
            <a:chOff x="7005637" y="26097"/>
            <a:chExt cx="459486" cy="851916"/>
          </a:xfrm>
        </p:grpSpPr>
        <p:grpSp>
          <p:nvGrpSpPr>
            <p:cNvPr id="13061" name="Graphic 13057">
              <a:extLst>
                <a:ext uri="{FF2B5EF4-FFF2-40B4-BE49-F238E27FC236}">
                  <a16:creationId xmlns:a16="http://schemas.microsoft.com/office/drawing/2014/main" id="{C7F2335A-FBB0-E249-B93B-865E9593F6AB}"/>
                </a:ext>
              </a:extLst>
            </p:cNvPr>
            <p:cNvGrpSpPr/>
            <p:nvPr/>
          </p:nvGrpSpPr>
          <p:grpSpPr>
            <a:xfrm>
              <a:off x="7005637" y="26097"/>
              <a:ext cx="459486" cy="851916"/>
              <a:chOff x="7005637" y="26097"/>
              <a:chExt cx="459486" cy="851916"/>
            </a:xfrm>
          </p:grpSpPr>
          <p:grpSp>
            <p:nvGrpSpPr>
              <p:cNvPr id="13062" name="Graphic 13057">
                <a:extLst>
                  <a:ext uri="{FF2B5EF4-FFF2-40B4-BE49-F238E27FC236}">
                    <a16:creationId xmlns:a16="http://schemas.microsoft.com/office/drawing/2014/main" id="{B9751C87-EE32-116E-4FAF-EAAC7B8A5905}"/>
                  </a:ext>
                </a:extLst>
              </p:cNvPr>
              <p:cNvGrpSpPr/>
              <p:nvPr/>
            </p:nvGrpSpPr>
            <p:grpSpPr>
              <a:xfrm>
                <a:off x="7133732" y="498637"/>
                <a:ext cx="203334" cy="110485"/>
                <a:chOff x="7133732" y="498637"/>
                <a:chExt cx="203334" cy="110485"/>
              </a:xfrm>
              <a:noFill/>
            </p:grpSpPr>
            <p:sp>
              <p:nvSpPr>
                <p:cNvPr id="13063" name="Freeform: Shape 13062">
                  <a:extLst>
                    <a:ext uri="{FF2B5EF4-FFF2-40B4-BE49-F238E27FC236}">
                      <a16:creationId xmlns:a16="http://schemas.microsoft.com/office/drawing/2014/main" id="{6EA3BCCC-0AC7-3755-3564-0B4B22C01D1D}"/>
                    </a:ext>
                  </a:extLst>
                </p:cNvPr>
                <p:cNvSpPr/>
                <p:nvPr/>
              </p:nvSpPr>
              <p:spPr>
                <a:xfrm>
                  <a:off x="7133732" y="498637"/>
                  <a:ext cx="99383" cy="110485"/>
                </a:xfrm>
                <a:custGeom>
                  <a:avLst/>
                  <a:gdLst>
                    <a:gd name="connsiteX0" fmla="*/ 86503 w 99383"/>
                    <a:gd name="connsiteY0" fmla="*/ 19522 h 110485"/>
                    <a:gd name="connsiteX1" fmla="*/ 98504 w 99383"/>
                    <a:gd name="connsiteY1" fmla="*/ 110486 h 110485"/>
                    <a:gd name="connsiteX2" fmla="*/ 11922 w 99383"/>
                    <a:gd name="connsiteY2" fmla="*/ 80101 h 110485"/>
                    <a:gd name="connsiteX3" fmla="*/ 17066 w 99383"/>
                    <a:gd name="connsiteY3" fmla="*/ 10283 h 110485"/>
                    <a:gd name="connsiteX4" fmla="*/ 86503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86503" y="19522"/>
                      </a:moveTo>
                      <a:cubicBezTo>
                        <a:pt x="104219" y="41334"/>
                        <a:pt x="98504" y="110486"/>
                        <a:pt x="98504" y="110486"/>
                      </a:cubicBezTo>
                      <a:cubicBezTo>
                        <a:pt x="98504" y="110486"/>
                        <a:pt x="29734" y="102008"/>
                        <a:pt x="11922" y="80101"/>
                      </a:cubicBezTo>
                      <a:cubicBezTo>
                        <a:pt x="-5794" y="58289"/>
                        <a:pt x="-3508" y="26951"/>
                        <a:pt x="17066" y="10283"/>
                      </a:cubicBezTo>
                      <a:cubicBezTo>
                        <a:pt x="37640" y="-6481"/>
                        <a:pt x="68786" y="-2290"/>
                        <a:pt x="86503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64" name="Freeform: Shape 13063">
                  <a:extLst>
                    <a:ext uri="{FF2B5EF4-FFF2-40B4-BE49-F238E27FC236}">
                      <a16:creationId xmlns:a16="http://schemas.microsoft.com/office/drawing/2014/main" id="{43E93B5A-C209-09C5-C1AB-D5A3CAA9E77B}"/>
                    </a:ext>
                  </a:extLst>
                </p:cNvPr>
                <p:cNvSpPr/>
                <p:nvPr/>
              </p:nvSpPr>
              <p:spPr>
                <a:xfrm>
                  <a:off x="7237644" y="498637"/>
                  <a:ext cx="99422" cy="110485"/>
                </a:xfrm>
                <a:custGeom>
                  <a:avLst/>
                  <a:gdLst>
                    <a:gd name="connsiteX0" fmla="*/ 12880 w 99422"/>
                    <a:gd name="connsiteY0" fmla="*/ 19522 h 110485"/>
                    <a:gd name="connsiteX1" fmla="*/ 879 w 99422"/>
                    <a:gd name="connsiteY1" fmla="*/ 110486 h 110485"/>
                    <a:gd name="connsiteX2" fmla="*/ 87461 w 99422"/>
                    <a:gd name="connsiteY2" fmla="*/ 80101 h 110485"/>
                    <a:gd name="connsiteX3" fmla="*/ 82318 w 99422"/>
                    <a:gd name="connsiteY3" fmla="*/ 10283 h 110485"/>
                    <a:gd name="connsiteX4" fmla="*/ 12880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273" y="58193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sp>
            <p:nvSpPr>
              <p:cNvPr id="13065" name="Freeform: Shape 13064">
                <a:extLst>
                  <a:ext uri="{FF2B5EF4-FFF2-40B4-BE49-F238E27FC236}">
                    <a16:creationId xmlns:a16="http://schemas.microsoft.com/office/drawing/2014/main" id="{FB7F3615-43DA-3643-62CA-8F5F7B874EA0}"/>
                  </a:ext>
                </a:extLst>
              </p:cNvPr>
              <p:cNvSpPr/>
              <p:nvPr/>
            </p:nvSpPr>
            <p:spPr>
              <a:xfrm>
                <a:off x="7083361" y="630554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CC33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66" name="Freeform: Shape 13065">
                <a:extLst>
                  <a:ext uri="{FF2B5EF4-FFF2-40B4-BE49-F238E27FC236}">
                    <a16:creationId xmlns:a16="http://schemas.microsoft.com/office/drawing/2014/main" id="{998CD368-CA53-E619-E448-574C4C4E04C4}"/>
                  </a:ext>
                </a:extLst>
              </p:cNvPr>
              <p:cNvSpPr/>
              <p:nvPr/>
            </p:nvSpPr>
            <p:spPr>
              <a:xfrm>
                <a:off x="7070788" y="594359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D65C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67" name="Freeform: Shape 13066">
                <a:extLst>
                  <a:ext uri="{FF2B5EF4-FFF2-40B4-BE49-F238E27FC236}">
                    <a16:creationId xmlns:a16="http://schemas.microsoft.com/office/drawing/2014/main" id="{5D40EBDC-2601-8A08-B76B-FC00B0B2DC5F}"/>
                  </a:ext>
                </a:extLst>
              </p:cNvPr>
              <p:cNvSpPr/>
              <p:nvPr/>
            </p:nvSpPr>
            <p:spPr>
              <a:xfrm>
                <a:off x="7214234" y="594359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8DA5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68" name="Freeform: Shape 13067">
                <a:extLst>
                  <a:ext uri="{FF2B5EF4-FFF2-40B4-BE49-F238E27FC236}">
                    <a16:creationId xmlns:a16="http://schemas.microsoft.com/office/drawing/2014/main" id="{E89E9E37-80EB-63AA-A271-600B00B9D256}"/>
                  </a:ext>
                </a:extLst>
              </p:cNvPr>
              <p:cNvSpPr/>
              <p:nvPr/>
            </p:nvSpPr>
            <p:spPr>
              <a:xfrm>
                <a:off x="7010590" y="243077"/>
                <a:ext cx="224790" cy="351282"/>
              </a:xfrm>
              <a:custGeom>
                <a:avLst/>
                <a:gdLst>
                  <a:gd name="connsiteX0" fmla="*/ 0 w 224790"/>
                  <a:gd name="connsiteY0" fmla="*/ 0 h 351282"/>
                  <a:gd name="connsiteX1" fmla="*/ 224790 w 224790"/>
                  <a:gd name="connsiteY1" fmla="*/ 351282 h 351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90" h="351282">
                    <a:moveTo>
                      <a:pt x="0" y="0"/>
                    </a:moveTo>
                    <a:lnTo>
                      <a:pt x="224790" y="351282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069" name="Freeform: Shape 13068">
                <a:extLst>
                  <a:ext uri="{FF2B5EF4-FFF2-40B4-BE49-F238E27FC236}">
                    <a16:creationId xmlns:a16="http://schemas.microsoft.com/office/drawing/2014/main" id="{1B7D9EFC-F434-E8D4-849A-0BB4F0B4AA52}"/>
                  </a:ext>
                </a:extLst>
              </p:cNvPr>
              <p:cNvSpPr/>
              <p:nvPr/>
            </p:nvSpPr>
            <p:spPr>
              <a:xfrm>
                <a:off x="7235380" y="237171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0" name="Freeform: Shape 13069">
                <a:extLst>
                  <a:ext uri="{FF2B5EF4-FFF2-40B4-BE49-F238E27FC236}">
                    <a16:creationId xmlns:a16="http://schemas.microsoft.com/office/drawing/2014/main" id="{C1F574CA-A7CC-F334-7AC9-7CA22824F468}"/>
                  </a:ext>
                </a:extLst>
              </p:cNvPr>
              <p:cNvSpPr/>
              <p:nvPr/>
            </p:nvSpPr>
            <p:spPr>
              <a:xfrm>
                <a:off x="7235380" y="235552"/>
                <a:ext cx="122872" cy="358806"/>
              </a:xfrm>
              <a:custGeom>
                <a:avLst/>
                <a:gdLst>
                  <a:gd name="connsiteX0" fmla="*/ 122873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3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2" name="Freeform: Shape 13081">
                <a:extLst>
                  <a:ext uri="{FF2B5EF4-FFF2-40B4-BE49-F238E27FC236}">
                    <a16:creationId xmlns:a16="http://schemas.microsoft.com/office/drawing/2014/main" id="{6D4B988F-E9F7-4947-0CC7-82DDB536F3D7}"/>
                  </a:ext>
                </a:extLst>
              </p:cNvPr>
              <p:cNvSpPr/>
              <p:nvPr/>
            </p:nvSpPr>
            <p:spPr>
              <a:xfrm>
                <a:off x="7235380" y="230027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084" name="Freeform: Shape 13083">
                <a:extLst>
                  <a:ext uri="{FF2B5EF4-FFF2-40B4-BE49-F238E27FC236}">
                    <a16:creationId xmlns:a16="http://schemas.microsoft.com/office/drawing/2014/main" id="{E6788B66-3219-F7EA-2C4F-161CC549572B}"/>
                  </a:ext>
                </a:extLst>
              </p:cNvPr>
              <p:cNvSpPr/>
              <p:nvPr/>
            </p:nvSpPr>
            <p:spPr>
              <a:xfrm>
                <a:off x="7114603" y="228408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5" name="Freeform: Shape 13084">
                <a:extLst>
                  <a:ext uri="{FF2B5EF4-FFF2-40B4-BE49-F238E27FC236}">
                    <a16:creationId xmlns:a16="http://schemas.microsoft.com/office/drawing/2014/main" id="{C71CA62F-DCAE-0118-F99B-02948BBEB5D4}"/>
                  </a:ext>
                </a:extLst>
              </p:cNvPr>
              <p:cNvSpPr/>
              <p:nvPr/>
            </p:nvSpPr>
            <p:spPr>
              <a:xfrm>
                <a:off x="7235380" y="594359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6" name="Freeform: Shape 13085">
                <a:extLst>
                  <a:ext uri="{FF2B5EF4-FFF2-40B4-BE49-F238E27FC236}">
                    <a16:creationId xmlns:a16="http://schemas.microsoft.com/office/drawing/2014/main" id="{57B1CB47-5086-57A0-B5D6-2EFE7BA54B0C}"/>
                  </a:ext>
                </a:extLst>
              </p:cNvPr>
              <p:cNvSpPr/>
              <p:nvPr/>
            </p:nvSpPr>
            <p:spPr>
              <a:xfrm>
                <a:off x="7005637" y="26097"/>
                <a:ext cx="459295" cy="230219"/>
              </a:xfrm>
              <a:custGeom>
                <a:avLst/>
                <a:gdLst>
                  <a:gd name="connsiteX0" fmla="*/ 54483 w 459295"/>
                  <a:gd name="connsiteY0" fmla="*/ 187071 h 230219"/>
                  <a:gd name="connsiteX1" fmla="*/ 112395 w 459295"/>
                  <a:gd name="connsiteY1" fmla="*/ 230219 h 230219"/>
                  <a:gd name="connsiteX2" fmla="*/ 114967 w 459295"/>
                  <a:gd name="connsiteY2" fmla="*/ 230219 h 230219"/>
                  <a:gd name="connsiteX3" fmla="*/ 172879 w 459295"/>
                  <a:gd name="connsiteY3" fmla="*/ 187071 h 230219"/>
                  <a:gd name="connsiteX4" fmla="*/ 230791 w 459295"/>
                  <a:gd name="connsiteY4" fmla="*/ 230219 h 230219"/>
                  <a:gd name="connsiteX5" fmla="*/ 232124 w 459295"/>
                  <a:gd name="connsiteY5" fmla="*/ 230219 h 230219"/>
                  <a:gd name="connsiteX6" fmla="*/ 290036 w 459295"/>
                  <a:gd name="connsiteY6" fmla="*/ 187071 h 230219"/>
                  <a:gd name="connsiteX7" fmla="*/ 347948 w 459295"/>
                  <a:gd name="connsiteY7" fmla="*/ 230219 h 230219"/>
                  <a:gd name="connsiteX8" fmla="*/ 350520 w 459295"/>
                  <a:gd name="connsiteY8" fmla="*/ 230219 h 230219"/>
                  <a:gd name="connsiteX9" fmla="*/ 408432 w 459295"/>
                  <a:gd name="connsiteY9" fmla="*/ 187071 h 230219"/>
                  <a:gd name="connsiteX10" fmla="*/ 459296 w 459295"/>
                  <a:gd name="connsiteY10" fmla="*/ 214122 h 230219"/>
                  <a:gd name="connsiteX11" fmla="*/ 229743 w 459295"/>
                  <a:gd name="connsiteY11" fmla="*/ 0 h 230219"/>
                  <a:gd name="connsiteX12" fmla="*/ 0 w 459295"/>
                  <a:gd name="connsiteY12" fmla="*/ 220599 h 230219"/>
                  <a:gd name="connsiteX13" fmla="*/ 54483 w 459295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295" h="230219">
                    <a:moveTo>
                      <a:pt x="54483" y="187071"/>
                    </a:moveTo>
                    <a:cubicBezTo>
                      <a:pt x="82487" y="187071"/>
                      <a:pt x="105918" y="205454"/>
                      <a:pt x="112395" y="230219"/>
                    </a:cubicBezTo>
                    <a:lnTo>
                      <a:pt x="114967" y="230219"/>
                    </a:lnTo>
                    <a:cubicBezTo>
                      <a:pt x="121444" y="205454"/>
                      <a:pt x="144875" y="187071"/>
                      <a:pt x="172879" y="187071"/>
                    </a:cubicBezTo>
                    <a:cubicBezTo>
                      <a:pt x="200882" y="187071"/>
                      <a:pt x="224409" y="205454"/>
                      <a:pt x="230791" y="230219"/>
                    </a:cubicBezTo>
                    <a:lnTo>
                      <a:pt x="232124" y="230219"/>
                    </a:lnTo>
                    <a:cubicBezTo>
                      <a:pt x="238601" y="205454"/>
                      <a:pt x="262033" y="187071"/>
                      <a:pt x="290036" y="187071"/>
                    </a:cubicBezTo>
                    <a:cubicBezTo>
                      <a:pt x="318040" y="187071"/>
                      <a:pt x="341471" y="205454"/>
                      <a:pt x="347948" y="230219"/>
                    </a:cubicBezTo>
                    <a:lnTo>
                      <a:pt x="350520" y="230219"/>
                    </a:lnTo>
                    <a:cubicBezTo>
                      <a:pt x="356997" y="205454"/>
                      <a:pt x="380429" y="187071"/>
                      <a:pt x="408432" y="187071"/>
                    </a:cubicBezTo>
                    <a:cubicBezTo>
                      <a:pt x="429959" y="187071"/>
                      <a:pt x="448723" y="197930"/>
                      <a:pt x="459296" y="214122"/>
                    </a:cubicBezTo>
                    <a:cubicBezTo>
                      <a:pt x="451009" y="94488"/>
                      <a:pt x="351473" y="0"/>
                      <a:pt x="229743" y="0"/>
                    </a:cubicBezTo>
                    <a:cubicBezTo>
                      <a:pt x="108014" y="0"/>
                      <a:pt x="5048" y="97917"/>
                      <a:pt x="0" y="220599"/>
                    </a:cubicBezTo>
                    <a:cubicBezTo>
                      <a:pt x="9335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7" name="Freeform: Shape 13086">
                <a:extLst>
                  <a:ext uri="{FF2B5EF4-FFF2-40B4-BE49-F238E27FC236}">
                    <a16:creationId xmlns:a16="http://schemas.microsoft.com/office/drawing/2014/main" id="{11670AA4-BB30-53D3-077D-F734BA36B19F}"/>
                  </a:ext>
                </a:extLst>
              </p:cNvPr>
              <p:cNvSpPr/>
              <p:nvPr/>
            </p:nvSpPr>
            <p:spPr>
              <a:xfrm>
                <a:off x="7235359" y="26097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19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8" name="Freeform: Shape 13087">
                <a:extLst>
                  <a:ext uri="{FF2B5EF4-FFF2-40B4-BE49-F238E27FC236}">
                    <a16:creationId xmlns:a16="http://schemas.microsoft.com/office/drawing/2014/main" id="{3D5E1F36-66E7-CAB3-F4B4-7925D818EE5C}"/>
                  </a:ext>
                </a:extLst>
              </p:cNvPr>
              <p:cNvSpPr/>
              <p:nvPr/>
            </p:nvSpPr>
            <p:spPr>
              <a:xfrm>
                <a:off x="7115889" y="26097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9" name="Freeform: Shape 13088">
                <a:extLst>
                  <a:ext uri="{FF2B5EF4-FFF2-40B4-BE49-F238E27FC236}">
                    <a16:creationId xmlns:a16="http://schemas.microsoft.com/office/drawing/2014/main" id="{2B05DE83-E84F-44AB-8C2D-976514529C4E}"/>
                  </a:ext>
                </a:extLst>
              </p:cNvPr>
              <p:cNvSpPr/>
              <p:nvPr/>
            </p:nvSpPr>
            <p:spPr>
              <a:xfrm>
                <a:off x="7235570" y="26097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30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090" name="Freeform: Shape 13089">
              <a:extLst>
                <a:ext uri="{FF2B5EF4-FFF2-40B4-BE49-F238E27FC236}">
                  <a16:creationId xmlns:a16="http://schemas.microsoft.com/office/drawing/2014/main" id="{DDE63130-9F4A-080F-C870-F30347612FFE}"/>
                </a:ext>
              </a:extLst>
            </p:cNvPr>
            <p:cNvSpPr/>
            <p:nvPr/>
          </p:nvSpPr>
          <p:spPr>
            <a:xfrm>
              <a:off x="7082884" y="648651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091" name="Green present">
            <a:extLst>
              <a:ext uri="{FF2B5EF4-FFF2-40B4-BE49-F238E27FC236}">
                <a16:creationId xmlns:a16="http://schemas.microsoft.com/office/drawing/2014/main" id="{4437A7FB-9FB7-E1DE-B0B1-00A7F6D483EC}"/>
              </a:ext>
            </a:extLst>
          </p:cNvPr>
          <p:cNvGrpSpPr/>
          <p:nvPr/>
        </p:nvGrpSpPr>
        <p:grpSpPr>
          <a:xfrm>
            <a:off x="5924072" y="1176336"/>
            <a:ext cx="254043" cy="470915"/>
            <a:chOff x="7890985" y="-238126"/>
            <a:chExt cx="459581" cy="851916"/>
          </a:xfrm>
        </p:grpSpPr>
        <p:grpSp>
          <p:nvGrpSpPr>
            <p:cNvPr id="13092" name="Graphic 13057">
              <a:extLst>
                <a:ext uri="{FF2B5EF4-FFF2-40B4-BE49-F238E27FC236}">
                  <a16:creationId xmlns:a16="http://schemas.microsoft.com/office/drawing/2014/main" id="{8D6DEEA5-0DF4-CD1B-FFC7-56655E644CFD}"/>
                </a:ext>
              </a:extLst>
            </p:cNvPr>
            <p:cNvGrpSpPr/>
            <p:nvPr/>
          </p:nvGrpSpPr>
          <p:grpSpPr>
            <a:xfrm>
              <a:off x="7890985" y="-238126"/>
              <a:ext cx="459581" cy="851916"/>
              <a:chOff x="7890985" y="-238126"/>
              <a:chExt cx="459581" cy="851916"/>
            </a:xfrm>
          </p:grpSpPr>
          <p:grpSp>
            <p:nvGrpSpPr>
              <p:cNvPr id="13093" name="Graphic 13057">
                <a:extLst>
                  <a:ext uri="{FF2B5EF4-FFF2-40B4-BE49-F238E27FC236}">
                    <a16:creationId xmlns:a16="http://schemas.microsoft.com/office/drawing/2014/main" id="{5DD64C6E-F948-0BB2-5139-AC2A8167DD44}"/>
                  </a:ext>
                </a:extLst>
              </p:cNvPr>
              <p:cNvGrpSpPr/>
              <p:nvPr/>
            </p:nvGrpSpPr>
            <p:grpSpPr>
              <a:xfrm>
                <a:off x="8019176" y="234413"/>
                <a:ext cx="203334" cy="110485"/>
                <a:chOff x="8019176" y="234413"/>
                <a:chExt cx="203334" cy="110485"/>
              </a:xfrm>
              <a:noFill/>
            </p:grpSpPr>
            <p:sp>
              <p:nvSpPr>
                <p:cNvPr id="13094" name="Freeform: Shape 13093">
                  <a:extLst>
                    <a:ext uri="{FF2B5EF4-FFF2-40B4-BE49-F238E27FC236}">
                      <a16:creationId xmlns:a16="http://schemas.microsoft.com/office/drawing/2014/main" id="{275D61E5-388E-FEA8-94DA-82A601D95AC2}"/>
                    </a:ext>
                  </a:extLst>
                </p:cNvPr>
                <p:cNvSpPr/>
                <p:nvPr/>
              </p:nvSpPr>
              <p:spPr>
                <a:xfrm>
                  <a:off x="8019176" y="234413"/>
                  <a:ext cx="99383" cy="110485"/>
                </a:xfrm>
                <a:custGeom>
                  <a:avLst/>
                  <a:gdLst>
                    <a:gd name="connsiteX0" fmla="*/ 86503 w 99383"/>
                    <a:gd name="connsiteY0" fmla="*/ 19522 h 110485"/>
                    <a:gd name="connsiteX1" fmla="*/ 98504 w 99383"/>
                    <a:gd name="connsiteY1" fmla="*/ 110486 h 110485"/>
                    <a:gd name="connsiteX2" fmla="*/ 11922 w 99383"/>
                    <a:gd name="connsiteY2" fmla="*/ 80101 h 110485"/>
                    <a:gd name="connsiteX3" fmla="*/ 17066 w 99383"/>
                    <a:gd name="connsiteY3" fmla="*/ 10283 h 110485"/>
                    <a:gd name="connsiteX4" fmla="*/ 86503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86503" y="19522"/>
                      </a:moveTo>
                      <a:cubicBezTo>
                        <a:pt x="104219" y="41334"/>
                        <a:pt x="98504" y="110486"/>
                        <a:pt x="98504" y="110486"/>
                      </a:cubicBezTo>
                      <a:cubicBezTo>
                        <a:pt x="98504" y="110486"/>
                        <a:pt x="29734" y="102008"/>
                        <a:pt x="11922" y="80101"/>
                      </a:cubicBezTo>
                      <a:cubicBezTo>
                        <a:pt x="-5794" y="58289"/>
                        <a:pt x="-3508" y="26951"/>
                        <a:pt x="17066" y="10283"/>
                      </a:cubicBezTo>
                      <a:cubicBezTo>
                        <a:pt x="37640" y="-6481"/>
                        <a:pt x="68786" y="-2290"/>
                        <a:pt x="86503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95" name="Freeform: Shape 13094">
                  <a:extLst>
                    <a:ext uri="{FF2B5EF4-FFF2-40B4-BE49-F238E27FC236}">
                      <a16:creationId xmlns:a16="http://schemas.microsoft.com/office/drawing/2014/main" id="{FF1697B9-920D-35B4-BA3F-6301CF00097E}"/>
                    </a:ext>
                  </a:extLst>
                </p:cNvPr>
                <p:cNvSpPr/>
                <p:nvPr/>
              </p:nvSpPr>
              <p:spPr>
                <a:xfrm>
                  <a:off x="8123088" y="234413"/>
                  <a:ext cx="99422" cy="110485"/>
                </a:xfrm>
                <a:custGeom>
                  <a:avLst/>
                  <a:gdLst>
                    <a:gd name="connsiteX0" fmla="*/ 12880 w 99422"/>
                    <a:gd name="connsiteY0" fmla="*/ 19522 h 110485"/>
                    <a:gd name="connsiteX1" fmla="*/ 879 w 99422"/>
                    <a:gd name="connsiteY1" fmla="*/ 110486 h 110485"/>
                    <a:gd name="connsiteX2" fmla="*/ 87461 w 99422"/>
                    <a:gd name="connsiteY2" fmla="*/ 80101 h 110485"/>
                    <a:gd name="connsiteX3" fmla="*/ 82318 w 99422"/>
                    <a:gd name="connsiteY3" fmla="*/ 10283 h 110485"/>
                    <a:gd name="connsiteX4" fmla="*/ 12880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273" y="58193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3096" name="Freeform: Shape 13095">
                <a:extLst>
                  <a:ext uri="{FF2B5EF4-FFF2-40B4-BE49-F238E27FC236}">
                    <a16:creationId xmlns:a16="http://schemas.microsoft.com/office/drawing/2014/main" id="{3E8333F9-49F9-1144-F172-4BA8E4895B37}"/>
                  </a:ext>
                </a:extLst>
              </p:cNvPr>
              <p:cNvSpPr/>
              <p:nvPr/>
            </p:nvSpPr>
            <p:spPr>
              <a:xfrm>
                <a:off x="7968805" y="366330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54992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7" name="Freeform: Shape 13096">
                <a:extLst>
                  <a:ext uri="{FF2B5EF4-FFF2-40B4-BE49-F238E27FC236}">
                    <a16:creationId xmlns:a16="http://schemas.microsoft.com/office/drawing/2014/main" id="{B598B304-2B35-8A62-3DA4-A44344491A89}"/>
                  </a:ext>
                </a:extLst>
              </p:cNvPr>
              <p:cNvSpPr/>
              <p:nvPr/>
            </p:nvSpPr>
            <p:spPr>
              <a:xfrm>
                <a:off x="7956232" y="330135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3 h 54292"/>
                  <a:gd name="connsiteX3" fmla="*/ 0 w 329184"/>
                  <a:gd name="connsiteY3" fmla="*/ 54293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3"/>
                    </a:lnTo>
                    <a:lnTo>
                      <a:pt x="0" y="54293"/>
                    </a:lnTo>
                    <a:close/>
                  </a:path>
                </a:pathLst>
              </a:custGeom>
              <a:solidFill>
                <a:srgbClr val="76AD5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8" name="Freeform: Shape 13097">
                <a:extLst>
                  <a:ext uri="{FF2B5EF4-FFF2-40B4-BE49-F238E27FC236}">
                    <a16:creationId xmlns:a16="http://schemas.microsoft.com/office/drawing/2014/main" id="{3649EA6F-44B3-0DC8-4FF0-4BC251F52923}"/>
                  </a:ext>
                </a:extLst>
              </p:cNvPr>
              <p:cNvSpPr/>
              <p:nvPr/>
            </p:nvSpPr>
            <p:spPr>
              <a:xfrm>
                <a:off x="8099678" y="330135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9" name="Freeform: Shape 13098">
                <a:extLst>
                  <a:ext uri="{FF2B5EF4-FFF2-40B4-BE49-F238E27FC236}">
                    <a16:creationId xmlns:a16="http://schemas.microsoft.com/office/drawing/2014/main" id="{DF8F8F38-DB4F-2D0E-1B93-4B0E18B78395}"/>
                  </a:ext>
                </a:extLst>
              </p:cNvPr>
              <p:cNvSpPr/>
              <p:nvPr/>
            </p:nvSpPr>
            <p:spPr>
              <a:xfrm>
                <a:off x="7896034" y="-21146"/>
                <a:ext cx="224789" cy="351281"/>
              </a:xfrm>
              <a:custGeom>
                <a:avLst/>
                <a:gdLst>
                  <a:gd name="connsiteX0" fmla="*/ 0 w 224789"/>
                  <a:gd name="connsiteY0" fmla="*/ 0 h 351281"/>
                  <a:gd name="connsiteX1" fmla="*/ 224790 w 224789"/>
                  <a:gd name="connsiteY1" fmla="*/ 351282 h 351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89" h="351281">
                    <a:moveTo>
                      <a:pt x="0" y="0"/>
                    </a:moveTo>
                    <a:lnTo>
                      <a:pt x="224790" y="351282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100" name="Freeform: Shape 13099">
                <a:extLst>
                  <a:ext uri="{FF2B5EF4-FFF2-40B4-BE49-F238E27FC236}">
                    <a16:creationId xmlns:a16="http://schemas.microsoft.com/office/drawing/2014/main" id="{1FE379F0-53A9-0FB1-1B3D-5CC8590628C4}"/>
                  </a:ext>
                </a:extLst>
              </p:cNvPr>
              <p:cNvSpPr/>
              <p:nvPr/>
            </p:nvSpPr>
            <p:spPr>
              <a:xfrm>
                <a:off x="8120824" y="-27052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1" name="Freeform: Shape 13100">
                <a:extLst>
                  <a:ext uri="{FF2B5EF4-FFF2-40B4-BE49-F238E27FC236}">
                    <a16:creationId xmlns:a16="http://schemas.microsoft.com/office/drawing/2014/main" id="{3150A830-547B-21F3-7813-19605BACBEE5}"/>
                  </a:ext>
                </a:extLst>
              </p:cNvPr>
              <p:cNvSpPr/>
              <p:nvPr/>
            </p:nvSpPr>
            <p:spPr>
              <a:xfrm>
                <a:off x="8120824" y="-28671"/>
                <a:ext cx="122872" cy="358806"/>
              </a:xfrm>
              <a:custGeom>
                <a:avLst/>
                <a:gdLst>
                  <a:gd name="connsiteX0" fmla="*/ 122872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2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2" name="Freeform: Shape 13101">
                <a:extLst>
                  <a:ext uri="{FF2B5EF4-FFF2-40B4-BE49-F238E27FC236}">
                    <a16:creationId xmlns:a16="http://schemas.microsoft.com/office/drawing/2014/main" id="{4B76B61E-8C19-DA65-7C07-E91D7B625721}"/>
                  </a:ext>
                </a:extLst>
              </p:cNvPr>
              <p:cNvSpPr/>
              <p:nvPr/>
            </p:nvSpPr>
            <p:spPr>
              <a:xfrm>
                <a:off x="8120824" y="-3419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3" name="Freeform: Shape 13102">
                <a:extLst>
                  <a:ext uri="{FF2B5EF4-FFF2-40B4-BE49-F238E27FC236}">
                    <a16:creationId xmlns:a16="http://schemas.microsoft.com/office/drawing/2014/main" id="{EA53C2E5-A8C0-5E92-1822-871A93C14485}"/>
                  </a:ext>
                </a:extLst>
              </p:cNvPr>
              <p:cNvSpPr/>
              <p:nvPr/>
            </p:nvSpPr>
            <p:spPr>
              <a:xfrm>
                <a:off x="8000047" y="-35815"/>
                <a:ext cx="120776" cy="365950"/>
              </a:xfrm>
              <a:custGeom>
                <a:avLst/>
                <a:gdLst>
                  <a:gd name="connsiteX0" fmla="*/ 0 w 120776"/>
                  <a:gd name="connsiteY0" fmla="*/ 0 h 365950"/>
                  <a:gd name="connsiteX1" fmla="*/ 120777 w 120776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6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4" name="Freeform: Shape 13103">
                <a:extLst>
                  <a:ext uri="{FF2B5EF4-FFF2-40B4-BE49-F238E27FC236}">
                    <a16:creationId xmlns:a16="http://schemas.microsoft.com/office/drawing/2014/main" id="{DBB7A8B1-A98F-DD72-366E-885E2843CEE7}"/>
                  </a:ext>
                </a:extLst>
              </p:cNvPr>
              <p:cNvSpPr/>
              <p:nvPr/>
            </p:nvSpPr>
            <p:spPr>
              <a:xfrm>
                <a:off x="8120824" y="330135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5" name="Freeform: Shape 13104">
                <a:extLst>
                  <a:ext uri="{FF2B5EF4-FFF2-40B4-BE49-F238E27FC236}">
                    <a16:creationId xmlns:a16="http://schemas.microsoft.com/office/drawing/2014/main" id="{DCE87C05-CF75-BF27-A4EF-2577304D66DF}"/>
                  </a:ext>
                </a:extLst>
              </p:cNvPr>
              <p:cNvSpPr/>
              <p:nvPr/>
            </p:nvSpPr>
            <p:spPr>
              <a:xfrm>
                <a:off x="7890985" y="-238126"/>
                <a:ext cx="459486" cy="230219"/>
              </a:xfrm>
              <a:custGeom>
                <a:avLst/>
                <a:gdLst>
                  <a:gd name="connsiteX0" fmla="*/ 54674 w 459486"/>
                  <a:gd name="connsiteY0" fmla="*/ 187071 h 230219"/>
                  <a:gd name="connsiteX1" fmla="*/ 112586 w 459486"/>
                  <a:gd name="connsiteY1" fmla="*/ 230219 h 230219"/>
                  <a:gd name="connsiteX2" fmla="*/ 115157 w 459486"/>
                  <a:gd name="connsiteY2" fmla="*/ 230219 h 230219"/>
                  <a:gd name="connsiteX3" fmla="*/ 173069 w 459486"/>
                  <a:gd name="connsiteY3" fmla="*/ 187071 h 230219"/>
                  <a:gd name="connsiteX4" fmla="*/ 230981 w 459486"/>
                  <a:gd name="connsiteY4" fmla="*/ 230219 h 230219"/>
                  <a:gd name="connsiteX5" fmla="*/ 232315 w 459486"/>
                  <a:gd name="connsiteY5" fmla="*/ 230219 h 230219"/>
                  <a:gd name="connsiteX6" fmla="*/ 290227 w 459486"/>
                  <a:gd name="connsiteY6" fmla="*/ 187071 h 230219"/>
                  <a:gd name="connsiteX7" fmla="*/ 348139 w 459486"/>
                  <a:gd name="connsiteY7" fmla="*/ 230219 h 230219"/>
                  <a:gd name="connsiteX8" fmla="*/ 350711 w 459486"/>
                  <a:gd name="connsiteY8" fmla="*/ 230219 h 230219"/>
                  <a:gd name="connsiteX9" fmla="*/ 408623 w 459486"/>
                  <a:gd name="connsiteY9" fmla="*/ 187071 h 230219"/>
                  <a:gd name="connsiteX10" fmla="*/ 459486 w 459486"/>
                  <a:gd name="connsiteY10" fmla="*/ 214122 h 230219"/>
                  <a:gd name="connsiteX11" fmla="*/ 229934 w 459486"/>
                  <a:gd name="connsiteY11" fmla="*/ 0 h 230219"/>
                  <a:gd name="connsiteX12" fmla="*/ 0 w 459486"/>
                  <a:gd name="connsiteY12" fmla="*/ 220599 h 230219"/>
                  <a:gd name="connsiteX13" fmla="*/ 54483 w 459486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6" h="230219">
                    <a:moveTo>
                      <a:pt x="54674" y="187071"/>
                    </a:moveTo>
                    <a:cubicBezTo>
                      <a:pt x="82677" y="187071"/>
                      <a:pt x="106108" y="205454"/>
                      <a:pt x="112586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1" y="230219"/>
                    </a:lnTo>
                    <a:cubicBezTo>
                      <a:pt x="357188" y="205454"/>
                      <a:pt x="380619" y="187071"/>
                      <a:pt x="408623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5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6" name="Freeform: Shape 13105">
                <a:extLst>
                  <a:ext uri="{FF2B5EF4-FFF2-40B4-BE49-F238E27FC236}">
                    <a16:creationId xmlns:a16="http://schemas.microsoft.com/office/drawing/2014/main" id="{2E4EED35-8374-CEA5-FA4F-70A89B185C4A}"/>
                  </a:ext>
                </a:extLst>
              </p:cNvPr>
              <p:cNvSpPr/>
              <p:nvPr/>
            </p:nvSpPr>
            <p:spPr>
              <a:xfrm>
                <a:off x="8120803" y="-238126"/>
                <a:ext cx="121592" cy="230219"/>
              </a:xfrm>
              <a:custGeom>
                <a:avLst/>
                <a:gdLst>
                  <a:gd name="connsiteX0" fmla="*/ 1925 w 121592"/>
                  <a:gd name="connsiteY0" fmla="*/ 230219 h 230219"/>
                  <a:gd name="connsiteX1" fmla="*/ 2592 w 121592"/>
                  <a:gd name="connsiteY1" fmla="*/ 230219 h 230219"/>
                  <a:gd name="connsiteX2" fmla="*/ 60504 w 121592"/>
                  <a:gd name="connsiteY2" fmla="*/ 187071 h 230219"/>
                  <a:gd name="connsiteX3" fmla="*/ 118416 w 121592"/>
                  <a:gd name="connsiteY3" fmla="*/ 230219 h 230219"/>
                  <a:gd name="connsiteX4" fmla="*/ 120988 w 121592"/>
                  <a:gd name="connsiteY4" fmla="*/ 230219 h 230219"/>
                  <a:gd name="connsiteX5" fmla="*/ 211 w 121592"/>
                  <a:gd name="connsiteY5" fmla="*/ 0 h 230219"/>
                  <a:gd name="connsiteX6" fmla="*/ 1925 w 121592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2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7" name="Freeform: Shape 13106">
                <a:extLst>
                  <a:ext uri="{FF2B5EF4-FFF2-40B4-BE49-F238E27FC236}">
                    <a16:creationId xmlns:a16="http://schemas.microsoft.com/office/drawing/2014/main" id="{3A66E8A5-44BB-B88E-1337-DD7D488E175B}"/>
                  </a:ext>
                </a:extLst>
              </p:cNvPr>
              <p:cNvSpPr/>
              <p:nvPr/>
            </p:nvSpPr>
            <p:spPr>
              <a:xfrm>
                <a:off x="8001333" y="-238126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8" name="Freeform: Shape 13107">
                <a:extLst>
                  <a:ext uri="{FF2B5EF4-FFF2-40B4-BE49-F238E27FC236}">
                    <a16:creationId xmlns:a16="http://schemas.microsoft.com/office/drawing/2014/main" id="{54FDC93E-DE7C-A5C9-CDA0-8BFB5D5F4EE1}"/>
                  </a:ext>
                </a:extLst>
              </p:cNvPr>
              <p:cNvSpPr/>
              <p:nvPr/>
            </p:nvSpPr>
            <p:spPr>
              <a:xfrm>
                <a:off x="8121014" y="-238126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2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5" y="187071"/>
                      <a:pt x="218980" y="197930"/>
                      <a:pt x="229552" y="214122"/>
                    </a:cubicBezTo>
                    <a:cubicBezTo>
                      <a:pt x="221266" y="94488"/>
                      <a:pt x="121730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09" name="Freeform: Shape 13108">
              <a:extLst>
                <a:ext uri="{FF2B5EF4-FFF2-40B4-BE49-F238E27FC236}">
                  <a16:creationId xmlns:a16="http://schemas.microsoft.com/office/drawing/2014/main" id="{BA6772C7-B695-930F-9A88-52A8429531FA}"/>
                </a:ext>
              </a:extLst>
            </p:cNvPr>
            <p:cNvSpPr/>
            <p:nvPr/>
          </p:nvSpPr>
          <p:spPr>
            <a:xfrm>
              <a:off x="7968328" y="384428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10" name="Freeform: Shape 13109">
              <a:extLst>
                <a:ext uri="{FF2B5EF4-FFF2-40B4-BE49-F238E27FC236}">
                  <a16:creationId xmlns:a16="http://schemas.microsoft.com/office/drawing/2014/main" id="{A15F980E-37E9-8EAD-1B58-82E0025854E5}"/>
                </a:ext>
              </a:extLst>
            </p:cNvPr>
            <p:cNvSpPr/>
            <p:nvPr/>
          </p:nvSpPr>
          <p:spPr>
            <a:xfrm>
              <a:off x="8142160" y="384428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111" name="Orange present">
            <a:extLst>
              <a:ext uri="{FF2B5EF4-FFF2-40B4-BE49-F238E27FC236}">
                <a16:creationId xmlns:a16="http://schemas.microsoft.com/office/drawing/2014/main" id="{88D58DCF-CD0E-19D7-9D04-6098BB016B38}"/>
              </a:ext>
            </a:extLst>
          </p:cNvPr>
          <p:cNvGrpSpPr/>
          <p:nvPr/>
        </p:nvGrpSpPr>
        <p:grpSpPr>
          <a:xfrm>
            <a:off x="6255447" y="1181658"/>
            <a:ext cx="245366" cy="454735"/>
            <a:chOff x="8765285" y="-48959"/>
            <a:chExt cx="459676" cy="851915"/>
          </a:xfrm>
        </p:grpSpPr>
        <p:grpSp>
          <p:nvGrpSpPr>
            <p:cNvPr id="13112" name="Graphic 13057">
              <a:extLst>
                <a:ext uri="{FF2B5EF4-FFF2-40B4-BE49-F238E27FC236}">
                  <a16:creationId xmlns:a16="http://schemas.microsoft.com/office/drawing/2014/main" id="{CF3B6275-14BF-0A26-CD53-B4B33533E9D9}"/>
                </a:ext>
              </a:extLst>
            </p:cNvPr>
            <p:cNvGrpSpPr/>
            <p:nvPr/>
          </p:nvGrpSpPr>
          <p:grpSpPr>
            <a:xfrm>
              <a:off x="8765285" y="-48959"/>
              <a:ext cx="459676" cy="851915"/>
              <a:chOff x="8765285" y="-48959"/>
              <a:chExt cx="459676" cy="851915"/>
            </a:xfrm>
          </p:grpSpPr>
          <p:grpSp>
            <p:nvGrpSpPr>
              <p:cNvPr id="13113" name="Graphic 13057">
                <a:extLst>
                  <a:ext uri="{FF2B5EF4-FFF2-40B4-BE49-F238E27FC236}">
                    <a16:creationId xmlns:a16="http://schemas.microsoft.com/office/drawing/2014/main" id="{765CD19E-3B51-9396-7B40-EB624CDDD5DA}"/>
                  </a:ext>
                </a:extLst>
              </p:cNvPr>
              <p:cNvGrpSpPr/>
              <p:nvPr/>
            </p:nvGrpSpPr>
            <p:grpSpPr>
              <a:xfrm>
                <a:off x="8893532" y="423580"/>
                <a:ext cx="203372" cy="110485"/>
                <a:chOff x="8893532" y="423580"/>
                <a:chExt cx="203372" cy="110485"/>
              </a:xfrm>
              <a:noFill/>
            </p:grpSpPr>
            <p:sp>
              <p:nvSpPr>
                <p:cNvPr id="13114" name="Freeform: Shape 13113">
                  <a:extLst>
                    <a:ext uri="{FF2B5EF4-FFF2-40B4-BE49-F238E27FC236}">
                      <a16:creationId xmlns:a16="http://schemas.microsoft.com/office/drawing/2014/main" id="{4B6FB8D0-7572-1173-78A4-0B6DDF827694}"/>
                    </a:ext>
                  </a:extLst>
                </p:cNvPr>
                <p:cNvSpPr/>
                <p:nvPr/>
              </p:nvSpPr>
              <p:spPr>
                <a:xfrm>
                  <a:off x="8893532" y="423580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9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15" name="Freeform: Shape 13114">
                  <a:extLst>
                    <a:ext uri="{FF2B5EF4-FFF2-40B4-BE49-F238E27FC236}">
                      <a16:creationId xmlns:a16="http://schemas.microsoft.com/office/drawing/2014/main" id="{9B5397D6-7E05-0D2B-E49F-7F9FF68D9133}"/>
                    </a:ext>
                  </a:extLst>
                </p:cNvPr>
                <p:cNvSpPr/>
                <p:nvPr/>
              </p:nvSpPr>
              <p:spPr>
                <a:xfrm>
                  <a:off x="8997483" y="423580"/>
                  <a:ext cx="99422" cy="110485"/>
                </a:xfrm>
                <a:custGeom>
                  <a:avLst/>
                  <a:gdLst>
                    <a:gd name="connsiteX0" fmla="*/ 12880 w 99422"/>
                    <a:gd name="connsiteY0" fmla="*/ 19522 h 110485"/>
                    <a:gd name="connsiteX1" fmla="*/ 879 w 99422"/>
                    <a:gd name="connsiteY1" fmla="*/ 110486 h 110485"/>
                    <a:gd name="connsiteX2" fmla="*/ 87461 w 99422"/>
                    <a:gd name="connsiteY2" fmla="*/ 80101 h 110485"/>
                    <a:gd name="connsiteX3" fmla="*/ 82318 w 99422"/>
                    <a:gd name="connsiteY3" fmla="*/ 10283 h 110485"/>
                    <a:gd name="connsiteX4" fmla="*/ 12880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273" y="58193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3116" name="Freeform: Shape 13115">
                <a:extLst>
                  <a:ext uri="{FF2B5EF4-FFF2-40B4-BE49-F238E27FC236}">
                    <a16:creationId xmlns:a16="http://schemas.microsoft.com/office/drawing/2014/main" id="{2540875A-9C56-F5EF-C6E2-EA9B0D374231}"/>
                  </a:ext>
                </a:extLst>
              </p:cNvPr>
              <p:cNvSpPr/>
              <p:nvPr/>
            </p:nvSpPr>
            <p:spPr>
              <a:xfrm>
                <a:off x="8843200" y="555496"/>
                <a:ext cx="304037" cy="247364"/>
              </a:xfrm>
              <a:custGeom>
                <a:avLst/>
                <a:gdLst>
                  <a:gd name="connsiteX0" fmla="*/ 0 w 304037"/>
                  <a:gd name="connsiteY0" fmla="*/ 0 h 247364"/>
                  <a:gd name="connsiteX1" fmla="*/ 304038 w 304037"/>
                  <a:gd name="connsiteY1" fmla="*/ 0 h 247364"/>
                  <a:gd name="connsiteX2" fmla="*/ 304038 w 304037"/>
                  <a:gd name="connsiteY2" fmla="*/ 247364 h 247364"/>
                  <a:gd name="connsiteX3" fmla="*/ 0 w 304037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7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8" name="Freeform: Shape 13117">
                <a:extLst>
                  <a:ext uri="{FF2B5EF4-FFF2-40B4-BE49-F238E27FC236}">
                    <a16:creationId xmlns:a16="http://schemas.microsoft.com/office/drawing/2014/main" id="{6B587438-B32E-886A-DA6E-48A4D3A013D4}"/>
                  </a:ext>
                </a:extLst>
              </p:cNvPr>
              <p:cNvSpPr/>
              <p:nvPr/>
            </p:nvSpPr>
            <p:spPr>
              <a:xfrm>
                <a:off x="8830627" y="519302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FFB1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19" name="Freeform: Shape 13118">
                <a:extLst>
                  <a:ext uri="{FF2B5EF4-FFF2-40B4-BE49-F238E27FC236}">
                    <a16:creationId xmlns:a16="http://schemas.microsoft.com/office/drawing/2014/main" id="{D45B1FD0-6982-B2AF-992C-B665197544FF}"/>
                  </a:ext>
                </a:extLst>
              </p:cNvPr>
              <p:cNvSpPr/>
              <p:nvPr/>
            </p:nvSpPr>
            <p:spPr>
              <a:xfrm>
                <a:off x="8974073" y="519302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4 h 283654"/>
                  <a:gd name="connsiteX3" fmla="*/ 0 w 42195"/>
                  <a:gd name="connsiteY3" fmla="*/ 283654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4"/>
                    </a:lnTo>
                    <a:lnTo>
                      <a:pt x="0" y="28365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14" name="Freeform: Shape 18013">
                <a:extLst>
                  <a:ext uri="{FF2B5EF4-FFF2-40B4-BE49-F238E27FC236}">
                    <a16:creationId xmlns:a16="http://schemas.microsoft.com/office/drawing/2014/main" id="{5464B0F6-DC07-3930-5B41-9CFC28366DC2}"/>
                  </a:ext>
                </a:extLst>
              </p:cNvPr>
              <p:cNvSpPr/>
              <p:nvPr/>
            </p:nvSpPr>
            <p:spPr>
              <a:xfrm>
                <a:off x="8770429" y="168115"/>
                <a:ext cx="224789" cy="351186"/>
              </a:xfrm>
              <a:custGeom>
                <a:avLst/>
                <a:gdLst>
                  <a:gd name="connsiteX0" fmla="*/ 0 w 224789"/>
                  <a:gd name="connsiteY0" fmla="*/ 0 h 351186"/>
                  <a:gd name="connsiteX1" fmla="*/ 224790 w 224789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89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8015" name="Freeform: Shape 18014">
                <a:extLst>
                  <a:ext uri="{FF2B5EF4-FFF2-40B4-BE49-F238E27FC236}">
                    <a16:creationId xmlns:a16="http://schemas.microsoft.com/office/drawing/2014/main" id="{1BB67B68-C83D-C44D-D70B-B6B047CEC07B}"/>
                  </a:ext>
                </a:extLst>
              </p:cNvPr>
              <p:cNvSpPr/>
              <p:nvPr/>
            </p:nvSpPr>
            <p:spPr>
              <a:xfrm>
                <a:off x="8995219" y="162114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16" name="Freeform: Shape 18015">
                <a:extLst>
                  <a:ext uri="{FF2B5EF4-FFF2-40B4-BE49-F238E27FC236}">
                    <a16:creationId xmlns:a16="http://schemas.microsoft.com/office/drawing/2014/main" id="{9DD3AC4F-8B9B-DBFB-25D7-285D544CDBC3}"/>
                  </a:ext>
                </a:extLst>
              </p:cNvPr>
              <p:cNvSpPr/>
              <p:nvPr/>
            </p:nvSpPr>
            <p:spPr>
              <a:xfrm>
                <a:off x="8995219" y="160495"/>
                <a:ext cx="122872" cy="358806"/>
              </a:xfrm>
              <a:custGeom>
                <a:avLst/>
                <a:gdLst>
                  <a:gd name="connsiteX0" fmla="*/ 122872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2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17" name="Freeform: Shape 18016">
                <a:extLst>
                  <a:ext uri="{FF2B5EF4-FFF2-40B4-BE49-F238E27FC236}">
                    <a16:creationId xmlns:a16="http://schemas.microsoft.com/office/drawing/2014/main" id="{2C2816EF-BD1F-CC85-2586-A304065AA345}"/>
                  </a:ext>
                </a:extLst>
              </p:cNvPr>
              <p:cNvSpPr/>
              <p:nvPr/>
            </p:nvSpPr>
            <p:spPr>
              <a:xfrm>
                <a:off x="8995219" y="154970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18" name="Freeform: Shape 18017">
                <a:extLst>
                  <a:ext uri="{FF2B5EF4-FFF2-40B4-BE49-F238E27FC236}">
                    <a16:creationId xmlns:a16="http://schemas.microsoft.com/office/drawing/2014/main" id="{E39593D3-820F-6E4C-650C-FB6B9756E968}"/>
                  </a:ext>
                </a:extLst>
              </p:cNvPr>
              <p:cNvSpPr/>
              <p:nvPr/>
            </p:nvSpPr>
            <p:spPr>
              <a:xfrm>
                <a:off x="8874442" y="153351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0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0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19" name="Freeform: Shape 18018">
                <a:extLst>
                  <a:ext uri="{FF2B5EF4-FFF2-40B4-BE49-F238E27FC236}">
                    <a16:creationId xmlns:a16="http://schemas.microsoft.com/office/drawing/2014/main" id="{E33C1540-670D-CDC4-0BBA-CFAF6CE2C18F}"/>
                  </a:ext>
                </a:extLst>
              </p:cNvPr>
              <p:cNvSpPr/>
              <p:nvPr/>
            </p:nvSpPr>
            <p:spPr>
              <a:xfrm>
                <a:off x="8995219" y="519302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0" name="Freeform: Shape 18019">
                <a:extLst>
                  <a:ext uri="{FF2B5EF4-FFF2-40B4-BE49-F238E27FC236}">
                    <a16:creationId xmlns:a16="http://schemas.microsoft.com/office/drawing/2014/main" id="{9BC97FE4-D498-5FE1-37A9-D8CAEB9996AE}"/>
                  </a:ext>
                </a:extLst>
              </p:cNvPr>
              <p:cNvSpPr/>
              <p:nvPr/>
            </p:nvSpPr>
            <p:spPr>
              <a:xfrm>
                <a:off x="8765285" y="-48959"/>
                <a:ext cx="459485" cy="230219"/>
              </a:xfrm>
              <a:custGeom>
                <a:avLst/>
                <a:gdLst>
                  <a:gd name="connsiteX0" fmla="*/ 54673 w 459485"/>
                  <a:gd name="connsiteY0" fmla="*/ 187071 h 230219"/>
                  <a:gd name="connsiteX1" fmla="*/ 112585 w 459485"/>
                  <a:gd name="connsiteY1" fmla="*/ 230219 h 230219"/>
                  <a:gd name="connsiteX2" fmla="*/ 115157 w 459485"/>
                  <a:gd name="connsiteY2" fmla="*/ 230219 h 230219"/>
                  <a:gd name="connsiteX3" fmla="*/ 173069 w 459485"/>
                  <a:gd name="connsiteY3" fmla="*/ 187071 h 230219"/>
                  <a:gd name="connsiteX4" fmla="*/ 230981 w 459485"/>
                  <a:gd name="connsiteY4" fmla="*/ 230219 h 230219"/>
                  <a:gd name="connsiteX5" fmla="*/ 232315 w 459485"/>
                  <a:gd name="connsiteY5" fmla="*/ 230219 h 230219"/>
                  <a:gd name="connsiteX6" fmla="*/ 290227 w 459485"/>
                  <a:gd name="connsiteY6" fmla="*/ 187071 h 230219"/>
                  <a:gd name="connsiteX7" fmla="*/ 348139 w 459485"/>
                  <a:gd name="connsiteY7" fmla="*/ 230219 h 230219"/>
                  <a:gd name="connsiteX8" fmla="*/ 350710 w 459485"/>
                  <a:gd name="connsiteY8" fmla="*/ 230219 h 230219"/>
                  <a:gd name="connsiteX9" fmla="*/ 408622 w 459485"/>
                  <a:gd name="connsiteY9" fmla="*/ 187071 h 230219"/>
                  <a:gd name="connsiteX10" fmla="*/ 459486 w 459485"/>
                  <a:gd name="connsiteY10" fmla="*/ 214122 h 230219"/>
                  <a:gd name="connsiteX11" fmla="*/ 229934 w 459485"/>
                  <a:gd name="connsiteY11" fmla="*/ 0 h 230219"/>
                  <a:gd name="connsiteX12" fmla="*/ 0 w 459485"/>
                  <a:gd name="connsiteY12" fmla="*/ 220599 h 230219"/>
                  <a:gd name="connsiteX13" fmla="*/ 54483 w 459485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5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5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29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1" name="Freeform: Shape 18020">
                <a:extLst>
                  <a:ext uri="{FF2B5EF4-FFF2-40B4-BE49-F238E27FC236}">
                    <a16:creationId xmlns:a16="http://schemas.microsoft.com/office/drawing/2014/main" id="{624004CB-1F63-14E8-AAEA-7489E08C3D79}"/>
                  </a:ext>
                </a:extLst>
              </p:cNvPr>
              <p:cNvSpPr/>
              <p:nvPr/>
            </p:nvSpPr>
            <p:spPr>
              <a:xfrm>
                <a:off x="8995198" y="-48959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19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2" name="Freeform: Shape 18021">
                <a:extLst>
                  <a:ext uri="{FF2B5EF4-FFF2-40B4-BE49-F238E27FC236}">
                    <a16:creationId xmlns:a16="http://schemas.microsoft.com/office/drawing/2014/main" id="{C96EBB62-18C4-2B71-5A26-CD9284BDF95C}"/>
                  </a:ext>
                </a:extLst>
              </p:cNvPr>
              <p:cNvSpPr/>
              <p:nvPr/>
            </p:nvSpPr>
            <p:spPr>
              <a:xfrm>
                <a:off x="8875633" y="-48959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5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3" name="Freeform: Shape 18022">
                <a:extLst>
                  <a:ext uri="{FF2B5EF4-FFF2-40B4-BE49-F238E27FC236}">
                    <a16:creationId xmlns:a16="http://schemas.microsoft.com/office/drawing/2014/main" id="{D832AC68-10B5-8F60-3955-40AEE10C591D}"/>
                  </a:ext>
                </a:extLst>
              </p:cNvPr>
              <p:cNvSpPr/>
              <p:nvPr/>
            </p:nvSpPr>
            <p:spPr>
              <a:xfrm>
                <a:off x="8995409" y="-48959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29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8024" name="Freeform: Shape 18023">
              <a:extLst>
                <a:ext uri="{FF2B5EF4-FFF2-40B4-BE49-F238E27FC236}">
                  <a16:creationId xmlns:a16="http://schemas.microsoft.com/office/drawing/2014/main" id="{BA16285D-294B-1ECC-752D-B6F65D15666D}"/>
                </a:ext>
              </a:extLst>
            </p:cNvPr>
            <p:cNvSpPr/>
            <p:nvPr/>
          </p:nvSpPr>
          <p:spPr>
            <a:xfrm>
              <a:off x="8843200" y="573594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25" name="Freeform: Shape 18024">
              <a:extLst>
                <a:ext uri="{FF2B5EF4-FFF2-40B4-BE49-F238E27FC236}">
                  <a16:creationId xmlns:a16="http://schemas.microsoft.com/office/drawing/2014/main" id="{F69DEBF0-738F-212E-A84D-4E9D70A5C0BB}"/>
                </a:ext>
              </a:extLst>
            </p:cNvPr>
            <p:cNvSpPr/>
            <p:nvPr/>
          </p:nvSpPr>
          <p:spPr>
            <a:xfrm>
              <a:off x="9017031" y="573594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3056" name="!!Rocket in flight 4">
            <a:extLst>
              <a:ext uri="{FF2B5EF4-FFF2-40B4-BE49-F238E27FC236}">
                <a16:creationId xmlns:a16="http://schemas.microsoft.com/office/drawing/2014/main" id="{DBAC79A0-A8D3-800D-7CE9-AC976B7BA3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 flipV="1">
            <a:off x="47888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2541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82B6A66A-9C41-80A9-5618-205D50FB54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13083" name="Jupiter sign">
            <a:extLst>
              <a:ext uri="{FF2B5EF4-FFF2-40B4-BE49-F238E27FC236}">
                <a16:creationId xmlns:a16="http://schemas.microsoft.com/office/drawing/2014/main" id="{DA7138FF-0C92-85FB-651E-BFC4E6DA0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49" y="3461569"/>
            <a:ext cx="2383155" cy="1323975"/>
          </a:xfrm>
          <a:prstGeom prst="rect">
            <a:avLst/>
          </a:prstGeom>
        </p:spPr>
      </p:pic>
      <p:pic>
        <p:nvPicPr>
          <p:cNvPr id="13071" name="Jupiter">
            <a:extLst>
              <a:ext uri="{FF2B5EF4-FFF2-40B4-BE49-F238E27FC236}">
                <a16:creationId xmlns:a16="http://schemas.microsoft.com/office/drawing/2014/main" id="{E7919AAB-0D53-C777-1B70-CC2936B61F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09472" y="2546556"/>
            <a:ext cx="9964772" cy="8785734"/>
          </a:xfrm>
          <a:prstGeom prst="rect">
            <a:avLst/>
          </a:prstGeom>
        </p:spPr>
      </p:pic>
      <p:grpSp>
        <p:nvGrpSpPr>
          <p:cNvPr id="13072" name="!!Pink present 3">
            <a:extLst>
              <a:ext uri="{FF2B5EF4-FFF2-40B4-BE49-F238E27FC236}">
                <a16:creationId xmlns:a16="http://schemas.microsoft.com/office/drawing/2014/main" id="{AFFC102F-25B4-2B6A-E49F-943C816A5BE6}"/>
              </a:ext>
            </a:extLst>
          </p:cNvPr>
          <p:cNvGrpSpPr/>
          <p:nvPr/>
        </p:nvGrpSpPr>
        <p:grpSpPr>
          <a:xfrm>
            <a:off x="4806600" y="2011197"/>
            <a:ext cx="504915" cy="936144"/>
            <a:chOff x="4754213" y="3420897"/>
            <a:chExt cx="504915" cy="936144"/>
          </a:xfrm>
        </p:grpSpPr>
        <p:grpSp>
          <p:nvGrpSpPr>
            <p:cNvPr id="13073" name="Graphic 13057">
              <a:extLst>
                <a:ext uri="{FF2B5EF4-FFF2-40B4-BE49-F238E27FC236}">
                  <a16:creationId xmlns:a16="http://schemas.microsoft.com/office/drawing/2014/main" id="{5B3BB967-75C6-E186-153B-DAA348292B87}"/>
                </a:ext>
              </a:extLst>
            </p:cNvPr>
            <p:cNvGrpSpPr/>
            <p:nvPr/>
          </p:nvGrpSpPr>
          <p:grpSpPr>
            <a:xfrm>
              <a:off x="4754213" y="3420897"/>
              <a:ext cx="504915" cy="936144"/>
              <a:chOff x="4754213" y="3420897"/>
              <a:chExt cx="504915" cy="936144"/>
            </a:xfrm>
          </p:grpSpPr>
          <p:grpSp>
            <p:nvGrpSpPr>
              <p:cNvPr id="13074" name="Graphic 13057">
                <a:extLst>
                  <a:ext uri="{FF2B5EF4-FFF2-40B4-BE49-F238E27FC236}">
                    <a16:creationId xmlns:a16="http://schemas.microsoft.com/office/drawing/2014/main" id="{8A627227-D84F-BDFC-B0E7-3BD8525CF65C}"/>
                  </a:ext>
                </a:extLst>
              </p:cNvPr>
              <p:cNvGrpSpPr/>
              <p:nvPr/>
            </p:nvGrpSpPr>
            <p:grpSpPr>
              <a:xfrm>
                <a:off x="4754213" y="3420897"/>
                <a:ext cx="504915" cy="936144"/>
                <a:chOff x="4754213" y="3420897"/>
                <a:chExt cx="504915" cy="936144"/>
              </a:xfrm>
            </p:grpSpPr>
            <p:grpSp>
              <p:nvGrpSpPr>
                <p:cNvPr id="13075" name="Graphic 13057">
                  <a:extLst>
                    <a:ext uri="{FF2B5EF4-FFF2-40B4-BE49-F238E27FC236}">
                      <a16:creationId xmlns:a16="http://schemas.microsoft.com/office/drawing/2014/main" id="{ED8FB2A5-4AF8-4647-EDDE-2B692AEE712E}"/>
                    </a:ext>
                  </a:extLst>
                </p:cNvPr>
                <p:cNvGrpSpPr/>
                <p:nvPr/>
              </p:nvGrpSpPr>
              <p:grpSpPr>
                <a:xfrm>
                  <a:off x="4894973" y="3940156"/>
                  <a:ext cx="223437" cy="121409"/>
                  <a:chOff x="4894973" y="3940156"/>
                  <a:chExt cx="223437" cy="121409"/>
                </a:xfrm>
                <a:noFill/>
              </p:grpSpPr>
              <p:sp>
                <p:nvSpPr>
                  <p:cNvPr id="13076" name="Freeform: Shape 13075">
                    <a:extLst>
                      <a:ext uri="{FF2B5EF4-FFF2-40B4-BE49-F238E27FC236}">
                        <a16:creationId xmlns:a16="http://schemas.microsoft.com/office/drawing/2014/main" id="{8F395CFA-A0D1-FDAC-2EF4-9DE3CB959D72}"/>
                      </a:ext>
                    </a:extLst>
                  </p:cNvPr>
                  <p:cNvSpPr/>
                  <p:nvPr/>
                </p:nvSpPr>
                <p:spPr>
                  <a:xfrm>
                    <a:off x="4894973" y="3940156"/>
                    <a:ext cx="109209" cy="121409"/>
                  </a:xfrm>
                  <a:custGeom>
                    <a:avLst/>
                    <a:gdLst>
                      <a:gd name="connsiteX0" fmla="*/ 95055 w 109209"/>
                      <a:gd name="connsiteY0" fmla="*/ 21452 h 121409"/>
                      <a:gd name="connsiteX1" fmla="*/ 108244 w 109209"/>
                      <a:gd name="connsiteY1" fmla="*/ 121409 h 121409"/>
                      <a:gd name="connsiteX2" fmla="*/ 13101 w 109209"/>
                      <a:gd name="connsiteY2" fmla="*/ 88021 h 121409"/>
                      <a:gd name="connsiteX3" fmla="*/ 18753 w 109209"/>
                      <a:gd name="connsiteY3" fmla="*/ 11299 h 121409"/>
                      <a:gd name="connsiteX4" fmla="*/ 95055 w 109209"/>
                      <a:gd name="connsiteY4" fmla="*/ 21452 h 121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209" h="121409">
                        <a:moveTo>
                          <a:pt x="95055" y="21452"/>
                        </a:moveTo>
                        <a:cubicBezTo>
                          <a:pt x="114524" y="45421"/>
                          <a:pt x="108244" y="121409"/>
                          <a:pt x="108244" y="121409"/>
                        </a:cubicBezTo>
                        <a:cubicBezTo>
                          <a:pt x="108244" y="121409"/>
                          <a:pt x="32674" y="112094"/>
                          <a:pt x="13101" y="88021"/>
                        </a:cubicBezTo>
                        <a:cubicBezTo>
                          <a:pt x="-6367" y="64052"/>
                          <a:pt x="-3855" y="29616"/>
                          <a:pt x="18753" y="11299"/>
                        </a:cubicBezTo>
                        <a:cubicBezTo>
                          <a:pt x="41361" y="-7122"/>
                          <a:pt x="75587" y="-2517"/>
                          <a:pt x="95055" y="21452"/>
                        </a:cubicBezTo>
                        <a:close/>
                      </a:path>
                    </a:pathLst>
                  </a:custGeom>
                  <a:noFill/>
                  <a:ln w="31396" cap="flat">
                    <a:solidFill>
                      <a:srgbClr val="8DA5D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077" name="Freeform: Shape 13076">
                    <a:extLst>
                      <a:ext uri="{FF2B5EF4-FFF2-40B4-BE49-F238E27FC236}">
                        <a16:creationId xmlns:a16="http://schemas.microsoft.com/office/drawing/2014/main" id="{BF0474D1-EB71-02EA-CB93-DDE3D4670779}"/>
                      </a:ext>
                    </a:extLst>
                  </p:cNvPr>
                  <p:cNvSpPr/>
                  <p:nvPr/>
                </p:nvSpPr>
                <p:spPr>
                  <a:xfrm>
                    <a:off x="5009158" y="3940156"/>
                    <a:ext cx="109251" cy="121409"/>
                  </a:xfrm>
                  <a:custGeom>
                    <a:avLst/>
                    <a:gdLst>
                      <a:gd name="connsiteX0" fmla="*/ 14154 w 109251"/>
                      <a:gd name="connsiteY0" fmla="*/ 21452 h 121409"/>
                      <a:gd name="connsiteX1" fmla="*/ 966 w 109251"/>
                      <a:gd name="connsiteY1" fmla="*/ 121409 h 121409"/>
                      <a:gd name="connsiteX2" fmla="*/ 96108 w 109251"/>
                      <a:gd name="connsiteY2" fmla="*/ 88021 h 121409"/>
                      <a:gd name="connsiteX3" fmla="*/ 90456 w 109251"/>
                      <a:gd name="connsiteY3" fmla="*/ 11299 h 121409"/>
                      <a:gd name="connsiteX4" fmla="*/ 14154 w 109251"/>
                      <a:gd name="connsiteY4" fmla="*/ 21452 h 121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251" h="121409">
                        <a:moveTo>
                          <a:pt x="14154" y="21452"/>
                        </a:moveTo>
                        <a:cubicBezTo>
                          <a:pt x="-5314" y="45421"/>
                          <a:pt x="966" y="121409"/>
                          <a:pt x="966" y="121409"/>
                        </a:cubicBezTo>
                        <a:cubicBezTo>
                          <a:pt x="966" y="121409"/>
                          <a:pt x="76536" y="112094"/>
                          <a:pt x="96108" y="88021"/>
                        </a:cubicBezTo>
                        <a:cubicBezTo>
                          <a:pt x="115681" y="63947"/>
                          <a:pt x="113065" y="29616"/>
                          <a:pt x="90456" y="11299"/>
                        </a:cubicBezTo>
                        <a:cubicBezTo>
                          <a:pt x="67848" y="-7122"/>
                          <a:pt x="33622" y="-2517"/>
                          <a:pt x="14154" y="21452"/>
                        </a:cubicBezTo>
                        <a:close/>
                      </a:path>
                    </a:pathLst>
                  </a:custGeom>
                  <a:noFill/>
                  <a:ln w="31396" cap="flat">
                    <a:solidFill>
                      <a:srgbClr val="8DA5D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3078" name="Freeform: Shape 13077">
                  <a:extLst>
                    <a:ext uri="{FF2B5EF4-FFF2-40B4-BE49-F238E27FC236}">
                      <a16:creationId xmlns:a16="http://schemas.microsoft.com/office/drawing/2014/main" id="{A7BA9EF1-F284-ACB4-9A07-5C3E5C18A29C}"/>
                    </a:ext>
                  </a:extLst>
                </p:cNvPr>
                <p:cNvSpPr/>
                <p:nvPr/>
              </p:nvSpPr>
              <p:spPr>
                <a:xfrm>
                  <a:off x="4839621" y="4085116"/>
                  <a:ext cx="334098" cy="271821"/>
                </a:xfrm>
                <a:custGeom>
                  <a:avLst/>
                  <a:gdLst>
                    <a:gd name="connsiteX0" fmla="*/ 0 w 334098"/>
                    <a:gd name="connsiteY0" fmla="*/ 0 h 271821"/>
                    <a:gd name="connsiteX1" fmla="*/ 334098 w 334098"/>
                    <a:gd name="connsiteY1" fmla="*/ 0 h 271821"/>
                    <a:gd name="connsiteX2" fmla="*/ 334098 w 334098"/>
                    <a:gd name="connsiteY2" fmla="*/ 271821 h 271821"/>
                    <a:gd name="connsiteX3" fmla="*/ 0 w 334098"/>
                    <a:gd name="connsiteY3" fmla="*/ 271821 h 271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4098" h="271821">
                      <a:moveTo>
                        <a:pt x="0" y="0"/>
                      </a:moveTo>
                      <a:lnTo>
                        <a:pt x="334098" y="0"/>
                      </a:lnTo>
                      <a:lnTo>
                        <a:pt x="334098" y="271821"/>
                      </a:lnTo>
                      <a:lnTo>
                        <a:pt x="0" y="271821"/>
                      </a:lnTo>
                      <a:close/>
                    </a:path>
                  </a:pathLst>
                </a:custGeom>
                <a:solidFill>
                  <a:srgbClr val="CC33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79" name="Freeform: Shape 13078">
                  <a:extLst>
                    <a:ext uri="{FF2B5EF4-FFF2-40B4-BE49-F238E27FC236}">
                      <a16:creationId xmlns:a16="http://schemas.microsoft.com/office/drawing/2014/main" id="{BF8434D3-0162-89F1-27ED-E90B6327F974}"/>
                    </a:ext>
                  </a:extLst>
                </p:cNvPr>
                <p:cNvSpPr/>
                <p:nvPr/>
              </p:nvSpPr>
              <p:spPr>
                <a:xfrm>
                  <a:off x="4825805" y="4045342"/>
                  <a:ext cx="361730" cy="59660"/>
                </a:xfrm>
                <a:custGeom>
                  <a:avLst/>
                  <a:gdLst>
                    <a:gd name="connsiteX0" fmla="*/ 0 w 361730"/>
                    <a:gd name="connsiteY0" fmla="*/ 0 h 59660"/>
                    <a:gd name="connsiteX1" fmla="*/ 361731 w 361730"/>
                    <a:gd name="connsiteY1" fmla="*/ 0 h 59660"/>
                    <a:gd name="connsiteX2" fmla="*/ 361731 w 361730"/>
                    <a:gd name="connsiteY2" fmla="*/ 59660 h 59660"/>
                    <a:gd name="connsiteX3" fmla="*/ 0 w 361730"/>
                    <a:gd name="connsiteY3" fmla="*/ 59660 h 59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1730" h="59660">
                      <a:moveTo>
                        <a:pt x="0" y="0"/>
                      </a:moveTo>
                      <a:lnTo>
                        <a:pt x="361731" y="0"/>
                      </a:lnTo>
                      <a:lnTo>
                        <a:pt x="361731" y="59660"/>
                      </a:lnTo>
                      <a:lnTo>
                        <a:pt x="0" y="59660"/>
                      </a:lnTo>
                      <a:close/>
                    </a:path>
                  </a:pathLst>
                </a:custGeom>
                <a:solidFill>
                  <a:srgbClr val="D65C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80" name="Freeform: Shape 13079">
                  <a:extLst>
                    <a:ext uri="{FF2B5EF4-FFF2-40B4-BE49-F238E27FC236}">
                      <a16:creationId xmlns:a16="http://schemas.microsoft.com/office/drawing/2014/main" id="{D49AA4AC-CF03-70F4-537B-9C5CAE9CDA00}"/>
                    </a:ext>
                  </a:extLst>
                </p:cNvPr>
                <p:cNvSpPr/>
                <p:nvPr/>
              </p:nvSpPr>
              <p:spPr>
                <a:xfrm>
                  <a:off x="4983434" y="4045342"/>
                  <a:ext cx="46367" cy="311699"/>
                </a:xfrm>
                <a:custGeom>
                  <a:avLst/>
                  <a:gdLst>
                    <a:gd name="connsiteX0" fmla="*/ 0 w 46367"/>
                    <a:gd name="connsiteY0" fmla="*/ 0 h 311699"/>
                    <a:gd name="connsiteX1" fmla="*/ 46368 w 46367"/>
                    <a:gd name="connsiteY1" fmla="*/ 0 h 311699"/>
                    <a:gd name="connsiteX2" fmla="*/ 46368 w 46367"/>
                    <a:gd name="connsiteY2" fmla="*/ 311699 h 311699"/>
                    <a:gd name="connsiteX3" fmla="*/ 0 w 46367"/>
                    <a:gd name="connsiteY3" fmla="*/ 311699 h 31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367" h="311699">
                      <a:moveTo>
                        <a:pt x="0" y="0"/>
                      </a:moveTo>
                      <a:lnTo>
                        <a:pt x="46368" y="0"/>
                      </a:lnTo>
                      <a:lnTo>
                        <a:pt x="46368" y="311699"/>
                      </a:lnTo>
                      <a:lnTo>
                        <a:pt x="0" y="311699"/>
                      </a:lnTo>
                      <a:close/>
                    </a:path>
                  </a:pathLst>
                </a:custGeom>
                <a:solidFill>
                  <a:srgbClr val="8DA5D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81" name="Freeform: Shape 13080">
                  <a:extLst>
                    <a:ext uri="{FF2B5EF4-FFF2-40B4-BE49-F238E27FC236}">
                      <a16:creationId xmlns:a16="http://schemas.microsoft.com/office/drawing/2014/main" id="{22A6817E-0356-7CDA-E86A-243B8CEBD636}"/>
                    </a:ext>
                  </a:extLst>
                </p:cNvPr>
                <p:cNvSpPr/>
                <p:nvPr/>
              </p:nvSpPr>
              <p:spPr>
                <a:xfrm>
                  <a:off x="4759655" y="3659329"/>
                  <a:ext cx="247015" cy="386013"/>
                </a:xfrm>
                <a:custGeom>
                  <a:avLst/>
                  <a:gdLst>
                    <a:gd name="connsiteX0" fmla="*/ 0 w 247015"/>
                    <a:gd name="connsiteY0" fmla="*/ 0 h 386013"/>
                    <a:gd name="connsiteX1" fmla="*/ 247015 w 247015"/>
                    <a:gd name="connsiteY1" fmla="*/ 386013 h 386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7015" h="386013">
                      <a:moveTo>
                        <a:pt x="0" y="0"/>
                      </a:moveTo>
                      <a:lnTo>
                        <a:pt x="247015" y="386013"/>
                      </a:lnTo>
                    </a:path>
                  </a:pathLst>
                </a:custGeom>
                <a:ln w="10465" cap="rnd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17" name="Freeform: Shape 13116">
                  <a:extLst>
                    <a:ext uri="{FF2B5EF4-FFF2-40B4-BE49-F238E27FC236}">
                      <a16:creationId xmlns:a16="http://schemas.microsoft.com/office/drawing/2014/main" id="{9A4443D8-2FFC-9A52-F99C-E5DB4F3640DB}"/>
                    </a:ext>
                  </a:extLst>
                </p:cNvPr>
                <p:cNvSpPr/>
                <p:nvPr/>
              </p:nvSpPr>
              <p:spPr>
                <a:xfrm>
                  <a:off x="5006670" y="3652840"/>
                  <a:ext cx="246491" cy="392502"/>
                </a:xfrm>
                <a:custGeom>
                  <a:avLst/>
                  <a:gdLst>
                    <a:gd name="connsiteX0" fmla="*/ 246492 w 246491"/>
                    <a:gd name="connsiteY0" fmla="*/ 0 h 392502"/>
                    <a:gd name="connsiteX1" fmla="*/ 0 w 246491"/>
                    <a:gd name="connsiteY1" fmla="*/ 392503 h 392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6491" h="392502">
                      <a:moveTo>
                        <a:pt x="246492" y="0"/>
                      </a:moveTo>
                      <a:lnTo>
                        <a:pt x="0" y="392503"/>
                      </a:lnTo>
                    </a:path>
                  </a:pathLst>
                </a:custGeom>
                <a:ln w="10465" cap="rnd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26" name="Freeform: Shape 18025">
                  <a:extLst>
                    <a:ext uri="{FF2B5EF4-FFF2-40B4-BE49-F238E27FC236}">
                      <a16:creationId xmlns:a16="http://schemas.microsoft.com/office/drawing/2014/main" id="{33A9D6D1-BE2A-1275-55B6-5DF39840BD8D}"/>
                    </a:ext>
                  </a:extLst>
                </p:cNvPr>
                <p:cNvSpPr/>
                <p:nvPr/>
              </p:nvSpPr>
              <p:spPr>
                <a:xfrm>
                  <a:off x="5006670" y="3651060"/>
                  <a:ext cx="135020" cy="394281"/>
                </a:xfrm>
                <a:custGeom>
                  <a:avLst/>
                  <a:gdLst>
                    <a:gd name="connsiteX0" fmla="*/ 135021 w 135020"/>
                    <a:gd name="connsiteY0" fmla="*/ 0 h 394281"/>
                    <a:gd name="connsiteX1" fmla="*/ 0 w 135020"/>
                    <a:gd name="connsiteY1" fmla="*/ 394282 h 394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5020" h="394281">
                      <a:moveTo>
                        <a:pt x="135021" y="0"/>
                      </a:moveTo>
                      <a:lnTo>
                        <a:pt x="0" y="394282"/>
                      </a:lnTo>
                    </a:path>
                  </a:pathLst>
                </a:custGeom>
                <a:ln w="10465" cap="rnd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27" name="Freeform: Shape 18026">
                  <a:extLst>
                    <a:ext uri="{FF2B5EF4-FFF2-40B4-BE49-F238E27FC236}">
                      <a16:creationId xmlns:a16="http://schemas.microsoft.com/office/drawing/2014/main" id="{6B399DF5-50B0-77E6-D75E-E942E47228C2}"/>
                    </a:ext>
                  </a:extLst>
                </p:cNvPr>
                <p:cNvSpPr/>
                <p:nvPr/>
              </p:nvSpPr>
              <p:spPr>
                <a:xfrm>
                  <a:off x="5006670" y="3644990"/>
                  <a:ext cx="1360" cy="400352"/>
                </a:xfrm>
                <a:custGeom>
                  <a:avLst/>
                  <a:gdLst>
                    <a:gd name="connsiteX0" fmla="*/ 1361 w 1360"/>
                    <a:gd name="connsiteY0" fmla="*/ 0 h 400352"/>
                    <a:gd name="connsiteX1" fmla="*/ 0 w 1360"/>
                    <a:gd name="connsiteY1" fmla="*/ 400353 h 400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60" h="400352">
                      <a:moveTo>
                        <a:pt x="1361" y="0"/>
                      </a:moveTo>
                      <a:lnTo>
                        <a:pt x="0" y="400353"/>
                      </a:lnTo>
                    </a:path>
                  </a:pathLst>
                </a:custGeom>
                <a:ln w="10465" cap="rnd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28" name="Freeform: Shape 18027">
                  <a:extLst>
                    <a:ext uri="{FF2B5EF4-FFF2-40B4-BE49-F238E27FC236}">
                      <a16:creationId xmlns:a16="http://schemas.microsoft.com/office/drawing/2014/main" id="{DD177336-3B02-0545-5732-7AE22C9D7366}"/>
                    </a:ext>
                  </a:extLst>
                </p:cNvPr>
                <p:cNvSpPr/>
                <p:nvPr/>
              </p:nvSpPr>
              <p:spPr>
                <a:xfrm>
                  <a:off x="4873952" y="3643210"/>
                  <a:ext cx="132718" cy="402132"/>
                </a:xfrm>
                <a:custGeom>
                  <a:avLst/>
                  <a:gdLst>
                    <a:gd name="connsiteX0" fmla="*/ 0 w 132718"/>
                    <a:gd name="connsiteY0" fmla="*/ 0 h 402132"/>
                    <a:gd name="connsiteX1" fmla="*/ 132718 w 132718"/>
                    <a:gd name="connsiteY1" fmla="*/ 402132 h 402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2718" h="402132">
                      <a:moveTo>
                        <a:pt x="0" y="0"/>
                      </a:moveTo>
                      <a:lnTo>
                        <a:pt x="132718" y="402132"/>
                      </a:lnTo>
                    </a:path>
                  </a:pathLst>
                </a:custGeom>
                <a:ln w="10465" cap="rnd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29" name="Freeform: Shape 18028">
                  <a:extLst>
                    <a:ext uri="{FF2B5EF4-FFF2-40B4-BE49-F238E27FC236}">
                      <a16:creationId xmlns:a16="http://schemas.microsoft.com/office/drawing/2014/main" id="{951EDCCC-DA21-097A-9A63-93E5751A411C}"/>
                    </a:ext>
                  </a:extLst>
                </p:cNvPr>
                <p:cNvSpPr/>
                <p:nvPr/>
              </p:nvSpPr>
              <p:spPr>
                <a:xfrm>
                  <a:off x="5006670" y="4045342"/>
                  <a:ext cx="10466" cy="311594"/>
                </a:xfrm>
                <a:custGeom>
                  <a:avLst/>
                  <a:gdLst>
                    <a:gd name="connsiteX0" fmla="*/ 0 w 10466"/>
                    <a:gd name="connsiteY0" fmla="*/ 0 h 311594"/>
                    <a:gd name="connsiteX1" fmla="*/ 0 w 10466"/>
                    <a:gd name="connsiteY1" fmla="*/ 311595 h 3115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66" h="311594">
                      <a:moveTo>
                        <a:pt x="0" y="0"/>
                      </a:moveTo>
                      <a:lnTo>
                        <a:pt x="0" y="311595"/>
                      </a:lnTo>
                    </a:path>
                  </a:pathLst>
                </a:custGeom>
                <a:ln w="10465" cap="rnd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30" name="Freeform: Shape 18029">
                  <a:extLst>
                    <a:ext uri="{FF2B5EF4-FFF2-40B4-BE49-F238E27FC236}">
                      <a16:creationId xmlns:a16="http://schemas.microsoft.com/office/drawing/2014/main" id="{C05A20C5-3B02-9B35-CC1E-FCC8A5A8DF0F}"/>
                    </a:ext>
                  </a:extLst>
                </p:cNvPr>
                <p:cNvSpPr/>
                <p:nvPr/>
              </p:nvSpPr>
              <p:spPr>
                <a:xfrm>
                  <a:off x="4754213" y="3420897"/>
                  <a:ext cx="504706" cy="252981"/>
                </a:xfrm>
                <a:custGeom>
                  <a:avLst/>
                  <a:gdLst>
                    <a:gd name="connsiteX0" fmla="*/ 59870 w 504706"/>
                    <a:gd name="connsiteY0" fmla="*/ 205567 h 252981"/>
                    <a:gd name="connsiteX1" fmla="*/ 123508 w 504706"/>
                    <a:gd name="connsiteY1" fmla="*/ 252981 h 252981"/>
                    <a:gd name="connsiteX2" fmla="*/ 126334 w 504706"/>
                    <a:gd name="connsiteY2" fmla="*/ 252981 h 252981"/>
                    <a:gd name="connsiteX3" fmla="*/ 189971 w 504706"/>
                    <a:gd name="connsiteY3" fmla="*/ 205567 h 252981"/>
                    <a:gd name="connsiteX4" fmla="*/ 253609 w 504706"/>
                    <a:gd name="connsiteY4" fmla="*/ 252981 h 252981"/>
                    <a:gd name="connsiteX5" fmla="*/ 255074 w 504706"/>
                    <a:gd name="connsiteY5" fmla="*/ 252981 h 252981"/>
                    <a:gd name="connsiteX6" fmla="*/ 318712 w 504706"/>
                    <a:gd name="connsiteY6" fmla="*/ 205567 h 252981"/>
                    <a:gd name="connsiteX7" fmla="*/ 382350 w 504706"/>
                    <a:gd name="connsiteY7" fmla="*/ 252981 h 252981"/>
                    <a:gd name="connsiteX8" fmla="*/ 385176 w 504706"/>
                    <a:gd name="connsiteY8" fmla="*/ 252981 h 252981"/>
                    <a:gd name="connsiteX9" fmla="*/ 448814 w 504706"/>
                    <a:gd name="connsiteY9" fmla="*/ 205567 h 252981"/>
                    <a:gd name="connsiteX10" fmla="*/ 504706 w 504706"/>
                    <a:gd name="connsiteY10" fmla="*/ 235292 h 252981"/>
                    <a:gd name="connsiteX11" fmla="*/ 252458 w 504706"/>
                    <a:gd name="connsiteY11" fmla="*/ 0 h 252981"/>
                    <a:gd name="connsiteX12" fmla="*/ 0 w 504706"/>
                    <a:gd name="connsiteY12" fmla="*/ 242410 h 252981"/>
                    <a:gd name="connsiteX13" fmla="*/ 59870 w 504706"/>
                    <a:gd name="connsiteY13" fmla="*/ 205462 h 252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4706" h="252981">
                      <a:moveTo>
                        <a:pt x="59870" y="205567"/>
                      </a:moveTo>
                      <a:cubicBezTo>
                        <a:pt x="90642" y="205567"/>
                        <a:pt x="116390" y="225768"/>
                        <a:pt x="123508" y="252981"/>
                      </a:cubicBezTo>
                      <a:lnTo>
                        <a:pt x="126334" y="252981"/>
                      </a:lnTo>
                      <a:cubicBezTo>
                        <a:pt x="133451" y="225768"/>
                        <a:pt x="159199" y="205567"/>
                        <a:pt x="189971" y="205567"/>
                      </a:cubicBezTo>
                      <a:cubicBezTo>
                        <a:pt x="220744" y="205567"/>
                        <a:pt x="246596" y="225768"/>
                        <a:pt x="253609" y="252981"/>
                      </a:cubicBezTo>
                      <a:lnTo>
                        <a:pt x="255074" y="252981"/>
                      </a:lnTo>
                      <a:cubicBezTo>
                        <a:pt x="262192" y="225768"/>
                        <a:pt x="287940" y="205567"/>
                        <a:pt x="318712" y="205567"/>
                      </a:cubicBezTo>
                      <a:cubicBezTo>
                        <a:pt x="349484" y="205567"/>
                        <a:pt x="375233" y="225768"/>
                        <a:pt x="382350" y="252981"/>
                      </a:cubicBezTo>
                      <a:lnTo>
                        <a:pt x="385176" y="252981"/>
                      </a:lnTo>
                      <a:cubicBezTo>
                        <a:pt x="392293" y="225768"/>
                        <a:pt x="418042" y="205567"/>
                        <a:pt x="448814" y="205567"/>
                      </a:cubicBezTo>
                      <a:cubicBezTo>
                        <a:pt x="472469" y="205567"/>
                        <a:pt x="493088" y="217499"/>
                        <a:pt x="504706" y="235292"/>
                      </a:cubicBezTo>
                      <a:cubicBezTo>
                        <a:pt x="495600" y="103830"/>
                        <a:pt x="386223" y="0"/>
                        <a:pt x="252458" y="0"/>
                      </a:cubicBezTo>
                      <a:cubicBezTo>
                        <a:pt x="118693" y="0"/>
                        <a:pt x="5547" y="107598"/>
                        <a:pt x="0" y="242410"/>
                      </a:cubicBezTo>
                      <a:cubicBezTo>
                        <a:pt x="10257" y="220639"/>
                        <a:pt x="33180" y="205462"/>
                        <a:pt x="59870" y="205462"/>
                      </a:cubicBezTo>
                      <a:close/>
                    </a:path>
                  </a:pathLst>
                </a:custGeom>
                <a:solidFill>
                  <a:srgbClr val="BA9BC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31" name="Freeform: Shape 18030">
                  <a:extLst>
                    <a:ext uri="{FF2B5EF4-FFF2-40B4-BE49-F238E27FC236}">
                      <a16:creationId xmlns:a16="http://schemas.microsoft.com/office/drawing/2014/main" id="{7B8986B5-86E6-073B-F3C6-6E6EA5EFC1D5}"/>
                    </a:ext>
                  </a:extLst>
                </p:cNvPr>
                <p:cNvSpPr/>
                <p:nvPr/>
              </p:nvSpPr>
              <p:spPr>
                <a:xfrm>
                  <a:off x="5006648" y="3420897"/>
                  <a:ext cx="133614" cy="252981"/>
                </a:xfrm>
                <a:custGeom>
                  <a:avLst/>
                  <a:gdLst>
                    <a:gd name="connsiteX0" fmla="*/ 2115 w 133614"/>
                    <a:gd name="connsiteY0" fmla="*/ 252981 h 252981"/>
                    <a:gd name="connsiteX1" fmla="*/ 2848 w 133614"/>
                    <a:gd name="connsiteY1" fmla="*/ 252981 h 252981"/>
                    <a:gd name="connsiteX2" fmla="*/ 66486 w 133614"/>
                    <a:gd name="connsiteY2" fmla="*/ 205567 h 252981"/>
                    <a:gd name="connsiteX3" fmla="*/ 130124 w 133614"/>
                    <a:gd name="connsiteY3" fmla="*/ 252981 h 252981"/>
                    <a:gd name="connsiteX4" fmla="*/ 132950 w 133614"/>
                    <a:gd name="connsiteY4" fmla="*/ 252981 h 252981"/>
                    <a:gd name="connsiteX5" fmla="*/ 231 w 133614"/>
                    <a:gd name="connsiteY5" fmla="*/ 0 h 252981"/>
                    <a:gd name="connsiteX6" fmla="*/ 2115 w 133614"/>
                    <a:gd name="connsiteY6" fmla="*/ 252981 h 252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3614" h="252981">
                      <a:moveTo>
                        <a:pt x="2115" y="252981"/>
                      </a:moveTo>
                      <a:lnTo>
                        <a:pt x="2848" y="252981"/>
                      </a:lnTo>
                      <a:cubicBezTo>
                        <a:pt x="9965" y="225768"/>
                        <a:pt x="35714" y="205567"/>
                        <a:pt x="66486" y="205567"/>
                      </a:cubicBezTo>
                      <a:cubicBezTo>
                        <a:pt x="97258" y="205567"/>
                        <a:pt x="123006" y="225768"/>
                        <a:pt x="130124" y="252981"/>
                      </a:cubicBezTo>
                      <a:lnTo>
                        <a:pt x="132950" y="252981"/>
                      </a:lnTo>
                      <a:cubicBezTo>
                        <a:pt x="135357" y="223256"/>
                        <a:pt x="138497" y="4919"/>
                        <a:pt x="231" y="0"/>
                      </a:cubicBezTo>
                      <a:cubicBezTo>
                        <a:pt x="-711" y="45844"/>
                        <a:pt x="1487" y="216557"/>
                        <a:pt x="2115" y="252981"/>
                      </a:cubicBezTo>
                      <a:close/>
                    </a:path>
                  </a:pathLst>
                </a:custGeom>
                <a:solidFill>
                  <a:srgbClr val="5A007E">
                    <a:alpha val="4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32" name="Freeform: Shape 18031">
                  <a:extLst>
                    <a:ext uri="{FF2B5EF4-FFF2-40B4-BE49-F238E27FC236}">
                      <a16:creationId xmlns:a16="http://schemas.microsoft.com/office/drawing/2014/main" id="{2775C7D7-038E-0383-61DF-94DC86C34F77}"/>
                    </a:ext>
                  </a:extLst>
                </p:cNvPr>
                <p:cNvSpPr/>
                <p:nvPr/>
              </p:nvSpPr>
              <p:spPr>
                <a:xfrm>
                  <a:off x="4875366" y="3420897"/>
                  <a:ext cx="133397" cy="252981"/>
                </a:xfrm>
                <a:custGeom>
                  <a:avLst/>
                  <a:gdLst>
                    <a:gd name="connsiteX0" fmla="*/ 2459 w 133397"/>
                    <a:gd name="connsiteY0" fmla="*/ 252981 h 252981"/>
                    <a:gd name="connsiteX1" fmla="*/ 5285 w 133397"/>
                    <a:gd name="connsiteY1" fmla="*/ 252981 h 252981"/>
                    <a:gd name="connsiteX2" fmla="*/ 68923 w 133397"/>
                    <a:gd name="connsiteY2" fmla="*/ 205567 h 252981"/>
                    <a:gd name="connsiteX3" fmla="*/ 132560 w 133397"/>
                    <a:gd name="connsiteY3" fmla="*/ 252981 h 252981"/>
                    <a:gd name="connsiteX4" fmla="*/ 133398 w 133397"/>
                    <a:gd name="connsiteY4" fmla="*/ 252981 h 252981"/>
                    <a:gd name="connsiteX5" fmla="*/ 131514 w 133397"/>
                    <a:gd name="connsiteY5" fmla="*/ 0 h 252981"/>
                    <a:gd name="connsiteX6" fmla="*/ 2354 w 133397"/>
                    <a:gd name="connsiteY6" fmla="*/ 252981 h 252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3397" h="252981">
                      <a:moveTo>
                        <a:pt x="2459" y="252981"/>
                      </a:moveTo>
                      <a:lnTo>
                        <a:pt x="5285" y="252981"/>
                      </a:lnTo>
                      <a:cubicBezTo>
                        <a:pt x="12402" y="225768"/>
                        <a:pt x="38150" y="205567"/>
                        <a:pt x="68923" y="205567"/>
                      </a:cubicBezTo>
                      <a:cubicBezTo>
                        <a:pt x="99695" y="205567"/>
                        <a:pt x="125548" y="225768"/>
                        <a:pt x="132560" y="252981"/>
                      </a:cubicBezTo>
                      <a:lnTo>
                        <a:pt x="133398" y="252981"/>
                      </a:lnTo>
                      <a:cubicBezTo>
                        <a:pt x="132979" y="223360"/>
                        <a:pt x="130676" y="31610"/>
                        <a:pt x="131514" y="0"/>
                      </a:cubicBezTo>
                      <a:cubicBezTo>
                        <a:pt x="-4658" y="0"/>
                        <a:pt x="-4658" y="225768"/>
                        <a:pt x="2354" y="252981"/>
                      </a:cubicBezTo>
                      <a:close/>
                    </a:path>
                  </a:pathLst>
                </a:custGeom>
                <a:solidFill>
                  <a:srgbClr val="5A007E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33" name="Freeform: Shape 18032">
                  <a:extLst>
                    <a:ext uri="{FF2B5EF4-FFF2-40B4-BE49-F238E27FC236}">
                      <a16:creationId xmlns:a16="http://schemas.microsoft.com/office/drawing/2014/main" id="{74D524F0-1357-E63C-4A0B-EB5926F91C66}"/>
                    </a:ext>
                  </a:extLst>
                </p:cNvPr>
                <p:cNvSpPr/>
                <p:nvPr/>
              </p:nvSpPr>
              <p:spPr>
                <a:xfrm>
                  <a:off x="5006880" y="3420897"/>
                  <a:ext cx="252248" cy="252981"/>
                </a:xfrm>
                <a:custGeom>
                  <a:avLst/>
                  <a:gdLst>
                    <a:gd name="connsiteX0" fmla="*/ 132718 w 252248"/>
                    <a:gd name="connsiteY0" fmla="*/ 252981 h 252981"/>
                    <a:gd name="connsiteX1" fmla="*/ 196356 w 252248"/>
                    <a:gd name="connsiteY1" fmla="*/ 205567 h 252981"/>
                    <a:gd name="connsiteX2" fmla="*/ 252248 w 252248"/>
                    <a:gd name="connsiteY2" fmla="*/ 235292 h 252981"/>
                    <a:gd name="connsiteX3" fmla="*/ 0 w 252248"/>
                    <a:gd name="connsiteY3" fmla="*/ 0 h 252981"/>
                    <a:gd name="connsiteX4" fmla="*/ 132718 w 252248"/>
                    <a:gd name="connsiteY4" fmla="*/ 252981 h 252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248" h="252981">
                      <a:moveTo>
                        <a:pt x="132718" y="252981"/>
                      </a:moveTo>
                      <a:cubicBezTo>
                        <a:pt x="139836" y="225768"/>
                        <a:pt x="165584" y="205567"/>
                        <a:pt x="196356" y="205567"/>
                      </a:cubicBezTo>
                      <a:cubicBezTo>
                        <a:pt x="220011" y="205567"/>
                        <a:pt x="240630" y="217499"/>
                        <a:pt x="252248" y="235292"/>
                      </a:cubicBezTo>
                      <a:cubicBezTo>
                        <a:pt x="243142" y="103830"/>
                        <a:pt x="133765" y="0"/>
                        <a:pt x="0" y="0"/>
                      </a:cubicBezTo>
                      <a:cubicBezTo>
                        <a:pt x="148209" y="5443"/>
                        <a:pt x="132718" y="252981"/>
                        <a:pt x="132718" y="252981"/>
                      </a:cubicBezTo>
                      <a:close/>
                    </a:path>
                  </a:pathLst>
                </a:custGeom>
                <a:solidFill>
                  <a:srgbClr val="5A007E">
                    <a:alpha val="6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034" name="Freeform: Shape 18033">
                <a:extLst>
                  <a:ext uri="{FF2B5EF4-FFF2-40B4-BE49-F238E27FC236}">
                    <a16:creationId xmlns:a16="http://schemas.microsoft.com/office/drawing/2014/main" id="{D8745876-3A19-864F-B663-D6B2C3D4DD6F}"/>
                  </a:ext>
                </a:extLst>
              </p:cNvPr>
              <p:cNvSpPr/>
              <p:nvPr/>
            </p:nvSpPr>
            <p:spPr>
              <a:xfrm>
                <a:off x="4839098" y="4105003"/>
                <a:ext cx="144126" cy="26794"/>
              </a:xfrm>
              <a:custGeom>
                <a:avLst/>
                <a:gdLst>
                  <a:gd name="connsiteX0" fmla="*/ 0 w 144126"/>
                  <a:gd name="connsiteY0" fmla="*/ 0 h 26794"/>
                  <a:gd name="connsiteX1" fmla="*/ 144127 w 144126"/>
                  <a:gd name="connsiteY1" fmla="*/ 0 h 26794"/>
                  <a:gd name="connsiteX2" fmla="*/ 144127 w 144126"/>
                  <a:gd name="connsiteY2" fmla="*/ 26795 h 26794"/>
                  <a:gd name="connsiteX3" fmla="*/ 0 w 144126"/>
                  <a:gd name="connsiteY3" fmla="*/ 26795 h 26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126" h="26794">
                    <a:moveTo>
                      <a:pt x="0" y="0"/>
                    </a:moveTo>
                    <a:lnTo>
                      <a:pt x="144127" y="0"/>
                    </a:lnTo>
                    <a:lnTo>
                      <a:pt x="144127" y="26795"/>
                    </a:lnTo>
                    <a:lnTo>
                      <a:pt x="0" y="26795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8035" name="Freeform: Shape 18034">
              <a:extLst>
                <a:ext uri="{FF2B5EF4-FFF2-40B4-BE49-F238E27FC236}">
                  <a16:creationId xmlns:a16="http://schemas.microsoft.com/office/drawing/2014/main" id="{27E3E643-8ED6-3CDC-2D89-22B51BB2A1AA}"/>
                </a:ext>
              </a:extLst>
            </p:cNvPr>
            <p:cNvSpPr/>
            <p:nvPr/>
          </p:nvSpPr>
          <p:spPr>
            <a:xfrm>
              <a:off x="5030116" y="4105003"/>
              <a:ext cx="144126" cy="26794"/>
            </a:xfrm>
            <a:custGeom>
              <a:avLst/>
              <a:gdLst>
                <a:gd name="connsiteX0" fmla="*/ 0 w 144126"/>
                <a:gd name="connsiteY0" fmla="*/ 0 h 26794"/>
                <a:gd name="connsiteX1" fmla="*/ 144127 w 144126"/>
                <a:gd name="connsiteY1" fmla="*/ 0 h 26794"/>
                <a:gd name="connsiteX2" fmla="*/ 144127 w 144126"/>
                <a:gd name="connsiteY2" fmla="*/ 26795 h 26794"/>
                <a:gd name="connsiteX3" fmla="*/ 0 w 144126"/>
                <a:gd name="connsiteY3" fmla="*/ 26795 h 2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126" h="26794">
                  <a:moveTo>
                    <a:pt x="0" y="0"/>
                  </a:moveTo>
                  <a:lnTo>
                    <a:pt x="144127" y="0"/>
                  </a:lnTo>
                  <a:lnTo>
                    <a:pt x="144127" y="26795"/>
                  </a:lnTo>
                  <a:lnTo>
                    <a:pt x="0" y="26795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036" name="Green present">
            <a:extLst>
              <a:ext uri="{FF2B5EF4-FFF2-40B4-BE49-F238E27FC236}">
                <a16:creationId xmlns:a16="http://schemas.microsoft.com/office/drawing/2014/main" id="{A09D94DA-BE29-0F67-07F2-C501C0405586}"/>
              </a:ext>
            </a:extLst>
          </p:cNvPr>
          <p:cNvGrpSpPr/>
          <p:nvPr/>
        </p:nvGrpSpPr>
        <p:grpSpPr>
          <a:xfrm>
            <a:off x="5703283" y="1901825"/>
            <a:ext cx="505020" cy="936144"/>
            <a:chOff x="5727096" y="3130550"/>
            <a:chExt cx="505020" cy="936144"/>
          </a:xfrm>
        </p:grpSpPr>
        <p:grpSp>
          <p:nvGrpSpPr>
            <p:cNvPr id="18037" name="Graphic 13057">
              <a:extLst>
                <a:ext uri="{FF2B5EF4-FFF2-40B4-BE49-F238E27FC236}">
                  <a16:creationId xmlns:a16="http://schemas.microsoft.com/office/drawing/2014/main" id="{A514723B-33CB-8458-3C3D-2320476D5462}"/>
                </a:ext>
              </a:extLst>
            </p:cNvPr>
            <p:cNvGrpSpPr/>
            <p:nvPr/>
          </p:nvGrpSpPr>
          <p:grpSpPr>
            <a:xfrm>
              <a:off x="5727096" y="3130550"/>
              <a:ext cx="505020" cy="936144"/>
              <a:chOff x="5727096" y="3130550"/>
              <a:chExt cx="505020" cy="936144"/>
            </a:xfrm>
          </p:grpSpPr>
          <p:grpSp>
            <p:nvGrpSpPr>
              <p:cNvPr id="18038" name="Graphic 13057">
                <a:extLst>
                  <a:ext uri="{FF2B5EF4-FFF2-40B4-BE49-F238E27FC236}">
                    <a16:creationId xmlns:a16="http://schemas.microsoft.com/office/drawing/2014/main" id="{EAF9B6B7-FFB1-A011-9099-4BD842ED13F8}"/>
                  </a:ext>
                </a:extLst>
              </p:cNvPr>
              <p:cNvGrpSpPr/>
              <p:nvPr/>
            </p:nvGrpSpPr>
            <p:grpSpPr>
              <a:xfrm>
                <a:off x="5867961" y="3649809"/>
                <a:ext cx="223437" cy="121409"/>
                <a:chOff x="5867961" y="3649809"/>
                <a:chExt cx="223437" cy="121409"/>
              </a:xfrm>
              <a:noFill/>
            </p:grpSpPr>
            <p:sp>
              <p:nvSpPr>
                <p:cNvPr id="18039" name="Freeform: Shape 18038">
                  <a:extLst>
                    <a:ext uri="{FF2B5EF4-FFF2-40B4-BE49-F238E27FC236}">
                      <a16:creationId xmlns:a16="http://schemas.microsoft.com/office/drawing/2014/main" id="{F4F146AE-70CE-200C-E0BB-4DE25CF40B2D}"/>
                    </a:ext>
                  </a:extLst>
                </p:cNvPr>
                <p:cNvSpPr/>
                <p:nvPr/>
              </p:nvSpPr>
              <p:spPr>
                <a:xfrm>
                  <a:off x="5867961" y="3649809"/>
                  <a:ext cx="109209" cy="121409"/>
                </a:xfrm>
                <a:custGeom>
                  <a:avLst/>
                  <a:gdLst>
                    <a:gd name="connsiteX0" fmla="*/ 95055 w 109209"/>
                    <a:gd name="connsiteY0" fmla="*/ 21452 h 121409"/>
                    <a:gd name="connsiteX1" fmla="*/ 108244 w 109209"/>
                    <a:gd name="connsiteY1" fmla="*/ 121409 h 121409"/>
                    <a:gd name="connsiteX2" fmla="*/ 13101 w 109209"/>
                    <a:gd name="connsiteY2" fmla="*/ 88020 h 121409"/>
                    <a:gd name="connsiteX3" fmla="*/ 18753 w 109209"/>
                    <a:gd name="connsiteY3" fmla="*/ 11299 h 121409"/>
                    <a:gd name="connsiteX4" fmla="*/ 95055 w 109209"/>
                    <a:gd name="connsiteY4" fmla="*/ 21452 h 121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209" h="121409">
                      <a:moveTo>
                        <a:pt x="95055" y="21452"/>
                      </a:moveTo>
                      <a:cubicBezTo>
                        <a:pt x="114524" y="45421"/>
                        <a:pt x="108244" y="121409"/>
                        <a:pt x="108244" y="121409"/>
                      </a:cubicBezTo>
                      <a:cubicBezTo>
                        <a:pt x="108244" y="121409"/>
                        <a:pt x="32674" y="112094"/>
                        <a:pt x="13101" y="88020"/>
                      </a:cubicBezTo>
                      <a:cubicBezTo>
                        <a:pt x="-6367" y="64052"/>
                        <a:pt x="-3855" y="29616"/>
                        <a:pt x="18753" y="11299"/>
                      </a:cubicBezTo>
                      <a:cubicBezTo>
                        <a:pt x="41361" y="-7122"/>
                        <a:pt x="75587" y="-2517"/>
                        <a:pt x="95055" y="21452"/>
                      </a:cubicBezTo>
                      <a:close/>
                    </a:path>
                  </a:pathLst>
                </a:custGeom>
                <a:noFill/>
                <a:ln w="31396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40" name="Freeform: Shape 18039">
                  <a:extLst>
                    <a:ext uri="{FF2B5EF4-FFF2-40B4-BE49-F238E27FC236}">
                      <a16:creationId xmlns:a16="http://schemas.microsoft.com/office/drawing/2014/main" id="{81EE75D1-CA6E-7F60-4271-1BEBBA04D535}"/>
                    </a:ext>
                  </a:extLst>
                </p:cNvPr>
                <p:cNvSpPr/>
                <p:nvPr/>
              </p:nvSpPr>
              <p:spPr>
                <a:xfrm>
                  <a:off x="5982146" y="3649809"/>
                  <a:ext cx="109251" cy="121409"/>
                </a:xfrm>
                <a:custGeom>
                  <a:avLst/>
                  <a:gdLst>
                    <a:gd name="connsiteX0" fmla="*/ 14154 w 109251"/>
                    <a:gd name="connsiteY0" fmla="*/ 21452 h 121409"/>
                    <a:gd name="connsiteX1" fmla="*/ 966 w 109251"/>
                    <a:gd name="connsiteY1" fmla="*/ 121409 h 121409"/>
                    <a:gd name="connsiteX2" fmla="*/ 96108 w 109251"/>
                    <a:gd name="connsiteY2" fmla="*/ 88020 h 121409"/>
                    <a:gd name="connsiteX3" fmla="*/ 90456 w 109251"/>
                    <a:gd name="connsiteY3" fmla="*/ 11299 h 121409"/>
                    <a:gd name="connsiteX4" fmla="*/ 14154 w 109251"/>
                    <a:gd name="connsiteY4" fmla="*/ 21452 h 121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251" h="121409">
                      <a:moveTo>
                        <a:pt x="14154" y="21452"/>
                      </a:moveTo>
                      <a:cubicBezTo>
                        <a:pt x="-5314" y="45421"/>
                        <a:pt x="966" y="121409"/>
                        <a:pt x="966" y="121409"/>
                      </a:cubicBezTo>
                      <a:cubicBezTo>
                        <a:pt x="966" y="121409"/>
                        <a:pt x="76536" y="112094"/>
                        <a:pt x="96108" y="88020"/>
                      </a:cubicBezTo>
                      <a:cubicBezTo>
                        <a:pt x="115681" y="63947"/>
                        <a:pt x="113064" y="29616"/>
                        <a:pt x="90456" y="11299"/>
                      </a:cubicBezTo>
                      <a:cubicBezTo>
                        <a:pt x="67848" y="-7122"/>
                        <a:pt x="33622" y="-2517"/>
                        <a:pt x="14154" y="21452"/>
                      </a:cubicBezTo>
                      <a:close/>
                    </a:path>
                  </a:pathLst>
                </a:custGeom>
                <a:noFill/>
                <a:ln w="31396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041" name="Freeform: Shape 18040">
                <a:extLst>
                  <a:ext uri="{FF2B5EF4-FFF2-40B4-BE49-F238E27FC236}">
                    <a16:creationId xmlns:a16="http://schemas.microsoft.com/office/drawing/2014/main" id="{C81C86F5-D64C-A056-8071-C3EC5B7974A7}"/>
                  </a:ext>
                </a:extLst>
              </p:cNvPr>
              <p:cNvSpPr/>
              <p:nvPr/>
            </p:nvSpPr>
            <p:spPr>
              <a:xfrm>
                <a:off x="5812609" y="3794769"/>
                <a:ext cx="334098" cy="271821"/>
              </a:xfrm>
              <a:custGeom>
                <a:avLst/>
                <a:gdLst>
                  <a:gd name="connsiteX0" fmla="*/ 0 w 334098"/>
                  <a:gd name="connsiteY0" fmla="*/ 0 h 271821"/>
                  <a:gd name="connsiteX1" fmla="*/ 334098 w 334098"/>
                  <a:gd name="connsiteY1" fmla="*/ 0 h 271821"/>
                  <a:gd name="connsiteX2" fmla="*/ 334098 w 334098"/>
                  <a:gd name="connsiteY2" fmla="*/ 271821 h 271821"/>
                  <a:gd name="connsiteX3" fmla="*/ 0 w 334098"/>
                  <a:gd name="connsiteY3" fmla="*/ 271821 h 27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4098" h="271821">
                    <a:moveTo>
                      <a:pt x="0" y="0"/>
                    </a:moveTo>
                    <a:lnTo>
                      <a:pt x="334098" y="0"/>
                    </a:lnTo>
                    <a:lnTo>
                      <a:pt x="334098" y="271821"/>
                    </a:lnTo>
                    <a:lnTo>
                      <a:pt x="0" y="271821"/>
                    </a:lnTo>
                    <a:close/>
                  </a:path>
                </a:pathLst>
              </a:custGeom>
              <a:solidFill>
                <a:srgbClr val="54992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2" name="Freeform: Shape 18041">
                <a:extLst>
                  <a:ext uri="{FF2B5EF4-FFF2-40B4-BE49-F238E27FC236}">
                    <a16:creationId xmlns:a16="http://schemas.microsoft.com/office/drawing/2014/main" id="{E034FD4C-54F0-2186-C71B-CE2CF33706E9}"/>
                  </a:ext>
                </a:extLst>
              </p:cNvPr>
              <p:cNvSpPr/>
              <p:nvPr/>
            </p:nvSpPr>
            <p:spPr>
              <a:xfrm>
                <a:off x="5798793" y="3754995"/>
                <a:ext cx="361730" cy="59660"/>
              </a:xfrm>
              <a:custGeom>
                <a:avLst/>
                <a:gdLst>
                  <a:gd name="connsiteX0" fmla="*/ 0 w 361730"/>
                  <a:gd name="connsiteY0" fmla="*/ 0 h 59660"/>
                  <a:gd name="connsiteX1" fmla="*/ 361730 w 361730"/>
                  <a:gd name="connsiteY1" fmla="*/ 0 h 59660"/>
                  <a:gd name="connsiteX2" fmla="*/ 361730 w 361730"/>
                  <a:gd name="connsiteY2" fmla="*/ 59660 h 59660"/>
                  <a:gd name="connsiteX3" fmla="*/ 0 w 361730"/>
                  <a:gd name="connsiteY3" fmla="*/ 59660 h 59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1730" h="59660">
                    <a:moveTo>
                      <a:pt x="0" y="0"/>
                    </a:moveTo>
                    <a:lnTo>
                      <a:pt x="361730" y="0"/>
                    </a:lnTo>
                    <a:lnTo>
                      <a:pt x="361730" y="59660"/>
                    </a:lnTo>
                    <a:lnTo>
                      <a:pt x="0" y="59660"/>
                    </a:lnTo>
                    <a:close/>
                  </a:path>
                </a:pathLst>
              </a:custGeom>
              <a:solidFill>
                <a:srgbClr val="76AD5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3" name="Freeform: Shape 18042">
                <a:extLst>
                  <a:ext uri="{FF2B5EF4-FFF2-40B4-BE49-F238E27FC236}">
                    <a16:creationId xmlns:a16="http://schemas.microsoft.com/office/drawing/2014/main" id="{563C988F-F614-E7E1-4A64-DDCD4F98FF5C}"/>
                  </a:ext>
                </a:extLst>
              </p:cNvPr>
              <p:cNvSpPr/>
              <p:nvPr/>
            </p:nvSpPr>
            <p:spPr>
              <a:xfrm>
                <a:off x="5956422" y="3754995"/>
                <a:ext cx="46367" cy="311699"/>
              </a:xfrm>
              <a:custGeom>
                <a:avLst/>
                <a:gdLst>
                  <a:gd name="connsiteX0" fmla="*/ 0 w 46367"/>
                  <a:gd name="connsiteY0" fmla="*/ 0 h 311699"/>
                  <a:gd name="connsiteX1" fmla="*/ 46368 w 46367"/>
                  <a:gd name="connsiteY1" fmla="*/ 0 h 311699"/>
                  <a:gd name="connsiteX2" fmla="*/ 46368 w 46367"/>
                  <a:gd name="connsiteY2" fmla="*/ 311699 h 311699"/>
                  <a:gd name="connsiteX3" fmla="*/ 0 w 46367"/>
                  <a:gd name="connsiteY3" fmla="*/ 311699 h 311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67" h="311699">
                    <a:moveTo>
                      <a:pt x="0" y="0"/>
                    </a:moveTo>
                    <a:lnTo>
                      <a:pt x="46368" y="0"/>
                    </a:lnTo>
                    <a:lnTo>
                      <a:pt x="46368" y="311699"/>
                    </a:lnTo>
                    <a:lnTo>
                      <a:pt x="0" y="311699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4" name="Freeform: Shape 18043">
                <a:extLst>
                  <a:ext uri="{FF2B5EF4-FFF2-40B4-BE49-F238E27FC236}">
                    <a16:creationId xmlns:a16="http://schemas.microsoft.com/office/drawing/2014/main" id="{D133342A-F02F-CA60-E20C-3439E62BE2CD}"/>
                  </a:ext>
                </a:extLst>
              </p:cNvPr>
              <p:cNvSpPr/>
              <p:nvPr/>
            </p:nvSpPr>
            <p:spPr>
              <a:xfrm>
                <a:off x="5732643" y="3368982"/>
                <a:ext cx="247015" cy="386013"/>
              </a:xfrm>
              <a:custGeom>
                <a:avLst/>
                <a:gdLst>
                  <a:gd name="connsiteX0" fmla="*/ 0 w 247015"/>
                  <a:gd name="connsiteY0" fmla="*/ 0 h 386013"/>
                  <a:gd name="connsiteX1" fmla="*/ 247015 w 247015"/>
                  <a:gd name="connsiteY1" fmla="*/ 386013 h 386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7015" h="386013">
                    <a:moveTo>
                      <a:pt x="0" y="0"/>
                    </a:moveTo>
                    <a:lnTo>
                      <a:pt x="247015" y="386013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5" name="Freeform: Shape 18044">
                <a:extLst>
                  <a:ext uri="{FF2B5EF4-FFF2-40B4-BE49-F238E27FC236}">
                    <a16:creationId xmlns:a16="http://schemas.microsoft.com/office/drawing/2014/main" id="{67F43703-F013-AF64-8054-10FD087366DB}"/>
                  </a:ext>
                </a:extLst>
              </p:cNvPr>
              <p:cNvSpPr/>
              <p:nvPr/>
            </p:nvSpPr>
            <p:spPr>
              <a:xfrm>
                <a:off x="5979658" y="3362492"/>
                <a:ext cx="246491" cy="392502"/>
              </a:xfrm>
              <a:custGeom>
                <a:avLst/>
                <a:gdLst>
                  <a:gd name="connsiteX0" fmla="*/ 246492 w 246491"/>
                  <a:gd name="connsiteY0" fmla="*/ 0 h 392502"/>
                  <a:gd name="connsiteX1" fmla="*/ 0 w 246491"/>
                  <a:gd name="connsiteY1" fmla="*/ 392503 h 392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6491" h="392502">
                    <a:moveTo>
                      <a:pt x="246492" y="0"/>
                    </a:moveTo>
                    <a:lnTo>
                      <a:pt x="0" y="392503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6" name="Freeform: Shape 18045">
                <a:extLst>
                  <a:ext uri="{FF2B5EF4-FFF2-40B4-BE49-F238E27FC236}">
                    <a16:creationId xmlns:a16="http://schemas.microsoft.com/office/drawing/2014/main" id="{45C9C8AF-9E49-13BA-76F7-7E6E8BF15807}"/>
                  </a:ext>
                </a:extLst>
              </p:cNvPr>
              <p:cNvSpPr/>
              <p:nvPr/>
            </p:nvSpPr>
            <p:spPr>
              <a:xfrm>
                <a:off x="5979658" y="3360713"/>
                <a:ext cx="135020" cy="394281"/>
              </a:xfrm>
              <a:custGeom>
                <a:avLst/>
                <a:gdLst>
                  <a:gd name="connsiteX0" fmla="*/ 135021 w 135020"/>
                  <a:gd name="connsiteY0" fmla="*/ 0 h 394281"/>
                  <a:gd name="connsiteX1" fmla="*/ 0 w 135020"/>
                  <a:gd name="connsiteY1" fmla="*/ 394282 h 394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020" h="394281">
                    <a:moveTo>
                      <a:pt x="135021" y="0"/>
                    </a:moveTo>
                    <a:lnTo>
                      <a:pt x="0" y="394282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7" name="Freeform: Shape 18046">
                <a:extLst>
                  <a:ext uri="{FF2B5EF4-FFF2-40B4-BE49-F238E27FC236}">
                    <a16:creationId xmlns:a16="http://schemas.microsoft.com/office/drawing/2014/main" id="{19670115-A498-DB92-7F81-E809AFACBFAC}"/>
                  </a:ext>
                </a:extLst>
              </p:cNvPr>
              <p:cNvSpPr/>
              <p:nvPr/>
            </p:nvSpPr>
            <p:spPr>
              <a:xfrm>
                <a:off x="5979658" y="3354642"/>
                <a:ext cx="1360" cy="400352"/>
              </a:xfrm>
              <a:custGeom>
                <a:avLst/>
                <a:gdLst>
                  <a:gd name="connsiteX0" fmla="*/ 1361 w 1360"/>
                  <a:gd name="connsiteY0" fmla="*/ 0 h 400352"/>
                  <a:gd name="connsiteX1" fmla="*/ 0 w 1360"/>
                  <a:gd name="connsiteY1" fmla="*/ 400353 h 400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0" h="400352">
                    <a:moveTo>
                      <a:pt x="1361" y="0"/>
                    </a:moveTo>
                    <a:lnTo>
                      <a:pt x="0" y="400353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0" name="Freeform: Shape 16319">
                <a:extLst>
                  <a:ext uri="{FF2B5EF4-FFF2-40B4-BE49-F238E27FC236}">
                    <a16:creationId xmlns:a16="http://schemas.microsoft.com/office/drawing/2014/main" id="{1D32BFA3-E8F7-4CA0-1975-D2CB26CA8DC0}"/>
                  </a:ext>
                </a:extLst>
              </p:cNvPr>
              <p:cNvSpPr/>
              <p:nvPr/>
            </p:nvSpPr>
            <p:spPr>
              <a:xfrm>
                <a:off x="5846940" y="3352863"/>
                <a:ext cx="132718" cy="402132"/>
              </a:xfrm>
              <a:custGeom>
                <a:avLst/>
                <a:gdLst>
                  <a:gd name="connsiteX0" fmla="*/ 0 w 132718"/>
                  <a:gd name="connsiteY0" fmla="*/ 0 h 402132"/>
                  <a:gd name="connsiteX1" fmla="*/ 132718 w 132718"/>
                  <a:gd name="connsiteY1" fmla="*/ 402132 h 402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2718" h="402132">
                    <a:moveTo>
                      <a:pt x="0" y="0"/>
                    </a:moveTo>
                    <a:lnTo>
                      <a:pt x="132718" y="402132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1" name="Freeform: Shape 16320">
                <a:extLst>
                  <a:ext uri="{FF2B5EF4-FFF2-40B4-BE49-F238E27FC236}">
                    <a16:creationId xmlns:a16="http://schemas.microsoft.com/office/drawing/2014/main" id="{11D15C4D-3D9A-AD96-C530-F7D1B125647A}"/>
                  </a:ext>
                </a:extLst>
              </p:cNvPr>
              <p:cNvSpPr/>
              <p:nvPr/>
            </p:nvSpPr>
            <p:spPr>
              <a:xfrm>
                <a:off x="5979658" y="3754995"/>
                <a:ext cx="10466" cy="311594"/>
              </a:xfrm>
              <a:custGeom>
                <a:avLst/>
                <a:gdLst>
                  <a:gd name="connsiteX0" fmla="*/ 0 w 10466"/>
                  <a:gd name="connsiteY0" fmla="*/ 0 h 311594"/>
                  <a:gd name="connsiteX1" fmla="*/ 0 w 10466"/>
                  <a:gd name="connsiteY1" fmla="*/ 311595 h 31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6" h="311594">
                    <a:moveTo>
                      <a:pt x="0" y="0"/>
                    </a:moveTo>
                    <a:lnTo>
                      <a:pt x="0" y="311595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2" name="Freeform: Shape 16321">
                <a:extLst>
                  <a:ext uri="{FF2B5EF4-FFF2-40B4-BE49-F238E27FC236}">
                    <a16:creationId xmlns:a16="http://schemas.microsoft.com/office/drawing/2014/main" id="{BABC98F9-0800-827F-1F30-61C6A99416A4}"/>
                  </a:ext>
                </a:extLst>
              </p:cNvPr>
              <p:cNvSpPr/>
              <p:nvPr/>
            </p:nvSpPr>
            <p:spPr>
              <a:xfrm>
                <a:off x="5727096" y="3130550"/>
                <a:ext cx="504915" cy="252981"/>
              </a:xfrm>
              <a:custGeom>
                <a:avLst/>
                <a:gdLst>
                  <a:gd name="connsiteX0" fmla="*/ 60079 w 504915"/>
                  <a:gd name="connsiteY0" fmla="*/ 205567 h 252981"/>
                  <a:gd name="connsiteX1" fmla="*/ 123717 w 504915"/>
                  <a:gd name="connsiteY1" fmla="*/ 252981 h 252981"/>
                  <a:gd name="connsiteX2" fmla="*/ 126543 w 504915"/>
                  <a:gd name="connsiteY2" fmla="*/ 252981 h 252981"/>
                  <a:gd name="connsiteX3" fmla="*/ 190181 w 504915"/>
                  <a:gd name="connsiteY3" fmla="*/ 205567 h 252981"/>
                  <a:gd name="connsiteX4" fmla="*/ 253818 w 504915"/>
                  <a:gd name="connsiteY4" fmla="*/ 252981 h 252981"/>
                  <a:gd name="connsiteX5" fmla="*/ 255284 w 504915"/>
                  <a:gd name="connsiteY5" fmla="*/ 252981 h 252981"/>
                  <a:gd name="connsiteX6" fmla="*/ 318922 w 504915"/>
                  <a:gd name="connsiteY6" fmla="*/ 205567 h 252981"/>
                  <a:gd name="connsiteX7" fmla="*/ 382559 w 504915"/>
                  <a:gd name="connsiteY7" fmla="*/ 252981 h 252981"/>
                  <a:gd name="connsiteX8" fmla="*/ 385385 w 504915"/>
                  <a:gd name="connsiteY8" fmla="*/ 252981 h 252981"/>
                  <a:gd name="connsiteX9" fmla="*/ 449023 w 504915"/>
                  <a:gd name="connsiteY9" fmla="*/ 205567 h 252981"/>
                  <a:gd name="connsiteX10" fmla="*/ 504916 w 504915"/>
                  <a:gd name="connsiteY10" fmla="*/ 235292 h 252981"/>
                  <a:gd name="connsiteX11" fmla="*/ 252667 w 504915"/>
                  <a:gd name="connsiteY11" fmla="*/ 0 h 252981"/>
                  <a:gd name="connsiteX12" fmla="*/ 0 w 504915"/>
                  <a:gd name="connsiteY12" fmla="*/ 242410 h 252981"/>
                  <a:gd name="connsiteX13" fmla="*/ 59870 w 504915"/>
                  <a:gd name="connsiteY13" fmla="*/ 205462 h 25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4915" h="252981">
                    <a:moveTo>
                      <a:pt x="60079" y="205567"/>
                    </a:moveTo>
                    <a:cubicBezTo>
                      <a:pt x="90851" y="205567"/>
                      <a:pt x="116599" y="225768"/>
                      <a:pt x="123717" y="252981"/>
                    </a:cubicBezTo>
                    <a:lnTo>
                      <a:pt x="126543" y="252981"/>
                    </a:lnTo>
                    <a:cubicBezTo>
                      <a:pt x="133660" y="225768"/>
                      <a:pt x="159408" y="205567"/>
                      <a:pt x="190181" y="205567"/>
                    </a:cubicBezTo>
                    <a:cubicBezTo>
                      <a:pt x="220953" y="205567"/>
                      <a:pt x="246806" y="225768"/>
                      <a:pt x="253818" y="252981"/>
                    </a:cubicBezTo>
                    <a:lnTo>
                      <a:pt x="255284" y="252981"/>
                    </a:lnTo>
                    <a:cubicBezTo>
                      <a:pt x="262401" y="225768"/>
                      <a:pt x="288149" y="205567"/>
                      <a:pt x="318922" y="205567"/>
                    </a:cubicBezTo>
                    <a:cubicBezTo>
                      <a:pt x="349694" y="205567"/>
                      <a:pt x="375442" y="225768"/>
                      <a:pt x="382559" y="252981"/>
                    </a:cubicBezTo>
                    <a:lnTo>
                      <a:pt x="385385" y="252981"/>
                    </a:lnTo>
                    <a:cubicBezTo>
                      <a:pt x="392503" y="225768"/>
                      <a:pt x="418251" y="205567"/>
                      <a:pt x="449023" y="205567"/>
                    </a:cubicBezTo>
                    <a:cubicBezTo>
                      <a:pt x="472678" y="205567"/>
                      <a:pt x="493297" y="217499"/>
                      <a:pt x="504916" y="235292"/>
                    </a:cubicBezTo>
                    <a:cubicBezTo>
                      <a:pt x="495810" y="103830"/>
                      <a:pt x="386432" y="0"/>
                      <a:pt x="252667" y="0"/>
                    </a:cubicBezTo>
                    <a:cubicBezTo>
                      <a:pt x="118902" y="0"/>
                      <a:pt x="5547" y="107598"/>
                      <a:pt x="0" y="242410"/>
                    </a:cubicBezTo>
                    <a:cubicBezTo>
                      <a:pt x="10257" y="220639"/>
                      <a:pt x="33180" y="205462"/>
                      <a:pt x="59870" y="205462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3" name="Freeform: Shape 16322">
                <a:extLst>
                  <a:ext uri="{FF2B5EF4-FFF2-40B4-BE49-F238E27FC236}">
                    <a16:creationId xmlns:a16="http://schemas.microsoft.com/office/drawing/2014/main" id="{026926E2-CCE1-BC09-F98E-5C878EE444FB}"/>
                  </a:ext>
                </a:extLst>
              </p:cNvPr>
              <p:cNvSpPr/>
              <p:nvPr/>
            </p:nvSpPr>
            <p:spPr>
              <a:xfrm>
                <a:off x="5979636" y="3130550"/>
                <a:ext cx="133614" cy="252981"/>
              </a:xfrm>
              <a:custGeom>
                <a:avLst/>
                <a:gdLst>
                  <a:gd name="connsiteX0" fmla="*/ 2115 w 133614"/>
                  <a:gd name="connsiteY0" fmla="*/ 252981 h 252981"/>
                  <a:gd name="connsiteX1" fmla="*/ 2848 w 133614"/>
                  <a:gd name="connsiteY1" fmla="*/ 252981 h 252981"/>
                  <a:gd name="connsiteX2" fmla="*/ 66486 w 133614"/>
                  <a:gd name="connsiteY2" fmla="*/ 205567 h 252981"/>
                  <a:gd name="connsiteX3" fmla="*/ 130124 w 133614"/>
                  <a:gd name="connsiteY3" fmla="*/ 252981 h 252981"/>
                  <a:gd name="connsiteX4" fmla="*/ 132950 w 133614"/>
                  <a:gd name="connsiteY4" fmla="*/ 252981 h 252981"/>
                  <a:gd name="connsiteX5" fmla="*/ 231 w 133614"/>
                  <a:gd name="connsiteY5" fmla="*/ 0 h 252981"/>
                  <a:gd name="connsiteX6" fmla="*/ 2115 w 133614"/>
                  <a:gd name="connsiteY6" fmla="*/ 252981 h 25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614" h="252981">
                    <a:moveTo>
                      <a:pt x="2115" y="252981"/>
                    </a:moveTo>
                    <a:lnTo>
                      <a:pt x="2848" y="252981"/>
                    </a:lnTo>
                    <a:cubicBezTo>
                      <a:pt x="9965" y="225768"/>
                      <a:pt x="35714" y="205567"/>
                      <a:pt x="66486" y="205567"/>
                    </a:cubicBezTo>
                    <a:cubicBezTo>
                      <a:pt x="97258" y="205567"/>
                      <a:pt x="123006" y="225768"/>
                      <a:pt x="130124" y="252981"/>
                    </a:cubicBezTo>
                    <a:lnTo>
                      <a:pt x="132950" y="252981"/>
                    </a:lnTo>
                    <a:cubicBezTo>
                      <a:pt x="135357" y="223256"/>
                      <a:pt x="138497" y="4919"/>
                      <a:pt x="231" y="0"/>
                    </a:cubicBezTo>
                    <a:cubicBezTo>
                      <a:pt x="-711" y="45844"/>
                      <a:pt x="1487" y="216557"/>
                      <a:pt x="2115" y="252981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4" name="Freeform: Shape 16323">
                <a:extLst>
                  <a:ext uri="{FF2B5EF4-FFF2-40B4-BE49-F238E27FC236}">
                    <a16:creationId xmlns:a16="http://schemas.microsoft.com/office/drawing/2014/main" id="{CA6558E4-55E2-2EE4-CAED-7E8803DDC24F}"/>
                  </a:ext>
                </a:extLst>
              </p:cNvPr>
              <p:cNvSpPr/>
              <p:nvPr/>
            </p:nvSpPr>
            <p:spPr>
              <a:xfrm>
                <a:off x="5848354" y="3130550"/>
                <a:ext cx="133397" cy="252981"/>
              </a:xfrm>
              <a:custGeom>
                <a:avLst/>
                <a:gdLst>
                  <a:gd name="connsiteX0" fmla="*/ 2459 w 133397"/>
                  <a:gd name="connsiteY0" fmla="*/ 252981 h 252981"/>
                  <a:gd name="connsiteX1" fmla="*/ 5285 w 133397"/>
                  <a:gd name="connsiteY1" fmla="*/ 252981 h 252981"/>
                  <a:gd name="connsiteX2" fmla="*/ 68923 w 133397"/>
                  <a:gd name="connsiteY2" fmla="*/ 205567 h 252981"/>
                  <a:gd name="connsiteX3" fmla="*/ 132560 w 133397"/>
                  <a:gd name="connsiteY3" fmla="*/ 252981 h 252981"/>
                  <a:gd name="connsiteX4" fmla="*/ 133398 w 133397"/>
                  <a:gd name="connsiteY4" fmla="*/ 252981 h 252981"/>
                  <a:gd name="connsiteX5" fmla="*/ 131514 w 133397"/>
                  <a:gd name="connsiteY5" fmla="*/ 0 h 252981"/>
                  <a:gd name="connsiteX6" fmla="*/ 2354 w 133397"/>
                  <a:gd name="connsiteY6" fmla="*/ 252981 h 25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397" h="252981">
                    <a:moveTo>
                      <a:pt x="2459" y="252981"/>
                    </a:moveTo>
                    <a:lnTo>
                      <a:pt x="5285" y="252981"/>
                    </a:lnTo>
                    <a:cubicBezTo>
                      <a:pt x="12402" y="225768"/>
                      <a:pt x="38150" y="205567"/>
                      <a:pt x="68923" y="205567"/>
                    </a:cubicBezTo>
                    <a:cubicBezTo>
                      <a:pt x="99695" y="205567"/>
                      <a:pt x="125548" y="225768"/>
                      <a:pt x="132560" y="252981"/>
                    </a:cubicBezTo>
                    <a:lnTo>
                      <a:pt x="133398" y="252981"/>
                    </a:lnTo>
                    <a:cubicBezTo>
                      <a:pt x="132979" y="223360"/>
                      <a:pt x="130676" y="31610"/>
                      <a:pt x="131514" y="0"/>
                    </a:cubicBezTo>
                    <a:cubicBezTo>
                      <a:pt x="-4659" y="0"/>
                      <a:pt x="-4659" y="225768"/>
                      <a:pt x="2354" y="252981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5" name="Freeform: Shape 16324">
                <a:extLst>
                  <a:ext uri="{FF2B5EF4-FFF2-40B4-BE49-F238E27FC236}">
                    <a16:creationId xmlns:a16="http://schemas.microsoft.com/office/drawing/2014/main" id="{5ED472BD-BB30-FB40-BDD8-F99F45611376}"/>
                  </a:ext>
                </a:extLst>
              </p:cNvPr>
              <p:cNvSpPr/>
              <p:nvPr/>
            </p:nvSpPr>
            <p:spPr>
              <a:xfrm>
                <a:off x="5979868" y="3130550"/>
                <a:ext cx="252248" cy="252981"/>
              </a:xfrm>
              <a:custGeom>
                <a:avLst/>
                <a:gdLst>
                  <a:gd name="connsiteX0" fmla="*/ 132718 w 252248"/>
                  <a:gd name="connsiteY0" fmla="*/ 252981 h 252981"/>
                  <a:gd name="connsiteX1" fmla="*/ 196356 w 252248"/>
                  <a:gd name="connsiteY1" fmla="*/ 205567 h 252981"/>
                  <a:gd name="connsiteX2" fmla="*/ 252248 w 252248"/>
                  <a:gd name="connsiteY2" fmla="*/ 235292 h 252981"/>
                  <a:gd name="connsiteX3" fmla="*/ 0 w 252248"/>
                  <a:gd name="connsiteY3" fmla="*/ 0 h 252981"/>
                  <a:gd name="connsiteX4" fmla="*/ 132718 w 252248"/>
                  <a:gd name="connsiteY4" fmla="*/ 252981 h 25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248" h="252981">
                    <a:moveTo>
                      <a:pt x="132718" y="252981"/>
                    </a:moveTo>
                    <a:cubicBezTo>
                      <a:pt x="139836" y="225768"/>
                      <a:pt x="165584" y="205567"/>
                      <a:pt x="196356" y="205567"/>
                    </a:cubicBezTo>
                    <a:cubicBezTo>
                      <a:pt x="220011" y="205567"/>
                      <a:pt x="240630" y="217499"/>
                      <a:pt x="252248" y="235292"/>
                    </a:cubicBezTo>
                    <a:cubicBezTo>
                      <a:pt x="243142" y="103830"/>
                      <a:pt x="133765" y="0"/>
                      <a:pt x="0" y="0"/>
                    </a:cubicBezTo>
                    <a:cubicBezTo>
                      <a:pt x="148209" y="5443"/>
                      <a:pt x="132718" y="252981"/>
                      <a:pt x="132718" y="252981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326" name="Freeform: Shape 16325">
              <a:extLst>
                <a:ext uri="{FF2B5EF4-FFF2-40B4-BE49-F238E27FC236}">
                  <a16:creationId xmlns:a16="http://schemas.microsoft.com/office/drawing/2014/main" id="{F29AB70E-5094-3D4B-D01E-7EB6E6A1D7A4}"/>
                </a:ext>
              </a:extLst>
            </p:cNvPr>
            <p:cNvSpPr/>
            <p:nvPr/>
          </p:nvSpPr>
          <p:spPr>
            <a:xfrm>
              <a:off x="5812086" y="3814655"/>
              <a:ext cx="144126" cy="26794"/>
            </a:xfrm>
            <a:custGeom>
              <a:avLst/>
              <a:gdLst>
                <a:gd name="connsiteX0" fmla="*/ 0 w 144126"/>
                <a:gd name="connsiteY0" fmla="*/ 0 h 26794"/>
                <a:gd name="connsiteX1" fmla="*/ 144127 w 144126"/>
                <a:gd name="connsiteY1" fmla="*/ 0 h 26794"/>
                <a:gd name="connsiteX2" fmla="*/ 144127 w 144126"/>
                <a:gd name="connsiteY2" fmla="*/ 26795 h 26794"/>
                <a:gd name="connsiteX3" fmla="*/ 0 w 144126"/>
                <a:gd name="connsiteY3" fmla="*/ 26795 h 2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126" h="26794">
                  <a:moveTo>
                    <a:pt x="0" y="0"/>
                  </a:moveTo>
                  <a:lnTo>
                    <a:pt x="144127" y="0"/>
                  </a:lnTo>
                  <a:lnTo>
                    <a:pt x="144127" y="26795"/>
                  </a:lnTo>
                  <a:lnTo>
                    <a:pt x="0" y="26795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27" name="Freeform: Shape 16326">
              <a:extLst>
                <a:ext uri="{FF2B5EF4-FFF2-40B4-BE49-F238E27FC236}">
                  <a16:creationId xmlns:a16="http://schemas.microsoft.com/office/drawing/2014/main" id="{717B8074-5FD7-D418-3CE1-ED430BFFA8E3}"/>
                </a:ext>
              </a:extLst>
            </p:cNvPr>
            <p:cNvSpPr/>
            <p:nvPr/>
          </p:nvSpPr>
          <p:spPr>
            <a:xfrm>
              <a:off x="6003104" y="3814655"/>
              <a:ext cx="144126" cy="26794"/>
            </a:xfrm>
            <a:custGeom>
              <a:avLst/>
              <a:gdLst>
                <a:gd name="connsiteX0" fmla="*/ 0 w 144126"/>
                <a:gd name="connsiteY0" fmla="*/ 0 h 26794"/>
                <a:gd name="connsiteX1" fmla="*/ 144127 w 144126"/>
                <a:gd name="connsiteY1" fmla="*/ 0 h 26794"/>
                <a:gd name="connsiteX2" fmla="*/ 144127 w 144126"/>
                <a:gd name="connsiteY2" fmla="*/ 26795 h 26794"/>
                <a:gd name="connsiteX3" fmla="*/ 0 w 144126"/>
                <a:gd name="connsiteY3" fmla="*/ 26795 h 2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126" h="26794">
                  <a:moveTo>
                    <a:pt x="0" y="0"/>
                  </a:moveTo>
                  <a:lnTo>
                    <a:pt x="144127" y="0"/>
                  </a:lnTo>
                  <a:lnTo>
                    <a:pt x="144127" y="26795"/>
                  </a:lnTo>
                  <a:lnTo>
                    <a:pt x="0" y="26795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6328" name="Orange present">
            <a:extLst>
              <a:ext uri="{FF2B5EF4-FFF2-40B4-BE49-F238E27FC236}">
                <a16:creationId xmlns:a16="http://schemas.microsoft.com/office/drawing/2014/main" id="{77E168E9-8743-7CDA-16D0-34274AE6468D}"/>
              </a:ext>
            </a:extLst>
          </p:cNvPr>
          <p:cNvGrpSpPr/>
          <p:nvPr/>
        </p:nvGrpSpPr>
        <p:grpSpPr>
          <a:xfrm>
            <a:off x="6502101" y="1976344"/>
            <a:ext cx="505124" cy="936144"/>
            <a:chOff x="6687838" y="3338419"/>
            <a:chExt cx="505124" cy="936144"/>
          </a:xfrm>
        </p:grpSpPr>
        <p:grpSp>
          <p:nvGrpSpPr>
            <p:cNvPr id="16329" name="Graphic 13057">
              <a:extLst>
                <a:ext uri="{FF2B5EF4-FFF2-40B4-BE49-F238E27FC236}">
                  <a16:creationId xmlns:a16="http://schemas.microsoft.com/office/drawing/2014/main" id="{D833A094-933C-EC59-0F07-D9892CE416A4}"/>
                </a:ext>
              </a:extLst>
            </p:cNvPr>
            <p:cNvGrpSpPr/>
            <p:nvPr/>
          </p:nvGrpSpPr>
          <p:grpSpPr>
            <a:xfrm>
              <a:off x="6687838" y="3338419"/>
              <a:ext cx="505124" cy="936144"/>
              <a:chOff x="6687838" y="3338419"/>
              <a:chExt cx="505124" cy="936144"/>
            </a:xfrm>
          </p:grpSpPr>
          <p:grpSp>
            <p:nvGrpSpPr>
              <p:cNvPr id="16330" name="Graphic 13057">
                <a:extLst>
                  <a:ext uri="{FF2B5EF4-FFF2-40B4-BE49-F238E27FC236}">
                    <a16:creationId xmlns:a16="http://schemas.microsoft.com/office/drawing/2014/main" id="{A656B474-17B9-4BFF-2784-BDCF27F0511D}"/>
                  </a:ext>
                </a:extLst>
              </p:cNvPr>
              <p:cNvGrpSpPr/>
              <p:nvPr/>
            </p:nvGrpSpPr>
            <p:grpSpPr>
              <a:xfrm>
                <a:off x="6828765" y="3857679"/>
                <a:ext cx="223480" cy="121409"/>
                <a:chOff x="6828765" y="3857679"/>
                <a:chExt cx="223480" cy="121409"/>
              </a:xfrm>
              <a:noFill/>
            </p:grpSpPr>
            <p:sp>
              <p:nvSpPr>
                <p:cNvPr id="16331" name="Freeform: Shape 16330">
                  <a:extLst>
                    <a:ext uri="{FF2B5EF4-FFF2-40B4-BE49-F238E27FC236}">
                      <a16:creationId xmlns:a16="http://schemas.microsoft.com/office/drawing/2014/main" id="{68E915A4-6829-8CC3-52A2-A34AE2DF855E}"/>
                    </a:ext>
                  </a:extLst>
                </p:cNvPr>
                <p:cNvSpPr/>
                <p:nvPr/>
              </p:nvSpPr>
              <p:spPr>
                <a:xfrm>
                  <a:off x="6828765" y="3857679"/>
                  <a:ext cx="109251" cy="121409"/>
                </a:xfrm>
                <a:custGeom>
                  <a:avLst/>
                  <a:gdLst>
                    <a:gd name="connsiteX0" fmla="*/ 95098 w 109251"/>
                    <a:gd name="connsiteY0" fmla="*/ 21452 h 121409"/>
                    <a:gd name="connsiteX1" fmla="*/ 108286 w 109251"/>
                    <a:gd name="connsiteY1" fmla="*/ 121409 h 121409"/>
                    <a:gd name="connsiteX2" fmla="*/ 13144 w 109251"/>
                    <a:gd name="connsiteY2" fmla="*/ 88020 h 121409"/>
                    <a:gd name="connsiteX3" fmla="*/ 18796 w 109251"/>
                    <a:gd name="connsiteY3" fmla="*/ 11299 h 121409"/>
                    <a:gd name="connsiteX4" fmla="*/ 95098 w 109251"/>
                    <a:gd name="connsiteY4" fmla="*/ 21452 h 121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251" h="121409">
                      <a:moveTo>
                        <a:pt x="95098" y="21452"/>
                      </a:moveTo>
                      <a:cubicBezTo>
                        <a:pt x="114566" y="45421"/>
                        <a:pt x="108286" y="121409"/>
                        <a:pt x="108286" y="121409"/>
                      </a:cubicBezTo>
                      <a:cubicBezTo>
                        <a:pt x="108286" y="121409"/>
                        <a:pt x="32716" y="112094"/>
                        <a:pt x="13144" y="88020"/>
                      </a:cubicBezTo>
                      <a:cubicBezTo>
                        <a:pt x="-6429" y="63947"/>
                        <a:pt x="-3813" y="29616"/>
                        <a:pt x="18796" y="11299"/>
                      </a:cubicBezTo>
                      <a:cubicBezTo>
                        <a:pt x="41404" y="-7122"/>
                        <a:pt x="75630" y="-2517"/>
                        <a:pt x="95098" y="21452"/>
                      </a:cubicBezTo>
                      <a:close/>
                    </a:path>
                  </a:pathLst>
                </a:custGeom>
                <a:noFill/>
                <a:ln w="31396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32" name="Freeform: Shape 16331">
                  <a:extLst>
                    <a:ext uri="{FF2B5EF4-FFF2-40B4-BE49-F238E27FC236}">
                      <a16:creationId xmlns:a16="http://schemas.microsoft.com/office/drawing/2014/main" id="{BE4C6403-D597-736E-27FA-2987C7DFA121}"/>
                    </a:ext>
                  </a:extLst>
                </p:cNvPr>
                <p:cNvSpPr/>
                <p:nvPr/>
              </p:nvSpPr>
              <p:spPr>
                <a:xfrm>
                  <a:off x="6942993" y="3857679"/>
                  <a:ext cx="109251" cy="121409"/>
                </a:xfrm>
                <a:custGeom>
                  <a:avLst/>
                  <a:gdLst>
                    <a:gd name="connsiteX0" fmla="*/ 14154 w 109251"/>
                    <a:gd name="connsiteY0" fmla="*/ 21452 h 121409"/>
                    <a:gd name="connsiteX1" fmla="*/ 966 w 109251"/>
                    <a:gd name="connsiteY1" fmla="*/ 121409 h 121409"/>
                    <a:gd name="connsiteX2" fmla="*/ 96108 w 109251"/>
                    <a:gd name="connsiteY2" fmla="*/ 88020 h 121409"/>
                    <a:gd name="connsiteX3" fmla="*/ 90456 w 109251"/>
                    <a:gd name="connsiteY3" fmla="*/ 11299 h 121409"/>
                    <a:gd name="connsiteX4" fmla="*/ 14154 w 109251"/>
                    <a:gd name="connsiteY4" fmla="*/ 21452 h 121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251" h="121409">
                      <a:moveTo>
                        <a:pt x="14154" y="21452"/>
                      </a:moveTo>
                      <a:cubicBezTo>
                        <a:pt x="-5314" y="45421"/>
                        <a:pt x="966" y="121409"/>
                        <a:pt x="966" y="121409"/>
                      </a:cubicBezTo>
                      <a:cubicBezTo>
                        <a:pt x="966" y="121409"/>
                        <a:pt x="76536" y="112094"/>
                        <a:pt x="96108" y="88020"/>
                      </a:cubicBezTo>
                      <a:cubicBezTo>
                        <a:pt x="115681" y="63947"/>
                        <a:pt x="113064" y="29616"/>
                        <a:pt x="90456" y="11299"/>
                      </a:cubicBezTo>
                      <a:cubicBezTo>
                        <a:pt x="67848" y="-7122"/>
                        <a:pt x="33622" y="-2517"/>
                        <a:pt x="14154" y="21452"/>
                      </a:cubicBezTo>
                      <a:close/>
                    </a:path>
                  </a:pathLst>
                </a:custGeom>
                <a:noFill/>
                <a:ln w="31396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6333" name="Freeform: Shape 16332">
                <a:extLst>
                  <a:ext uri="{FF2B5EF4-FFF2-40B4-BE49-F238E27FC236}">
                    <a16:creationId xmlns:a16="http://schemas.microsoft.com/office/drawing/2014/main" id="{5E39E955-2210-E8CE-6710-4942322350DB}"/>
                  </a:ext>
                </a:extLst>
              </p:cNvPr>
              <p:cNvSpPr/>
              <p:nvPr/>
            </p:nvSpPr>
            <p:spPr>
              <a:xfrm>
                <a:off x="6773456" y="4002638"/>
                <a:ext cx="334098" cy="271821"/>
              </a:xfrm>
              <a:custGeom>
                <a:avLst/>
                <a:gdLst>
                  <a:gd name="connsiteX0" fmla="*/ 0 w 334098"/>
                  <a:gd name="connsiteY0" fmla="*/ 0 h 271821"/>
                  <a:gd name="connsiteX1" fmla="*/ 334098 w 334098"/>
                  <a:gd name="connsiteY1" fmla="*/ 0 h 271821"/>
                  <a:gd name="connsiteX2" fmla="*/ 334098 w 334098"/>
                  <a:gd name="connsiteY2" fmla="*/ 271821 h 271821"/>
                  <a:gd name="connsiteX3" fmla="*/ 0 w 334098"/>
                  <a:gd name="connsiteY3" fmla="*/ 271821 h 27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4098" h="271821">
                    <a:moveTo>
                      <a:pt x="0" y="0"/>
                    </a:moveTo>
                    <a:lnTo>
                      <a:pt x="334098" y="0"/>
                    </a:lnTo>
                    <a:lnTo>
                      <a:pt x="334098" y="271821"/>
                    </a:lnTo>
                    <a:lnTo>
                      <a:pt x="0" y="271821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4" name="Freeform: Shape 16333">
                <a:extLst>
                  <a:ext uri="{FF2B5EF4-FFF2-40B4-BE49-F238E27FC236}">
                    <a16:creationId xmlns:a16="http://schemas.microsoft.com/office/drawing/2014/main" id="{D2482CE6-4F69-2461-F1C6-CAC3D93254F0}"/>
                  </a:ext>
                </a:extLst>
              </p:cNvPr>
              <p:cNvSpPr/>
              <p:nvPr/>
            </p:nvSpPr>
            <p:spPr>
              <a:xfrm>
                <a:off x="6759640" y="3962864"/>
                <a:ext cx="361730" cy="59660"/>
              </a:xfrm>
              <a:custGeom>
                <a:avLst/>
                <a:gdLst>
                  <a:gd name="connsiteX0" fmla="*/ 0 w 361730"/>
                  <a:gd name="connsiteY0" fmla="*/ 0 h 59660"/>
                  <a:gd name="connsiteX1" fmla="*/ 361731 w 361730"/>
                  <a:gd name="connsiteY1" fmla="*/ 0 h 59660"/>
                  <a:gd name="connsiteX2" fmla="*/ 361731 w 361730"/>
                  <a:gd name="connsiteY2" fmla="*/ 59660 h 59660"/>
                  <a:gd name="connsiteX3" fmla="*/ 0 w 361730"/>
                  <a:gd name="connsiteY3" fmla="*/ 59660 h 59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1730" h="59660">
                    <a:moveTo>
                      <a:pt x="0" y="0"/>
                    </a:moveTo>
                    <a:lnTo>
                      <a:pt x="361731" y="0"/>
                    </a:lnTo>
                    <a:lnTo>
                      <a:pt x="361731" y="59660"/>
                    </a:lnTo>
                    <a:lnTo>
                      <a:pt x="0" y="59660"/>
                    </a:lnTo>
                    <a:close/>
                  </a:path>
                </a:pathLst>
              </a:custGeom>
              <a:solidFill>
                <a:srgbClr val="FFB1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5" name="Freeform: Shape 16334">
                <a:extLst>
                  <a:ext uri="{FF2B5EF4-FFF2-40B4-BE49-F238E27FC236}">
                    <a16:creationId xmlns:a16="http://schemas.microsoft.com/office/drawing/2014/main" id="{8BF39A6F-1B20-3EE8-2BC4-2DB4E29F4DCD}"/>
                  </a:ext>
                </a:extLst>
              </p:cNvPr>
              <p:cNvSpPr/>
              <p:nvPr/>
            </p:nvSpPr>
            <p:spPr>
              <a:xfrm>
                <a:off x="6917269" y="3962864"/>
                <a:ext cx="46367" cy="311699"/>
              </a:xfrm>
              <a:custGeom>
                <a:avLst/>
                <a:gdLst>
                  <a:gd name="connsiteX0" fmla="*/ 0 w 46367"/>
                  <a:gd name="connsiteY0" fmla="*/ 0 h 311699"/>
                  <a:gd name="connsiteX1" fmla="*/ 46368 w 46367"/>
                  <a:gd name="connsiteY1" fmla="*/ 0 h 311699"/>
                  <a:gd name="connsiteX2" fmla="*/ 46368 w 46367"/>
                  <a:gd name="connsiteY2" fmla="*/ 311699 h 311699"/>
                  <a:gd name="connsiteX3" fmla="*/ 0 w 46367"/>
                  <a:gd name="connsiteY3" fmla="*/ 311699 h 311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67" h="311699">
                    <a:moveTo>
                      <a:pt x="0" y="0"/>
                    </a:moveTo>
                    <a:lnTo>
                      <a:pt x="46368" y="0"/>
                    </a:lnTo>
                    <a:lnTo>
                      <a:pt x="46368" y="311699"/>
                    </a:lnTo>
                    <a:lnTo>
                      <a:pt x="0" y="311699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6" name="Freeform: Shape 16335">
                <a:extLst>
                  <a:ext uri="{FF2B5EF4-FFF2-40B4-BE49-F238E27FC236}">
                    <a16:creationId xmlns:a16="http://schemas.microsoft.com/office/drawing/2014/main" id="{1C491970-4E4E-0C10-E717-0B3BC43CC439}"/>
                  </a:ext>
                </a:extLst>
              </p:cNvPr>
              <p:cNvSpPr/>
              <p:nvPr/>
            </p:nvSpPr>
            <p:spPr>
              <a:xfrm>
                <a:off x="6693490" y="3576956"/>
                <a:ext cx="247015" cy="385908"/>
              </a:xfrm>
              <a:custGeom>
                <a:avLst/>
                <a:gdLst>
                  <a:gd name="connsiteX0" fmla="*/ 0 w 247015"/>
                  <a:gd name="connsiteY0" fmla="*/ 0 h 385908"/>
                  <a:gd name="connsiteX1" fmla="*/ 247015 w 247015"/>
                  <a:gd name="connsiteY1" fmla="*/ 385909 h 38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7015" h="385908">
                    <a:moveTo>
                      <a:pt x="0" y="0"/>
                    </a:moveTo>
                    <a:lnTo>
                      <a:pt x="247015" y="385909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7" name="Freeform: Shape 16336">
                <a:extLst>
                  <a:ext uri="{FF2B5EF4-FFF2-40B4-BE49-F238E27FC236}">
                    <a16:creationId xmlns:a16="http://schemas.microsoft.com/office/drawing/2014/main" id="{3E3CDED6-7534-E3E5-18C4-D7B290C3AB5D}"/>
                  </a:ext>
                </a:extLst>
              </p:cNvPr>
              <p:cNvSpPr/>
              <p:nvPr/>
            </p:nvSpPr>
            <p:spPr>
              <a:xfrm>
                <a:off x="6940505" y="3570362"/>
                <a:ext cx="246491" cy="392502"/>
              </a:xfrm>
              <a:custGeom>
                <a:avLst/>
                <a:gdLst>
                  <a:gd name="connsiteX0" fmla="*/ 246492 w 246491"/>
                  <a:gd name="connsiteY0" fmla="*/ 0 h 392502"/>
                  <a:gd name="connsiteX1" fmla="*/ 0 w 246491"/>
                  <a:gd name="connsiteY1" fmla="*/ 392503 h 392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6491" h="392502">
                    <a:moveTo>
                      <a:pt x="246492" y="0"/>
                    </a:moveTo>
                    <a:lnTo>
                      <a:pt x="0" y="392503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8" name="Freeform: Shape 16337">
                <a:extLst>
                  <a:ext uri="{FF2B5EF4-FFF2-40B4-BE49-F238E27FC236}">
                    <a16:creationId xmlns:a16="http://schemas.microsoft.com/office/drawing/2014/main" id="{F9DF5076-BA08-B4D1-E98B-BB562035E54D}"/>
                  </a:ext>
                </a:extLst>
              </p:cNvPr>
              <p:cNvSpPr/>
              <p:nvPr/>
            </p:nvSpPr>
            <p:spPr>
              <a:xfrm>
                <a:off x="6940505" y="3568582"/>
                <a:ext cx="135020" cy="394281"/>
              </a:xfrm>
              <a:custGeom>
                <a:avLst/>
                <a:gdLst>
                  <a:gd name="connsiteX0" fmla="*/ 135021 w 135020"/>
                  <a:gd name="connsiteY0" fmla="*/ 0 h 394281"/>
                  <a:gd name="connsiteX1" fmla="*/ 0 w 135020"/>
                  <a:gd name="connsiteY1" fmla="*/ 394282 h 394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020" h="394281">
                    <a:moveTo>
                      <a:pt x="135021" y="0"/>
                    </a:moveTo>
                    <a:lnTo>
                      <a:pt x="0" y="394282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9" name="Freeform: Shape 16338">
                <a:extLst>
                  <a:ext uri="{FF2B5EF4-FFF2-40B4-BE49-F238E27FC236}">
                    <a16:creationId xmlns:a16="http://schemas.microsoft.com/office/drawing/2014/main" id="{209B296E-4F8E-A438-EA39-5EBAC78D8DC7}"/>
                  </a:ext>
                </a:extLst>
              </p:cNvPr>
              <p:cNvSpPr/>
              <p:nvPr/>
            </p:nvSpPr>
            <p:spPr>
              <a:xfrm>
                <a:off x="6940505" y="3562512"/>
                <a:ext cx="1360" cy="400352"/>
              </a:xfrm>
              <a:custGeom>
                <a:avLst/>
                <a:gdLst>
                  <a:gd name="connsiteX0" fmla="*/ 1361 w 1360"/>
                  <a:gd name="connsiteY0" fmla="*/ 0 h 400352"/>
                  <a:gd name="connsiteX1" fmla="*/ 0 w 1360"/>
                  <a:gd name="connsiteY1" fmla="*/ 400353 h 400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0" h="400352">
                    <a:moveTo>
                      <a:pt x="1361" y="0"/>
                    </a:moveTo>
                    <a:lnTo>
                      <a:pt x="0" y="400353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0" name="Freeform: Shape 16339">
                <a:extLst>
                  <a:ext uri="{FF2B5EF4-FFF2-40B4-BE49-F238E27FC236}">
                    <a16:creationId xmlns:a16="http://schemas.microsoft.com/office/drawing/2014/main" id="{2E123C5A-750D-FDCE-0A48-1415BD54367B}"/>
                  </a:ext>
                </a:extLst>
              </p:cNvPr>
              <p:cNvSpPr/>
              <p:nvPr/>
            </p:nvSpPr>
            <p:spPr>
              <a:xfrm>
                <a:off x="6807787" y="3560732"/>
                <a:ext cx="132718" cy="402132"/>
              </a:xfrm>
              <a:custGeom>
                <a:avLst/>
                <a:gdLst>
                  <a:gd name="connsiteX0" fmla="*/ 0 w 132718"/>
                  <a:gd name="connsiteY0" fmla="*/ 0 h 402132"/>
                  <a:gd name="connsiteX1" fmla="*/ 132718 w 132718"/>
                  <a:gd name="connsiteY1" fmla="*/ 402132 h 402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2718" h="402132">
                    <a:moveTo>
                      <a:pt x="0" y="0"/>
                    </a:moveTo>
                    <a:lnTo>
                      <a:pt x="132718" y="402132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1" name="Freeform: Shape 16340">
                <a:extLst>
                  <a:ext uri="{FF2B5EF4-FFF2-40B4-BE49-F238E27FC236}">
                    <a16:creationId xmlns:a16="http://schemas.microsoft.com/office/drawing/2014/main" id="{A5C47C90-9C68-22EA-1E84-29E3ECE176C8}"/>
                  </a:ext>
                </a:extLst>
              </p:cNvPr>
              <p:cNvSpPr/>
              <p:nvPr/>
            </p:nvSpPr>
            <p:spPr>
              <a:xfrm>
                <a:off x="6940505" y="3962864"/>
                <a:ext cx="10466" cy="311594"/>
              </a:xfrm>
              <a:custGeom>
                <a:avLst/>
                <a:gdLst>
                  <a:gd name="connsiteX0" fmla="*/ 0 w 10466"/>
                  <a:gd name="connsiteY0" fmla="*/ 0 h 311594"/>
                  <a:gd name="connsiteX1" fmla="*/ 0 w 10466"/>
                  <a:gd name="connsiteY1" fmla="*/ 311595 h 31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66" h="311594">
                    <a:moveTo>
                      <a:pt x="0" y="0"/>
                    </a:moveTo>
                    <a:lnTo>
                      <a:pt x="0" y="311595"/>
                    </a:lnTo>
                  </a:path>
                </a:pathLst>
              </a:custGeom>
              <a:ln w="1046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2" name="Freeform: Shape 16341">
                <a:extLst>
                  <a:ext uri="{FF2B5EF4-FFF2-40B4-BE49-F238E27FC236}">
                    <a16:creationId xmlns:a16="http://schemas.microsoft.com/office/drawing/2014/main" id="{24C8C84F-7F6F-8E6E-1382-CA98E09BB0E6}"/>
                  </a:ext>
                </a:extLst>
              </p:cNvPr>
              <p:cNvSpPr/>
              <p:nvPr/>
            </p:nvSpPr>
            <p:spPr>
              <a:xfrm>
                <a:off x="6687838" y="3338419"/>
                <a:ext cx="504915" cy="252981"/>
              </a:xfrm>
              <a:custGeom>
                <a:avLst/>
                <a:gdLst>
                  <a:gd name="connsiteX0" fmla="*/ 60079 w 504915"/>
                  <a:gd name="connsiteY0" fmla="*/ 205567 h 252981"/>
                  <a:gd name="connsiteX1" fmla="*/ 123717 w 504915"/>
                  <a:gd name="connsiteY1" fmla="*/ 252981 h 252981"/>
                  <a:gd name="connsiteX2" fmla="*/ 126543 w 504915"/>
                  <a:gd name="connsiteY2" fmla="*/ 252981 h 252981"/>
                  <a:gd name="connsiteX3" fmla="*/ 190181 w 504915"/>
                  <a:gd name="connsiteY3" fmla="*/ 205567 h 252981"/>
                  <a:gd name="connsiteX4" fmla="*/ 253818 w 504915"/>
                  <a:gd name="connsiteY4" fmla="*/ 252981 h 252981"/>
                  <a:gd name="connsiteX5" fmla="*/ 255284 w 504915"/>
                  <a:gd name="connsiteY5" fmla="*/ 252981 h 252981"/>
                  <a:gd name="connsiteX6" fmla="*/ 318922 w 504915"/>
                  <a:gd name="connsiteY6" fmla="*/ 205567 h 252981"/>
                  <a:gd name="connsiteX7" fmla="*/ 382559 w 504915"/>
                  <a:gd name="connsiteY7" fmla="*/ 252981 h 252981"/>
                  <a:gd name="connsiteX8" fmla="*/ 385385 w 504915"/>
                  <a:gd name="connsiteY8" fmla="*/ 252981 h 252981"/>
                  <a:gd name="connsiteX9" fmla="*/ 449023 w 504915"/>
                  <a:gd name="connsiteY9" fmla="*/ 205567 h 252981"/>
                  <a:gd name="connsiteX10" fmla="*/ 504915 w 504915"/>
                  <a:gd name="connsiteY10" fmla="*/ 235292 h 252981"/>
                  <a:gd name="connsiteX11" fmla="*/ 252667 w 504915"/>
                  <a:gd name="connsiteY11" fmla="*/ 0 h 252981"/>
                  <a:gd name="connsiteX12" fmla="*/ 0 w 504915"/>
                  <a:gd name="connsiteY12" fmla="*/ 242410 h 252981"/>
                  <a:gd name="connsiteX13" fmla="*/ 59870 w 504915"/>
                  <a:gd name="connsiteY13" fmla="*/ 205462 h 25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4915" h="252981">
                    <a:moveTo>
                      <a:pt x="60079" y="205567"/>
                    </a:moveTo>
                    <a:cubicBezTo>
                      <a:pt x="90851" y="205567"/>
                      <a:pt x="116599" y="225768"/>
                      <a:pt x="123717" y="252981"/>
                    </a:cubicBezTo>
                    <a:lnTo>
                      <a:pt x="126543" y="252981"/>
                    </a:lnTo>
                    <a:cubicBezTo>
                      <a:pt x="133660" y="225768"/>
                      <a:pt x="159408" y="205567"/>
                      <a:pt x="190181" y="205567"/>
                    </a:cubicBezTo>
                    <a:cubicBezTo>
                      <a:pt x="220953" y="205567"/>
                      <a:pt x="246806" y="225768"/>
                      <a:pt x="253818" y="252981"/>
                    </a:cubicBezTo>
                    <a:lnTo>
                      <a:pt x="255284" y="252981"/>
                    </a:lnTo>
                    <a:cubicBezTo>
                      <a:pt x="262401" y="225768"/>
                      <a:pt x="288149" y="205567"/>
                      <a:pt x="318922" y="205567"/>
                    </a:cubicBezTo>
                    <a:cubicBezTo>
                      <a:pt x="349694" y="205567"/>
                      <a:pt x="375442" y="225768"/>
                      <a:pt x="382559" y="252981"/>
                    </a:cubicBezTo>
                    <a:lnTo>
                      <a:pt x="385385" y="252981"/>
                    </a:lnTo>
                    <a:cubicBezTo>
                      <a:pt x="392503" y="225768"/>
                      <a:pt x="418251" y="205567"/>
                      <a:pt x="449023" y="205567"/>
                    </a:cubicBezTo>
                    <a:cubicBezTo>
                      <a:pt x="472678" y="205567"/>
                      <a:pt x="493297" y="217499"/>
                      <a:pt x="504915" y="235292"/>
                    </a:cubicBezTo>
                    <a:cubicBezTo>
                      <a:pt x="495809" y="103830"/>
                      <a:pt x="386432" y="0"/>
                      <a:pt x="252667" y="0"/>
                    </a:cubicBezTo>
                    <a:cubicBezTo>
                      <a:pt x="118902" y="0"/>
                      <a:pt x="5547" y="107598"/>
                      <a:pt x="0" y="242410"/>
                    </a:cubicBezTo>
                    <a:cubicBezTo>
                      <a:pt x="10257" y="220639"/>
                      <a:pt x="33180" y="205462"/>
                      <a:pt x="59870" y="205462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3" name="Freeform: Shape 16342">
                <a:extLst>
                  <a:ext uri="{FF2B5EF4-FFF2-40B4-BE49-F238E27FC236}">
                    <a16:creationId xmlns:a16="http://schemas.microsoft.com/office/drawing/2014/main" id="{F5A60230-6A01-30DD-CE0F-95557899AF2A}"/>
                  </a:ext>
                </a:extLst>
              </p:cNvPr>
              <p:cNvSpPr/>
              <p:nvPr/>
            </p:nvSpPr>
            <p:spPr>
              <a:xfrm>
                <a:off x="6940483" y="3338419"/>
                <a:ext cx="133614" cy="252981"/>
              </a:xfrm>
              <a:custGeom>
                <a:avLst/>
                <a:gdLst>
                  <a:gd name="connsiteX0" fmla="*/ 2115 w 133614"/>
                  <a:gd name="connsiteY0" fmla="*/ 252981 h 252981"/>
                  <a:gd name="connsiteX1" fmla="*/ 2848 w 133614"/>
                  <a:gd name="connsiteY1" fmla="*/ 252981 h 252981"/>
                  <a:gd name="connsiteX2" fmla="*/ 66486 w 133614"/>
                  <a:gd name="connsiteY2" fmla="*/ 205567 h 252981"/>
                  <a:gd name="connsiteX3" fmla="*/ 130124 w 133614"/>
                  <a:gd name="connsiteY3" fmla="*/ 252981 h 252981"/>
                  <a:gd name="connsiteX4" fmla="*/ 132950 w 133614"/>
                  <a:gd name="connsiteY4" fmla="*/ 252981 h 252981"/>
                  <a:gd name="connsiteX5" fmla="*/ 231 w 133614"/>
                  <a:gd name="connsiteY5" fmla="*/ 0 h 252981"/>
                  <a:gd name="connsiteX6" fmla="*/ 2115 w 133614"/>
                  <a:gd name="connsiteY6" fmla="*/ 252981 h 25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614" h="252981">
                    <a:moveTo>
                      <a:pt x="2115" y="252981"/>
                    </a:moveTo>
                    <a:lnTo>
                      <a:pt x="2848" y="252981"/>
                    </a:lnTo>
                    <a:cubicBezTo>
                      <a:pt x="9965" y="225768"/>
                      <a:pt x="35714" y="205567"/>
                      <a:pt x="66486" y="205567"/>
                    </a:cubicBezTo>
                    <a:cubicBezTo>
                      <a:pt x="97258" y="205567"/>
                      <a:pt x="123006" y="225768"/>
                      <a:pt x="130124" y="252981"/>
                    </a:cubicBezTo>
                    <a:lnTo>
                      <a:pt x="132950" y="252981"/>
                    </a:lnTo>
                    <a:cubicBezTo>
                      <a:pt x="135357" y="223255"/>
                      <a:pt x="138497" y="4919"/>
                      <a:pt x="231" y="0"/>
                    </a:cubicBezTo>
                    <a:cubicBezTo>
                      <a:pt x="-711" y="45844"/>
                      <a:pt x="1487" y="216557"/>
                      <a:pt x="2115" y="252981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4" name="Freeform: Shape 16343">
                <a:extLst>
                  <a:ext uri="{FF2B5EF4-FFF2-40B4-BE49-F238E27FC236}">
                    <a16:creationId xmlns:a16="http://schemas.microsoft.com/office/drawing/2014/main" id="{6A9EC985-22A7-1B7B-A3CF-ADFA7E28463A}"/>
                  </a:ext>
                </a:extLst>
              </p:cNvPr>
              <p:cNvSpPr/>
              <p:nvPr/>
            </p:nvSpPr>
            <p:spPr>
              <a:xfrm>
                <a:off x="6809096" y="3338419"/>
                <a:ext cx="133397" cy="252981"/>
              </a:xfrm>
              <a:custGeom>
                <a:avLst/>
                <a:gdLst>
                  <a:gd name="connsiteX0" fmla="*/ 2459 w 133397"/>
                  <a:gd name="connsiteY0" fmla="*/ 252981 h 252981"/>
                  <a:gd name="connsiteX1" fmla="*/ 5285 w 133397"/>
                  <a:gd name="connsiteY1" fmla="*/ 252981 h 252981"/>
                  <a:gd name="connsiteX2" fmla="*/ 68923 w 133397"/>
                  <a:gd name="connsiteY2" fmla="*/ 205567 h 252981"/>
                  <a:gd name="connsiteX3" fmla="*/ 132560 w 133397"/>
                  <a:gd name="connsiteY3" fmla="*/ 252981 h 252981"/>
                  <a:gd name="connsiteX4" fmla="*/ 133398 w 133397"/>
                  <a:gd name="connsiteY4" fmla="*/ 252981 h 252981"/>
                  <a:gd name="connsiteX5" fmla="*/ 131514 w 133397"/>
                  <a:gd name="connsiteY5" fmla="*/ 0 h 252981"/>
                  <a:gd name="connsiteX6" fmla="*/ 2354 w 133397"/>
                  <a:gd name="connsiteY6" fmla="*/ 252981 h 25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397" h="252981">
                    <a:moveTo>
                      <a:pt x="2459" y="252981"/>
                    </a:moveTo>
                    <a:lnTo>
                      <a:pt x="5285" y="252981"/>
                    </a:lnTo>
                    <a:cubicBezTo>
                      <a:pt x="12402" y="225768"/>
                      <a:pt x="38150" y="205567"/>
                      <a:pt x="68923" y="205567"/>
                    </a:cubicBezTo>
                    <a:cubicBezTo>
                      <a:pt x="99695" y="205567"/>
                      <a:pt x="125548" y="225768"/>
                      <a:pt x="132560" y="252981"/>
                    </a:cubicBezTo>
                    <a:lnTo>
                      <a:pt x="133398" y="252981"/>
                    </a:lnTo>
                    <a:cubicBezTo>
                      <a:pt x="132979" y="223360"/>
                      <a:pt x="130676" y="31610"/>
                      <a:pt x="131514" y="0"/>
                    </a:cubicBezTo>
                    <a:cubicBezTo>
                      <a:pt x="-4658" y="0"/>
                      <a:pt x="-4658" y="225768"/>
                      <a:pt x="2354" y="252981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5" name="Freeform: Shape 16344">
                <a:extLst>
                  <a:ext uri="{FF2B5EF4-FFF2-40B4-BE49-F238E27FC236}">
                    <a16:creationId xmlns:a16="http://schemas.microsoft.com/office/drawing/2014/main" id="{17AFF369-EEBF-6048-0B8A-D148983D77D8}"/>
                  </a:ext>
                </a:extLst>
              </p:cNvPr>
              <p:cNvSpPr/>
              <p:nvPr/>
            </p:nvSpPr>
            <p:spPr>
              <a:xfrm>
                <a:off x="6940714" y="3338419"/>
                <a:ext cx="252248" cy="252981"/>
              </a:xfrm>
              <a:custGeom>
                <a:avLst/>
                <a:gdLst>
                  <a:gd name="connsiteX0" fmla="*/ 132718 w 252248"/>
                  <a:gd name="connsiteY0" fmla="*/ 252981 h 252981"/>
                  <a:gd name="connsiteX1" fmla="*/ 196356 w 252248"/>
                  <a:gd name="connsiteY1" fmla="*/ 205567 h 252981"/>
                  <a:gd name="connsiteX2" fmla="*/ 252248 w 252248"/>
                  <a:gd name="connsiteY2" fmla="*/ 235292 h 252981"/>
                  <a:gd name="connsiteX3" fmla="*/ 0 w 252248"/>
                  <a:gd name="connsiteY3" fmla="*/ 0 h 252981"/>
                  <a:gd name="connsiteX4" fmla="*/ 132718 w 252248"/>
                  <a:gd name="connsiteY4" fmla="*/ 252981 h 25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248" h="252981">
                    <a:moveTo>
                      <a:pt x="132718" y="252981"/>
                    </a:moveTo>
                    <a:cubicBezTo>
                      <a:pt x="139836" y="225768"/>
                      <a:pt x="165584" y="205567"/>
                      <a:pt x="196356" y="205567"/>
                    </a:cubicBezTo>
                    <a:cubicBezTo>
                      <a:pt x="220011" y="205567"/>
                      <a:pt x="240630" y="217499"/>
                      <a:pt x="252248" y="235292"/>
                    </a:cubicBezTo>
                    <a:cubicBezTo>
                      <a:pt x="243142" y="103830"/>
                      <a:pt x="133765" y="0"/>
                      <a:pt x="0" y="0"/>
                    </a:cubicBezTo>
                    <a:cubicBezTo>
                      <a:pt x="148209" y="5443"/>
                      <a:pt x="132718" y="252981"/>
                      <a:pt x="132718" y="252981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8048" name="Freeform: Shape 18047">
              <a:extLst>
                <a:ext uri="{FF2B5EF4-FFF2-40B4-BE49-F238E27FC236}">
                  <a16:creationId xmlns:a16="http://schemas.microsoft.com/office/drawing/2014/main" id="{A4C984D5-FE0B-1D41-FB0A-C7BC0218779A}"/>
                </a:ext>
              </a:extLst>
            </p:cNvPr>
            <p:cNvSpPr/>
            <p:nvPr/>
          </p:nvSpPr>
          <p:spPr>
            <a:xfrm>
              <a:off x="6773456" y="4022525"/>
              <a:ext cx="144126" cy="26794"/>
            </a:xfrm>
            <a:custGeom>
              <a:avLst/>
              <a:gdLst>
                <a:gd name="connsiteX0" fmla="*/ 0 w 144126"/>
                <a:gd name="connsiteY0" fmla="*/ 0 h 26794"/>
                <a:gd name="connsiteX1" fmla="*/ 144127 w 144126"/>
                <a:gd name="connsiteY1" fmla="*/ 0 h 26794"/>
                <a:gd name="connsiteX2" fmla="*/ 144127 w 144126"/>
                <a:gd name="connsiteY2" fmla="*/ 26795 h 26794"/>
                <a:gd name="connsiteX3" fmla="*/ 0 w 144126"/>
                <a:gd name="connsiteY3" fmla="*/ 26795 h 2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126" h="26794">
                  <a:moveTo>
                    <a:pt x="0" y="0"/>
                  </a:moveTo>
                  <a:lnTo>
                    <a:pt x="144127" y="0"/>
                  </a:lnTo>
                  <a:lnTo>
                    <a:pt x="144127" y="26795"/>
                  </a:lnTo>
                  <a:lnTo>
                    <a:pt x="0" y="26795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49" name="Freeform: Shape 18048">
              <a:extLst>
                <a:ext uri="{FF2B5EF4-FFF2-40B4-BE49-F238E27FC236}">
                  <a16:creationId xmlns:a16="http://schemas.microsoft.com/office/drawing/2014/main" id="{093567AA-2E3A-4DE0-CC38-8469AA974303}"/>
                </a:ext>
              </a:extLst>
            </p:cNvPr>
            <p:cNvSpPr/>
            <p:nvPr/>
          </p:nvSpPr>
          <p:spPr>
            <a:xfrm>
              <a:off x="6964474" y="4022525"/>
              <a:ext cx="144126" cy="26794"/>
            </a:xfrm>
            <a:custGeom>
              <a:avLst/>
              <a:gdLst>
                <a:gd name="connsiteX0" fmla="*/ 0 w 144126"/>
                <a:gd name="connsiteY0" fmla="*/ 0 h 26794"/>
                <a:gd name="connsiteX1" fmla="*/ 144127 w 144126"/>
                <a:gd name="connsiteY1" fmla="*/ 0 h 26794"/>
                <a:gd name="connsiteX2" fmla="*/ 144127 w 144126"/>
                <a:gd name="connsiteY2" fmla="*/ 26795 h 26794"/>
                <a:gd name="connsiteX3" fmla="*/ 0 w 144126"/>
                <a:gd name="connsiteY3" fmla="*/ 26795 h 2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126" h="26794">
                  <a:moveTo>
                    <a:pt x="0" y="0"/>
                  </a:moveTo>
                  <a:lnTo>
                    <a:pt x="144127" y="0"/>
                  </a:lnTo>
                  <a:lnTo>
                    <a:pt x="144127" y="26795"/>
                  </a:lnTo>
                  <a:lnTo>
                    <a:pt x="0" y="26795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3056" name="!!Rocket in flight 4">
            <a:extLst>
              <a:ext uri="{FF2B5EF4-FFF2-40B4-BE49-F238E27FC236}">
                <a16:creationId xmlns:a16="http://schemas.microsoft.com/office/drawing/2014/main" id="{DBAC79A0-A8D3-800D-7CE9-AC976B7BA3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 flipV="1">
            <a:off x="47888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4438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61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648A5EF-046E-9ED2-973D-B2D860C938F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18233" name="Octopus">
            <a:extLst>
              <a:ext uri="{FF2B5EF4-FFF2-40B4-BE49-F238E27FC236}">
                <a16:creationId xmlns:a16="http://schemas.microsoft.com/office/drawing/2014/main" id="{14F118AA-E281-45A9-E6A3-D33BC89D6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94258" y="5267740"/>
            <a:ext cx="8096250" cy="2895600"/>
          </a:xfrm>
          <a:prstGeom prst="rect">
            <a:avLst/>
          </a:prstGeom>
        </p:spPr>
      </p:pic>
      <p:pic>
        <p:nvPicPr>
          <p:cNvPr id="13083" name="Jupiter sign">
            <a:extLst>
              <a:ext uri="{FF2B5EF4-FFF2-40B4-BE49-F238E27FC236}">
                <a16:creationId xmlns:a16="http://schemas.microsoft.com/office/drawing/2014/main" id="{DA7138FF-0C92-85FB-651E-BFC4E6DA0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62549" y="3461569"/>
            <a:ext cx="2383155" cy="1323975"/>
          </a:xfrm>
          <a:prstGeom prst="rect">
            <a:avLst/>
          </a:prstGeom>
        </p:spPr>
      </p:pic>
      <p:pic>
        <p:nvPicPr>
          <p:cNvPr id="13071" name="Jupiter">
            <a:extLst>
              <a:ext uri="{FF2B5EF4-FFF2-40B4-BE49-F238E27FC236}">
                <a16:creationId xmlns:a16="http://schemas.microsoft.com/office/drawing/2014/main" id="{E7919AAB-0D53-C777-1B70-CC2936B61F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09472" y="2546556"/>
            <a:ext cx="9964772" cy="8785734"/>
          </a:xfrm>
          <a:prstGeom prst="rect">
            <a:avLst/>
          </a:prstGeom>
        </p:spPr>
      </p:pic>
      <p:pic>
        <p:nvPicPr>
          <p:cNvPr id="13056" name="!!Rocket in flight 4">
            <a:extLst>
              <a:ext uri="{FF2B5EF4-FFF2-40B4-BE49-F238E27FC236}">
                <a16:creationId xmlns:a16="http://schemas.microsoft.com/office/drawing/2014/main" id="{DBAC79A0-A8D3-800D-7CE9-AC976B7BA3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4788866" y="971330"/>
            <a:ext cx="2069135" cy="884630"/>
          </a:xfrm>
          <a:prstGeom prst="rect">
            <a:avLst/>
          </a:prstGeom>
        </p:spPr>
      </p:pic>
      <p:grpSp>
        <p:nvGrpSpPr>
          <p:cNvPr id="2" name="!!Pink present 3">
            <a:extLst>
              <a:ext uri="{FF2B5EF4-FFF2-40B4-BE49-F238E27FC236}">
                <a16:creationId xmlns:a16="http://schemas.microsoft.com/office/drawing/2014/main" id="{77CC2CAD-5731-BD34-9F6A-3EBCCB8D587B}"/>
              </a:ext>
            </a:extLst>
          </p:cNvPr>
          <p:cNvGrpSpPr/>
          <p:nvPr/>
        </p:nvGrpSpPr>
        <p:grpSpPr>
          <a:xfrm>
            <a:off x="5182629" y="3285611"/>
            <a:ext cx="151091" cy="280132"/>
            <a:chOff x="7005637" y="26097"/>
            <a:chExt cx="459486" cy="851916"/>
          </a:xfrm>
        </p:grpSpPr>
        <p:grpSp>
          <p:nvGrpSpPr>
            <p:cNvPr id="3" name="Graphic 13057">
              <a:extLst>
                <a:ext uri="{FF2B5EF4-FFF2-40B4-BE49-F238E27FC236}">
                  <a16:creationId xmlns:a16="http://schemas.microsoft.com/office/drawing/2014/main" id="{8A09F490-E88E-4189-2E8E-1107C849C5BF}"/>
                </a:ext>
              </a:extLst>
            </p:cNvPr>
            <p:cNvGrpSpPr/>
            <p:nvPr/>
          </p:nvGrpSpPr>
          <p:grpSpPr>
            <a:xfrm>
              <a:off x="7005637" y="26097"/>
              <a:ext cx="459486" cy="851916"/>
              <a:chOff x="7005637" y="26097"/>
              <a:chExt cx="459486" cy="851916"/>
            </a:xfrm>
          </p:grpSpPr>
          <p:grpSp>
            <p:nvGrpSpPr>
              <p:cNvPr id="5" name="Graphic 13057">
                <a:extLst>
                  <a:ext uri="{FF2B5EF4-FFF2-40B4-BE49-F238E27FC236}">
                    <a16:creationId xmlns:a16="http://schemas.microsoft.com/office/drawing/2014/main" id="{8CCA2664-33DB-0771-CD04-C4E340F9100D}"/>
                  </a:ext>
                </a:extLst>
              </p:cNvPr>
              <p:cNvGrpSpPr/>
              <p:nvPr/>
            </p:nvGrpSpPr>
            <p:grpSpPr>
              <a:xfrm>
                <a:off x="7133732" y="498637"/>
                <a:ext cx="203334" cy="110485"/>
                <a:chOff x="7133732" y="498637"/>
                <a:chExt cx="203334" cy="110485"/>
              </a:xfrm>
              <a:noFill/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934B1F58-8D51-A749-D238-8DE6989C6F31}"/>
                    </a:ext>
                  </a:extLst>
                </p:cNvPr>
                <p:cNvSpPr/>
                <p:nvPr/>
              </p:nvSpPr>
              <p:spPr>
                <a:xfrm>
                  <a:off x="7133732" y="498637"/>
                  <a:ext cx="99383" cy="110485"/>
                </a:xfrm>
                <a:custGeom>
                  <a:avLst/>
                  <a:gdLst>
                    <a:gd name="connsiteX0" fmla="*/ 86503 w 99383"/>
                    <a:gd name="connsiteY0" fmla="*/ 19522 h 110485"/>
                    <a:gd name="connsiteX1" fmla="*/ 98504 w 99383"/>
                    <a:gd name="connsiteY1" fmla="*/ 110486 h 110485"/>
                    <a:gd name="connsiteX2" fmla="*/ 11922 w 99383"/>
                    <a:gd name="connsiteY2" fmla="*/ 80101 h 110485"/>
                    <a:gd name="connsiteX3" fmla="*/ 17066 w 99383"/>
                    <a:gd name="connsiteY3" fmla="*/ 10283 h 110485"/>
                    <a:gd name="connsiteX4" fmla="*/ 86503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86503" y="19522"/>
                      </a:moveTo>
                      <a:cubicBezTo>
                        <a:pt x="104219" y="41334"/>
                        <a:pt x="98504" y="110486"/>
                        <a:pt x="98504" y="110486"/>
                      </a:cubicBezTo>
                      <a:cubicBezTo>
                        <a:pt x="98504" y="110486"/>
                        <a:pt x="29734" y="102008"/>
                        <a:pt x="11922" y="80101"/>
                      </a:cubicBezTo>
                      <a:cubicBezTo>
                        <a:pt x="-5794" y="58289"/>
                        <a:pt x="-3508" y="26951"/>
                        <a:pt x="17066" y="10283"/>
                      </a:cubicBezTo>
                      <a:cubicBezTo>
                        <a:pt x="37640" y="-6481"/>
                        <a:pt x="68786" y="-2290"/>
                        <a:pt x="86503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2FC4FEC-7134-5605-36B2-24697483B932}"/>
                    </a:ext>
                  </a:extLst>
                </p:cNvPr>
                <p:cNvSpPr/>
                <p:nvPr/>
              </p:nvSpPr>
              <p:spPr>
                <a:xfrm>
                  <a:off x="7237644" y="498637"/>
                  <a:ext cx="99422" cy="110485"/>
                </a:xfrm>
                <a:custGeom>
                  <a:avLst/>
                  <a:gdLst>
                    <a:gd name="connsiteX0" fmla="*/ 12880 w 99422"/>
                    <a:gd name="connsiteY0" fmla="*/ 19522 h 110485"/>
                    <a:gd name="connsiteX1" fmla="*/ 879 w 99422"/>
                    <a:gd name="connsiteY1" fmla="*/ 110486 h 110485"/>
                    <a:gd name="connsiteX2" fmla="*/ 87461 w 99422"/>
                    <a:gd name="connsiteY2" fmla="*/ 80101 h 110485"/>
                    <a:gd name="connsiteX3" fmla="*/ 82318 w 99422"/>
                    <a:gd name="connsiteY3" fmla="*/ 10283 h 110485"/>
                    <a:gd name="connsiteX4" fmla="*/ 12880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273" y="58193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2E38BDEE-2B92-25F2-4CB6-5B712EE5966D}"/>
                  </a:ext>
                </a:extLst>
              </p:cNvPr>
              <p:cNvSpPr/>
              <p:nvPr/>
            </p:nvSpPr>
            <p:spPr>
              <a:xfrm>
                <a:off x="7083361" y="630554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CC33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C5E9CAB-E5A7-5E23-D39E-362C727DCA34}"/>
                  </a:ext>
                </a:extLst>
              </p:cNvPr>
              <p:cNvSpPr/>
              <p:nvPr/>
            </p:nvSpPr>
            <p:spPr>
              <a:xfrm>
                <a:off x="7070788" y="594359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D65C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FC26287-7F28-F406-1B9A-B64C8064C526}"/>
                  </a:ext>
                </a:extLst>
              </p:cNvPr>
              <p:cNvSpPr/>
              <p:nvPr/>
            </p:nvSpPr>
            <p:spPr>
              <a:xfrm>
                <a:off x="7214234" y="594359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8DA5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461C626-ADF9-DDC6-E62B-85EB99DCE92D}"/>
                  </a:ext>
                </a:extLst>
              </p:cNvPr>
              <p:cNvSpPr/>
              <p:nvPr/>
            </p:nvSpPr>
            <p:spPr>
              <a:xfrm>
                <a:off x="7010590" y="243077"/>
                <a:ext cx="224790" cy="351282"/>
              </a:xfrm>
              <a:custGeom>
                <a:avLst/>
                <a:gdLst>
                  <a:gd name="connsiteX0" fmla="*/ 0 w 224790"/>
                  <a:gd name="connsiteY0" fmla="*/ 0 h 351282"/>
                  <a:gd name="connsiteX1" fmla="*/ 224790 w 224790"/>
                  <a:gd name="connsiteY1" fmla="*/ 351282 h 351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90" h="351282">
                    <a:moveTo>
                      <a:pt x="0" y="0"/>
                    </a:moveTo>
                    <a:lnTo>
                      <a:pt x="224790" y="351282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8BFBA560-B07B-58F3-71B2-11D85F7D2CC2}"/>
                  </a:ext>
                </a:extLst>
              </p:cNvPr>
              <p:cNvSpPr/>
              <p:nvPr/>
            </p:nvSpPr>
            <p:spPr>
              <a:xfrm>
                <a:off x="7235380" y="237171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BACB6DC-D598-EB32-3437-FA7C9A2C74CC}"/>
                  </a:ext>
                </a:extLst>
              </p:cNvPr>
              <p:cNvSpPr/>
              <p:nvPr/>
            </p:nvSpPr>
            <p:spPr>
              <a:xfrm>
                <a:off x="7235380" y="235552"/>
                <a:ext cx="122872" cy="358806"/>
              </a:xfrm>
              <a:custGeom>
                <a:avLst/>
                <a:gdLst>
                  <a:gd name="connsiteX0" fmla="*/ 122873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3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AB627F7C-28FC-32AA-8346-5E976D6AC651}"/>
                  </a:ext>
                </a:extLst>
              </p:cNvPr>
              <p:cNvSpPr/>
              <p:nvPr/>
            </p:nvSpPr>
            <p:spPr>
              <a:xfrm>
                <a:off x="7235380" y="230027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C807050-58B6-C383-303C-5A23B3C6F1D9}"/>
                  </a:ext>
                </a:extLst>
              </p:cNvPr>
              <p:cNvSpPr/>
              <p:nvPr/>
            </p:nvSpPr>
            <p:spPr>
              <a:xfrm>
                <a:off x="7114603" y="228408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5F28FB5-6014-C2AE-1F14-08BA20602E44}"/>
                  </a:ext>
                </a:extLst>
              </p:cNvPr>
              <p:cNvSpPr/>
              <p:nvPr/>
            </p:nvSpPr>
            <p:spPr>
              <a:xfrm>
                <a:off x="7235380" y="594359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7F8D6CB-0D26-F20E-4FDC-FDD7CC48BA1E}"/>
                  </a:ext>
                </a:extLst>
              </p:cNvPr>
              <p:cNvSpPr/>
              <p:nvPr/>
            </p:nvSpPr>
            <p:spPr>
              <a:xfrm>
                <a:off x="7005637" y="26097"/>
                <a:ext cx="459295" cy="230219"/>
              </a:xfrm>
              <a:custGeom>
                <a:avLst/>
                <a:gdLst>
                  <a:gd name="connsiteX0" fmla="*/ 54483 w 459295"/>
                  <a:gd name="connsiteY0" fmla="*/ 187071 h 230219"/>
                  <a:gd name="connsiteX1" fmla="*/ 112395 w 459295"/>
                  <a:gd name="connsiteY1" fmla="*/ 230219 h 230219"/>
                  <a:gd name="connsiteX2" fmla="*/ 114967 w 459295"/>
                  <a:gd name="connsiteY2" fmla="*/ 230219 h 230219"/>
                  <a:gd name="connsiteX3" fmla="*/ 172879 w 459295"/>
                  <a:gd name="connsiteY3" fmla="*/ 187071 h 230219"/>
                  <a:gd name="connsiteX4" fmla="*/ 230791 w 459295"/>
                  <a:gd name="connsiteY4" fmla="*/ 230219 h 230219"/>
                  <a:gd name="connsiteX5" fmla="*/ 232124 w 459295"/>
                  <a:gd name="connsiteY5" fmla="*/ 230219 h 230219"/>
                  <a:gd name="connsiteX6" fmla="*/ 290036 w 459295"/>
                  <a:gd name="connsiteY6" fmla="*/ 187071 h 230219"/>
                  <a:gd name="connsiteX7" fmla="*/ 347948 w 459295"/>
                  <a:gd name="connsiteY7" fmla="*/ 230219 h 230219"/>
                  <a:gd name="connsiteX8" fmla="*/ 350520 w 459295"/>
                  <a:gd name="connsiteY8" fmla="*/ 230219 h 230219"/>
                  <a:gd name="connsiteX9" fmla="*/ 408432 w 459295"/>
                  <a:gd name="connsiteY9" fmla="*/ 187071 h 230219"/>
                  <a:gd name="connsiteX10" fmla="*/ 459296 w 459295"/>
                  <a:gd name="connsiteY10" fmla="*/ 214122 h 230219"/>
                  <a:gd name="connsiteX11" fmla="*/ 229743 w 459295"/>
                  <a:gd name="connsiteY11" fmla="*/ 0 h 230219"/>
                  <a:gd name="connsiteX12" fmla="*/ 0 w 459295"/>
                  <a:gd name="connsiteY12" fmla="*/ 220599 h 230219"/>
                  <a:gd name="connsiteX13" fmla="*/ 54483 w 459295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295" h="230219">
                    <a:moveTo>
                      <a:pt x="54483" y="187071"/>
                    </a:moveTo>
                    <a:cubicBezTo>
                      <a:pt x="82487" y="187071"/>
                      <a:pt x="105918" y="205454"/>
                      <a:pt x="112395" y="230219"/>
                    </a:cubicBezTo>
                    <a:lnTo>
                      <a:pt x="114967" y="230219"/>
                    </a:lnTo>
                    <a:cubicBezTo>
                      <a:pt x="121444" y="205454"/>
                      <a:pt x="144875" y="187071"/>
                      <a:pt x="172879" y="187071"/>
                    </a:cubicBezTo>
                    <a:cubicBezTo>
                      <a:pt x="200882" y="187071"/>
                      <a:pt x="224409" y="205454"/>
                      <a:pt x="230791" y="230219"/>
                    </a:cubicBezTo>
                    <a:lnTo>
                      <a:pt x="232124" y="230219"/>
                    </a:lnTo>
                    <a:cubicBezTo>
                      <a:pt x="238601" y="205454"/>
                      <a:pt x="262033" y="187071"/>
                      <a:pt x="290036" y="187071"/>
                    </a:cubicBezTo>
                    <a:cubicBezTo>
                      <a:pt x="318040" y="187071"/>
                      <a:pt x="341471" y="205454"/>
                      <a:pt x="347948" y="230219"/>
                    </a:cubicBezTo>
                    <a:lnTo>
                      <a:pt x="350520" y="230219"/>
                    </a:lnTo>
                    <a:cubicBezTo>
                      <a:pt x="356997" y="205454"/>
                      <a:pt x="380429" y="187071"/>
                      <a:pt x="408432" y="187071"/>
                    </a:cubicBezTo>
                    <a:cubicBezTo>
                      <a:pt x="429959" y="187071"/>
                      <a:pt x="448723" y="197930"/>
                      <a:pt x="459296" y="214122"/>
                    </a:cubicBezTo>
                    <a:cubicBezTo>
                      <a:pt x="451009" y="94488"/>
                      <a:pt x="351473" y="0"/>
                      <a:pt x="229743" y="0"/>
                    </a:cubicBezTo>
                    <a:cubicBezTo>
                      <a:pt x="108014" y="0"/>
                      <a:pt x="5048" y="97917"/>
                      <a:pt x="0" y="220599"/>
                    </a:cubicBezTo>
                    <a:cubicBezTo>
                      <a:pt x="9335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43AC5F0B-FD3A-1342-3628-CEA1A16CDCF9}"/>
                  </a:ext>
                </a:extLst>
              </p:cNvPr>
              <p:cNvSpPr/>
              <p:nvPr/>
            </p:nvSpPr>
            <p:spPr>
              <a:xfrm>
                <a:off x="7235359" y="26097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19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A13BDB8-10DE-C6CB-1418-627793FEE79B}"/>
                  </a:ext>
                </a:extLst>
              </p:cNvPr>
              <p:cNvSpPr/>
              <p:nvPr/>
            </p:nvSpPr>
            <p:spPr>
              <a:xfrm>
                <a:off x="7115889" y="26097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C4CF359-B58C-4DC8-929A-CE0C77375771}"/>
                  </a:ext>
                </a:extLst>
              </p:cNvPr>
              <p:cNvSpPr/>
              <p:nvPr/>
            </p:nvSpPr>
            <p:spPr>
              <a:xfrm>
                <a:off x="7235570" y="26097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30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7388C0C-198C-F487-25DE-440095D1F48F}"/>
                </a:ext>
              </a:extLst>
            </p:cNvPr>
            <p:cNvSpPr/>
            <p:nvPr/>
          </p:nvSpPr>
          <p:spPr>
            <a:xfrm>
              <a:off x="7082884" y="648651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" name="Green present">
            <a:extLst>
              <a:ext uri="{FF2B5EF4-FFF2-40B4-BE49-F238E27FC236}">
                <a16:creationId xmlns:a16="http://schemas.microsoft.com/office/drawing/2014/main" id="{93C1E1C9-B420-3F6A-20B2-FA52E5641181}"/>
              </a:ext>
            </a:extLst>
          </p:cNvPr>
          <p:cNvGrpSpPr/>
          <p:nvPr/>
        </p:nvGrpSpPr>
        <p:grpSpPr>
          <a:xfrm>
            <a:off x="6022882" y="3534257"/>
            <a:ext cx="151921" cy="281613"/>
            <a:chOff x="7890985" y="-238126"/>
            <a:chExt cx="459581" cy="851916"/>
          </a:xfrm>
        </p:grpSpPr>
        <p:grpSp>
          <p:nvGrpSpPr>
            <p:cNvPr id="22" name="Graphic 13057">
              <a:extLst>
                <a:ext uri="{FF2B5EF4-FFF2-40B4-BE49-F238E27FC236}">
                  <a16:creationId xmlns:a16="http://schemas.microsoft.com/office/drawing/2014/main" id="{9301ECDA-8ACC-1788-DE56-780DF4559D2A}"/>
                </a:ext>
              </a:extLst>
            </p:cNvPr>
            <p:cNvGrpSpPr/>
            <p:nvPr/>
          </p:nvGrpSpPr>
          <p:grpSpPr>
            <a:xfrm>
              <a:off x="7890985" y="-238126"/>
              <a:ext cx="459581" cy="851916"/>
              <a:chOff x="7890985" y="-238126"/>
              <a:chExt cx="459581" cy="851916"/>
            </a:xfrm>
          </p:grpSpPr>
          <p:grpSp>
            <p:nvGrpSpPr>
              <p:cNvPr id="25" name="Graphic 13057">
                <a:extLst>
                  <a:ext uri="{FF2B5EF4-FFF2-40B4-BE49-F238E27FC236}">
                    <a16:creationId xmlns:a16="http://schemas.microsoft.com/office/drawing/2014/main" id="{2BFD774A-9D26-5D3D-6F46-CAD3B340016C}"/>
                  </a:ext>
                </a:extLst>
              </p:cNvPr>
              <p:cNvGrpSpPr/>
              <p:nvPr/>
            </p:nvGrpSpPr>
            <p:grpSpPr>
              <a:xfrm>
                <a:off x="8019176" y="234413"/>
                <a:ext cx="203334" cy="110485"/>
                <a:chOff x="8019176" y="234413"/>
                <a:chExt cx="203334" cy="110485"/>
              </a:xfrm>
              <a:noFill/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BA19C57-3105-F7B0-C49B-766B649DA5A2}"/>
                    </a:ext>
                  </a:extLst>
                </p:cNvPr>
                <p:cNvSpPr/>
                <p:nvPr/>
              </p:nvSpPr>
              <p:spPr>
                <a:xfrm>
                  <a:off x="8019176" y="234413"/>
                  <a:ext cx="99383" cy="110485"/>
                </a:xfrm>
                <a:custGeom>
                  <a:avLst/>
                  <a:gdLst>
                    <a:gd name="connsiteX0" fmla="*/ 86503 w 99383"/>
                    <a:gd name="connsiteY0" fmla="*/ 19522 h 110485"/>
                    <a:gd name="connsiteX1" fmla="*/ 98504 w 99383"/>
                    <a:gd name="connsiteY1" fmla="*/ 110486 h 110485"/>
                    <a:gd name="connsiteX2" fmla="*/ 11922 w 99383"/>
                    <a:gd name="connsiteY2" fmla="*/ 80101 h 110485"/>
                    <a:gd name="connsiteX3" fmla="*/ 17066 w 99383"/>
                    <a:gd name="connsiteY3" fmla="*/ 10283 h 110485"/>
                    <a:gd name="connsiteX4" fmla="*/ 86503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86503" y="19522"/>
                      </a:moveTo>
                      <a:cubicBezTo>
                        <a:pt x="104219" y="41334"/>
                        <a:pt x="98504" y="110486"/>
                        <a:pt x="98504" y="110486"/>
                      </a:cubicBezTo>
                      <a:cubicBezTo>
                        <a:pt x="98504" y="110486"/>
                        <a:pt x="29734" y="102008"/>
                        <a:pt x="11922" y="80101"/>
                      </a:cubicBezTo>
                      <a:cubicBezTo>
                        <a:pt x="-5794" y="58289"/>
                        <a:pt x="-3508" y="26951"/>
                        <a:pt x="17066" y="10283"/>
                      </a:cubicBezTo>
                      <a:cubicBezTo>
                        <a:pt x="37640" y="-6481"/>
                        <a:pt x="68786" y="-2290"/>
                        <a:pt x="86503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FADAFCB4-D6A4-9200-E930-FBFEA1FB83AE}"/>
                    </a:ext>
                  </a:extLst>
                </p:cNvPr>
                <p:cNvSpPr/>
                <p:nvPr/>
              </p:nvSpPr>
              <p:spPr>
                <a:xfrm>
                  <a:off x="8123088" y="234413"/>
                  <a:ext cx="99422" cy="110485"/>
                </a:xfrm>
                <a:custGeom>
                  <a:avLst/>
                  <a:gdLst>
                    <a:gd name="connsiteX0" fmla="*/ 12880 w 99422"/>
                    <a:gd name="connsiteY0" fmla="*/ 19522 h 110485"/>
                    <a:gd name="connsiteX1" fmla="*/ 879 w 99422"/>
                    <a:gd name="connsiteY1" fmla="*/ 110486 h 110485"/>
                    <a:gd name="connsiteX2" fmla="*/ 87461 w 99422"/>
                    <a:gd name="connsiteY2" fmla="*/ 80101 h 110485"/>
                    <a:gd name="connsiteX3" fmla="*/ 82318 w 99422"/>
                    <a:gd name="connsiteY3" fmla="*/ 10283 h 110485"/>
                    <a:gd name="connsiteX4" fmla="*/ 12880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273" y="58193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C56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C34C0AE-B139-5906-24BC-5C70E499DFA2}"/>
                  </a:ext>
                </a:extLst>
              </p:cNvPr>
              <p:cNvSpPr/>
              <p:nvPr/>
            </p:nvSpPr>
            <p:spPr>
              <a:xfrm>
                <a:off x="7968805" y="366330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54992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CA8ED7E-C0B4-F7F6-11AC-D769CD30C6BC}"/>
                  </a:ext>
                </a:extLst>
              </p:cNvPr>
              <p:cNvSpPr/>
              <p:nvPr/>
            </p:nvSpPr>
            <p:spPr>
              <a:xfrm>
                <a:off x="7956232" y="330135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3 h 54292"/>
                  <a:gd name="connsiteX3" fmla="*/ 0 w 329184"/>
                  <a:gd name="connsiteY3" fmla="*/ 54293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3"/>
                    </a:lnTo>
                    <a:lnTo>
                      <a:pt x="0" y="54293"/>
                    </a:lnTo>
                    <a:close/>
                  </a:path>
                </a:pathLst>
              </a:custGeom>
              <a:solidFill>
                <a:srgbClr val="76AD5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3FE9875-07D3-1E32-1EB5-342DF0DD5E49}"/>
                  </a:ext>
                </a:extLst>
              </p:cNvPr>
              <p:cNvSpPr/>
              <p:nvPr/>
            </p:nvSpPr>
            <p:spPr>
              <a:xfrm>
                <a:off x="8099678" y="330135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715004B-4D6F-5117-4C4C-37F78941E090}"/>
                  </a:ext>
                </a:extLst>
              </p:cNvPr>
              <p:cNvSpPr/>
              <p:nvPr/>
            </p:nvSpPr>
            <p:spPr>
              <a:xfrm>
                <a:off x="7896034" y="-21146"/>
                <a:ext cx="224789" cy="351281"/>
              </a:xfrm>
              <a:custGeom>
                <a:avLst/>
                <a:gdLst>
                  <a:gd name="connsiteX0" fmla="*/ 0 w 224789"/>
                  <a:gd name="connsiteY0" fmla="*/ 0 h 351281"/>
                  <a:gd name="connsiteX1" fmla="*/ 224790 w 224789"/>
                  <a:gd name="connsiteY1" fmla="*/ 351282 h 351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89" h="351281">
                    <a:moveTo>
                      <a:pt x="0" y="0"/>
                    </a:moveTo>
                    <a:lnTo>
                      <a:pt x="224790" y="351282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C8733EF-A297-854A-9712-06FD1158954A}"/>
                  </a:ext>
                </a:extLst>
              </p:cNvPr>
              <p:cNvSpPr/>
              <p:nvPr/>
            </p:nvSpPr>
            <p:spPr>
              <a:xfrm>
                <a:off x="8120824" y="-27052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EBAE231-AFD9-F477-EE25-42FE4DD4A4BB}"/>
                  </a:ext>
                </a:extLst>
              </p:cNvPr>
              <p:cNvSpPr/>
              <p:nvPr/>
            </p:nvSpPr>
            <p:spPr>
              <a:xfrm>
                <a:off x="8120824" y="-28671"/>
                <a:ext cx="122872" cy="358806"/>
              </a:xfrm>
              <a:custGeom>
                <a:avLst/>
                <a:gdLst>
                  <a:gd name="connsiteX0" fmla="*/ 122872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2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3B673BF-6F64-C815-CF02-743390C2E126}"/>
                  </a:ext>
                </a:extLst>
              </p:cNvPr>
              <p:cNvSpPr/>
              <p:nvPr/>
            </p:nvSpPr>
            <p:spPr>
              <a:xfrm>
                <a:off x="8120824" y="-3419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3B0F4E4-EE84-D3A3-D212-86C63D7B214E}"/>
                  </a:ext>
                </a:extLst>
              </p:cNvPr>
              <p:cNvSpPr/>
              <p:nvPr/>
            </p:nvSpPr>
            <p:spPr>
              <a:xfrm>
                <a:off x="8000047" y="-35815"/>
                <a:ext cx="120776" cy="365950"/>
              </a:xfrm>
              <a:custGeom>
                <a:avLst/>
                <a:gdLst>
                  <a:gd name="connsiteX0" fmla="*/ 0 w 120776"/>
                  <a:gd name="connsiteY0" fmla="*/ 0 h 365950"/>
                  <a:gd name="connsiteX1" fmla="*/ 120777 w 120776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6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EEC1409-5B80-2305-AE80-3378544C5128}"/>
                  </a:ext>
                </a:extLst>
              </p:cNvPr>
              <p:cNvSpPr/>
              <p:nvPr/>
            </p:nvSpPr>
            <p:spPr>
              <a:xfrm>
                <a:off x="8120824" y="330135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1D198174-125F-D650-AB1F-3265A84DA8FF}"/>
                  </a:ext>
                </a:extLst>
              </p:cNvPr>
              <p:cNvSpPr/>
              <p:nvPr/>
            </p:nvSpPr>
            <p:spPr>
              <a:xfrm>
                <a:off x="7890985" y="-238126"/>
                <a:ext cx="459486" cy="230219"/>
              </a:xfrm>
              <a:custGeom>
                <a:avLst/>
                <a:gdLst>
                  <a:gd name="connsiteX0" fmla="*/ 54674 w 459486"/>
                  <a:gd name="connsiteY0" fmla="*/ 187071 h 230219"/>
                  <a:gd name="connsiteX1" fmla="*/ 112586 w 459486"/>
                  <a:gd name="connsiteY1" fmla="*/ 230219 h 230219"/>
                  <a:gd name="connsiteX2" fmla="*/ 115157 w 459486"/>
                  <a:gd name="connsiteY2" fmla="*/ 230219 h 230219"/>
                  <a:gd name="connsiteX3" fmla="*/ 173069 w 459486"/>
                  <a:gd name="connsiteY3" fmla="*/ 187071 h 230219"/>
                  <a:gd name="connsiteX4" fmla="*/ 230981 w 459486"/>
                  <a:gd name="connsiteY4" fmla="*/ 230219 h 230219"/>
                  <a:gd name="connsiteX5" fmla="*/ 232315 w 459486"/>
                  <a:gd name="connsiteY5" fmla="*/ 230219 h 230219"/>
                  <a:gd name="connsiteX6" fmla="*/ 290227 w 459486"/>
                  <a:gd name="connsiteY6" fmla="*/ 187071 h 230219"/>
                  <a:gd name="connsiteX7" fmla="*/ 348139 w 459486"/>
                  <a:gd name="connsiteY7" fmla="*/ 230219 h 230219"/>
                  <a:gd name="connsiteX8" fmla="*/ 350711 w 459486"/>
                  <a:gd name="connsiteY8" fmla="*/ 230219 h 230219"/>
                  <a:gd name="connsiteX9" fmla="*/ 408623 w 459486"/>
                  <a:gd name="connsiteY9" fmla="*/ 187071 h 230219"/>
                  <a:gd name="connsiteX10" fmla="*/ 459486 w 459486"/>
                  <a:gd name="connsiteY10" fmla="*/ 214122 h 230219"/>
                  <a:gd name="connsiteX11" fmla="*/ 229934 w 459486"/>
                  <a:gd name="connsiteY11" fmla="*/ 0 h 230219"/>
                  <a:gd name="connsiteX12" fmla="*/ 0 w 459486"/>
                  <a:gd name="connsiteY12" fmla="*/ 220599 h 230219"/>
                  <a:gd name="connsiteX13" fmla="*/ 54483 w 459486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6" h="230219">
                    <a:moveTo>
                      <a:pt x="54674" y="187071"/>
                    </a:moveTo>
                    <a:cubicBezTo>
                      <a:pt x="82677" y="187071"/>
                      <a:pt x="106108" y="205454"/>
                      <a:pt x="112586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1" y="230219"/>
                    </a:lnTo>
                    <a:cubicBezTo>
                      <a:pt x="357188" y="205454"/>
                      <a:pt x="380619" y="187071"/>
                      <a:pt x="408623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5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F134781A-A193-E603-D5A2-91F7EC1C3B21}"/>
                  </a:ext>
                </a:extLst>
              </p:cNvPr>
              <p:cNvSpPr/>
              <p:nvPr/>
            </p:nvSpPr>
            <p:spPr>
              <a:xfrm>
                <a:off x="8120803" y="-238126"/>
                <a:ext cx="121592" cy="230219"/>
              </a:xfrm>
              <a:custGeom>
                <a:avLst/>
                <a:gdLst>
                  <a:gd name="connsiteX0" fmla="*/ 1925 w 121592"/>
                  <a:gd name="connsiteY0" fmla="*/ 230219 h 230219"/>
                  <a:gd name="connsiteX1" fmla="*/ 2592 w 121592"/>
                  <a:gd name="connsiteY1" fmla="*/ 230219 h 230219"/>
                  <a:gd name="connsiteX2" fmla="*/ 60504 w 121592"/>
                  <a:gd name="connsiteY2" fmla="*/ 187071 h 230219"/>
                  <a:gd name="connsiteX3" fmla="*/ 118416 w 121592"/>
                  <a:gd name="connsiteY3" fmla="*/ 230219 h 230219"/>
                  <a:gd name="connsiteX4" fmla="*/ 120988 w 121592"/>
                  <a:gd name="connsiteY4" fmla="*/ 230219 h 230219"/>
                  <a:gd name="connsiteX5" fmla="*/ 211 w 121592"/>
                  <a:gd name="connsiteY5" fmla="*/ 0 h 230219"/>
                  <a:gd name="connsiteX6" fmla="*/ 1925 w 121592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2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8D5EF1E-DE97-B6F0-9FFA-2FE2A39D9CB4}"/>
                  </a:ext>
                </a:extLst>
              </p:cNvPr>
              <p:cNvSpPr/>
              <p:nvPr/>
            </p:nvSpPr>
            <p:spPr>
              <a:xfrm>
                <a:off x="8001333" y="-238126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05DD189-6756-C6A1-6FFF-8A9C78A16548}"/>
                  </a:ext>
                </a:extLst>
              </p:cNvPr>
              <p:cNvSpPr/>
              <p:nvPr/>
            </p:nvSpPr>
            <p:spPr>
              <a:xfrm>
                <a:off x="8121014" y="-238126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2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5" y="187071"/>
                      <a:pt x="218980" y="197930"/>
                      <a:pt x="229552" y="214122"/>
                    </a:cubicBezTo>
                    <a:cubicBezTo>
                      <a:pt x="221266" y="94488"/>
                      <a:pt x="121730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8212DE4-4328-D557-9306-38178105A01F}"/>
                </a:ext>
              </a:extLst>
            </p:cNvPr>
            <p:cNvSpPr/>
            <p:nvPr/>
          </p:nvSpPr>
          <p:spPr>
            <a:xfrm>
              <a:off x="7968328" y="384428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034D439-F2FE-630F-2688-0F5E476D8E3B}"/>
                </a:ext>
              </a:extLst>
            </p:cNvPr>
            <p:cNvSpPr/>
            <p:nvPr/>
          </p:nvSpPr>
          <p:spPr>
            <a:xfrm>
              <a:off x="8142160" y="384428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1" name="Orange present">
            <a:extLst>
              <a:ext uri="{FF2B5EF4-FFF2-40B4-BE49-F238E27FC236}">
                <a16:creationId xmlns:a16="http://schemas.microsoft.com/office/drawing/2014/main" id="{FF55FF5B-1653-4C82-4AB9-0E179A46926E}"/>
              </a:ext>
            </a:extLst>
          </p:cNvPr>
          <p:cNvGrpSpPr/>
          <p:nvPr/>
        </p:nvGrpSpPr>
        <p:grpSpPr>
          <a:xfrm>
            <a:off x="6776304" y="3250686"/>
            <a:ext cx="146732" cy="271937"/>
            <a:chOff x="8765285" y="-48959"/>
            <a:chExt cx="459676" cy="851915"/>
          </a:xfrm>
        </p:grpSpPr>
        <p:grpSp>
          <p:nvGrpSpPr>
            <p:cNvPr id="42" name="Graphic 13057">
              <a:extLst>
                <a:ext uri="{FF2B5EF4-FFF2-40B4-BE49-F238E27FC236}">
                  <a16:creationId xmlns:a16="http://schemas.microsoft.com/office/drawing/2014/main" id="{8C0C6581-A39A-2BEE-58F0-ED64231BD51E}"/>
                </a:ext>
              </a:extLst>
            </p:cNvPr>
            <p:cNvGrpSpPr/>
            <p:nvPr/>
          </p:nvGrpSpPr>
          <p:grpSpPr>
            <a:xfrm>
              <a:off x="8765285" y="-48959"/>
              <a:ext cx="459676" cy="851915"/>
              <a:chOff x="8765285" y="-48959"/>
              <a:chExt cx="459676" cy="851915"/>
            </a:xfrm>
          </p:grpSpPr>
          <p:grpSp>
            <p:nvGrpSpPr>
              <p:cNvPr id="45" name="Graphic 13057">
                <a:extLst>
                  <a:ext uri="{FF2B5EF4-FFF2-40B4-BE49-F238E27FC236}">
                    <a16:creationId xmlns:a16="http://schemas.microsoft.com/office/drawing/2014/main" id="{563463E3-884A-A4E9-1C70-A2D1E7490ED1}"/>
                  </a:ext>
                </a:extLst>
              </p:cNvPr>
              <p:cNvGrpSpPr/>
              <p:nvPr/>
            </p:nvGrpSpPr>
            <p:grpSpPr>
              <a:xfrm>
                <a:off x="8893532" y="423580"/>
                <a:ext cx="203372" cy="110485"/>
                <a:chOff x="8893532" y="423580"/>
                <a:chExt cx="203372" cy="110485"/>
              </a:xfrm>
              <a:noFill/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3FBB12B3-889D-2EA8-AA6C-4EEA491DFC0A}"/>
                    </a:ext>
                  </a:extLst>
                </p:cNvPr>
                <p:cNvSpPr/>
                <p:nvPr/>
              </p:nvSpPr>
              <p:spPr>
                <a:xfrm>
                  <a:off x="8893532" y="423580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9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79395FDF-1453-0296-71C2-D126142E3D63}"/>
                    </a:ext>
                  </a:extLst>
                </p:cNvPr>
                <p:cNvSpPr/>
                <p:nvPr/>
              </p:nvSpPr>
              <p:spPr>
                <a:xfrm>
                  <a:off x="8997483" y="423580"/>
                  <a:ext cx="99422" cy="110485"/>
                </a:xfrm>
                <a:custGeom>
                  <a:avLst/>
                  <a:gdLst>
                    <a:gd name="connsiteX0" fmla="*/ 12880 w 99422"/>
                    <a:gd name="connsiteY0" fmla="*/ 19522 h 110485"/>
                    <a:gd name="connsiteX1" fmla="*/ 879 w 99422"/>
                    <a:gd name="connsiteY1" fmla="*/ 110486 h 110485"/>
                    <a:gd name="connsiteX2" fmla="*/ 87461 w 99422"/>
                    <a:gd name="connsiteY2" fmla="*/ 80101 h 110485"/>
                    <a:gd name="connsiteX3" fmla="*/ 82318 w 99422"/>
                    <a:gd name="connsiteY3" fmla="*/ 10283 h 110485"/>
                    <a:gd name="connsiteX4" fmla="*/ 12880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273" y="58193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EF4766A-8F58-E1C5-6BEB-F38832C9B1A0}"/>
                  </a:ext>
                </a:extLst>
              </p:cNvPr>
              <p:cNvSpPr/>
              <p:nvPr/>
            </p:nvSpPr>
            <p:spPr>
              <a:xfrm>
                <a:off x="8843200" y="555496"/>
                <a:ext cx="304037" cy="247364"/>
              </a:xfrm>
              <a:custGeom>
                <a:avLst/>
                <a:gdLst>
                  <a:gd name="connsiteX0" fmla="*/ 0 w 304037"/>
                  <a:gd name="connsiteY0" fmla="*/ 0 h 247364"/>
                  <a:gd name="connsiteX1" fmla="*/ 304038 w 304037"/>
                  <a:gd name="connsiteY1" fmla="*/ 0 h 247364"/>
                  <a:gd name="connsiteX2" fmla="*/ 304038 w 304037"/>
                  <a:gd name="connsiteY2" fmla="*/ 247364 h 247364"/>
                  <a:gd name="connsiteX3" fmla="*/ 0 w 304037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7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AE91893E-7352-F4D3-371D-705C9B167FE2}"/>
                  </a:ext>
                </a:extLst>
              </p:cNvPr>
              <p:cNvSpPr/>
              <p:nvPr/>
            </p:nvSpPr>
            <p:spPr>
              <a:xfrm>
                <a:off x="8830627" y="519302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FFB1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950CC040-292C-DE87-1D50-7EA82F223218}"/>
                  </a:ext>
                </a:extLst>
              </p:cNvPr>
              <p:cNvSpPr/>
              <p:nvPr/>
            </p:nvSpPr>
            <p:spPr>
              <a:xfrm>
                <a:off x="8974073" y="519302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4 h 283654"/>
                  <a:gd name="connsiteX3" fmla="*/ 0 w 42195"/>
                  <a:gd name="connsiteY3" fmla="*/ 283654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4"/>
                    </a:lnTo>
                    <a:lnTo>
                      <a:pt x="0" y="28365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ADF8E28-C68D-F344-C095-8363A012DE2F}"/>
                  </a:ext>
                </a:extLst>
              </p:cNvPr>
              <p:cNvSpPr/>
              <p:nvPr/>
            </p:nvSpPr>
            <p:spPr>
              <a:xfrm>
                <a:off x="8770429" y="168115"/>
                <a:ext cx="224789" cy="351186"/>
              </a:xfrm>
              <a:custGeom>
                <a:avLst/>
                <a:gdLst>
                  <a:gd name="connsiteX0" fmla="*/ 0 w 224789"/>
                  <a:gd name="connsiteY0" fmla="*/ 0 h 351186"/>
                  <a:gd name="connsiteX1" fmla="*/ 224790 w 224789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89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EEF6916-9C72-B24C-51E7-C712BDC0712B}"/>
                  </a:ext>
                </a:extLst>
              </p:cNvPr>
              <p:cNvSpPr/>
              <p:nvPr/>
            </p:nvSpPr>
            <p:spPr>
              <a:xfrm>
                <a:off x="8995219" y="162114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8C90866-4DD3-D530-BD0C-640C8E809EEC}"/>
                  </a:ext>
                </a:extLst>
              </p:cNvPr>
              <p:cNvSpPr/>
              <p:nvPr/>
            </p:nvSpPr>
            <p:spPr>
              <a:xfrm>
                <a:off x="8995219" y="160495"/>
                <a:ext cx="122872" cy="358806"/>
              </a:xfrm>
              <a:custGeom>
                <a:avLst/>
                <a:gdLst>
                  <a:gd name="connsiteX0" fmla="*/ 122872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2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97A0F45-9BF9-AB9A-C600-3D75C37A66B2}"/>
                  </a:ext>
                </a:extLst>
              </p:cNvPr>
              <p:cNvSpPr/>
              <p:nvPr/>
            </p:nvSpPr>
            <p:spPr>
              <a:xfrm>
                <a:off x="8995219" y="154970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C7E679B-EFFD-9BBB-087C-D8709F706BBE}"/>
                  </a:ext>
                </a:extLst>
              </p:cNvPr>
              <p:cNvSpPr/>
              <p:nvPr/>
            </p:nvSpPr>
            <p:spPr>
              <a:xfrm>
                <a:off x="8874442" y="153351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0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0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29A14B7E-2AEF-17D1-ADCA-B381A82BA3D3}"/>
                  </a:ext>
                </a:extLst>
              </p:cNvPr>
              <p:cNvSpPr/>
              <p:nvPr/>
            </p:nvSpPr>
            <p:spPr>
              <a:xfrm>
                <a:off x="8995219" y="519302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303B3A1-8923-234E-0B34-8A1CC7C10021}"/>
                  </a:ext>
                </a:extLst>
              </p:cNvPr>
              <p:cNvSpPr/>
              <p:nvPr/>
            </p:nvSpPr>
            <p:spPr>
              <a:xfrm>
                <a:off x="8765285" y="-48959"/>
                <a:ext cx="459485" cy="230219"/>
              </a:xfrm>
              <a:custGeom>
                <a:avLst/>
                <a:gdLst>
                  <a:gd name="connsiteX0" fmla="*/ 54673 w 459485"/>
                  <a:gd name="connsiteY0" fmla="*/ 187071 h 230219"/>
                  <a:gd name="connsiteX1" fmla="*/ 112585 w 459485"/>
                  <a:gd name="connsiteY1" fmla="*/ 230219 h 230219"/>
                  <a:gd name="connsiteX2" fmla="*/ 115157 w 459485"/>
                  <a:gd name="connsiteY2" fmla="*/ 230219 h 230219"/>
                  <a:gd name="connsiteX3" fmla="*/ 173069 w 459485"/>
                  <a:gd name="connsiteY3" fmla="*/ 187071 h 230219"/>
                  <a:gd name="connsiteX4" fmla="*/ 230981 w 459485"/>
                  <a:gd name="connsiteY4" fmla="*/ 230219 h 230219"/>
                  <a:gd name="connsiteX5" fmla="*/ 232315 w 459485"/>
                  <a:gd name="connsiteY5" fmla="*/ 230219 h 230219"/>
                  <a:gd name="connsiteX6" fmla="*/ 290227 w 459485"/>
                  <a:gd name="connsiteY6" fmla="*/ 187071 h 230219"/>
                  <a:gd name="connsiteX7" fmla="*/ 348139 w 459485"/>
                  <a:gd name="connsiteY7" fmla="*/ 230219 h 230219"/>
                  <a:gd name="connsiteX8" fmla="*/ 350710 w 459485"/>
                  <a:gd name="connsiteY8" fmla="*/ 230219 h 230219"/>
                  <a:gd name="connsiteX9" fmla="*/ 408622 w 459485"/>
                  <a:gd name="connsiteY9" fmla="*/ 187071 h 230219"/>
                  <a:gd name="connsiteX10" fmla="*/ 459486 w 459485"/>
                  <a:gd name="connsiteY10" fmla="*/ 214122 h 230219"/>
                  <a:gd name="connsiteX11" fmla="*/ 229934 w 459485"/>
                  <a:gd name="connsiteY11" fmla="*/ 0 h 230219"/>
                  <a:gd name="connsiteX12" fmla="*/ 0 w 459485"/>
                  <a:gd name="connsiteY12" fmla="*/ 220599 h 230219"/>
                  <a:gd name="connsiteX13" fmla="*/ 54483 w 459485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5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5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29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319D587-ACDB-8B09-238C-794C3142B320}"/>
                  </a:ext>
                </a:extLst>
              </p:cNvPr>
              <p:cNvSpPr/>
              <p:nvPr/>
            </p:nvSpPr>
            <p:spPr>
              <a:xfrm>
                <a:off x="8995198" y="-48959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19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71B65EB-F8AE-05DC-0D10-716238EAE4FE}"/>
                  </a:ext>
                </a:extLst>
              </p:cNvPr>
              <p:cNvSpPr/>
              <p:nvPr/>
            </p:nvSpPr>
            <p:spPr>
              <a:xfrm>
                <a:off x="8875633" y="-48959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5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45A6EB6E-9A6C-0736-2C65-DA540A1B2759}"/>
                  </a:ext>
                </a:extLst>
              </p:cNvPr>
              <p:cNvSpPr/>
              <p:nvPr/>
            </p:nvSpPr>
            <p:spPr>
              <a:xfrm>
                <a:off x="8995409" y="-48959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29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A37C1C6-EFA2-E525-7B06-662F85D8F91F}"/>
                </a:ext>
              </a:extLst>
            </p:cNvPr>
            <p:cNvSpPr/>
            <p:nvPr/>
          </p:nvSpPr>
          <p:spPr>
            <a:xfrm>
              <a:off x="8843200" y="573594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B62FEAA-1EA6-C612-D32A-B0B5BC35735C}"/>
                </a:ext>
              </a:extLst>
            </p:cNvPr>
            <p:cNvSpPr/>
            <p:nvPr/>
          </p:nvSpPr>
          <p:spPr>
            <a:xfrm>
              <a:off x="9017031" y="573594"/>
              <a:ext cx="131159" cy="24384"/>
            </a:xfrm>
            <a:custGeom>
              <a:avLst/>
              <a:gdLst>
                <a:gd name="connsiteX0" fmla="*/ 0 w 131159"/>
                <a:gd name="connsiteY0" fmla="*/ 0 h 24384"/>
                <a:gd name="connsiteX1" fmla="*/ 131159 w 131159"/>
                <a:gd name="connsiteY1" fmla="*/ 0 h 24384"/>
                <a:gd name="connsiteX2" fmla="*/ 131159 w 131159"/>
                <a:gd name="connsiteY2" fmla="*/ 24384 h 24384"/>
                <a:gd name="connsiteX3" fmla="*/ 0 w 131159"/>
                <a:gd name="connsiteY3" fmla="*/ 24384 h 2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9" h="24384">
                  <a:moveTo>
                    <a:pt x="0" y="0"/>
                  </a:moveTo>
                  <a:lnTo>
                    <a:pt x="131159" y="0"/>
                  </a:lnTo>
                  <a:lnTo>
                    <a:pt x="131159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067" name="Impact 1">
            <a:extLst>
              <a:ext uri="{FF2B5EF4-FFF2-40B4-BE49-F238E27FC236}">
                <a16:creationId xmlns:a16="http://schemas.microsoft.com/office/drawing/2014/main" id="{E7B87BA4-36F6-C2A3-C738-94E863D9AF55}"/>
              </a:ext>
            </a:extLst>
          </p:cNvPr>
          <p:cNvGrpSpPr/>
          <p:nvPr/>
        </p:nvGrpSpPr>
        <p:grpSpPr>
          <a:xfrm>
            <a:off x="4996630" y="3197500"/>
            <a:ext cx="625411" cy="527269"/>
            <a:chOff x="4724400" y="3260026"/>
            <a:chExt cx="625411" cy="527269"/>
          </a:xfrm>
        </p:grpSpPr>
        <p:grpSp>
          <p:nvGrpSpPr>
            <p:cNvPr id="18068" name="Graphic 3">
              <a:extLst>
                <a:ext uri="{FF2B5EF4-FFF2-40B4-BE49-F238E27FC236}">
                  <a16:creationId xmlns:a16="http://schemas.microsoft.com/office/drawing/2014/main" id="{DC2F3CEB-C30A-6269-06B7-F642A0631708}"/>
                </a:ext>
              </a:extLst>
            </p:cNvPr>
            <p:cNvGrpSpPr/>
            <p:nvPr/>
          </p:nvGrpSpPr>
          <p:grpSpPr>
            <a:xfrm>
              <a:off x="4784026" y="3284886"/>
              <a:ext cx="459200" cy="403383"/>
              <a:chOff x="4784026" y="3284886"/>
              <a:chExt cx="459200" cy="403383"/>
            </a:xfrm>
          </p:grpSpPr>
          <p:grpSp>
            <p:nvGrpSpPr>
              <p:cNvPr id="18107" name="Graphic 3">
                <a:extLst>
                  <a:ext uri="{FF2B5EF4-FFF2-40B4-BE49-F238E27FC236}">
                    <a16:creationId xmlns:a16="http://schemas.microsoft.com/office/drawing/2014/main" id="{0F56059C-844D-B808-3C7D-0ECD69AE39B1}"/>
                  </a:ext>
                </a:extLst>
              </p:cNvPr>
              <p:cNvGrpSpPr/>
              <p:nvPr/>
            </p:nvGrpSpPr>
            <p:grpSpPr>
              <a:xfrm>
                <a:off x="4784026" y="3284886"/>
                <a:ext cx="459009" cy="403193"/>
                <a:chOff x="4784026" y="3284886"/>
                <a:chExt cx="459009" cy="403193"/>
              </a:xfrm>
              <a:solidFill>
                <a:srgbClr val="FFFFFF"/>
              </a:solidFill>
            </p:grpSpPr>
            <p:sp>
              <p:nvSpPr>
                <p:cNvPr id="18113" name="Freeform: Shape 18112">
                  <a:extLst>
                    <a:ext uri="{FF2B5EF4-FFF2-40B4-BE49-F238E27FC236}">
                      <a16:creationId xmlns:a16="http://schemas.microsoft.com/office/drawing/2014/main" id="{B881755E-76B8-BFBB-DE71-0AE7A1135F78}"/>
                    </a:ext>
                  </a:extLst>
                </p:cNvPr>
                <p:cNvSpPr/>
                <p:nvPr/>
              </p:nvSpPr>
              <p:spPr>
                <a:xfrm>
                  <a:off x="4920615" y="3284886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14" name="Freeform: Shape 18113">
                  <a:extLst>
                    <a:ext uri="{FF2B5EF4-FFF2-40B4-BE49-F238E27FC236}">
                      <a16:creationId xmlns:a16="http://schemas.microsoft.com/office/drawing/2014/main" id="{54662853-26E5-DE9A-823A-97949C92CC59}"/>
                    </a:ext>
                  </a:extLst>
                </p:cNvPr>
                <p:cNvSpPr/>
                <p:nvPr/>
              </p:nvSpPr>
              <p:spPr>
                <a:xfrm>
                  <a:off x="5077682" y="3343846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15" name="Freeform: Shape 18114">
                  <a:extLst>
                    <a:ext uri="{FF2B5EF4-FFF2-40B4-BE49-F238E27FC236}">
                      <a16:creationId xmlns:a16="http://schemas.microsoft.com/office/drawing/2014/main" id="{370C4C8D-1DB2-F536-E83B-6D8F1E762589}"/>
                    </a:ext>
                  </a:extLst>
                </p:cNvPr>
                <p:cNvSpPr/>
                <p:nvPr/>
              </p:nvSpPr>
              <p:spPr>
                <a:xfrm>
                  <a:off x="4855368" y="3358895"/>
                  <a:ext cx="130873" cy="130873"/>
                </a:xfrm>
                <a:custGeom>
                  <a:avLst/>
                  <a:gdLst>
                    <a:gd name="connsiteX0" fmla="*/ 130874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4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4" y="65437"/>
                      </a:moveTo>
                      <a:cubicBezTo>
                        <a:pt x="130874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4" y="29297"/>
                        <a:pt x="130874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16" name="Freeform: Shape 18115">
                  <a:extLst>
                    <a:ext uri="{FF2B5EF4-FFF2-40B4-BE49-F238E27FC236}">
                      <a16:creationId xmlns:a16="http://schemas.microsoft.com/office/drawing/2014/main" id="{E6F860F9-C118-1265-3A1B-ECCB6058D44C}"/>
                    </a:ext>
                  </a:extLst>
                </p:cNvPr>
                <p:cNvSpPr/>
                <p:nvPr/>
              </p:nvSpPr>
              <p:spPr>
                <a:xfrm>
                  <a:off x="4784026" y="3424332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17" name="Freeform: Shape 18116">
                  <a:extLst>
                    <a:ext uri="{FF2B5EF4-FFF2-40B4-BE49-F238E27FC236}">
                      <a16:creationId xmlns:a16="http://schemas.microsoft.com/office/drawing/2014/main" id="{CBB2501D-4F98-DFC3-3E13-EEBC7C1097D7}"/>
                    </a:ext>
                  </a:extLst>
                </p:cNvPr>
                <p:cNvSpPr/>
                <p:nvPr/>
              </p:nvSpPr>
              <p:spPr>
                <a:xfrm>
                  <a:off x="4934426" y="3509771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18" name="Freeform: Shape 18117">
                  <a:extLst>
                    <a:ext uri="{FF2B5EF4-FFF2-40B4-BE49-F238E27FC236}">
                      <a16:creationId xmlns:a16="http://schemas.microsoft.com/office/drawing/2014/main" id="{0DC96D40-7D96-D6C5-D408-9D383F181D42}"/>
                    </a:ext>
                  </a:extLst>
                </p:cNvPr>
                <p:cNvSpPr/>
                <p:nvPr/>
              </p:nvSpPr>
              <p:spPr>
                <a:xfrm>
                  <a:off x="4916328" y="3397852"/>
                  <a:ext cx="223837" cy="223837"/>
                </a:xfrm>
                <a:custGeom>
                  <a:avLst/>
                  <a:gdLst>
                    <a:gd name="connsiteX0" fmla="*/ 223838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8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8" y="111919"/>
                      </a:moveTo>
                      <a:cubicBezTo>
                        <a:pt x="223838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8" y="50108"/>
                        <a:pt x="223838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19" name="Freeform: Shape 18118">
                  <a:extLst>
                    <a:ext uri="{FF2B5EF4-FFF2-40B4-BE49-F238E27FC236}">
                      <a16:creationId xmlns:a16="http://schemas.microsoft.com/office/drawing/2014/main" id="{26F65D28-1F30-9176-FD25-49106B512A9C}"/>
                    </a:ext>
                  </a:extLst>
                </p:cNvPr>
                <p:cNvSpPr/>
                <p:nvPr/>
              </p:nvSpPr>
              <p:spPr>
                <a:xfrm>
                  <a:off x="5067585" y="3410140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0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0"/>
                        <a:pt x="87725" y="175450"/>
                      </a:cubicBezTo>
                      <a:cubicBezTo>
                        <a:pt x="39276" y="175450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20" name="Freeform: Shape 18119">
                  <a:extLst>
                    <a:ext uri="{FF2B5EF4-FFF2-40B4-BE49-F238E27FC236}">
                      <a16:creationId xmlns:a16="http://schemas.microsoft.com/office/drawing/2014/main" id="{11C81055-7994-4F65-70EC-CCAD1F163266}"/>
                    </a:ext>
                  </a:extLst>
                </p:cNvPr>
                <p:cNvSpPr/>
                <p:nvPr/>
              </p:nvSpPr>
              <p:spPr>
                <a:xfrm>
                  <a:off x="5067681" y="354491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21" name="Freeform: Shape 18120">
                  <a:extLst>
                    <a:ext uri="{FF2B5EF4-FFF2-40B4-BE49-F238E27FC236}">
                      <a16:creationId xmlns:a16="http://schemas.microsoft.com/office/drawing/2014/main" id="{086B2F52-9ACE-1A77-57AC-7A4A4863A959}"/>
                    </a:ext>
                  </a:extLst>
                </p:cNvPr>
                <p:cNvSpPr/>
                <p:nvPr/>
              </p:nvSpPr>
              <p:spPr>
                <a:xfrm>
                  <a:off x="4848987" y="3527107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08" name="Graphic 3">
                <a:extLst>
                  <a:ext uri="{FF2B5EF4-FFF2-40B4-BE49-F238E27FC236}">
                    <a16:creationId xmlns:a16="http://schemas.microsoft.com/office/drawing/2014/main" id="{D64C6811-6CE1-C370-8A87-40CACA25010F}"/>
                  </a:ext>
                </a:extLst>
              </p:cNvPr>
              <p:cNvGrpSpPr/>
              <p:nvPr/>
            </p:nvGrpSpPr>
            <p:grpSpPr>
              <a:xfrm>
                <a:off x="4784026" y="3285076"/>
                <a:ext cx="459200" cy="403193"/>
                <a:chOff x="4784026" y="3285076"/>
                <a:chExt cx="459200" cy="403193"/>
              </a:xfrm>
              <a:solidFill>
                <a:srgbClr val="3D3936"/>
              </a:solidFill>
            </p:grpSpPr>
            <p:sp>
              <p:nvSpPr>
                <p:cNvPr id="18109" name="Freeform: Shape 18108">
                  <a:extLst>
                    <a:ext uri="{FF2B5EF4-FFF2-40B4-BE49-F238E27FC236}">
                      <a16:creationId xmlns:a16="http://schemas.microsoft.com/office/drawing/2014/main" id="{CE587D2C-F70A-F239-66E9-5672F9910494}"/>
                    </a:ext>
                  </a:extLst>
                </p:cNvPr>
                <p:cNvSpPr/>
                <p:nvPr/>
              </p:nvSpPr>
              <p:spPr>
                <a:xfrm>
                  <a:off x="4784026" y="3425951"/>
                  <a:ext cx="69627" cy="112680"/>
                </a:xfrm>
                <a:custGeom>
                  <a:avLst/>
                  <a:gdLst>
                    <a:gd name="connsiteX0" fmla="*/ 2381 w 69627"/>
                    <a:gd name="connsiteY0" fmla="*/ 93059 h 112680"/>
                    <a:gd name="connsiteX1" fmla="*/ 67627 w 69627"/>
                    <a:gd name="connsiteY1" fmla="*/ 16193 h 112680"/>
                    <a:gd name="connsiteX2" fmla="*/ 67627 w 69627"/>
                    <a:gd name="connsiteY2" fmla="*/ 15049 h 112680"/>
                    <a:gd name="connsiteX3" fmla="*/ 69628 w 69627"/>
                    <a:gd name="connsiteY3" fmla="*/ 0 h 112680"/>
                    <a:gd name="connsiteX4" fmla="*/ 0 w 69627"/>
                    <a:gd name="connsiteY4" fmla="*/ 83820 h 112680"/>
                    <a:gd name="connsiteX5" fmla="*/ 4953 w 69627"/>
                    <a:gd name="connsiteY5" fmla="*/ 112681 h 112680"/>
                    <a:gd name="connsiteX6" fmla="*/ 2476 w 69627"/>
                    <a:gd name="connsiteY6" fmla="*/ 93154 h 112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627" h="112680">
                      <a:moveTo>
                        <a:pt x="2381" y="93059"/>
                      </a:moveTo>
                      <a:cubicBezTo>
                        <a:pt x="2381" y="54293"/>
                        <a:pt x="30575" y="22289"/>
                        <a:pt x="67627" y="16193"/>
                      </a:cubicBezTo>
                      <a:cubicBezTo>
                        <a:pt x="67627" y="15811"/>
                        <a:pt x="67627" y="15430"/>
                        <a:pt x="67627" y="15049"/>
                      </a:cubicBezTo>
                      <a:cubicBezTo>
                        <a:pt x="67627" y="9811"/>
                        <a:pt x="68389" y="4858"/>
                        <a:pt x="69628" y="0"/>
                      </a:cubicBezTo>
                      <a:cubicBezTo>
                        <a:pt x="30004" y="7429"/>
                        <a:pt x="0" y="42100"/>
                        <a:pt x="0" y="83820"/>
                      </a:cubicBezTo>
                      <a:cubicBezTo>
                        <a:pt x="0" y="93917"/>
                        <a:pt x="1810" y="103632"/>
                        <a:pt x="4953" y="112681"/>
                      </a:cubicBezTo>
                      <a:cubicBezTo>
                        <a:pt x="3334" y="106394"/>
                        <a:pt x="2476" y="99917"/>
                        <a:pt x="2476" y="9315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10" name="Freeform: Shape 18109">
                  <a:extLst>
                    <a:ext uri="{FF2B5EF4-FFF2-40B4-BE49-F238E27FC236}">
                      <a16:creationId xmlns:a16="http://schemas.microsoft.com/office/drawing/2014/main" id="{85BBC311-234E-8C2F-C849-11834D799F0F}"/>
                    </a:ext>
                  </a:extLst>
                </p:cNvPr>
                <p:cNvSpPr/>
                <p:nvPr/>
              </p:nvSpPr>
              <p:spPr>
                <a:xfrm>
                  <a:off x="4855464" y="3358895"/>
                  <a:ext cx="63912" cy="60864"/>
                </a:xfrm>
                <a:custGeom>
                  <a:avLst/>
                  <a:gdLst>
                    <a:gd name="connsiteX0" fmla="*/ 56864 w 63912"/>
                    <a:gd name="connsiteY0" fmla="*/ 22384 h 60864"/>
                    <a:gd name="connsiteX1" fmla="*/ 63913 w 63912"/>
                    <a:gd name="connsiteY1" fmla="*/ 0 h 60864"/>
                    <a:gd name="connsiteX2" fmla="*/ 0 w 63912"/>
                    <a:gd name="connsiteY2" fmla="*/ 60865 h 60864"/>
                    <a:gd name="connsiteX3" fmla="*/ 55817 w 63912"/>
                    <a:gd name="connsiteY3" fmla="*/ 22289 h 60864"/>
                    <a:gd name="connsiteX4" fmla="*/ 56769 w 63912"/>
                    <a:gd name="connsiteY4" fmla="*/ 22289 h 60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12" h="60864">
                      <a:moveTo>
                        <a:pt x="56864" y="22384"/>
                      </a:moveTo>
                      <a:cubicBezTo>
                        <a:pt x="58103" y="14478"/>
                        <a:pt x="60579" y="6953"/>
                        <a:pt x="63913" y="0"/>
                      </a:cubicBezTo>
                      <a:cubicBezTo>
                        <a:pt x="29908" y="667"/>
                        <a:pt x="2286" y="27242"/>
                        <a:pt x="0" y="60865"/>
                      </a:cubicBezTo>
                      <a:cubicBezTo>
                        <a:pt x="8572" y="38291"/>
                        <a:pt x="30290" y="22289"/>
                        <a:pt x="55817" y="22289"/>
                      </a:cubicBezTo>
                      <a:cubicBezTo>
                        <a:pt x="56102" y="22289"/>
                        <a:pt x="56483" y="22289"/>
                        <a:pt x="56769" y="2228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11" name="Freeform: Shape 18110">
                  <a:extLst>
                    <a:ext uri="{FF2B5EF4-FFF2-40B4-BE49-F238E27FC236}">
                      <a16:creationId xmlns:a16="http://schemas.microsoft.com/office/drawing/2014/main" id="{83A3A4FA-DFCA-1D02-CB10-8AA40E4A11A8}"/>
                    </a:ext>
                  </a:extLst>
                </p:cNvPr>
                <p:cNvSpPr/>
                <p:nvPr/>
              </p:nvSpPr>
              <p:spPr>
                <a:xfrm>
                  <a:off x="4985289" y="3644931"/>
                  <a:ext cx="111633" cy="43338"/>
                </a:xfrm>
                <a:custGeom>
                  <a:avLst/>
                  <a:gdLst>
                    <a:gd name="connsiteX0" fmla="*/ 109538 w 111633"/>
                    <a:gd name="connsiteY0" fmla="*/ 4858 h 43338"/>
                    <a:gd name="connsiteX1" fmla="*/ 88202 w 111633"/>
                    <a:gd name="connsiteY1" fmla="*/ 0 h 43338"/>
                    <a:gd name="connsiteX2" fmla="*/ 20003 w 111633"/>
                    <a:gd name="connsiteY2" fmla="*/ 37052 h 43338"/>
                    <a:gd name="connsiteX3" fmla="*/ 0 w 111633"/>
                    <a:gd name="connsiteY3" fmla="*/ 34576 h 43338"/>
                    <a:gd name="connsiteX4" fmla="*/ 38386 w 111633"/>
                    <a:gd name="connsiteY4" fmla="*/ 43339 h 43338"/>
                    <a:gd name="connsiteX5" fmla="*/ 111633 w 111633"/>
                    <a:gd name="connsiteY5" fmla="*/ 4763 h 43338"/>
                    <a:gd name="connsiteX6" fmla="*/ 109633 w 111633"/>
                    <a:gd name="connsiteY6" fmla="*/ 4953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633" h="43338">
                      <a:moveTo>
                        <a:pt x="109538" y="4858"/>
                      </a:moveTo>
                      <a:cubicBezTo>
                        <a:pt x="101918" y="4858"/>
                        <a:pt x="94679" y="3048"/>
                        <a:pt x="88202" y="0"/>
                      </a:cubicBezTo>
                      <a:cubicBezTo>
                        <a:pt x="73628" y="22289"/>
                        <a:pt x="48578" y="37052"/>
                        <a:pt x="20003" y="37052"/>
                      </a:cubicBezTo>
                      <a:cubicBezTo>
                        <a:pt x="13049" y="37052"/>
                        <a:pt x="6382" y="36195"/>
                        <a:pt x="0" y="34576"/>
                      </a:cubicBezTo>
                      <a:cubicBezTo>
                        <a:pt x="11621" y="40100"/>
                        <a:pt x="24575" y="43339"/>
                        <a:pt x="38386" y="43339"/>
                      </a:cubicBezTo>
                      <a:cubicBezTo>
                        <a:pt x="68771" y="43339"/>
                        <a:pt x="95536" y="28004"/>
                        <a:pt x="111633" y="4763"/>
                      </a:cubicBezTo>
                      <a:cubicBezTo>
                        <a:pt x="110966" y="4763"/>
                        <a:pt x="110300" y="4953"/>
                        <a:pt x="109633" y="49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12" name="Freeform: Shape 18111">
                  <a:extLst>
                    <a:ext uri="{FF2B5EF4-FFF2-40B4-BE49-F238E27FC236}">
                      <a16:creationId xmlns:a16="http://schemas.microsoft.com/office/drawing/2014/main" id="{F5F1B910-CDED-A719-9090-226222595BBC}"/>
                    </a:ext>
                  </a:extLst>
                </p:cNvPr>
                <p:cNvSpPr/>
                <p:nvPr/>
              </p:nvSpPr>
              <p:spPr>
                <a:xfrm>
                  <a:off x="4923377" y="3285076"/>
                  <a:ext cx="319849" cy="368045"/>
                </a:xfrm>
                <a:custGeom>
                  <a:avLst/>
                  <a:gdLst>
                    <a:gd name="connsiteX0" fmla="*/ 319659 w 319849"/>
                    <a:gd name="connsiteY0" fmla="*/ 212789 h 368045"/>
                    <a:gd name="connsiteX1" fmla="*/ 259652 w 319849"/>
                    <a:gd name="connsiteY1" fmla="*/ 129635 h 368045"/>
                    <a:gd name="connsiteX2" fmla="*/ 262319 w 319849"/>
                    <a:gd name="connsiteY2" fmla="*/ 112871 h 368045"/>
                    <a:gd name="connsiteX3" fmla="*/ 208312 w 319849"/>
                    <a:gd name="connsiteY3" fmla="*/ 58865 h 368045"/>
                    <a:gd name="connsiteX4" fmla="*/ 171450 w 319849"/>
                    <a:gd name="connsiteY4" fmla="*/ 73533 h 368045"/>
                    <a:gd name="connsiteX5" fmla="*/ 85058 w 319849"/>
                    <a:gd name="connsiteY5" fmla="*/ 0 h 368045"/>
                    <a:gd name="connsiteX6" fmla="*/ 0 w 319849"/>
                    <a:gd name="connsiteY6" fmla="*/ 66961 h 368045"/>
                    <a:gd name="connsiteX7" fmla="*/ 68104 w 319849"/>
                    <a:gd name="connsiteY7" fmla="*/ 28766 h 368045"/>
                    <a:gd name="connsiteX8" fmla="*/ 147066 w 319849"/>
                    <a:gd name="connsiteY8" fmla="*/ 95917 h 368045"/>
                    <a:gd name="connsiteX9" fmla="*/ 180689 w 319849"/>
                    <a:gd name="connsiteY9" fmla="*/ 82582 h 368045"/>
                    <a:gd name="connsiteX10" fmla="*/ 230029 w 319849"/>
                    <a:gd name="connsiteY10" fmla="*/ 131921 h 368045"/>
                    <a:gd name="connsiteX11" fmla="*/ 227552 w 319849"/>
                    <a:gd name="connsiteY11" fmla="*/ 147256 h 368045"/>
                    <a:gd name="connsiteX12" fmla="*/ 282416 w 319849"/>
                    <a:gd name="connsiteY12" fmla="*/ 223171 h 368045"/>
                    <a:gd name="connsiteX13" fmla="*/ 218885 w 319849"/>
                    <a:gd name="connsiteY13" fmla="*/ 301562 h 368045"/>
                    <a:gd name="connsiteX14" fmla="*/ 220980 w 319849"/>
                    <a:gd name="connsiteY14" fmla="*/ 315563 h 368045"/>
                    <a:gd name="connsiteX15" fmla="*/ 178689 w 319849"/>
                    <a:gd name="connsiteY15" fmla="*/ 364141 h 368045"/>
                    <a:gd name="connsiteX16" fmla="*/ 198501 w 319849"/>
                    <a:gd name="connsiteY16" fmla="*/ 368046 h 368045"/>
                    <a:gd name="connsiteX17" fmla="*/ 252508 w 319849"/>
                    <a:gd name="connsiteY17" fmla="*/ 314039 h 368045"/>
                    <a:gd name="connsiteX18" fmla="*/ 250222 w 319849"/>
                    <a:gd name="connsiteY18" fmla="*/ 298704 h 368045"/>
                    <a:gd name="connsiteX19" fmla="*/ 319850 w 319849"/>
                    <a:gd name="connsiteY19" fmla="*/ 212884 h 368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9849" h="368045">
                      <a:moveTo>
                        <a:pt x="319659" y="212789"/>
                      </a:moveTo>
                      <a:cubicBezTo>
                        <a:pt x="319659" y="174022"/>
                        <a:pt x="294513" y="141161"/>
                        <a:pt x="259652" y="129635"/>
                      </a:cubicBezTo>
                      <a:cubicBezTo>
                        <a:pt x="261366" y="124397"/>
                        <a:pt x="262319" y="118681"/>
                        <a:pt x="262319" y="112871"/>
                      </a:cubicBezTo>
                      <a:cubicBezTo>
                        <a:pt x="262319" y="83058"/>
                        <a:pt x="238125" y="58865"/>
                        <a:pt x="208312" y="58865"/>
                      </a:cubicBezTo>
                      <a:cubicBezTo>
                        <a:pt x="194024" y="58865"/>
                        <a:pt x="181070" y="64484"/>
                        <a:pt x="171450" y="73533"/>
                      </a:cubicBezTo>
                      <a:cubicBezTo>
                        <a:pt x="164687" y="31814"/>
                        <a:pt x="128588" y="0"/>
                        <a:pt x="85058" y="0"/>
                      </a:cubicBezTo>
                      <a:cubicBezTo>
                        <a:pt x="43815" y="0"/>
                        <a:pt x="9335" y="28575"/>
                        <a:pt x="0" y="66961"/>
                      </a:cubicBezTo>
                      <a:cubicBezTo>
                        <a:pt x="14097" y="44101"/>
                        <a:pt x="39243" y="28766"/>
                        <a:pt x="68104" y="28766"/>
                      </a:cubicBezTo>
                      <a:cubicBezTo>
                        <a:pt x="107918" y="28766"/>
                        <a:pt x="140875" y="57817"/>
                        <a:pt x="147066" y="95917"/>
                      </a:cubicBezTo>
                      <a:cubicBezTo>
                        <a:pt x="155924" y="87630"/>
                        <a:pt x="167735" y="82582"/>
                        <a:pt x="180689" y="82582"/>
                      </a:cubicBezTo>
                      <a:cubicBezTo>
                        <a:pt x="207931" y="82582"/>
                        <a:pt x="230029" y="104680"/>
                        <a:pt x="230029" y="131921"/>
                      </a:cubicBezTo>
                      <a:cubicBezTo>
                        <a:pt x="230029" y="137255"/>
                        <a:pt x="229172" y="142399"/>
                        <a:pt x="227552" y="147256"/>
                      </a:cubicBezTo>
                      <a:cubicBezTo>
                        <a:pt x="259366" y="157829"/>
                        <a:pt x="282416" y="187833"/>
                        <a:pt x="282416" y="223171"/>
                      </a:cubicBezTo>
                      <a:cubicBezTo>
                        <a:pt x="282416" y="261747"/>
                        <a:pt x="255175" y="293942"/>
                        <a:pt x="218885" y="301562"/>
                      </a:cubicBezTo>
                      <a:cubicBezTo>
                        <a:pt x="220218" y="306038"/>
                        <a:pt x="220980" y="310706"/>
                        <a:pt x="220980" y="315563"/>
                      </a:cubicBezTo>
                      <a:cubicBezTo>
                        <a:pt x="220980" y="340423"/>
                        <a:pt x="202597" y="360712"/>
                        <a:pt x="178689" y="364141"/>
                      </a:cubicBezTo>
                      <a:cubicBezTo>
                        <a:pt x="184880" y="366617"/>
                        <a:pt x="191453" y="368046"/>
                        <a:pt x="198501" y="368046"/>
                      </a:cubicBezTo>
                      <a:cubicBezTo>
                        <a:pt x="228314" y="368046"/>
                        <a:pt x="252508" y="343853"/>
                        <a:pt x="252508" y="314039"/>
                      </a:cubicBezTo>
                      <a:cubicBezTo>
                        <a:pt x="252508" y="308705"/>
                        <a:pt x="251746" y="303562"/>
                        <a:pt x="250222" y="298704"/>
                      </a:cubicBezTo>
                      <a:cubicBezTo>
                        <a:pt x="289941" y="290417"/>
                        <a:pt x="319850" y="255175"/>
                        <a:pt x="319850" y="21288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8069" name="Graphic 3">
              <a:extLst>
                <a:ext uri="{FF2B5EF4-FFF2-40B4-BE49-F238E27FC236}">
                  <a16:creationId xmlns:a16="http://schemas.microsoft.com/office/drawing/2014/main" id="{40692FCA-33B1-5560-87C4-9FA3F0D1FA8D}"/>
                </a:ext>
              </a:extLst>
            </p:cNvPr>
            <p:cNvGrpSpPr/>
            <p:nvPr/>
          </p:nvGrpSpPr>
          <p:grpSpPr>
            <a:xfrm>
              <a:off x="5223319" y="3260026"/>
              <a:ext cx="126492" cy="118545"/>
              <a:chOff x="5223319" y="3260026"/>
              <a:chExt cx="126492" cy="118545"/>
            </a:xfrm>
          </p:grpSpPr>
          <p:grpSp>
            <p:nvGrpSpPr>
              <p:cNvPr id="18098" name="Graphic 3">
                <a:extLst>
                  <a:ext uri="{FF2B5EF4-FFF2-40B4-BE49-F238E27FC236}">
                    <a16:creationId xmlns:a16="http://schemas.microsoft.com/office/drawing/2014/main" id="{85CB2118-8A82-EE3E-C31E-99D4A2D87964}"/>
                  </a:ext>
                </a:extLst>
              </p:cNvPr>
              <p:cNvGrpSpPr/>
              <p:nvPr/>
            </p:nvGrpSpPr>
            <p:grpSpPr>
              <a:xfrm>
                <a:off x="5223319" y="3261169"/>
                <a:ext cx="126301" cy="117402"/>
                <a:chOff x="5223319" y="3261169"/>
                <a:chExt cx="126301" cy="117402"/>
              </a:xfrm>
              <a:solidFill>
                <a:srgbClr val="FFFFFF"/>
              </a:solidFill>
            </p:grpSpPr>
            <p:grpSp>
              <p:nvGrpSpPr>
                <p:cNvPr id="18102" name="Graphic 3">
                  <a:extLst>
                    <a:ext uri="{FF2B5EF4-FFF2-40B4-BE49-F238E27FC236}">
                      <a16:creationId xmlns:a16="http://schemas.microsoft.com/office/drawing/2014/main" id="{F4192B26-CD53-F4B3-EFCF-A13AEE7BDFEA}"/>
                    </a:ext>
                  </a:extLst>
                </p:cNvPr>
                <p:cNvGrpSpPr/>
                <p:nvPr/>
              </p:nvGrpSpPr>
              <p:grpSpPr>
                <a:xfrm>
                  <a:off x="5223319" y="3261169"/>
                  <a:ext cx="126301" cy="103346"/>
                  <a:chOff x="5223319" y="3261169"/>
                  <a:chExt cx="126301" cy="103346"/>
                </a:xfrm>
                <a:solidFill>
                  <a:srgbClr val="FFFFFF"/>
                </a:solidFill>
              </p:grpSpPr>
              <p:sp>
                <p:nvSpPr>
                  <p:cNvPr id="18104" name="Freeform: Shape 18103">
                    <a:extLst>
                      <a:ext uri="{FF2B5EF4-FFF2-40B4-BE49-F238E27FC236}">
                        <a16:creationId xmlns:a16="http://schemas.microsoft.com/office/drawing/2014/main" id="{1B0B2C78-5AF6-C786-161C-1F6CB896258E}"/>
                      </a:ext>
                    </a:extLst>
                  </p:cNvPr>
                  <p:cNvSpPr/>
                  <p:nvPr/>
                </p:nvSpPr>
                <p:spPr>
                  <a:xfrm>
                    <a:off x="5256180" y="3261169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05" name="Freeform: Shape 18104">
                    <a:extLst>
                      <a:ext uri="{FF2B5EF4-FFF2-40B4-BE49-F238E27FC236}">
                        <a16:creationId xmlns:a16="http://schemas.microsoft.com/office/drawing/2014/main" id="{D849C16C-CD3F-8DC8-3B09-4C531698EDF3}"/>
                      </a:ext>
                    </a:extLst>
                  </p:cNvPr>
                  <p:cNvSpPr/>
                  <p:nvPr/>
                </p:nvSpPr>
                <p:spPr>
                  <a:xfrm>
                    <a:off x="5283708" y="3298602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7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7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7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06" name="Freeform: Shape 18105">
                    <a:extLst>
                      <a:ext uri="{FF2B5EF4-FFF2-40B4-BE49-F238E27FC236}">
                        <a16:creationId xmlns:a16="http://schemas.microsoft.com/office/drawing/2014/main" id="{DB97F59B-29F0-44E1-256D-540C9D2974B2}"/>
                      </a:ext>
                    </a:extLst>
                  </p:cNvPr>
                  <p:cNvSpPr/>
                  <p:nvPr/>
                </p:nvSpPr>
                <p:spPr>
                  <a:xfrm>
                    <a:off x="5223319" y="3280504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6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6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103" name="Freeform: Shape 18102">
                  <a:extLst>
                    <a:ext uri="{FF2B5EF4-FFF2-40B4-BE49-F238E27FC236}">
                      <a16:creationId xmlns:a16="http://schemas.microsoft.com/office/drawing/2014/main" id="{DA3FBEDF-B8F4-60FC-702D-44F7331E6947}"/>
                    </a:ext>
                  </a:extLst>
                </p:cNvPr>
                <p:cNvSpPr/>
                <p:nvPr/>
              </p:nvSpPr>
              <p:spPr>
                <a:xfrm>
                  <a:off x="5235892" y="3334262"/>
                  <a:ext cx="58799" cy="44309"/>
                </a:xfrm>
                <a:custGeom>
                  <a:avLst/>
                  <a:gdLst>
                    <a:gd name="connsiteX0" fmla="*/ 95 w 58799"/>
                    <a:gd name="connsiteY0" fmla="*/ 43302 h 44309"/>
                    <a:gd name="connsiteX1" fmla="*/ 40100 w 58799"/>
                    <a:gd name="connsiteY1" fmla="*/ 37682 h 44309"/>
                    <a:gd name="connsiteX2" fmla="*/ 58483 w 58799"/>
                    <a:gd name="connsiteY2" fmla="*/ 3583 h 44309"/>
                    <a:gd name="connsiteX3" fmla="*/ 30861 w 58799"/>
                    <a:gd name="connsiteY3" fmla="*/ 535 h 44309"/>
                    <a:gd name="connsiteX4" fmla="*/ 23527 w 58799"/>
                    <a:gd name="connsiteY4" fmla="*/ 13870 h 44309"/>
                    <a:gd name="connsiteX5" fmla="*/ 0 w 58799"/>
                    <a:gd name="connsiteY5" fmla="*/ 43302 h 4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799" h="44309">
                      <a:moveTo>
                        <a:pt x="95" y="43302"/>
                      </a:moveTo>
                      <a:cubicBezTo>
                        <a:pt x="13716" y="45398"/>
                        <a:pt x="28194" y="44540"/>
                        <a:pt x="40100" y="37682"/>
                      </a:cubicBezTo>
                      <a:cubicBezTo>
                        <a:pt x="52006" y="30824"/>
                        <a:pt x="60579" y="17108"/>
                        <a:pt x="58483" y="3583"/>
                      </a:cubicBezTo>
                      <a:cubicBezTo>
                        <a:pt x="51149" y="2726"/>
                        <a:pt x="37814" y="-1465"/>
                        <a:pt x="30861" y="535"/>
                      </a:cubicBezTo>
                      <a:cubicBezTo>
                        <a:pt x="22193" y="3011"/>
                        <a:pt x="25622" y="4440"/>
                        <a:pt x="23527" y="13870"/>
                      </a:cubicBezTo>
                      <a:cubicBezTo>
                        <a:pt x="21622" y="22728"/>
                        <a:pt x="11335" y="43302"/>
                        <a:pt x="0" y="43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099" name="Graphic 3">
                <a:extLst>
                  <a:ext uri="{FF2B5EF4-FFF2-40B4-BE49-F238E27FC236}">
                    <a16:creationId xmlns:a16="http://schemas.microsoft.com/office/drawing/2014/main" id="{2D5969B0-DB96-CB13-7E5D-CB55B00B7E88}"/>
                  </a:ext>
                </a:extLst>
              </p:cNvPr>
              <p:cNvGrpSpPr/>
              <p:nvPr/>
            </p:nvGrpSpPr>
            <p:grpSpPr>
              <a:xfrm>
                <a:off x="5223414" y="3260026"/>
                <a:ext cx="126396" cy="118545"/>
                <a:chOff x="5223414" y="3260026"/>
                <a:chExt cx="126396" cy="118545"/>
              </a:xfrm>
              <a:solidFill>
                <a:srgbClr val="3D3936"/>
              </a:solidFill>
            </p:grpSpPr>
            <p:sp>
              <p:nvSpPr>
                <p:cNvPr id="18100" name="Freeform: Shape 18099">
                  <a:extLst>
                    <a:ext uri="{FF2B5EF4-FFF2-40B4-BE49-F238E27FC236}">
                      <a16:creationId xmlns:a16="http://schemas.microsoft.com/office/drawing/2014/main" id="{8562EACE-1107-4C23-DC7B-CCF32400D642}"/>
                    </a:ext>
                  </a:extLst>
                </p:cNvPr>
                <p:cNvSpPr/>
                <p:nvPr/>
              </p:nvSpPr>
              <p:spPr>
                <a:xfrm>
                  <a:off x="5235987" y="3350989"/>
                  <a:ext cx="54864" cy="27581"/>
                </a:xfrm>
                <a:custGeom>
                  <a:avLst/>
                  <a:gdLst>
                    <a:gd name="connsiteX0" fmla="*/ 48292 w 54864"/>
                    <a:gd name="connsiteY0" fmla="*/ 0 h 27581"/>
                    <a:gd name="connsiteX1" fmla="*/ 34195 w 54864"/>
                    <a:gd name="connsiteY1" fmla="*/ 15907 h 27581"/>
                    <a:gd name="connsiteX2" fmla="*/ 9906 w 54864"/>
                    <a:gd name="connsiteY2" fmla="*/ 21526 h 27581"/>
                    <a:gd name="connsiteX3" fmla="*/ 0 w 54864"/>
                    <a:gd name="connsiteY3" fmla="*/ 26575 h 27581"/>
                    <a:gd name="connsiteX4" fmla="*/ 40005 w 54864"/>
                    <a:gd name="connsiteY4" fmla="*/ 20955 h 27581"/>
                    <a:gd name="connsiteX5" fmla="*/ 54864 w 54864"/>
                    <a:gd name="connsiteY5" fmla="*/ 5239 h 27581"/>
                    <a:gd name="connsiteX6" fmla="*/ 48197 w 54864"/>
                    <a:gd name="connsiteY6" fmla="*/ 0 h 27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64" h="27581">
                      <a:moveTo>
                        <a:pt x="48292" y="0"/>
                      </a:moveTo>
                      <a:cubicBezTo>
                        <a:pt x="45530" y="6572"/>
                        <a:pt x="40481" y="12382"/>
                        <a:pt x="34195" y="15907"/>
                      </a:cubicBezTo>
                      <a:cubicBezTo>
                        <a:pt x="26860" y="20098"/>
                        <a:pt x="18383" y="21622"/>
                        <a:pt x="9906" y="21526"/>
                      </a:cubicBezTo>
                      <a:cubicBezTo>
                        <a:pt x="6858" y="24479"/>
                        <a:pt x="3524" y="26575"/>
                        <a:pt x="0" y="26575"/>
                      </a:cubicBezTo>
                      <a:cubicBezTo>
                        <a:pt x="13621" y="28670"/>
                        <a:pt x="28099" y="27813"/>
                        <a:pt x="40005" y="20955"/>
                      </a:cubicBezTo>
                      <a:cubicBezTo>
                        <a:pt x="46292" y="17335"/>
                        <a:pt x="51530" y="11716"/>
                        <a:pt x="54864" y="5239"/>
                      </a:cubicBezTo>
                      <a:cubicBezTo>
                        <a:pt x="52388" y="3810"/>
                        <a:pt x="50102" y="2095"/>
                        <a:pt x="48197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01" name="Freeform: Shape 18100">
                  <a:extLst>
                    <a:ext uri="{FF2B5EF4-FFF2-40B4-BE49-F238E27FC236}">
                      <a16:creationId xmlns:a16="http://schemas.microsoft.com/office/drawing/2014/main" id="{A95B25B3-F3DE-5F94-DA9B-131EA82158A0}"/>
                    </a:ext>
                  </a:extLst>
                </p:cNvPr>
                <p:cNvSpPr/>
                <p:nvPr/>
              </p:nvSpPr>
              <p:spPr>
                <a:xfrm>
                  <a:off x="5223414" y="3260026"/>
                  <a:ext cx="126396" cy="104489"/>
                </a:xfrm>
                <a:custGeom>
                  <a:avLst/>
                  <a:gdLst>
                    <a:gd name="connsiteX0" fmla="*/ 109633 w 126396"/>
                    <a:gd name="connsiteY0" fmla="*/ 43053 h 104489"/>
                    <a:gd name="connsiteX1" fmla="*/ 110109 w 126396"/>
                    <a:gd name="connsiteY1" fmla="*/ 38576 h 104489"/>
                    <a:gd name="connsiteX2" fmla="*/ 71533 w 126396"/>
                    <a:gd name="connsiteY2" fmla="*/ 0 h 104489"/>
                    <a:gd name="connsiteX3" fmla="*/ 37433 w 126396"/>
                    <a:gd name="connsiteY3" fmla="*/ 20955 h 104489"/>
                    <a:gd name="connsiteX4" fmla="*/ 32956 w 126396"/>
                    <a:gd name="connsiteY4" fmla="*/ 20479 h 104489"/>
                    <a:gd name="connsiteX5" fmla="*/ 0 w 126396"/>
                    <a:gd name="connsiteY5" fmla="*/ 53435 h 104489"/>
                    <a:gd name="connsiteX6" fmla="*/ 32576 w 126396"/>
                    <a:gd name="connsiteY6" fmla="*/ 86296 h 104489"/>
                    <a:gd name="connsiteX7" fmla="*/ 32576 w 126396"/>
                    <a:gd name="connsiteY7" fmla="*/ 86296 h 104489"/>
                    <a:gd name="connsiteX8" fmla="*/ 32861 w 126396"/>
                    <a:gd name="connsiteY8" fmla="*/ 84487 h 104489"/>
                    <a:gd name="connsiteX9" fmla="*/ 29718 w 126396"/>
                    <a:gd name="connsiteY9" fmla="*/ 84773 h 104489"/>
                    <a:gd name="connsiteX10" fmla="*/ 1238 w 126396"/>
                    <a:gd name="connsiteY10" fmla="*/ 56293 h 104489"/>
                    <a:gd name="connsiteX11" fmla="*/ 29718 w 126396"/>
                    <a:gd name="connsiteY11" fmla="*/ 27813 h 104489"/>
                    <a:gd name="connsiteX12" fmla="*/ 33623 w 126396"/>
                    <a:gd name="connsiteY12" fmla="*/ 28194 h 104489"/>
                    <a:gd name="connsiteX13" fmla="*/ 63151 w 126396"/>
                    <a:gd name="connsiteY13" fmla="*/ 10096 h 104489"/>
                    <a:gd name="connsiteX14" fmla="*/ 96583 w 126396"/>
                    <a:gd name="connsiteY14" fmla="*/ 43529 h 104489"/>
                    <a:gd name="connsiteX15" fmla="*/ 96203 w 126396"/>
                    <a:gd name="connsiteY15" fmla="*/ 47435 h 104489"/>
                    <a:gd name="connsiteX16" fmla="*/ 110585 w 126396"/>
                    <a:gd name="connsiteY16" fmla="*/ 72009 h 104489"/>
                    <a:gd name="connsiteX17" fmla="*/ 82105 w 126396"/>
                    <a:gd name="connsiteY17" fmla="*/ 100489 h 104489"/>
                    <a:gd name="connsiteX18" fmla="*/ 77153 w 126396"/>
                    <a:gd name="connsiteY18" fmla="*/ 99917 h 104489"/>
                    <a:gd name="connsiteX19" fmla="*/ 93440 w 126396"/>
                    <a:gd name="connsiteY19" fmla="*/ 104489 h 104489"/>
                    <a:gd name="connsiteX20" fmla="*/ 126397 w 126396"/>
                    <a:gd name="connsiteY20" fmla="*/ 71533 h 104489"/>
                    <a:gd name="connsiteX21" fmla="*/ 109823 w 126396"/>
                    <a:gd name="connsiteY21" fmla="*/ 43053 h 104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6396" h="104489">
                      <a:moveTo>
                        <a:pt x="109633" y="43053"/>
                      </a:moveTo>
                      <a:cubicBezTo>
                        <a:pt x="109823" y="41529"/>
                        <a:pt x="110109" y="40100"/>
                        <a:pt x="110109" y="38576"/>
                      </a:cubicBezTo>
                      <a:cubicBezTo>
                        <a:pt x="110109" y="17240"/>
                        <a:pt x="92869" y="0"/>
                        <a:pt x="71533" y="0"/>
                      </a:cubicBezTo>
                      <a:cubicBezTo>
                        <a:pt x="56579" y="0"/>
                        <a:pt x="43815" y="8572"/>
                        <a:pt x="37433" y="20955"/>
                      </a:cubicBezTo>
                      <a:cubicBezTo>
                        <a:pt x="36004" y="20765"/>
                        <a:pt x="34480" y="20479"/>
                        <a:pt x="32956" y="20479"/>
                      </a:cubicBezTo>
                      <a:cubicBezTo>
                        <a:pt x="14764" y="20479"/>
                        <a:pt x="0" y="35242"/>
                        <a:pt x="0" y="53435"/>
                      </a:cubicBezTo>
                      <a:cubicBezTo>
                        <a:pt x="0" y="71628"/>
                        <a:pt x="14573" y="86106"/>
                        <a:pt x="32576" y="86296"/>
                      </a:cubicBezTo>
                      <a:cubicBezTo>
                        <a:pt x="32576" y="86296"/>
                        <a:pt x="32576" y="86296"/>
                        <a:pt x="32576" y="86296"/>
                      </a:cubicBezTo>
                      <a:cubicBezTo>
                        <a:pt x="32766" y="85630"/>
                        <a:pt x="32766" y="85058"/>
                        <a:pt x="32861" y="84487"/>
                      </a:cubicBezTo>
                      <a:cubicBezTo>
                        <a:pt x="31814" y="84582"/>
                        <a:pt x="30766" y="84773"/>
                        <a:pt x="29718" y="84773"/>
                      </a:cubicBezTo>
                      <a:cubicBezTo>
                        <a:pt x="14002" y="84773"/>
                        <a:pt x="1238" y="72009"/>
                        <a:pt x="1238" y="56293"/>
                      </a:cubicBezTo>
                      <a:cubicBezTo>
                        <a:pt x="1238" y="40577"/>
                        <a:pt x="14002" y="27813"/>
                        <a:pt x="29718" y="27813"/>
                      </a:cubicBezTo>
                      <a:cubicBezTo>
                        <a:pt x="31052" y="27813"/>
                        <a:pt x="32290" y="28004"/>
                        <a:pt x="33623" y="28194"/>
                      </a:cubicBezTo>
                      <a:cubicBezTo>
                        <a:pt x="39148" y="17431"/>
                        <a:pt x="50292" y="10096"/>
                        <a:pt x="63151" y="10096"/>
                      </a:cubicBezTo>
                      <a:cubicBezTo>
                        <a:pt x="81629" y="10096"/>
                        <a:pt x="96583" y="25051"/>
                        <a:pt x="96583" y="43529"/>
                      </a:cubicBezTo>
                      <a:cubicBezTo>
                        <a:pt x="96583" y="44863"/>
                        <a:pt x="96298" y="46101"/>
                        <a:pt x="96203" y="47435"/>
                      </a:cubicBezTo>
                      <a:cubicBezTo>
                        <a:pt x="104775" y="52387"/>
                        <a:pt x="110585" y="61436"/>
                        <a:pt x="110585" y="72009"/>
                      </a:cubicBezTo>
                      <a:cubicBezTo>
                        <a:pt x="110585" y="87725"/>
                        <a:pt x="97822" y="100489"/>
                        <a:pt x="82105" y="100489"/>
                      </a:cubicBezTo>
                      <a:cubicBezTo>
                        <a:pt x="80391" y="100489"/>
                        <a:pt x="78772" y="100203"/>
                        <a:pt x="77153" y="99917"/>
                      </a:cubicBezTo>
                      <a:cubicBezTo>
                        <a:pt x="81915" y="102680"/>
                        <a:pt x="87440" y="104489"/>
                        <a:pt x="93440" y="104489"/>
                      </a:cubicBezTo>
                      <a:cubicBezTo>
                        <a:pt x="111633" y="104489"/>
                        <a:pt x="126397" y="89726"/>
                        <a:pt x="126397" y="71533"/>
                      </a:cubicBezTo>
                      <a:cubicBezTo>
                        <a:pt x="126397" y="59341"/>
                        <a:pt x="119634" y="48768"/>
                        <a:pt x="109823" y="430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8070" name="Graphic 3">
              <a:extLst>
                <a:ext uri="{FF2B5EF4-FFF2-40B4-BE49-F238E27FC236}">
                  <a16:creationId xmlns:a16="http://schemas.microsoft.com/office/drawing/2014/main" id="{313B6074-CC1E-0A0E-96A4-D49B202B667C}"/>
                </a:ext>
              </a:extLst>
            </p:cNvPr>
            <p:cNvGrpSpPr/>
            <p:nvPr/>
          </p:nvGrpSpPr>
          <p:grpSpPr>
            <a:xfrm>
              <a:off x="4724400" y="3289267"/>
              <a:ext cx="92011" cy="82638"/>
              <a:chOff x="4724400" y="3289267"/>
              <a:chExt cx="92011" cy="82638"/>
            </a:xfrm>
          </p:grpSpPr>
          <p:grpSp>
            <p:nvGrpSpPr>
              <p:cNvPr id="18091" name="Graphic 3">
                <a:extLst>
                  <a:ext uri="{FF2B5EF4-FFF2-40B4-BE49-F238E27FC236}">
                    <a16:creationId xmlns:a16="http://schemas.microsoft.com/office/drawing/2014/main" id="{25D92155-0824-2B21-D441-273E0D9BA5B3}"/>
                  </a:ext>
                </a:extLst>
              </p:cNvPr>
              <p:cNvGrpSpPr/>
              <p:nvPr/>
            </p:nvGrpSpPr>
            <p:grpSpPr>
              <a:xfrm>
                <a:off x="4724400" y="3289267"/>
                <a:ext cx="92011" cy="82638"/>
                <a:chOff x="4724400" y="3289267"/>
                <a:chExt cx="92011" cy="82638"/>
              </a:xfrm>
              <a:solidFill>
                <a:srgbClr val="FFFFFF"/>
              </a:solidFill>
            </p:grpSpPr>
            <p:sp>
              <p:nvSpPr>
                <p:cNvPr id="18093" name="Freeform: Shape 18092">
                  <a:extLst>
                    <a:ext uri="{FF2B5EF4-FFF2-40B4-BE49-F238E27FC236}">
                      <a16:creationId xmlns:a16="http://schemas.microsoft.com/office/drawing/2014/main" id="{664F5094-5252-02AD-AA74-2779FF839C02}"/>
                    </a:ext>
                  </a:extLst>
                </p:cNvPr>
                <p:cNvSpPr/>
                <p:nvPr/>
              </p:nvSpPr>
              <p:spPr>
                <a:xfrm>
                  <a:off x="4724400" y="3289267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4" name="Freeform: Shape 18093">
                  <a:extLst>
                    <a:ext uri="{FF2B5EF4-FFF2-40B4-BE49-F238E27FC236}">
                      <a16:creationId xmlns:a16="http://schemas.microsoft.com/office/drawing/2014/main" id="{2F57B48B-F435-2B0B-7ADB-C7712A5D5B1A}"/>
                    </a:ext>
                  </a:extLst>
                </p:cNvPr>
                <p:cNvSpPr/>
                <p:nvPr/>
              </p:nvSpPr>
              <p:spPr>
                <a:xfrm>
                  <a:off x="4724400" y="3319271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5" name="Freeform: Shape 18094">
                  <a:extLst>
                    <a:ext uri="{FF2B5EF4-FFF2-40B4-BE49-F238E27FC236}">
                      <a16:creationId xmlns:a16="http://schemas.microsoft.com/office/drawing/2014/main" id="{7E1E25D6-2669-C49E-B5E6-B33AAF81A39A}"/>
                    </a:ext>
                  </a:extLst>
                </p:cNvPr>
                <p:cNvSpPr/>
                <p:nvPr/>
              </p:nvSpPr>
              <p:spPr>
                <a:xfrm>
                  <a:off x="4768405" y="330612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6" name="Freeform: Shape 18095">
                  <a:extLst>
                    <a:ext uri="{FF2B5EF4-FFF2-40B4-BE49-F238E27FC236}">
                      <a16:creationId xmlns:a16="http://schemas.microsoft.com/office/drawing/2014/main" id="{4E469E84-6FA1-DB30-D5EB-30382A36DDCA}"/>
                    </a:ext>
                  </a:extLst>
                </p:cNvPr>
                <p:cNvSpPr/>
                <p:nvPr/>
              </p:nvSpPr>
              <p:spPr>
                <a:xfrm>
                  <a:off x="4761700" y="3339571"/>
                  <a:ext cx="42805" cy="32334"/>
                </a:xfrm>
                <a:custGeom>
                  <a:avLst/>
                  <a:gdLst>
                    <a:gd name="connsiteX0" fmla="*/ 42805 w 42805"/>
                    <a:gd name="connsiteY0" fmla="*/ 31611 h 32334"/>
                    <a:gd name="connsiteX1" fmla="*/ 13659 w 42805"/>
                    <a:gd name="connsiteY1" fmla="*/ 27515 h 32334"/>
                    <a:gd name="connsiteX2" fmla="*/ 228 w 42805"/>
                    <a:gd name="connsiteY2" fmla="*/ 2655 h 32334"/>
                    <a:gd name="connsiteX3" fmla="*/ 20326 w 42805"/>
                    <a:gd name="connsiteY3" fmla="*/ 369 h 32334"/>
                    <a:gd name="connsiteX4" fmla="*/ 25660 w 42805"/>
                    <a:gd name="connsiteY4" fmla="*/ 10084 h 32334"/>
                    <a:gd name="connsiteX5" fmla="*/ 42805 w 42805"/>
                    <a:gd name="connsiteY5" fmla="*/ 31516 h 32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805" h="32334">
                      <a:moveTo>
                        <a:pt x="42805" y="31611"/>
                      </a:moveTo>
                      <a:cubicBezTo>
                        <a:pt x="32899" y="33135"/>
                        <a:pt x="22326" y="32468"/>
                        <a:pt x="13659" y="27515"/>
                      </a:cubicBezTo>
                      <a:cubicBezTo>
                        <a:pt x="4991" y="22562"/>
                        <a:pt x="-1296" y="12561"/>
                        <a:pt x="228" y="2655"/>
                      </a:cubicBezTo>
                      <a:cubicBezTo>
                        <a:pt x="5562" y="2083"/>
                        <a:pt x="15278" y="-1060"/>
                        <a:pt x="20326" y="369"/>
                      </a:cubicBezTo>
                      <a:cubicBezTo>
                        <a:pt x="26708" y="2179"/>
                        <a:pt x="24136" y="3226"/>
                        <a:pt x="25660" y="10084"/>
                      </a:cubicBezTo>
                      <a:cubicBezTo>
                        <a:pt x="27089" y="16466"/>
                        <a:pt x="34518" y="31516"/>
                        <a:pt x="42805" y="315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7" name="Freeform: Shape 18096">
                  <a:extLst>
                    <a:ext uri="{FF2B5EF4-FFF2-40B4-BE49-F238E27FC236}">
                      <a16:creationId xmlns:a16="http://schemas.microsoft.com/office/drawing/2014/main" id="{49425587-5BD0-AA8B-3E48-589AD31D0170}"/>
                    </a:ext>
                  </a:extLst>
                </p:cNvPr>
                <p:cNvSpPr/>
                <p:nvPr/>
              </p:nvSpPr>
              <p:spPr>
                <a:xfrm>
                  <a:off x="4761738" y="328926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092" name="Freeform: Shape 18091">
                <a:extLst>
                  <a:ext uri="{FF2B5EF4-FFF2-40B4-BE49-F238E27FC236}">
                    <a16:creationId xmlns:a16="http://schemas.microsoft.com/office/drawing/2014/main" id="{A659E0B2-BC9A-B547-0CAE-54D99803A2B7}"/>
                  </a:ext>
                </a:extLst>
              </p:cNvPr>
              <p:cNvSpPr/>
              <p:nvPr/>
            </p:nvSpPr>
            <p:spPr>
              <a:xfrm>
                <a:off x="4725066" y="3289267"/>
                <a:ext cx="91344" cy="82638"/>
              </a:xfrm>
              <a:custGeom>
                <a:avLst/>
                <a:gdLst>
                  <a:gd name="connsiteX0" fmla="*/ 91250 w 91344"/>
                  <a:gd name="connsiteY0" fmla="*/ 40862 h 82638"/>
                  <a:gd name="connsiteX1" fmla="*/ 84582 w 91344"/>
                  <a:gd name="connsiteY1" fmla="*/ 24289 h 82638"/>
                  <a:gd name="connsiteX2" fmla="*/ 84582 w 91344"/>
                  <a:gd name="connsiteY2" fmla="*/ 24003 h 82638"/>
                  <a:gd name="connsiteX3" fmla="*/ 60579 w 91344"/>
                  <a:gd name="connsiteY3" fmla="*/ 0 h 82638"/>
                  <a:gd name="connsiteX4" fmla="*/ 55150 w 91344"/>
                  <a:gd name="connsiteY4" fmla="*/ 667 h 82638"/>
                  <a:gd name="connsiteX5" fmla="*/ 71152 w 91344"/>
                  <a:gd name="connsiteY5" fmla="*/ 21050 h 82638"/>
                  <a:gd name="connsiteX6" fmla="*/ 71152 w 91344"/>
                  <a:gd name="connsiteY6" fmla="*/ 21241 h 82638"/>
                  <a:gd name="connsiteX7" fmla="*/ 77057 w 91344"/>
                  <a:gd name="connsiteY7" fmla="*/ 35814 h 82638"/>
                  <a:gd name="connsiteX8" fmla="*/ 56007 w 91344"/>
                  <a:gd name="connsiteY8" fmla="*/ 56864 h 82638"/>
                  <a:gd name="connsiteX9" fmla="*/ 52769 w 91344"/>
                  <a:gd name="connsiteY9" fmla="*/ 56579 h 82638"/>
                  <a:gd name="connsiteX10" fmla="*/ 66675 w 91344"/>
                  <a:gd name="connsiteY10" fmla="*/ 72009 h 82638"/>
                  <a:gd name="connsiteX11" fmla="*/ 41053 w 91344"/>
                  <a:gd name="connsiteY11" fmla="*/ 68389 h 82638"/>
                  <a:gd name="connsiteX12" fmla="*/ 33147 w 91344"/>
                  <a:gd name="connsiteY12" fmla="*/ 61151 h 82638"/>
                  <a:gd name="connsiteX13" fmla="*/ 17336 w 91344"/>
                  <a:gd name="connsiteY13" fmla="*/ 68485 h 82638"/>
                  <a:gd name="connsiteX14" fmla="*/ 0 w 91344"/>
                  <a:gd name="connsiteY14" fmla="*/ 59436 h 82638"/>
                  <a:gd name="connsiteX15" fmla="*/ 23336 w 91344"/>
                  <a:gd name="connsiteY15" fmla="*/ 77914 h 82638"/>
                  <a:gd name="connsiteX16" fmla="*/ 41339 w 91344"/>
                  <a:gd name="connsiteY16" fmla="*/ 69628 h 82638"/>
                  <a:gd name="connsiteX17" fmla="*/ 50292 w 91344"/>
                  <a:gd name="connsiteY17" fmla="*/ 77819 h 82638"/>
                  <a:gd name="connsiteX18" fmla="*/ 79439 w 91344"/>
                  <a:gd name="connsiteY18" fmla="*/ 81915 h 82638"/>
                  <a:gd name="connsiteX19" fmla="*/ 63627 w 91344"/>
                  <a:gd name="connsiteY19" fmla="*/ 64389 h 82638"/>
                  <a:gd name="connsiteX20" fmla="*/ 67342 w 91344"/>
                  <a:gd name="connsiteY20" fmla="*/ 64770 h 82638"/>
                  <a:gd name="connsiteX21" fmla="*/ 91345 w 91344"/>
                  <a:gd name="connsiteY21" fmla="*/ 40767 h 82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1344" h="82638">
                    <a:moveTo>
                      <a:pt x="91250" y="40862"/>
                    </a:moveTo>
                    <a:cubicBezTo>
                      <a:pt x="91250" y="34481"/>
                      <a:pt x="88678" y="28670"/>
                      <a:pt x="84582" y="24289"/>
                    </a:cubicBezTo>
                    <a:cubicBezTo>
                      <a:pt x="84582" y="24289"/>
                      <a:pt x="84582" y="24098"/>
                      <a:pt x="84582" y="24003"/>
                    </a:cubicBezTo>
                    <a:cubicBezTo>
                      <a:pt x="84582" y="10763"/>
                      <a:pt x="73819" y="0"/>
                      <a:pt x="60579" y="0"/>
                    </a:cubicBezTo>
                    <a:cubicBezTo>
                      <a:pt x="58674" y="0"/>
                      <a:pt x="56960" y="286"/>
                      <a:pt x="55150" y="667"/>
                    </a:cubicBezTo>
                    <a:cubicBezTo>
                      <a:pt x="64294" y="2953"/>
                      <a:pt x="71152" y="11144"/>
                      <a:pt x="71152" y="21050"/>
                    </a:cubicBezTo>
                    <a:cubicBezTo>
                      <a:pt x="71152" y="21050"/>
                      <a:pt x="71152" y="21241"/>
                      <a:pt x="71152" y="21241"/>
                    </a:cubicBezTo>
                    <a:cubicBezTo>
                      <a:pt x="74771" y="25051"/>
                      <a:pt x="77057" y="30099"/>
                      <a:pt x="77057" y="35814"/>
                    </a:cubicBezTo>
                    <a:cubicBezTo>
                      <a:pt x="77057" y="47435"/>
                      <a:pt x="67628" y="56864"/>
                      <a:pt x="56007" y="56864"/>
                    </a:cubicBezTo>
                    <a:cubicBezTo>
                      <a:pt x="54864" y="56864"/>
                      <a:pt x="53816" y="56674"/>
                      <a:pt x="52769" y="56579"/>
                    </a:cubicBezTo>
                    <a:cubicBezTo>
                      <a:pt x="55150" y="62865"/>
                      <a:pt x="60674" y="72009"/>
                      <a:pt x="66675" y="72009"/>
                    </a:cubicBezTo>
                    <a:cubicBezTo>
                      <a:pt x="58007" y="73342"/>
                      <a:pt x="48673" y="72771"/>
                      <a:pt x="41053" y="68389"/>
                    </a:cubicBezTo>
                    <a:cubicBezTo>
                      <a:pt x="38005" y="66580"/>
                      <a:pt x="35243" y="64103"/>
                      <a:pt x="33147" y="61151"/>
                    </a:cubicBezTo>
                    <a:cubicBezTo>
                      <a:pt x="29242" y="65627"/>
                      <a:pt x="23622" y="68485"/>
                      <a:pt x="17336" y="68485"/>
                    </a:cubicBezTo>
                    <a:cubicBezTo>
                      <a:pt x="10192" y="68485"/>
                      <a:pt x="3810" y="64865"/>
                      <a:pt x="0" y="59436"/>
                    </a:cubicBezTo>
                    <a:cubicBezTo>
                      <a:pt x="2477" y="70009"/>
                      <a:pt x="11906" y="77914"/>
                      <a:pt x="23336" y="77914"/>
                    </a:cubicBezTo>
                    <a:cubicBezTo>
                      <a:pt x="30575" y="77914"/>
                      <a:pt x="36957" y="74676"/>
                      <a:pt x="41339" y="69628"/>
                    </a:cubicBezTo>
                    <a:cubicBezTo>
                      <a:pt x="43720" y="72962"/>
                      <a:pt x="46768" y="75819"/>
                      <a:pt x="50292" y="77819"/>
                    </a:cubicBezTo>
                    <a:cubicBezTo>
                      <a:pt x="58960" y="82772"/>
                      <a:pt x="69533" y="83439"/>
                      <a:pt x="79439" y="81915"/>
                    </a:cubicBezTo>
                    <a:cubicBezTo>
                      <a:pt x="72581" y="81915"/>
                      <a:pt x="66294" y="71628"/>
                      <a:pt x="63627" y="64389"/>
                    </a:cubicBezTo>
                    <a:cubicBezTo>
                      <a:pt x="64865" y="64580"/>
                      <a:pt x="66008" y="64770"/>
                      <a:pt x="67342" y="64770"/>
                    </a:cubicBezTo>
                    <a:cubicBezTo>
                      <a:pt x="80582" y="64770"/>
                      <a:pt x="91345" y="54007"/>
                      <a:pt x="91345" y="40767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8071" name="Graphic 3">
              <a:extLst>
                <a:ext uri="{FF2B5EF4-FFF2-40B4-BE49-F238E27FC236}">
                  <a16:creationId xmlns:a16="http://schemas.microsoft.com/office/drawing/2014/main" id="{6B4158F6-6042-2DFB-A850-714FDA1F2059}"/>
                </a:ext>
              </a:extLst>
            </p:cNvPr>
            <p:cNvGrpSpPr/>
            <p:nvPr/>
          </p:nvGrpSpPr>
          <p:grpSpPr>
            <a:xfrm>
              <a:off x="5235511" y="3603211"/>
              <a:ext cx="99917" cy="93821"/>
              <a:chOff x="5235511" y="3603211"/>
              <a:chExt cx="99917" cy="93821"/>
            </a:xfrm>
          </p:grpSpPr>
          <p:grpSp>
            <p:nvGrpSpPr>
              <p:cNvPr id="18082" name="Graphic 3">
                <a:extLst>
                  <a:ext uri="{FF2B5EF4-FFF2-40B4-BE49-F238E27FC236}">
                    <a16:creationId xmlns:a16="http://schemas.microsoft.com/office/drawing/2014/main" id="{6DFC2080-C59D-0F8B-9EA2-C9F0E9314998}"/>
                  </a:ext>
                </a:extLst>
              </p:cNvPr>
              <p:cNvGrpSpPr/>
              <p:nvPr/>
            </p:nvGrpSpPr>
            <p:grpSpPr>
              <a:xfrm>
                <a:off x="5235511" y="3603211"/>
                <a:ext cx="99917" cy="93821"/>
                <a:chOff x="5235511" y="3603211"/>
                <a:chExt cx="99917" cy="93821"/>
              </a:xfrm>
              <a:solidFill>
                <a:srgbClr val="FFFFFF"/>
              </a:solidFill>
            </p:grpSpPr>
            <p:sp>
              <p:nvSpPr>
                <p:cNvPr id="18086" name="Freeform: Shape 18085">
                  <a:extLst>
                    <a:ext uri="{FF2B5EF4-FFF2-40B4-BE49-F238E27FC236}">
                      <a16:creationId xmlns:a16="http://schemas.microsoft.com/office/drawing/2014/main" id="{4FEF3871-05E0-F0FC-898F-052A7FE5ED25}"/>
                    </a:ext>
                  </a:extLst>
                </p:cNvPr>
                <p:cNvSpPr/>
                <p:nvPr/>
              </p:nvSpPr>
              <p:spPr>
                <a:xfrm>
                  <a:off x="5279231" y="3631596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87" name="Freeform: Shape 18086">
                  <a:extLst>
                    <a:ext uri="{FF2B5EF4-FFF2-40B4-BE49-F238E27FC236}">
                      <a16:creationId xmlns:a16="http://schemas.microsoft.com/office/drawing/2014/main" id="{A9C15126-EE83-2B0A-6852-AB6B9083B12E}"/>
                    </a:ext>
                  </a:extLst>
                </p:cNvPr>
                <p:cNvSpPr/>
                <p:nvPr/>
              </p:nvSpPr>
              <p:spPr>
                <a:xfrm>
                  <a:off x="5260752" y="3649027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88" name="Freeform: Shape 18087">
                  <a:extLst>
                    <a:ext uri="{FF2B5EF4-FFF2-40B4-BE49-F238E27FC236}">
                      <a16:creationId xmlns:a16="http://schemas.microsoft.com/office/drawing/2014/main" id="{DBF21A64-A5D2-2671-357B-DC4F9EC0C50D}"/>
                    </a:ext>
                  </a:extLst>
                </p:cNvPr>
                <p:cNvSpPr/>
                <p:nvPr/>
              </p:nvSpPr>
              <p:spPr>
                <a:xfrm>
                  <a:off x="5256847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89" name="Freeform: Shape 18088">
                  <a:extLst>
                    <a:ext uri="{FF2B5EF4-FFF2-40B4-BE49-F238E27FC236}">
                      <a16:creationId xmlns:a16="http://schemas.microsoft.com/office/drawing/2014/main" id="{A7C3BF4E-7E0C-88D4-D018-4AE9843CE4C0}"/>
                    </a:ext>
                  </a:extLst>
                </p:cNvPr>
                <p:cNvSpPr/>
                <p:nvPr/>
              </p:nvSpPr>
              <p:spPr>
                <a:xfrm>
                  <a:off x="5235511" y="3630739"/>
                  <a:ext cx="42671" cy="31778"/>
                </a:xfrm>
                <a:custGeom>
                  <a:avLst/>
                  <a:gdLst>
                    <a:gd name="connsiteX0" fmla="*/ 95 w 42671"/>
                    <a:gd name="connsiteY0" fmla="*/ 0 h 31778"/>
                    <a:gd name="connsiteX1" fmla="*/ 14669 w 42671"/>
                    <a:gd name="connsiteY1" fmla="*/ 25622 h 31778"/>
                    <a:gd name="connsiteX2" fmla="*/ 42672 w 42671"/>
                    <a:gd name="connsiteY2" fmla="*/ 28956 h 31778"/>
                    <a:gd name="connsiteX3" fmla="*/ 37338 w 42671"/>
                    <a:gd name="connsiteY3" fmla="*/ 9430 h 31778"/>
                    <a:gd name="connsiteX4" fmla="*/ 26289 w 42671"/>
                    <a:gd name="connsiteY4" fmla="*/ 8001 h 31778"/>
                    <a:gd name="connsiteX5" fmla="*/ 0 w 42671"/>
                    <a:gd name="connsiteY5" fmla="*/ 0 h 317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71" h="31778">
                      <a:moveTo>
                        <a:pt x="95" y="0"/>
                      </a:moveTo>
                      <a:cubicBezTo>
                        <a:pt x="2286" y="9715"/>
                        <a:pt x="6763" y="19336"/>
                        <a:pt x="14669" y="25622"/>
                      </a:cubicBezTo>
                      <a:cubicBezTo>
                        <a:pt x="22574" y="31909"/>
                        <a:pt x="34100" y="34004"/>
                        <a:pt x="42672" y="28956"/>
                      </a:cubicBezTo>
                      <a:cubicBezTo>
                        <a:pt x="41243" y="23813"/>
                        <a:pt x="40576" y="13621"/>
                        <a:pt x="37338" y="9430"/>
                      </a:cubicBezTo>
                      <a:cubicBezTo>
                        <a:pt x="33338" y="4191"/>
                        <a:pt x="33242" y="6858"/>
                        <a:pt x="26289" y="8001"/>
                      </a:cubicBezTo>
                      <a:cubicBezTo>
                        <a:pt x="19812" y="9049"/>
                        <a:pt x="3048" y="762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0" name="Freeform: Shape 18089">
                  <a:extLst>
                    <a:ext uri="{FF2B5EF4-FFF2-40B4-BE49-F238E27FC236}">
                      <a16:creationId xmlns:a16="http://schemas.microsoft.com/office/drawing/2014/main" id="{51470A49-1491-8C01-3D66-0867F1F5ADBE}"/>
                    </a:ext>
                  </a:extLst>
                </p:cNvPr>
                <p:cNvSpPr/>
                <p:nvPr/>
              </p:nvSpPr>
              <p:spPr>
                <a:xfrm>
                  <a:off x="5274945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083" name="Graphic 3">
                <a:extLst>
                  <a:ext uri="{FF2B5EF4-FFF2-40B4-BE49-F238E27FC236}">
                    <a16:creationId xmlns:a16="http://schemas.microsoft.com/office/drawing/2014/main" id="{BCA8070C-7EAB-17E0-6578-EEAAA42082B9}"/>
                  </a:ext>
                </a:extLst>
              </p:cNvPr>
              <p:cNvGrpSpPr/>
              <p:nvPr/>
            </p:nvGrpSpPr>
            <p:grpSpPr>
              <a:xfrm>
                <a:off x="5241607" y="3603259"/>
                <a:ext cx="93804" cy="93539"/>
                <a:chOff x="5241607" y="3603259"/>
                <a:chExt cx="93804" cy="93539"/>
              </a:xfrm>
              <a:solidFill>
                <a:srgbClr val="3D3936"/>
              </a:solidFill>
            </p:grpSpPr>
            <p:sp>
              <p:nvSpPr>
                <p:cNvPr id="18084" name="Freeform: Shape 18083">
                  <a:extLst>
                    <a:ext uri="{FF2B5EF4-FFF2-40B4-BE49-F238E27FC236}">
                      <a16:creationId xmlns:a16="http://schemas.microsoft.com/office/drawing/2014/main" id="{0A641D6D-732D-90F8-C9C4-340F22F8E558}"/>
                    </a:ext>
                  </a:extLst>
                </p:cNvPr>
                <p:cNvSpPr/>
                <p:nvPr/>
              </p:nvSpPr>
              <p:spPr>
                <a:xfrm>
                  <a:off x="5241607" y="3646169"/>
                  <a:ext cx="13811" cy="12287"/>
                </a:xfrm>
                <a:custGeom>
                  <a:avLst/>
                  <a:gdLst>
                    <a:gd name="connsiteX0" fmla="*/ 13811 w 13811"/>
                    <a:gd name="connsiteY0" fmla="*/ 7144 h 12287"/>
                    <a:gd name="connsiteX1" fmla="*/ 2000 w 13811"/>
                    <a:gd name="connsiteY1" fmla="*/ 2000 h 12287"/>
                    <a:gd name="connsiteX2" fmla="*/ 0 w 13811"/>
                    <a:gd name="connsiteY2" fmla="*/ 0 h 12287"/>
                    <a:gd name="connsiteX3" fmla="*/ 8477 w 13811"/>
                    <a:gd name="connsiteY3" fmla="*/ 10192 h 12287"/>
                    <a:gd name="connsiteX4" fmla="*/ 12002 w 13811"/>
                    <a:gd name="connsiteY4" fmla="*/ 12287 h 12287"/>
                    <a:gd name="connsiteX5" fmla="*/ 13811 w 13811"/>
                    <a:gd name="connsiteY5" fmla="*/ 7144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811" h="12287">
                      <a:moveTo>
                        <a:pt x="13811" y="7144"/>
                      </a:moveTo>
                      <a:cubicBezTo>
                        <a:pt x="9525" y="6477"/>
                        <a:pt x="5334" y="4667"/>
                        <a:pt x="2000" y="2000"/>
                      </a:cubicBezTo>
                      <a:cubicBezTo>
                        <a:pt x="1238" y="1429"/>
                        <a:pt x="667" y="667"/>
                        <a:pt x="0" y="0"/>
                      </a:cubicBezTo>
                      <a:cubicBezTo>
                        <a:pt x="2286" y="3905"/>
                        <a:pt x="5048" y="7429"/>
                        <a:pt x="8477" y="10192"/>
                      </a:cubicBezTo>
                      <a:cubicBezTo>
                        <a:pt x="9525" y="11049"/>
                        <a:pt x="10858" y="11620"/>
                        <a:pt x="12002" y="12287"/>
                      </a:cubicBezTo>
                      <a:cubicBezTo>
                        <a:pt x="12382" y="10477"/>
                        <a:pt x="12954" y="8763"/>
                        <a:pt x="13811" y="714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085" name="Freeform: Shape 18084">
                  <a:extLst>
                    <a:ext uri="{FF2B5EF4-FFF2-40B4-BE49-F238E27FC236}">
                      <a16:creationId xmlns:a16="http://schemas.microsoft.com/office/drawing/2014/main" id="{FB5DD96C-9680-FAB7-267F-4D6EB69F4732}"/>
                    </a:ext>
                  </a:extLst>
                </p:cNvPr>
                <p:cNvSpPr/>
                <p:nvPr/>
              </p:nvSpPr>
              <p:spPr>
                <a:xfrm>
                  <a:off x="5261895" y="3603259"/>
                  <a:ext cx="73516" cy="93539"/>
                </a:xfrm>
                <a:custGeom>
                  <a:avLst/>
                  <a:gdLst>
                    <a:gd name="connsiteX0" fmla="*/ 71533 w 73516"/>
                    <a:gd name="connsiteY0" fmla="*/ 46053 h 93539"/>
                    <a:gd name="connsiteX1" fmla="*/ 59436 w 73516"/>
                    <a:gd name="connsiteY1" fmla="*/ 32146 h 93539"/>
                    <a:gd name="connsiteX2" fmla="*/ 59341 w 73516"/>
                    <a:gd name="connsiteY2" fmla="*/ 15097 h 93539"/>
                    <a:gd name="connsiteX3" fmla="*/ 34385 w 73516"/>
                    <a:gd name="connsiteY3" fmla="*/ 142 h 93539"/>
                    <a:gd name="connsiteX4" fmla="*/ 44577 w 73516"/>
                    <a:gd name="connsiteY4" fmla="*/ 11191 h 93539"/>
                    <a:gd name="connsiteX5" fmla="*/ 44672 w 73516"/>
                    <a:gd name="connsiteY5" fmla="*/ 26241 h 93539"/>
                    <a:gd name="connsiteX6" fmla="*/ 55340 w 73516"/>
                    <a:gd name="connsiteY6" fmla="*/ 38528 h 93539"/>
                    <a:gd name="connsiteX7" fmla="*/ 41339 w 73516"/>
                    <a:gd name="connsiteY7" fmla="*/ 70818 h 93539"/>
                    <a:gd name="connsiteX8" fmla="*/ 29147 w 73516"/>
                    <a:gd name="connsiteY8" fmla="*/ 72247 h 93539"/>
                    <a:gd name="connsiteX9" fmla="*/ 20098 w 73516"/>
                    <a:gd name="connsiteY9" fmla="*/ 79200 h 93539"/>
                    <a:gd name="connsiteX10" fmla="*/ 0 w 73516"/>
                    <a:gd name="connsiteY10" fmla="*/ 76723 h 93539"/>
                    <a:gd name="connsiteX11" fmla="*/ 476 w 73516"/>
                    <a:gd name="connsiteY11" fmla="*/ 78343 h 93539"/>
                    <a:gd name="connsiteX12" fmla="*/ 31623 w 73516"/>
                    <a:gd name="connsiteY12" fmla="*/ 91868 h 93539"/>
                    <a:gd name="connsiteX13" fmla="*/ 41910 w 73516"/>
                    <a:gd name="connsiteY13" fmla="*/ 83962 h 93539"/>
                    <a:gd name="connsiteX14" fmla="*/ 55721 w 73516"/>
                    <a:gd name="connsiteY14" fmla="*/ 82343 h 93539"/>
                    <a:gd name="connsiteX15" fmla="*/ 71533 w 73516"/>
                    <a:gd name="connsiteY15" fmla="*/ 45862 h 93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3516" h="93539">
                      <a:moveTo>
                        <a:pt x="71533" y="46053"/>
                      </a:moveTo>
                      <a:cubicBezTo>
                        <a:pt x="69151" y="39957"/>
                        <a:pt x="64770" y="35290"/>
                        <a:pt x="59436" y="32146"/>
                      </a:cubicBezTo>
                      <a:cubicBezTo>
                        <a:pt x="61341" y="26812"/>
                        <a:pt x="61531" y="20812"/>
                        <a:pt x="59341" y="15097"/>
                      </a:cubicBezTo>
                      <a:cubicBezTo>
                        <a:pt x="55245" y="4810"/>
                        <a:pt x="44863" y="-1001"/>
                        <a:pt x="34385" y="142"/>
                      </a:cubicBezTo>
                      <a:cubicBezTo>
                        <a:pt x="38862" y="2428"/>
                        <a:pt x="42672" y="6143"/>
                        <a:pt x="44577" y="11191"/>
                      </a:cubicBezTo>
                      <a:cubicBezTo>
                        <a:pt x="46577" y="16240"/>
                        <a:pt x="46387" y="21574"/>
                        <a:pt x="44672" y="26241"/>
                      </a:cubicBezTo>
                      <a:cubicBezTo>
                        <a:pt x="49340" y="28908"/>
                        <a:pt x="53245" y="33099"/>
                        <a:pt x="55340" y="38528"/>
                      </a:cubicBezTo>
                      <a:cubicBezTo>
                        <a:pt x="60389" y="51292"/>
                        <a:pt x="54102" y="65770"/>
                        <a:pt x="41339" y="70818"/>
                      </a:cubicBezTo>
                      <a:cubicBezTo>
                        <a:pt x="37338" y="72437"/>
                        <a:pt x="33147" y="72723"/>
                        <a:pt x="29147" y="72247"/>
                      </a:cubicBezTo>
                      <a:cubicBezTo>
                        <a:pt x="26860" y="75295"/>
                        <a:pt x="23813" y="77771"/>
                        <a:pt x="20098" y="79200"/>
                      </a:cubicBezTo>
                      <a:cubicBezTo>
                        <a:pt x="13145" y="81962"/>
                        <a:pt x="5715" y="80724"/>
                        <a:pt x="0" y="76723"/>
                      </a:cubicBezTo>
                      <a:cubicBezTo>
                        <a:pt x="191" y="77295"/>
                        <a:pt x="191" y="77771"/>
                        <a:pt x="476" y="78343"/>
                      </a:cubicBezTo>
                      <a:cubicBezTo>
                        <a:pt x="5334" y="90630"/>
                        <a:pt x="19241" y="96726"/>
                        <a:pt x="31623" y="91868"/>
                      </a:cubicBezTo>
                      <a:cubicBezTo>
                        <a:pt x="35909" y="90154"/>
                        <a:pt x="39338" y="87391"/>
                        <a:pt x="41910" y="83962"/>
                      </a:cubicBezTo>
                      <a:cubicBezTo>
                        <a:pt x="46482" y="84534"/>
                        <a:pt x="51149" y="84153"/>
                        <a:pt x="55721" y="82343"/>
                      </a:cubicBezTo>
                      <a:cubicBezTo>
                        <a:pt x="70199" y="76628"/>
                        <a:pt x="77248" y="60340"/>
                        <a:pt x="71533" y="4586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8072" name="Graphic 3">
              <a:extLst>
                <a:ext uri="{FF2B5EF4-FFF2-40B4-BE49-F238E27FC236}">
                  <a16:creationId xmlns:a16="http://schemas.microsoft.com/office/drawing/2014/main" id="{4D9E8163-7052-E309-3F39-C011C4A8F69B}"/>
                </a:ext>
              </a:extLst>
            </p:cNvPr>
            <p:cNvGrpSpPr/>
            <p:nvPr/>
          </p:nvGrpSpPr>
          <p:grpSpPr>
            <a:xfrm>
              <a:off x="4752784" y="3672853"/>
              <a:ext cx="124436" cy="114441"/>
              <a:chOff x="4752784" y="3672853"/>
              <a:chExt cx="124436" cy="114441"/>
            </a:xfrm>
          </p:grpSpPr>
          <p:grpSp>
            <p:nvGrpSpPr>
              <p:cNvPr id="18073" name="Graphic 3">
                <a:extLst>
                  <a:ext uri="{FF2B5EF4-FFF2-40B4-BE49-F238E27FC236}">
                    <a16:creationId xmlns:a16="http://schemas.microsoft.com/office/drawing/2014/main" id="{49FE99A8-1B43-5D85-2482-58EEDFD763B4}"/>
                  </a:ext>
                </a:extLst>
              </p:cNvPr>
              <p:cNvGrpSpPr/>
              <p:nvPr/>
            </p:nvGrpSpPr>
            <p:grpSpPr>
              <a:xfrm>
                <a:off x="4752784" y="3672949"/>
                <a:ext cx="124396" cy="113237"/>
                <a:chOff x="4752784" y="3672949"/>
                <a:chExt cx="124396" cy="113237"/>
              </a:xfrm>
              <a:solidFill>
                <a:srgbClr val="FFFFFF"/>
              </a:solidFill>
            </p:grpSpPr>
            <p:grpSp>
              <p:nvGrpSpPr>
                <p:cNvPr id="18077" name="Graphic 3">
                  <a:extLst>
                    <a:ext uri="{FF2B5EF4-FFF2-40B4-BE49-F238E27FC236}">
                      <a16:creationId xmlns:a16="http://schemas.microsoft.com/office/drawing/2014/main" id="{96968EF0-6609-1B00-6101-3DC110EF6B43}"/>
                    </a:ext>
                  </a:extLst>
                </p:cNvPr>
                <p:cNvGrpSpPr/>
                <p:nvPr/>
              </p:nvGrpSpPr>
              <p:grpSpPr>
                <a:xfrm>
                  <a:off x="4752784" y="3680935"/>
                  <a:ext cx="124396" cy="105251"/>
                  <a:chOff x="4752784" y="3680935"/>
                  <a:chExt cx="124396" cy="105251"/>
                </a:xfrm>
                <a:solidFill>
                  <a:srgbClr val="FFFFFF"/>
                </a:solidFill>
              </p:grpSpPr>
              <p:sp>
                <p:nvSpPr>
                  <p:cNvPr id="18079" name="Freeform: Shape 18078">
                    <a:extLst>
                      <a:ext uri="{FF2B5EF4-FFF2-40B4-BE49-F238E27FC236}">
                        <a16:creationId xmlns:a16="http://schemas.microsoft.com/office/drawing/2014/main" id="{D1B950BC-7AEB-432A-F2AE-3BEEA9EB9485}"/>
                      </a:ext>
                    </a:extLst>
                  </p:cNvPr>
                  <p:cNvSpPr/>
                  <p:nvPr/>
                </p:nvSpPr>
                <p:spPr>
                  <a:xfrm>
                    <a:off x="4766024" y="3709034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3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3"/>
                          <a:pt x="38576" y="77153"/>
                        </a:cubicBezTo>
                        <a:cubicBezTo>
                          <a:pt x="17271" y="77153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080" name="Freeform: Shape 18079">
                    <a:extLst>
                      <a:ext uri="{FF2B5EF4-FFF2-40B4-BE49-F238E27FC236}">
                        <a16:creationId xmlns:a16="http://schemas.microsoft.com/office/drawing/2014/main" id="{03A8096C-AB71-4090-7968-C2C8E51096C4}"/>
                      </a:ext>
                    </a:extLst>
                  </p:cNvPr>
                  <p:cNvSpPr/>
                  <p:nvPr/>
                </p:nvSpPr>
                <p:spPr>
                  <a:xfrm>
                    <a:off x="4752784" y="3680935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081" name="Freeform: Shape 18080">
                    <a:extLst>
                      <a:ext uri="{FF2B5EF4-FFF2-40B4-BE49-F238E27FC236}">
                        <a16:creationId xmlns:a16="http://schemas.microsoft.com/office/drawing/2014/main" id="{62AFDBDC-35A6-3191-4338-F495276B2B13}"/>
                      </a:ext>
                    </a:extLst>
                  </p:cNvPr>
                  <p:cNvSpPr/>
                  <p:nvPr/>
                </p:nvSpPr>
                <p:spPr>
                  <a:xfrm>
                    <a:off x="4811268" y="3704462"/>
                    <a:ext cx="65912" cy="65912"/>
                  </a:xfrm>
                  <a:custGeom>
                    <a:avLst/>
                    <a:gdLst>
                      <a:gd name="connsiteX0" fmla="*/ 65913 w 65912"/>
                      <a:gd name="connsiteY0" fmla="*/ 32956 h 65912"/>
                      <a:gd name="connsiteX1" fmla="*/ 32957 w 65912"/>
                      <a:gd name="connsiteY1" fmla="*/ 65913 h 65912"/>
                      <a:gd name="connsiteX2" fmla="*/ 0 w 65912"/>
                      <a:gd name="connsiteY2" fmla="*/ 32956 h 65912"/>
                      <a:gd name="connsiteX3" fmla="*/ 32957 w 65912"/>
                      <a:gd name="connsiteY3" fmla="*/ 0 h 65912"/>
                      <a:gd name="connsiteX4" fmla="*/ 65913 w 65912"/>
                      <a:gd name="connsiteY4" fmla="*/ 32956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2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078" name="Freeform: Shape 18077">
                  <a:extLst>
                    <a:ext uri="{FF2B5EF4-FFF2-40B4-BE49-F238E27FC236}">
                      <a16:creationId xmlns:a16="http://schemas.microsoft.com/office/drawing/2014/main" id="{6527CA6C-7448-FA55-E000-736655F4087D}"/>
                    </a:ext>
                  </a:extLst>
                </p:cNvPr>
                <p:cNvSpPr/>
                <p:nvPr/>
              </p:nvSpPr>
              <p:spPr>
                <a:xfrm>
                  <a:off x="4808358" y="3672949"/>
                  <a:ext cx="61869" cy="42482"/>
                </a:xfrm>
                <a:custGeom>
                  <a:avLst/>
                  <a:gdLst>
                    <a:gd name="connsiteX0" fmla="*/ 61869 w 61869"/>
                    <a:gd name="connsiteY0" fmla="*/ 2462 h 42482"/>
                    <a:gd name="connsiteX1" fmla="*/ 21483 w 61869"/>
                    <a:gd name="connsiteY1" fmla="*/ 4367 h 42482"/>
                    <a:gd name="connsiteX2" fmla="*/ 52 w 61869"/>
                    <a:gd name="connsiteY2" fmla="*/ 36657 h 42482"/>
                    <a:gd name="connsiteX3" fmla="*/ 27294 w 61869"/>
                    <a:gd name="connsiteY3" fmla="*/ 42277 h 42482"/>
                    <a:gd name="connsiteX4" fmla="*/ 35771 w 61869"/>
                    <a:gd name="connsiteY4" fmla="*/ 29608 h 42482"/>
                    <a:gd name="connsiteX5" fmla="*/ 61869 w 61869"/>
                    <a:gd name="connsiteY5" fmla="*/ 2367 h 42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869" h="42482">
                      <a:moveTo>
                        <a:pt x="61869" y="2462"/>
                      </a:moveTo>
                      <a:cubicBezTo>
                        <a:pt x="48534" y="-872"/>
                        <a:pt x="33961" y="-1348"/>
                        <a:pt x="21483" y="4367"/>
                      </a:cubicBezTo>
                      <a:cubicBezTo>
                        <a:pt x="9006" y="10082"/>
                        <a:pt x="-805" y="22941"/>
                        <a:pt x="52" y="36657"/>
                      </a:cubicBezTo>
                      <a:cubicBezTo>
                        <a:pt x="7291" y="38086"/>
                        <a:pt x="20150" y="43610"/>
                        <a:pt x="27294" y="42277"/>
                      </a:cubicBezTo>
                      <a:cubicBezTo>
                        <a:pt x="36152" y="40657"/>
                        <a:pt x="32913" y="38848"/>
                        <a:pt x="35771" y="29608"/>
                      </a:cubicBezTo>
                      <a:cubicBezTo>
                        <a:pt x="38533" y="21036"/>
                        <a:pt x="50630" y="1319"/>
                        <a:pt x="61869" y="23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074" name="Graphic 3">
                <a:extLst>
                  <a:ext uri="{FF2B5EF4-FFF2-40B4-BE49-F238E27FC236}">
                    <a16:creationId xmlns:a16="http://schemas.microsoft.com/office/drawing/2014/main" id="{83AA1087-62E2-73F3-ADF5-DB0B55074D77}"/>
                  </a:ext>
                </a:extLst>
              </p:cNvPr>
              <p:cNvGrpSpPr/>
              <p:nvPr/>
            </p:nvGrpSpPr>
            <p:grpSpPr>
              <a:xfrm>
                <a:off x="4752832" y="3672853"/>
                <a:ext cx="124388" cy="114441"/>
                <a:chOff x="4752832" y="3672853"/>
                <a:chExt cx="124388" cy="114441"/>
              </a:xfrm>
              <a:solidFill>
                <a:srgbClr val="3D3936"/>
              </a:solidFill>
            </p:grpSpPr>
            <p:sp>
              <p:nvSpPr>
                <p:cNvPr id="18075" name="Freeform: Shape 18074">
                  <a:extLst>
                    <a:ext uri="{FF2B5EF4-FFF2-40B4-BE49-F238E27FC236}">
                      <a16:creationId xmlns:a16="http://schemas.microsoft.com/office/drawing/2014/main" id="{D3CEF4BB-BE55-4D58-719E-47CC2E9D3CC0}"/>
                    </a:ext>
                  </a:extLst>
                </p:cNvPr>
                <p:cNvSpPr/>
                <p:nvPr/>
              </p:nvSpPr>
              <p:spPr>
                <a:xfrm>
                  <a:off x="4813649" y="3672853"/>
                  <a:ext cx="56578" cy="24560"/>
                </a:xfrm>
                <a:custGeom>
                  <a:avLst/>
                  <a:gdLst>
                    <a:gd name="connsiteX0" fmla="*/ 6096 w 56578"/>
                    <a:gd name="connsiteY0" fmla="*/ 24560 h 24560"/>
                    <a:gd name="connsiteX1" fmla="*/ 21527 w 56578"/>
                    <a:gd name="connsiteY1" fmla="*/ 9987 h 24560"/>
                    <a:gd name="connsiteX2" fmla="*/ 46291 w 56578"/>
                    <a:gd name="connsiteY2" fmla="*/ 6558 h 24560"/>
                    <a:gd name="connsiteX3" fmla="*/ 56579 w 56578"/>
                    <a:gd name="connsiteY3" fmla="*/ 2462 h 24560"/>
                    <a:gd name="connsiteX4" fmla="*/ 16192 w 56578"/>
                    <a:gd name="connsiteY4" fmla="*/ 4367 h 24560"/>
                    <a:gd name="connsiteX5" fmla="*/ 0 w 56578"/>
                    <a:gd name="connsiteY5" fmla="*/ 18655 h 24560"/>
                    <a:gd name="connsiteX6" fmla="*/ 6096 w 56578"/>
                    <a:gd name="connsiteY6" fmla="*/ 24560 h 24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578" h="24560">
                      <a:moveTo>
                        <a:pt x="6096" y="24560"/>
                      </a:moveTo>
                      <a:cubicBezTo>
                        <a:pt x="9430" y="18274"/>
                        <a:pt x="15049" y="12940"/>
                        <a:pt x="21527" y="9987"/>
                      </a:cubicBezTo>
                      <a:cubicBezTo>
                        <a:pt x="29242" y="6463"/>
                        <a:pt x="37814" y="5701"/>
                        <a:pt x="46291" y="6558"/>
                      </a:cubicBezTo>
                      <a:cubicBezTo>
                        <a:pt x="49625" y="3891"/>
                        <a:pt x="53150" y="2176"/>
                        <a:pt x="56579" y="2462"/>
                      </a:cubicBezTo>
                      <a:cubicBezTo>
                        <a:pt x="43244" y="-872"/>
                        <a:pt x="28670" y="-1348"/>
                        <a:pt x="16192" y="4367"/>
                      </a:cubicBezTo>
                      <a:cubicBezTo>
                        <a:pt x="9620" y="7415"/>
                        <a:pt x="3905" y="12559"/>
                        <a:pt x="0" y="18655"/>
                      </a:cubicBezTo>
                      <a:cubicBezTo>
                        <a:pt x="2286" y="20369"/>
                        <a:pt x="4382" y="22274"/>
                        <a:pt x="6096" y="245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076" name="Freeform: Shape 18075">
                  <a:extLst>
                    <a:ext uri="{FF2B5EF4-FFF2-40B4-BE49-F238E27FC236}">
                      <a16:creationId xmlns:a16="http://schemas.microsoft.com/office/drawing/2014/main" id="{596399AA-1615-B9B9-5524-C2276193CDEA}"/>
                    </a:ext>
                  </a:extLst>
                </p:cNvPr>
                <p:cNvSpPr/>
                <p:nvPr/>
              </p:nvSpPr>
              <p:spPr>
                <a:xfrm>
                  <a:off x="4752832" y="3680993"/>
                  <a:ext cx="124388" cy="106302"/>
                </a:xfrm>
                <a:custGeom>
                  <a:avLst/>
                  <a:gdLst>
                    <a:gd name="connsiteX0" fmla="*/ 14049 w 124388"/>
                    <a:gd name="connsiteY0" fmla="*/ 59760 h 106302"/>
                    <a:gd name="connsiteX1" fmla="*/ 13192 w 124388"/>
                    <a:gd name="connsiteY1" fmla="*/ 64236 h 106302"/>
                    <a:gd name="connsiteX2" fmla="*/ 48149 w 124388"/>
                    <a:gd name="connsiteY2" fmla="*/ 106146 h 106302"/>
                    <a:gd name="connsiteX3" fmla="*/ 84058 w 124388"/>
                    <a:gd name="connsiteY3" fmla="*/ 88430 h 106302"/>
                    <a:gd name="connsiteX4" fmla="*/ 88440 w 124388"/>
                    <a:gd name="connsiteY4" fmla="*/ 89287 h 106302"/>
                    <a:gd name="connsiteX5" fmla="*/ 124254 w 124388"/>
                    <a:gd name="connsiteY5" fmla="*/ 59474 h 106302"/>
                    <a:gd name="connsiteX6" fmla="*/ 94821 w 124388"/>
                    <a:gd name="connsiteY6" fmla="*/ 23755 h 106302"/>
                    <a:gd name="connsiteX7" fmla="*/ 94821 w 124388"/>
                    <a:gd name="connsiteY7" fmla="*/ 23755 h 106302"/>
                    <a:gd name="connsiteX8" fmla="*/ 94345 w 124388"/>
                    <a:gd name="connsiteY8" fmla="*/ 25565 h 106302"/>
                    <a:gd name="connsiteX9" fmla="*/ 97488 w 124388"/>
                    <a:gd name="connsiteY9" fmla="*/ 25565 h 106302"/>
                    <a:gd name="connsiteX10" fmla="*/ 123301 w 124388"/>
                    <a:gd name="connsiteY10" fmla="*/ 56521 h 106302"/>
                    <a:gd name="connsiteX11" fmla="*/ 92345 w 124388"/>
                    <a:gd name="connsiteY11" fmla="*/ 82334 h 106302"/>
                    <a:gd name="connsiteX12" fmla="*/ 88535 w 124388"/>
                    <a:gd name="connsiteY12" fmla="*/ 81572 h 106302"/>
                    <a:gd name="connsiteX13" fmla="*/ 57483 w 124388"/>
                    <a:gd name="connsiteY13" fmla="*/ 96907 h 106302"/>
                    <a:gd name="connsiteX14" fmla="*/ 27289 w 124388"/>
                    <a:gd name="connsiteY14" fmla="*/ 60617 h 106302"/>
                    <a:gd name="connsiteX15" fmla="*/ 28051 w 124388"/>
                    <a:gd name="connsiteY15" fmla="*/ 56807 h 106302"/>
                    <a:gd name="connsiteX16" fmla="*/ 15954 w 124388"/>
                    <a:gd name="connsiteY16" fmla="*/ 30994 h 106302"/>
                    <a:gd name="connsiteX17" fmla="*/ 46911 w 124388"/>
                    <a:gd name="connsiteY17" fmla="*/ 5181 h 106302"/>
                    <a:gd name="connsiteX18" fmla="*/ 51768 w 124388"/>
                    <a:gd name="connsiteY18" fmla="*/ 6134 h 106302"/>
                    <a:gd name="connsiteX19" fmla="*/ 35957 w 124388"/>
                    <a:gd name="connsiteY19" fmla="*/ 133 h 106302"/>
                    <a:gd name="connsiteX20" fmla="*/ 143 w 124388"/>
                    <a:gd name="connsiteY20" fmla="*/ 29946 h 106302"/>
                    <a:gd name="connsiteX21" fmla="*/ 14049 w 124388"/>
                    <a:gd name="connsiteY21" fmla="*/ 59760 h 10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4388" h="106302">
                      <a:moveTo>
                        <a:pt x="14049" y="59760"/>
                      </a:moveTo>
                      <a:cubicBezTo>
                        <a:pt x="13764" y="61188"/>
                        <a:pt x="13287" y="62712"/>
                        <a:pt x="13192" y="64236"/>
                      </a:cubicBezTo>
                      <a:cubicBezTo>
                        <a:pt x="11287" y="85477"/>
                        <a:pt x="26908" y="104241"/>
                        <a:pt x="48149" y="106146"/>
                      </a:cubicBezTo>
                      <a:cubicBezTo>
                        <a:pt x="63008" y="107480"/>
                        <a:pt x="76533" y="100146"/>
                        <a:pt x="84058" y="88430"/>
                      </a:cubicBezTo>
                      <a:cubicBezTo>
                        <a:pt x="85487" y="88811"/>
                        <a:pt x="86916" y="89097"/>
                        <a:pt x="88440" y="89287"/>
                      </a:cubicBezTo>
                      <a:cubicBezTo>
                        <a:pt x="106537" y="90906"/>
                        <a:pt x="122634" y="77571"/>
                        <a:pt x="124254" y="59474"/>
                      </a:cubicBezTo>
                      <a:cubicBezTo>
                        <a:pt x="125873" y="41472"/>
                        <a:pt x="112728" y="25565"/>
                        <a:pt x="94821" y="23755"/>
                      </a:cubicBezTo>
                      <a:cubicBezTo>
                        <a:pt x="94821" y="23755"/>
                        <a:pt x="94821" y="23755"/>
                        <a:pt x="94821" y="23755"/>
                      </a:cubicBezTo>
                      <a:cubicBezTo>
                        <a:pt x="94631" y="24422"/>
                        <a:pt x="94440" y="24993"/>
                        <a:pt x="94345" y="25565"/>
                      </a:cubicBezTo>
                      <a:cubicBezTo>
                        <a:pt x="95393" y="25565"/>
                        <a:pt x="96441" y="25470"/>
                        <a:pt x="97488" y="25565"/>
                      </a:cubicBezTo>
                      <a:cubicBezTo>
                        <a:pt x="113205" y="26994"/>
                        <a:pt x="124730" y="40900"/>
                        <a:pt x="123301" y="56521"/>
                      </a:cubicBezTo>
                      <a:cubicBezTo>
                        <a:pt x="121872" y="72237"/>
                        <a:pt x="107966" y="83763"/>
                        <a:pt x="92345" y="82334"/>
                      </a:cubicBezTo>
                      <a:cubicBezTo>
                        <a:pt x="91011" y="82239"/>
                        <a:pt x="89773" y="81858"/>
                        <a:pt x="88535" y="81572"/>
                      </a:cubicBezTo>
                      <a:cubicBezTo>
                        <a:pt x="82058" y="91764"/>
                        <a:pt x="70342" y="98145"/>
                        <a:pt x="57483" y="96907"/>
                      </a:cubicBezTo>
                      <a:cubicBezTo>
                        <a:pt x="39100" y="95193"/>
                        <a:pt x="25575" y="79000"/>
                        <a:pt x="27289" y="60617"/>
                      </a:cubicBezTo>
                      <a:cubicBezTo>
                        <a:pt x="27384" y="59283"/>
                        <a:pt x="27765" y="58045"/>
                        <a:pt x="28051" y="56807"/>
                      </a:cubicBezTo>
                      <a:cubicBezTo>
                        <a:pt x="19955" y="51092"/>
                        <a:pt x="15002" y="41472"/>
                        <a:pt x="15954" y="30994"/>
                      </a:cubicBezTo>
                      <a:cubicBezTo>
                        <a:pt x="17383" y="15278"/>
                        <a:pt x="31290" y="3753"/>
                        <a:pt x="46911" y="5181"/>
                      </a:cubicBezTo>
                      <a:cubicBezTo>
                        <a:pt x="48625" y="5372"/>
                        <a:pt x="50149" y="5753"/>
                        <a:pt x="51768" y="6134"/>
                      </a:cubicBezTo>
                      <a:cubicBezTo>
                        <a:pt x="47196" y="2895"/>
                        <a:pt x="41958" y="609"/>
                        <a:pt x="35957" y="133"/>
                      </a:cubicBezTo>
                      <a:cubicBezTo>
                        <a:pt x="17859" y="-1486"/>
                        <a:pt x="1762" y="11849"/>
                        <a:pt x="143" y="29946"/>
                      </a:cubicBezTo>
                      <a:cubicBezTo>
                        <a:pt x="-1000" y="42138"/>
                        <a:pt x="4810" y="53187"/>
                        <a:pt x="14049" y="597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18122" name="Impact 2">
            <a:extLst>
              <a:ext uri="{FF2B5EF4-FFF2-40B4-BE49-F238E27FC236}">
                <a16:creationId xmlns:a16="http://schemas.microsoft.com/office/drawing/2014/main" id="{4D74C042-C565-3D00-9FD9-C8D99BF7D11B}"/>
              </a:ext>
            </a:extLst>
          </p:cNvPr>
          <p:cNvGrpSpPr/>
          <p:nvPr/>
        </p:nvGrpSpPr>
        <p:grpSpPr>
          <a:xfrm>
            <a:off x="5747844" y="3402670"/>
            <a:ext cx="666464" cy="513727"/>
            <a:chOff x="5719286" y="2995472"/>
            <a:chExt cx="666464" cy="513727"/>
          </a:xfrm>
        </p:grpSpPr>
        <p:grpSp>
          <p:nvGrpSpPr>
            <p:cNvPr id="18123" name="Graphic 3">
              <a:extLst>
                <a:ext uri="{FF2B5EF4-FFF2-40B4-BE49-F238E27FC236}">
                  <a16:creationId xmlns:a16="http://schemas.microsoft.com/office/drawing/2014/main" id="{4682924B-A3B7-D978-634C-80E95387385D}"/>
                </a:ext>
              </a:extLst>
            </p:cNvPr>
            <p:cNvGrpSpPr/>
            <p:nvPr/>
          </p:nvGrpSpPr>
          <p:grpSpPr>
            <a:xfrm>
              <a:off x="5857746" y="3058762"/>
              <a:ext cx="455137" cy="401193"/>
              <a:chOff x="5857746" y="3058762"/>
              <a:chExt cx="455137" cy="401193"/>
            </a:xfrm>
          </p:grpSpPr>
          <p:grpSp>
            <p:nvGrpSpPr>
              <p:cNvPr id="18162" name="Graphic 3">
                <a:extLst>
                  <a:ext uri="{FF2B5EF4-FFF2-40B4-BE49-F238E27FC236}">
                    <a16:creationId xmlns:a16="http://schemas.microsoft.com/office/drawing/2014/main" id="{E6B92F62-31B7-28E5-1DBD-7E7931B205B3}"/>
                  </a:ext>
                </a:extLst>
              </p:cNvPr>
              <p:cNvGrpSpPr/>
              <p:nvPr/>
            </p:nvGrpSpPr>
            <p:grpSpPr>
              <a:xfrm>
                <a:off x="5857875" y="3058762"/>
                <a:ext cx="455009" cy="401193"/>
                <a:chOff x="5857875" y="3058762"/>
                <a:chExt cx="455009" cy="401193"/>
              </a:xfrm>
              <a:solidFill>
                <a:srgbClr val="FFFFFF"/>
              </a:solidFill>
            </p:grpSpPr>
            <p:sp>
              <p:nvSpPr>
                <p:cNvPr id="18168" name="Freeform: Shape 18167">
                  <a:extLst>
                    <a:ext uri="{FF2B5EF4-FFF2-40B4-BE49-F238E27FC236}">
                      <a16:creationId xmlns:a16="http://schemas.microsoft.com/office/drawing/2014/main" id="{DC4FC24F-FFC0-3C1F-D0F2-ABECDEB3FBFA}"/>
                    </a:ext>
                  </a:extLst>
                </p:cNvPr>
                <p:cNvSpPr/>
                <p:nvPr/>
              </p:nvSpPr>
              <p:spPr>
                <a:xfrm>
                  <a:off x="6020657" y="3284505"/>
                  <a:ext cx="175450" cy="175450"/>
                </a:xfrm>
                <a:custGeom>
                  <a:avLst/>
                  <a:gdLst>
                    <a:gd name="connsiteX0" fmla="*/ 175450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0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0" y="87725"/>
                      </a:moveTo>
                      <a:cubicBezTo>
                        <a:pt x="175450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0" y="39276"/>
                        <a:pt x="175450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69" name="Freeform: Shape 18168">
                  <a:extLst>
                    <a:ext uri="{FF2B5EF4-FFF2-40B4-BE49-F238E27FC236}">
                      <a16:creationId xmlns:a16="http://schemas.microsoft.com/office/drawing/2014/main" id="{096CDF96-27E4-F8B7-EE4D-AD9EFA805672}"/>
                    </a:ext>
                  </a:extLst>
                </p:cNvPr>
                <p:cNvSpPr/>
                <p:nvPr/>
              </p:nvSpPr>
              <p:spPr>
                <a:xfrm>
                  <a:off x="6169437" y="326716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70" name="Freeform: Shape 18169">
                  <a:extLst>
                    <a:ext uri="{FF2B5EF4-FFF2-40B4-BE49-F238E27FC236}">
                      <a16:creationId xmlns:a16="http://schemas.microsoft.com/office/drawing/2014/main" id="{428EFC5F-DE57-4133-8F4B-18D03FB34979}"/>
                    </a:ext>
                  </a:extLst>
                </p:cNvPr>
                <p:cNvSpPr/>
                <p:nvPr/>
              </p:nvSpPr>
              <p:spPr>
                <a:xfrm>
                  <a:off x="5946362" y="3275075"/>
                  <a:ext cx="130873" cy="130873"/>
                </a:xfrm>
                <a:custGeom>
                  <a:avLst/>
                  <a:gdLst>
                    <a:gd name="connsiteX0" fmla="*/ 130873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3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3" y="65437"/>
                      </a:moveTo>
                      <a:cubicBezTo>
                        <a:pt x="130873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3" y="29297"/>
                        <a:pt x="130873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71" name="Freeform: Shape 18170">
                  <a:extLst>
                    <a:ext uri="{FF2B5EF4-FFF2-40B4-BE49-F238E27FC236}">
                      <a16:creationId xmlns:a16="http://schemas.microsoft.com/office/drawing/2014/main" id="{387B978C-D17A-9DA5-FDB7-5EC84A3F51D3}"/>
                    </a:ext>
                  </a:extLst>
                </p:cNvPr>
                <p:cNvSpPr/>
                <p:nvPr/>
              </p:nvSpPr>
              <p:spPr>
                <a:xfrm>
                  <a:off x="5857875" y="3182587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72" name="Freeform: Shape 18171">
                  <a:extLst>
                    <a:ext uri="{FF2B5EF4-FFF2-40B4-BE49-F238E27FC236}">
                      <a16:creationId xmlns:a16="http://schemas.microsoft.com/office/drawing/2014/main" id="{5F398262-F980-ED55-8B1B-0A06E22974CA}"/>
                    </a:ext>
                  </a:extLst>
                </p:cNvPr>
                <p:cNvSpPr/>
                <p:nvPr/>
              </p:nvSpPr>
              <p:spPr>
                <a:xfrm>
                  <a:off x="5985605" y="3058762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73" name="Freeform: Shape 18172">
                  <a:extLst>
                    <a:ext uri="{FF2B5EF4-FFF2-40B4-BE49-F238E27FC236}">
                      <a16:creationId xmlns:a16="http://schemas.microsoft.com/office/drawing/2014/main" id="{F68878BC-88AC-1890-D2C3-E22A0F8EBA45}"/>
                    </a:ext>
                  </a:extLst>
                </p:cNvPr>
                <p:cNvSpPr/>
                <p:nvPr/>
              </p:nvSpPr>
              <p:spPr>
                <a:xfrm>
                  <a:off x="5986557" y="3122104"/>
                  <a:ext cx="223837" cy="223837"/>
                </a:xfrm>
                <a:custGeom>
                  <a:avLst/>
                  <a:gdLst>
                    <a:gd name="connsiteX0" fmla="*/ 223837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7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7" y="111919"/>
                      </a:moveTo>
                      <a:cubicBezTo>
                        <a:pt x="223837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7" y="50108"/>
                        <a:pt x="223837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74" name="Freeform: Shape 18173">
                  <a:extLst>
                    <a:ext uri="{FF2B5EF4-FFF2-40B4-BE49-F238E27FC236}">
                      <a16:creationId xmlns:a16="http://schemas.microsoft.com/office/drawing/2014/main" id="{D3E1F74B-69A7-0B2D-B87C-2EADA6DACBC4}"/>
                    </a:ext>
                  </a:extLst>
                </p:cNvPr>
                <p:cNvSpPr/>
                <p:nvPr/>
              </p:nvSpPr>
              <p:spPr>
                <a:xfrm>
                  <a:off x="6137433" y="3130771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75" name="Freeform: Shape 18174">
                  <a:extLst>
                    <a:ext uri="{FF2B5EF4-FFF2-40B4-BE49-F238E27FC236}">
                      <a16:creationId xmlns:a16="http://schemas.microsoft.com/office/drawing/2014/main" id="{389E2ED6-AA05-A6D7-BC4B-61F24FFBF00B}"/>
                    </a:ext>
                  </a:extLst>
                </p:cNvPr>
                <p:cNvSpPr/>
                <p:nvPr/>
              </p:nvSpPr>
              <p:spPr>
                <a:xfrm>
                  <a:off x="6116478" y="307285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76" name="Freeform: Shape 18175">
                  <a:extLst>
                    <a:ext uri="{FF2B5EF4-FFF2-40B4-BE49-F238E27FC236}">
                      <a16:creationId xmlns:a16="http://schemas.microsoft.com/office/drawing/2014/main" id="{D30A64B6-3C9C-5E5C-2581-FF0BC18936EC}"/>
                    </a:ext>
                  </a:extLst>
                </p:cNvPr>
                <p:cNvSpPr/>
                <p:nvPr/>
              </p:nvSpPr>
              <p:spPr>
                <a:xfrm>
                  <a:off x="5906738" y="313724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63" name="Graphic 3">
                <a:extLst>
                  <a:ext uri="{FF2B5EF4-FFF2-40B4-BE49-F238E27FC236}">
                    <a16:creationId xmlns:a16="http://schemas.microsoft.com/office/drawing/2014/main" id="{A45723FA-8B47-6EA9-2D7E-6D209E38C20E}"/>
                  </a:ext>
                </a:extLst>
              </p:cNvPr>
              <p:cNvGrpSpPr/>
              <p:nvPr/>
            </p:nvGrpSpPr>
            <p:grpSpPr>
              <a:xfrm>
                <a:off x="5857746" y="3058803"/>
                <a:ext cx="455088" cy="401115"/>
                <a:chOff x="5857746" y="3058803"/>
                <a:chExt cx="455088" cy="401115"/>
              </a:xfrm>
              <a:solidFill>
                <a:srgbClr val="3D3936"/>
              </a:solidFill>
            </p:grpSpPr>
            <p:sp>
              <p:nvSpPr>
                <p:cNvPr id="18164" name="Freeform: Shape 18163">
                  <a:extLst>
                    <a:ext uri="{FF2B5EF4-FFF2-40B4-BE49-F238E27FC236}">
                      <a16:creationId xmlns:a16="http://schemas.microsoft.com/office/drawing/2014/main" id="{37E59B78-FE0B-AF05-1ABD-1B281E856A69}"/>
                    </a:ext>
                  </a:extLst>
                </p:cNvPr>
                <p:cNvSpPr/>
                <p:nvPr/>
              </p:nvSpPr>
              <p:spPr>
                <a:xfrm>
                  <a:off x="5857746" y="3257168"/>
                  <a:ext cx="88044" cy="96242"/>
                </a:xfrm>
                <a:custGeom>
                  <a:avLst/>
                  <a:gdLst>
                    <a:gd name="connsiteX0" fmla="*/ 2510 w 88044"/>
                    <a:gd name="connsiteY0" fmla="*/ 19622 h 96242"/>
                    <a:gd name="connsiteX1" fmla="*/ 82710 w 88044"/>
                    <a:gd name="connsiteY1" fmla="*/ 80772 h 96242"/>
                    <a:gd name="connsiteX2" fmla="*/ 82901 w 88044"/>
                    <a:gd name="connsiteY2" fmla="*/ 81915 h 96242"/>
                    <a:gd name="connsiteX3" fmla="*/ 88044 w 88044"/>
                    <a:gd name="connsiteY3" fmla="*/ 96203 h 96242"/>
                    <a:gd name="connsiteX4" fmla="*/ 2033 w 88044"/>
                    <a:gd name="connsiteY4" fmla="*/ 29242 h 96242"/>
                    <a:gd name="connsiteX5" fmla="*/ 700 w 88044"/>
                    <a:gd name="connsiteY5" fmla="*/ 0 h 96242"/>
                    <a:gd name="connsiteX6" fmla="*/ 2414 w 88044"/>
                    <a:gd name="connsiteY6" fmla="*/ 19622 h 96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044" h="96242">
                      <a:moveTo>
                        <a:pt x="2510" y="19622"/>
                      </a:moveTo>
                      <a:cubicBezTo>
                        <a:pt x="10796" y="57436"/>
                        <a:pt x="45277" y="82677"/>
                        <a:pt x="82710" y="80772"/>
                      </a:cubicBezTo>
                      <a:cubicBezTo>
                        <a:pt x="82710" y="81153"/>
                        <a:pt x="82805" y="81534"/>
                        <a:pt x="82901" y="81915"/>
                      </a:cubicBezTo>
                      <a:cubicBezTo>
                        <a:pt x="84044" y="86963"/>
                        <a:pt x="85853" y="91726"/>
                        <a:pt x="88044" y="96203"/>
                      </a:cubicBezTo>
                      <a:cubicBezTo>
                        <a:pt x="47753" y="97441"/>
                        <a:pt x="10987" y="70009"/>
                        <a:pt x="2033" y="29242"/>
                      </a:cubicBezTo>
                      <a:cubicBezTo>
                        <a:pt x="-157" y="19336"/>
                        <a:pt x="-538" y="9525"/>
                        <a:pt x="700" y="0"/>
                      </a:cubicBezTo>
                      <a:cubicBezTo>
                        <a:pt x="414" y="6477"/>
                        <a:pt x="986" y="13049"/>
                        <a:pt x="2414" y="1962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65" name="Freeform: Shape 18164">
                  <a:extLst>
                    <a:ext uri="{FF2B5EF4-FFF2-40B4-BE49-F238E27FC236}">
                      <a16:creationId xmlns:a16="http://schemas.microsoft.com/office/drawing/2014/main" id="{7C9F0CEE-3540-0A33-DBAD-1112FDC87F72}"/>
                    </a:ext>
                  </a:extLst>
                </p:cNvPr>
                <p:cNvSpPr/>
                <p:nvPr/>
              </p:nvSpPr>
              <p:spPr>
                <a:xfrm>
                  <a:off x="5949029" y="3358990"/>
                  <a:ext cx="75437" cy="46967"/>
                </a:xfrm>
                <a:custGeom>
                  <a:avLst/>
                  <a:gdLst>
                    <a:gd name="connsiteX0" fmla="*/ 63722 w 75437"/>
                    <a:gd name="connsiteY0" fmla="*/ 25432 h 46967"/>
                    <a:gd name="connsiteX1" fmla="*/ 75438 w 75437"/>
                    <a:gd name="connsiteY1" fmla="*/ 45720 h 46967"/>
                    <a:gd name="connsiteX2" fmla="*/ 0 w 75437"/>
                    <a:gd name="connsiteY2" fmla="*/ 0 h 46967"/>
                    <a:gd name="connsiteX3" fmla="*/ 62770 w 75437"/>
                    <a:gd name="connsiteY3" fmla="*/ 25717 h 46967"/>
                    <a:gd name="connsiteX4" fmla="*/ 63722 w 75437"/>
                    <a:gd name="connsiteY4" fmla="*/ 25432 h 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37" h="46967">
                      <a:moveTo>
                        <a:pt x="63722" y="25432"/>
                      </a:moveTo>
                      <a:cubicBezTo>
                        <a:pt x="66675" y="32861"/>
                        <a:pt x="70675" y="39719"/>
                        <a:pt x="75438" y="45720"/>
                      </a:cubicBezTo>
                      <a:cubicBezTo>
                        <a:pt x="42100" y="52292"/>
                        <a:pt x="9430" y="32290"/>
                        <a:pt x="0" y="0"/>
                      </a:cubicBezTo>
                      <a:cubicBezTo>
                        <a:pt x="13144" y="20193"/>
                        <a:pt x="37814" y="31147"/>
                        <a:pt x="62770" y="25717"/>
                      </a:cubicBezTo>
                      <a:cubicBezTo>
                        <a:pt x="63055" y="25717"/>
                        <a:pt x="63436" y="25527"/>
                        <a:pt x="63722" y="2543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66" name="Freeform: Shape 18165">
                  <a:extLst>
                    <a:ext uri="{FF2B5EF4-FFF2-40B4-BE49-F238E27FC236}">
                      <a16:creationId xmlns:a16="http://schemas.microsoft.com/office/drawing/2014/main" id="{7DD83C99-EA74-D9A8-B4B6-C6DB820F60C8}"/>
                    </a:ext>
                  </a:extLst>
                </p:cNvPr>
                <p:cNvSpPr/>
                <p:nvPr/>
              </p:nvSpPr>
              <p:spPr>
                <a:xfrm>
                  <a:off x="6019990" y="3058803"/>
                  <a:ext cx="115442" cy="33582"/>
                </a:xfrm>
                <a:custGeom>
                  <a:avLst/>
                  <a:gdLst>
                    <a:gd name="connsiteX0" fmla="*/ 113443 w 115442"/>
                    <a:gd name="connsiteY0" fmla="*/ 24248 h 33582"/>
                    <a:gd name="connsiteX1" fmla="*/ 93631 w 115442"/>
                    <a:gd name="connsiteY1" fmla="*/ 33583 h 33582"/>
                    <a:gd name="connsiteX2" fmla="*/ 19050 w 115442"/>
                    <a:gd name="connsiteY2" fmla="*/ 12056 h 33582"/>
                    <a:gd name="connsiteX3" fmla="*/ 0 w 115442"/>
                    <a:gd name="connsiteY3" fmla="*/ 18819 h 33582"/>
                    <a:gd name="connsiteX4" fmla="*/ 35623 w 115442"/>
                    <a:gd name="connsiteY4" fmla="*/ 2055 h 33582"/>
                    <a:gd name="connsiteX5" fmla="*/ 115443 w 115442"/>
                    <a:gd name="connsiteY5" fmla="*/ 24058 h 33582"/>
                    <a:gd name="connsiteX6" fmla="*/ 113443 w 115442"/>
                    <a:gd name="connsiteY6" fmla="*/ 24248 h 33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442" h="33582">
                      <a:moveTo>
                        <a:pt x="113443" y="24248"/>
                      </a:moveTo>
                      <a:cubicBezTo>
                        <a:pt x="106013" y="25868"/>
                        <a:pt x="99346" y="29201"/>
                        <a:pt x="93631" y="33583"/>
                      </a:cubicBezTo>
                      <a:cubicBezTo>
                        <a:pt x="74676" y="14914"/>
                        <a:pt x="46958" y="5960"/>
                        <a:pt x="19050" y="12056"/>
                      </a:cubicBezTo>
                      <a:cubicBezTo>
                        <a:pt x="12287" y="13580"/>
                        <a:pt x="5905" y="15866"/>
                        <a:pt x="0" y="18819"/>
                      </a:cubicBezTo>
                      <a:cubicBezTo>
                        <a:pt x="10192" y="10913"/>
                        <a:pt x="22193" y="5008"/>
                        <a:pt x="35623" y="2055"/>
                      </a:cubicBezTo>
                      <a:cubicBezTo>
                        <a:pt x="65342" y="-4422"/>
                        <a:pt x="94679" y="4817"/>
                        <a:pt x="115443" y="24058"/>
                      </a:cubicBezTo>
                      <a:cubicBezTo>
                        <a:pt x="114776" y="24153"/>
                        <a:pt x="114109" y="24058"/>
                        <a:pt x="113443" y="2424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67" name="Freeform: Shape 18166">
                  <a:extLst>
                    <a:ext uri="{FF2B5EF4-FFF2-40B4-BE49-F238E27FC236}">
                      <a16:creationId xmlns:a16="http://schemas.microsoft.com/office/drawing/2014/main" id="{C9AAAE48-3FFB-E0B3-A238-D57502AC8C3C}"/>
                    </a:ext>
                  </a:extLst>
                </p:cNvPr>
                <p:cNvSpPr/>
                <p:nvPr/>
              </p:nvSpPr>
              <p:spPr>
                <a:xfrm>
                  <a:off x="6029705" y="3073023"/>
                  <a:ext cx="283129" cy="386894"/>
                </a:xfrm>
                <a:custGeom>
                  <a:avLst/>
                  <a:gdLst>
                    <a:gd name="connsiteX0" fmla="*/ 281083 w 283129"/>
                    <a:gd name="connsiteY0" fmla="*/ 126614 h 386894"/>
                    <a:gd name="connsiteX1" fmla="*/ 240221 w 283129"/>
                    <a:gd name="connsiteY1" fmla="*/ 220721 h 386894"/>
                    <a:gd name="connsiteX2" fmla="*/ 246412 w 283129"/>
                    <a:gd name="connsiteY2" fmla="*/ 236533 h 386894"/>
                    <a:gd name="connsiteX3" fmla="*/ 205264 w 283129"/>
                    <a:gd name="connsiteY3" fmla="*/ 300826 h 386894"/>
                    <a:gd name="connsiteX4" fmla="*/ 166116 w 283129"/>
                    <a:gd name="connsiteY4" fmla="*/ 294445 h 386894"/>
                    <a:gd name="connsiteX5" fmla="*/ 97441 w 283129"/>
                    <a:gd name="connsiteY5" fmla="*/ 384837 h 386894"/>
                    <a:gd name="connsiteX6" fmla="*/ 0 w 283129"/>
                    <a:gd name="connsiteY6" fmla="*/ 337688 h 386894"/>
                    <a:gd name="connsiteX7" fmla="*/ 74676 w 283129"/>
                    <a:gd name="connsiteY7" fmla="*/ 360358 h 386894"/>
                    <a:gd name="connsiteX8" fmla="*/ 137351 w 283129"/>
                    <a:gd name="connsiteY8" fmla="*/ 277871 h 386894"/>
                    <a:gd name="connsiteX9" fmla="*/ 173069 w 283129"/>
                    <a:gd name="connsiteY9" fmla="*/ 283681 h 386894"/>
                    <a:gd name="connsiteX10" fmla="*/ 210693 w 283129"/>
                    <a:gd name="connsiteY10" fmla="*/ 225007 h 386894"/>
                    <a:gd name="connsiteX11" fmla="*/ 204978 w 283129"/>
                    <a:gd name="connsiteY11" fmla="*/ 210625 h 386894"/>
                    <a:gd name="connsiteX12" fmla="*/ 242221 w 283129"/>
                    <a:gd name="connsiteY12" fmla="*/ 124709 h 386894"/>
                    <a:gd name="connsiteX13" fmla="*/ 163354 w 283129"/>
                    <a:gd name="connsiteY13" fmla="*/ 61844 h 386894"/>
                    <a:gd name="connsiteX14" fmla="*/ 162306 w 283129"/>
                    <a:gd name="connsiteY14" fmla="*/ 47747 h 386894"/>
                    <a:gd name="connsiteX15" fmla="*/ 110585 w 283129"/>
                    <a:gd name="connsiteY15" fmla="*/ 9361 h 386894"/>
                    <a:gd name="connsiteX16" fmla="*/ 129159 w 283129"/>
                    <a:gd name="connsiteY16" fmla="*/ 1265 h 386894"/>
                    <a:gd name="connsiteX17" fmla="*/ 193453 w 283129"/>
                    <a:gd name="connsiteY17" fmla="*/ 42413 h 386894"/>
                    <a:gd name="connsiteX18" fmla="*/ 194596 w 283129"/>
                    <a:gd name="connsiteY18" fmla="*/ 57844 h 386894"/>
                    <a:gd name="connsiteX19" fmla="*/ 280988 w 283129"/>
                    <a:gd name="connsiteY19" fmla="*/ 126709 h 386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3129" h="386894">
                      <a:moveTo>
                        <a:pt x="281083" y="126614"/>
                      </a:moveTo>
                      <a:cubicBezTo>
                        <a:pt x="289370" y="164428"/>
                        <a:pt x="271844" y="201957"/>
                        <a:pt x="240221" y="220721"/>
                      </a:cubicBezTo>
                      <a:cubicBezTo>
                        <a:pt x="243078" y="225484"/>
                        <a:pt x="245174" y="230818"/>
                        <a:pt x="246412" y="236533"/>
                      </a:cubicBezTo>
                      <a:cubicBezTo>
                        <a:pt x="252794" y="265679"/>
                        <a:pt x="234410" y="294445"/>
                        <a:pt x="205264" y="300826"/>
                      </a:cubicBezTo>
                      <a:cubicBezTo>
                        <a:pt x="191357" y="303874"/>
                        <a:pt x="177451" y="301207"/>
                        <a:pt x="166116" y="294445"/>
                      </a:cubicBezTo>
                      <a:cubicBezTo>
                        <a:pt x="168402" y="336640"/>
                        <a:pt x="140018" y="375502"/>
                        <a:pt x="97441" y="384837"/>
                      </a:cubicBezTo>
                      <a:cubicBezTo>
                        <a:pt x="57150" y="393695"/>
                        <a:pt x="17336" y="373216"/>
                        <a:pt x="0" y="337688"/>
                      </a:cubicBezTo>
                      <a:cubicBezTo>
                        <a:pt x="18669" y="357024"/>
                        <a:pt x="46482" y="366549"/>
                        <a:pt x="74676" y="360358"/>
                      </a:cubicBezTo>
                      <a:cubicBezTo>
                        <a:pt x="113538" y="351785"/>
                        <a:pt x="139446" y="316352"/>
                        <a:pt x="137351" y="277871"/>
                      </a:cubicBezTo>
                      <a:cubicBezTo>
                        <a:pt x="147733" y="284062"/>
                        <a:pt x="160401" y="286444"/>
                        <a:pt x="173069" y="283681"/>
                      </a:cubicBezTo>
                      <a:cubicBezTo>
                        <a:pt x="199644" y="277871"/>
                        <a:pt x="216503" y="251582"/>
                        <a:pt x="210693" y="225007"/>
                      </a:cubicBezTo>
                      <a:cubicBezTo>
                        <a:pt x="209550" y="219769"/>
                        <a:pt x="207550" y="214911"/>
                        <a:pt x="204978" y="210625"/>
                      </a:cubicBezTo>
                      <a:cubicBezTo>
                        <a:pt x="233839" y="193480"/>
                        <a:pt x="249841" y="159285"/>
                        <a:pt x="242221" y="124709"/>
                      </a:cubicBezTo>
                      <a:cubicBezTo>
                        <a:pt x="233934" y="87085"/>
                        <a:pt x="200406" y="61463"/>
                        <a:pt x="163354" y="61844"/>
                      </a:cubicBezTo>
                      <a:cubicBezTo>
                        <a:pt x="163640" y="57177"/>
                        <a:pt x="163354" y="52510"/>
                        <a:pt x="162306" y="47747"/>
                      </a:cubicBezTo>
                      <a:cubicBezTo>
                        <a:pt x="156972" y="23458"/>
                        <a:pt x="134684" y="7552"/>
                        <a:pt x="110585" y="9361"/>
                      </a:cubicBezTo>
                      <a:cubicBezTo>
                        <a:pt x="116110" y="5647"/>
                        <a:pt x="122301" y="2789"/>
                        <a:pt x="129159" y="1265"/>
                      </a:cubicBezTo>
                      <a:cubicBezTo>
                        <a:pt x="158306" y="-5117"/>
                        <a:pt x="187071" y="13267"/>
                        <a:pt x="193453" y="42413"/>
                      </a:cubicBezTo>
                      <a:cubicBezTo>
                        <a:pt x="194596" y="47652"/>
                        <a:pt x="194882" y="52795"/>
                        <a:pt x="194596" y="57844"/>
                      </a:cubicBezTo>
                      <a:cubicBezTo>
                        <a:pt x="235172" y="57463"/>
                        <a:pt x="271939" y="85466"/>
                        <a:pt x="280988" y="12670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8124" name="Graphic 3">
              <a:extLst>
                <a:ext uri="{FF2B5EF4-FFF2-40B4-BE49-F238E27FC236}">
                  <a16:creationId xmlns:a16="http://schemas.microsoft.com/office/drawing/2014/main" id="{47A6B01C-3E94-BABA-EDC6-70A9DE58E990}"/>
                </a:ext>
              </a:extLst>
            </p:cNvPr>
            <p:cNvGrpSpPr/>
            <p:nvPr/>
          </p:nvGrpSpPr>
          <p:grpSpPr>
            <a:xfrm>
              <a:off x="5719286" y="3313258"/>
              <a:ext cx="121634" cy="108557"/>
              <a:chOff x="5719286" y="3313258"/>
              <a:chExt cx="121634" cy="108557"/>
            </a:xfrm>
          </p:grpSpPr>
          <p:grpSp>
            <p:nvGrpSpPr>
              <p:cNvPr id="18153" name="Graphic 3">
                <a:extLst>
                  <a:ext uri="{FF2B5EF4-FFF2-40B4-BE49-F238E27FC236}">
                    <a16:creationId xmlns:a16="http://schemas.microsoft.com/office/drawing/2014/main" id="{31239BD0-C628-107B-8466-E54A8560A210}"/>
                  </a:ext>
                </a:extLst>
              </p:cNvPr>
              <p:cNvGrpSpPr/>
              <p:nvPr/>
            </p:nvGrpSpPr>
            <p:grpSpPr>
              <a:xfrm>
                <a:off x="5719286" y="3313345"/>
                <a:ext cx="121634" cy="107271"/>
                <a:chOff x="5719286" y="3313345"/>
                <a:chExt cx="121634" cy="107271"/>
              </a:xfrm>
              <a:solidFill>
                <a:srgbClr val="FFFFFF"/>
              </a:solidFill>
            </p:grpSpPr>
            <p:grpSp>
              <p:nvGrpSpPr>
                <p:cNvPr id="18157" name="Graphic 3">
                  <a:extLst>
                    <a:ext uri="{FF2B5EF4-FFF2-40B4-BE49-F238E27FC236}">
                      <a16:creationId xmlns:a16="http://schemas.microsoft.com/office/drawing/2014/main" id="{445CC936-65A5-7343-3DF5-50921ADC4E5E}"/>
                    </a:ext>
                  </a:extLst>
                </p:cNvPr>
                <p:cNvGrpSpPr/>
                <p:nvPr/>
              </p:nvGrpSpPr>
              <p:grpSpPr>
                <a:xfrm>
                  <a:off x="5719286" y="3313366"/>
                  <a:ext cx="121062" cy="107251"/>
                  <a:chOff x="5719286" y="3313366"/>
                  <a:chExt cx="121062" cy="107251"/>
                </a:xfrm>
                <a:solidFill>
                  <a:srgbClr val="FFFFFF"/>
                </a:solidFill>
              </p:grpSpPr>
              <p:sp>
                <p:nvSpPr>
                  <p:cNvPr id="18159" name="Freeform: Shape 18158">
                    <a:extLst>
                      <a:ext uri="{FF2B5EF4-FFF2-40B4-BE49-F238E27FC236}">
                        <a16:creationId xmlns:a16="http://schemas.microsoft.com/office/drawing/2014/main" id="{23849FDC-39FB-104B-FA99-5917E77638D1}"/>
                      </a:ext>
                    </a:extLst>
                  </p:cNvPr>
                  <p:cNvSpPr/>
                  <p:nvPr/>
                </p:nvSpPr>
                <p:spPr>
                  <a:xfrm>
                    <a:off x="5728239" y="3343465"/>
                    <a:ext cx="77152" cy="77152"/>
                  </a:xfrm>
                  <a:custGeom>
                    <a:avLst/>
                    <a:gdLst>
                      <a:gd name="connsiteX0" fmla="*/ 77152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2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2" y="38576"/>
                        </a:moveTo>
                        <a:cubicBezTo>
                          <a:pt x="77152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2" y="17271"/>
                          <a:pt x="77152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60" name="Freeform: Shape 18159">
                    <a:extLst>
                      <a:ext uri="{FF2B5EF4-FFF2-40B4-BE49-F238E27FC236}">
                        <a16:creationId xmlns:a16="http://schemas.microsoft.com/office/drawing/2014/main" id="{9DDDC025-1E09-8745-FE31-FC7771A49E0A}"/>
                      </a:ext>
                    </a:extLst>
                  </p:cNvPr>
                  <p:cNvSpPr/>
                  <p:nvPr/>
                </p:nvSpPr>
                <p:spPr>
                  <a:xfrm>
                    <a:off x="5719286" y="3313366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61" name="Freeform: Shape 18160">
                    <a:extLst>
                      <a:ext uri="{FF2B5EF4-FFF2-40B4-BE49-F238E27FC236}">
                        <a16:creationId xmlns:a16="http://schemas.microsoft.com/office/drawing/2014/main" id="{F2DEE21F-3CEC-5499-9351-44C615A6BD58}"/>
                      </a:ext>
                    </a:extLst>
                  </p:cNvPr>
                  <p:cNvSpPr/>
                  <p:nvPr/>
                </p:nvSpPr>
                <p:spPr>
                  <a:xfrm>
                    <a:off x="5774436" y="3343941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158" name="Freeform: Shape 18157">
                  <a:extLst>
                    <a:ext uri="{FF2B5EF4-FFF2-40B4-BE49-F238E27FC236}">
                      <a16:creationId xmlns:a16="http://schemas.microsoft.com/office/drawing/2014/main" id="{9B17CEA2-18B9-6ED6-536D-B65A6F4CC91D}"/>
                    </a:ext>
                  </a:extLst>
                </p:cNvPr>
                <p:cNvSpPr/>
                <p:nvPr/>
              </p:nvSpPr>
              <p:spPr>
                <a:xfrm>
                  <a:off x="5775293" y="3313345"/>
                  <a:ext cx="65627" cy="40516"/>
                </a:xfrm>
                <a:custGeom>
                  <a:avLst/>
                  <a:gdLst>
                    <a:gd name="connsiteX0" fmla="*/ 65627 w 65627"/>
                    <a:gd name="connsiteY0" fmla="*/ 5259 h 40516"/>
                    <a:gd name="connsiteX1" fmla="*/ 25336 w 65627"/>
                    <a:gd name="connsiteY1" fmla="*/ 2116 h 40516"/>
                    <a:gd name="connsiteX2" fmla="*/ 0 w 65627"/>
                    <a:gd name="connsiteY2" fmla="*/ 31548 h 40516"/>
                    <a:gd name="connsiteX3" fmla="*/ 26289 w 65627"/>
                    <a:gd name="connsiteY3" fmla="*/ 40501 h 40516"/>
                    <a:gd name="connsiteX4" fmla="*/ 36290 w 65627"/>
                    <a:gd name="connsiteY4" fmla="*/ 29071 h 40516"/>
                    <a:gd name="connsiteX5" fmla="*/ 65532 w 65627"/>
                    <a:gd name="connsiteY5" fmla="*/ 5354 h 4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627" h="40516">
                      <a:moveTo>
                        <a:pt x="65627" y="5259"/>
                      </a:moveTo>
                      <a:cubicBezTo>
                        <a:pt x="52769" y="306"/>
                        <a:pt x="38386" y="-1980"/>
                        <a:pt x="25336" y="2116"/>
                      </a:cubicBezTo>
                      <a:cubicBezTo>
                        <a:pt x="12287" y="6211"/>
                        <a:pt x="952" y="17832"/>
                        <a:pt x="0" y="31548"/>
                      </a:cubicBezTo>
                      <a:cubicBezTo>
                        <a:pt x="6953" y="33929"/>
                        <a:pt x="19050" y="40882"/>
                        <a:pt x="26289" y="40501"/>
                      </a:cubicBezTo>
                      <a:cubicBezTo>
                        <a:pt x="35338" y="39930"/>
                        <a:pt x="32290" y="37834"/>
                        <a:pt x="36290" y="29071"/>
                      </a:cubicBezTo>
                      <a:cubicBezTo>
                        <a:pt x="40100" y="20880"/>
                        <a:pt x="54483" y="2878"/>
                        <a:pt x="65532" y="53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54" name="Graphic 3">
                <a:extLst>
                  <a:ext uri="{FF2B5EF4-FFF2-40B4-BE49-F238E27FC236}">
                    <a16:creationId xmlns:a16="http://schemas.microsoft.com/office/drawing/2014/main" id="{2EC2F38E-643A-115F-DE96-F336DA6427A5}"/>
                  </a:ext>
                </a:extLst>
              </p:cNvPr>
              <p:cNvGrpSpPr/>
              <p:nvPr/>
            </p:nvGrpSpPr>
            <p:grpSpPr>
              <a:xfrm>
                <a:off x="5719305" y="3313258"/>
                <a:ext cx="121614" cy="108557"/>
                <a:chOff x="5719305" y="3313258"/>
                <a:chExt cx="121614" cy="108557"/>
              </a:xfrm>
              <a:solidFill>
                <a:srgbClr val="3D3936"/>
              </a:solidFill>
            </p:grpSpPr>
            <p:sp>
              <p:nvSpPr>
                <p:cNvPr id="18155" name="Freeform: Shape 18154">
                  <a:extLst>
                    <a:ext uri="{FF2B5EF4-FFF2-40B4-BE49-F238E27FC236}">
                      <a16:creationId xmlns:a16="http://schemas.microsoft.com/office/drawing/2014/main" id="{BCCADE14-C81C-2F89-0EC8-627A002AD2A4}"/>
                    </a:ext>
                  </a:extLst>
                </p:cNvPr>
                <p:cNvSpPr/>
                <p:nvPr/>
              </p:nvSpPr>
              <p:spPr>
                <a:xfrm>
                  <a:off x="5782722" y="3313441"/>
                  <a:ext cx="58197" cy="20784"/>
                </a:xfrm>
                <a:custGeom>
                  <a:avLst/>
                  <a:gdLst>
                    <a:gd name="connsiteX0" fmla="*/ 5334 w 58197"/>
                    <a:gd name="connsiteY0" fmla="*/ 20785 h 20784"/>
                    <a:gd name="connsiteX1" fmla="*/ 22479 w 58197"/>
                    <a:gd name="connsiteY1" fmla="*/ 8307 h 20784"/>
                    <a:gd name="connsiteX2" fmla="*/ 47434 w 58197"/>
                    <a:gd name="connsiteY2" fmla="*/ 8021 h 20784"/>
                    <a:gd name="connsiteX3" fmla="*/ 58198 w 58197"/>
                    <a:gd name="connsiteY3" fmla="*/ 5259 h 20784"/>
                    <a:gd name="connsiteX4" fmla="*/ 17907 w 58197"/>
                    <a:gd name="connsiteY4" fmla="*/ 2116 h 20784"/>
                    <a:gd name="connsiteX5" fmla="*/ 0 w 58197"/>
                    <a:gd name="connsiteY5" fmla="*/ 14212 h 20784"/>
                    <a:gd name="connsiteX6" fmla="*/ 5334 w 58197"/>
                    <a:gd name="connsiteY6" fmla="*/ 20785 h 20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197" h="20784">
                      <a:moveTo>
                        <a:pt x="5334" y="20785"/>
                      </a:moveTo>
                      <a:cubicBezTo>
                        <a:pt x="9430" y="14974"/>
                        <a:pt x="15621" y="10402"/>
                        <a:pt x="22479" y="8307"/>
                      </a:cubicBezTo>
                      <a:cubicBezTo>
                        <a:pt x="30575" y="5735"/>
                        <a:pt x="39148" y="6116"/>
                        <a:pt x="47434" y="8021"/>
                      </a:cubicBezTo>
                      <a:cubicBezTo>
                        <a:pt x="51054" y="5830"/>
                        <a:pt x="54769" y="4497"/>
                        <a:pt x="58198" y="5259"/>
                      </a:cubicBezTo>
                      <a:cubicBezTo>
                        <a:pt x="45339" y="306"/>
                        <a:pt x="30956" y="-1980"/>
                        <a:pt x="17907" y="2116"/>
                      </a:cubicBezTo>
                      <a:cubicBezTo>
                        <a:pt x="10954" y="4306"/>
                        <a:pt x="4667" y="8688"/>
                        <a:pt x="0" y="14212"/>
                      </a:cubicBezTo>
                      <a:cubicBezTo>
                        <a:pt x="2096" y="16213"/>
                        <a:pt x="3905" y="18308"/>
                        <a:pt x="5334" y="20785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56" name="Freeform: Shape 18155">
                  <a:extLst>
                    <a:ext uri="{FF2B5EF4-FFF2-40B4-BE49-F238E27FC236}">
                      <a16:creationId xmlns:a16="http://schemas.microsoft.com/office/drawing/2014/main" id="{85F43627-1DC5-B25A-CD5A-0B9056BE2E11}"/>
                    </a:ext>
                  </a:extLst>
                </p:cNvPr>
                <p:cNvSpPr/>
                <p:nvPr/>
              </p:nvSpPr>
              <p:spPr>
                <a:xfrm>
                  <a:off x="5719305" y="3313258"/>
                  <a:ext cx="120966" cy="108557"/>
                </a:xfrm>
                <a:custGeom>
                  <a:avLst/>
                  <a:gdLst>
                    <a:gd name="connsiteX0" fmla="*/ 10839 w 120966"/>
                    <a:gd name="connsiteY0" fmla="*/ 57353 h 108557"/>
                    <a:gd name="connsiteX1" fmla="*/ 9410 w 120966"/>
                    <a:gd name="connsiteY1" fmla="*/ 61639 h 108557"/>
                    <a:gd name="connsiteX2" fmla="*/ 38843 w 120966"/>
                    <a:gd name="connsiteY2" fmla="*/ 107645 h 108557"/>
                    <a:gd name="connsiteX3" fmla="*/ 76657 w 120966"/>
                    <a:gd name="connsiteY3" fmla="*/ 94501 h 108557"/>
                    <a:gd name="connsiteX4" fmla="*/ 80943 w 120966"/>
                    <a:gd name="connsiteY4" fmla="*/ 95929 h 108557"/>
                    <a:gd name="connsiteX5" fmla="*/ 120186 w 120966"/>
                    <a:gd name="connsiteY5" fmla="*/ 70783 h 108557"/>
                    <a:gd name="connsiteX6" fmla="*/ 95421 w 120966"/>
                    <a:gd name="connsiteY6" fmla="*/ 31636 h 108557"/>
                    <a:gd name="connsiteX7" fmla="*/ 95421 w 120966"/>
                    <a:gd name="connsiteY7" fmla="*/ 31636 h 108557"/>
                    <a:gd name="connsiteX8" fmla="*/ 94754 w 120966"/>
                    <a:gd name="connsiteY8" fmla="*/ 33350 h 108557"/>
                    <a:gd name="connsiteX9" fmla="*/ 97898 w 120966"/>
                    <a:gd name="connsiteY9" fmla="*/ 33731 h 108557"/>
                    <a:gd name="connsiteX10" fmla="*/ 119615 w 120966"/>
                    <a:gd name="connsiteY10" fmla="*/ 67640 h 108557"/>
                    <a:gd name="connsiteX11" fmla="*/ 85706 w 120966"/>
                    <a:gd name="connsiteY11" fmla="*/ 89357 h 108557"/>
                    <a:gd name="connsiteX12" fmla="*/ 81991 w 120966"/>
                    <a:gd name="connsiteY12" fmla="*/ 88119 h 108557"/>
                    <a:gd name="connsiteX13" fmla="*/ 49225 w 120966"/>
                    <a:gd name="connsiteY13" fmla="*/ 99454 h 108557"/>
                    <a:gd name="connsiteX14" fmla="*/ 23793 w 120966"/>
                    <a:gd name="connsiteY14" fmla="*/ 59639 h 108557"/>
                    <a:gd name="connsiteX15" fmla="*/ 25031 w 120966"/>
                    <a:gd name="connsiteY15" fmla="*/ 55924 h 108557"/>
                    <a:gd name="connsiteX16" fmla="*/ 16268 w 120966"/>
                    <a:gd name="connsiteY16" fmla="*/ 28778 h 108557"/>
                    <a:gd name="connsiteX17" fmla="*/ 50177 w 120966"/>
                    <a:gd name="connsiteY17" fmla="*/ 7061 h 108557"/>
                    <a:gd name="connsiteX18" fmla="*/ 54845 w 120966"/>
                    <a:gd name="connsiteY18" fmla="*/ 8680 h 108557"/>
                    <a:gd name="connsiteX19" fmla="*/ 39986 w 120966"/>
                    <a:gd name="connsiteY19" fmla="*/ 775 h 108557"/>
                    <a:gd name="connsiteX20" fmla="*/ 743 w 120966"/>
                    <a:gd name="connsiteY20" fmla="*/ 25921 h 108557"/>
                    <a:gd name="connsiteX21" fmla="*/ 10839 w 120966"/>
                    <a:gd name="connsiteY21" fmla="*/ 57258 h 10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0966" h="108557">
                      <a:moveTo>
                        <a:pt x="10839" y="57353"/>
                      </a:moveTo>
                      <a:cubicBezTo>
                        <a:pt x="10363" y="58782"/>
                        <a:pt x="9791" y="60115"/>
                        <a:pt x="9410" y="61639"/>
                      </a:cubicBezTo>
                      <a:cubicBezTo>
                        <a:pt x="4838" y="82499"/>
                        <a:pt x="17983" y="103073"/>
                        <a:pt x="38843" y="107645"/>
                      </a:cubicBezTo>
                      <a:cubicBezTo>
                        <a:pt x="53416" y="110884"/>
                        <a:pt x="67703" y="105264"/>
                        <a:pt x="76657" y="94501"/>
                      </a:cubicBezTo>
                      <a:cubicBezTo>
                        <a:pt x="78086" y="94977"/>
                        <a:pt x="79419" y="95548"/>
                        <a:pt x="80943" y="95929"/>
                      </a:cubicBezTo>
                      <a:cubicBezTo>
                        <a:pt x="98755" y="99835"/>
                        <a:pt x="116281" y="88595"/>
                        <a:pt x="120186" y="70783"/>
                      </a:cubicBezTo>
                      <a:cubicBezTo>
                        <a:pt x="124091" y="52972"/>
                        <a:pt x="112947" y="35731"/>
                        <a:pt x="95421" y="31636"/>
                      </a:cubicBezTo>
                      <a:cubicBezTo>
                        <a:pt x="95421" y="31636"/>
                        <a:pt x="95421" y="31636"/>
                        <a:pt x="95421" y="31636"/>
                      </a:cubicBezTo>
                      <a:cubicBezTo>
                        <a:pt x="95135" y="32302"/>
                        <a:pt x="94945" y="32779"/>
                        <a:pt x="94754" y="33350"/>
                      </a:cubicBezTo>
                      <a:cubicBezTo>
                        <a:pt x="95802" y="33445"/>
                        <a:pt x="96850" y="33445"/>
                        <a:pt x="97898" y="33731"/>
                      </a:cubicBezTo>
                      <a:cubicBezTo>
                        <a:pt x="113233" y="37065"/>
                        <a:pt x="123044" y="52305"/>
                        <a:pt x="119615" y="67640"/>
                      </a:cubicBezTo>
                      <a:cubicBezTo>
                        <a:pt x="116186" y="82975"/>
                        <a:pt x="101041" y="92786"/>
                        <a:pt x="85706" y="89357"/>
                      </a:cubicBezTo>
                      <a:cubicBezTo>
                        <a:pt x="84372" y="89071"/>
                        <a:pt x="83229" y="88595"/>
                        <a:pt x="81991" y="88119"/>
                      </a:cubicBezTo>
                      <a:cubicBezTo>
                        <a:pt x="74276" y="97358"/>
                        <a:pt x="61893" y="102216"/>
                        <a:pt x="49225" y="99454"/>
                      </a:cubicBezTo>
                      <a:cubicBezTo>
                        <a:pt x="31223" y="95453"/>
                        <a:pt x="19793" y="77641"/>
                        <a:pt x="23793" y="59639"/>
                      </a:cubicBezTo>
                      <a:cubicBezTo>
                        <a:pt x="24079" y="58306"/>
                        <a:pt x="24555" y="57163"/>
                        <a:pt x="25031" y="55924"/>
                      </a:cubicBezTo>
                      <a:cubicBezTo>
                        <a:pt x="17697" y="49257"/>
                        <a:pt x="13982" y="39160"/>
                        <a:pt x="16268" y="28778"/>
                      </a:cubicBezTo>
                      <a:cubicBezTo>
                        <a:pt x="19602" y="13443"/>
                        <a:pt x="34842" y="3632"/>
                        <a:pt x="50177" y="7061"/>
                      </a:cubicBezTo>
                      <a:cubicBezTo>
                        <a:pt x="51797" y="7442"/>
                        <a:pt x="53321" y="8014"/>
                        <a:pt x="54845" y="8680"/>
                      </a:cubicBezTo>
                      <a:cubicBezTo>
                        <a:pt x="50749" y="4870"/>
                        <a:pt x="45796" y="2013"/>
                        <a:pt x="39986" y="775"/>
                      </a:cubicBezTo>
                      <a:cubicBezTo>
                        <a:pt x="22174" y="-3131"/>
                        <a:pt x="4648" y="8109"/>
                        <a:pt x="743" y="25921"/>
                      </a:cubicBezTo>
                      <a:cubicBezTo>
                        <a:pt x="-1829" y="37827"/>
                        <a:pt x="2457" y="49543"/>
                        <a:pt x="10839" y="5725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8125" name="Graphic 3">
              <a:extLst>
                <a:ext uri="{FF2B5EF4-FFF2-40B4-BE49-F238E27FC236}">
                  <a16:creationId xmlns:a16="http://schemas.microsoft.com/office/drawing/2014/main" id="{BAF83A43-F9A5-38C8-0F2C-5B8D7DFA170C}"/>
                </a:ext>
              </a:extLst>
            </p:cNvPr>
            <p:cNvGrpSpPr/>
            <p:nvPr/>
          </p:nvGrpSpPr>
          <p:grpSpPr>
            <a:xfrm>
              <a:off x="6240018" y="3417378"/>
              <a:ext cx="93821" cy="91821"/>
              <a:chOff x="6240018" y="3417378"/>
              <a:chExt cx="93821" cy="91821"/>
            </a:xfrm>
          </p:grpSpPr>
          <p:grpSp>
            <p:nvGrpSpPr>
              <p:cNvPr id="18146" name="Graphic 3">
                <a:extLst>
                  <a:ext uri="{FF2B5EF4-FFF2-40B4-BE49-F238E27FC236}">
                    <a16:creationId xmlns:a16="http://schemas.microsoft.com/office/drawing/2014/main" id="{660414FF-97DB-E0E7-037A-65A3106B51F8}"/>
                  </a:ext>
                </a:extLst>
              </p:cNvPr>
              <p:cNvGrpSpPr/>
              <p:nvPr/>
            </p:nvGrpSpPr>
            <p:grpSpPr>
              <a:xfrm>
                <a:off x="6240018" y="3417378"/>
                <a:ext cx="93821" cy="91821"/>
                <a:chOff x="6240018" y="3417378"/>
                <a:chExt cx="93821" cy="91821"/>
              </a:xfrm>
              <a:solidFill>
                <a:srgbClr val="FFFFFF"/>
              </a:solidFill>
            </p:grpSpPr>
            <p:sp>
              <p:nvSpPr>
                <p:cNvPr id="18148" name="Freeform: Shape 18147">
                  <a:extLst>
                    <a:ext uri="{FF2B5EF4-FFF2-40B4-BE49-F238E27FC236}">
                      <a16:creationId xmlns:a16="http://schemas.microsoft.com/office/drawing/2014/main" id="{45AFB413-3F6B-3F5A-1BDC-FE90678125A5}"/>
                    </a:ext>
                  </a:extLst>
                </p:cNvPr>
                <p:cNvSpPr/>
                <p:nvPr/>
              </p:nvSpPr>
              <p:spPr>
                <a:xfrm>
                  <a:off x="6272212" y="3453002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9" name="Freeform: Shape 18148">
                  <a:extLst>
                    <a:ext uri="{FF2B5EF4-FFF2-40B4-BE49-F238E27FC236}">
                      <a16:creationId xmlns:a16="http://schemas.microsoft.com/office/drawing/2014/main" id="{899651F3-BB62-A5D0-8637-98B4ECD05C34}"/>
                    </a:ext>
                  </a:extLst>
                </p:cNvPr>
                <p:cNvSpPr/>
                <p:nvPr/>
              </p:nvSpPr>
              <p:spPr>
                <a:xfrm>
                  <a:off x="6285833" y="3432714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50" name="Freeform: Shape 18149">
                  <a:extLst>
                    <a:ext uri="{FF2B5EF4-FFF2-40B4-BE49-F238E27FC236}">
                      <a16:creationId xmlns:a16="http://schemas.microsoft.com/office/drawing/2014/main" id="{53A3DD1F-FD2C-D20F-7953-9D2A8E504C72}"/>
                    </a:ext>
                  </a:extLst>
                </p:cNvPr>
                <p:cNvSpPr/>
                <p:nvPr/>
              </p:nvSpPr>
              <p:spPr>
                <a:xfrm>
                  <a:off x="6240018" y="3436143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60"/>
                        <a:pt x="37260" y="48006"/>
                        <a:pt x="24003" y="48006"/>
                      </a:cubicBezTo>
                      <a:cubicBezTo>
                        <a:pt x="10747" y="48006"/>
                        <a:pt x="0" y="37260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51" name="Freeform: Shape 18150">
                  <a:extLst>
                    <a:ext uri="{FF2B5EF4-FFF2-40B4-BE49-F238E27FC236}">
                      <a16:creationId xmlns:a16="http://schemas.microsoft.com/office/drawing/2014/main" id="{0BF17DE9-702D-1B1C-932F-CE53EFF511AD}"/>
                    </a:ext>
                  </a:extLst>
                </p:cNvPr>
                <p:cNvSpPr/>
                <p:nvPr/>
              </p:nvSpPr>
              <p:spPr>
                <a:xfrm>
                  <a:off x="6260973" y="3417378"/>
                  <a:ext cx="36744" cy="37433"/>
                </a:xfrm>
                <a:custGeom>
                  <a:avLst/>
                  <a:gdLst>
                    <a:gd name="connsiteX0" fmla="*/ 0 w 36744"/>
                    <a:gd name="connsiteY0" fmla="*/ 0 h 37433"/>
                    <a:gd name="connsiteX1" fmla="*/ 27622 w 36744"/>
                    <a:gd name="connsiteY1" fmla="*/ 10287 h 37433"/>
                    <a:gd name="connsiteX2" fmla="*/ 35433 w 36744"/>
                    <a:gd name="connsiteY2" fmla="*/ 37433 h 37433"/>
                    <a:gd name="connsiteX3" fmla="*/ 15335 w 36744"/>
                    <a:gd name="connsiteY3" fmla="*/ 35338 h 37433"/>
                    <a:gd name="connsiteX4" fmla="*/ 12192 w 36744"/>
                    <a:gd name="connsiteY4" fmla="*/ 24670 h 37433"/>
                    <a:gd name="connsiteX5" fmla="*/ 95 w 36744"/>
                    <a:gd name="connsiteY5" fmla="*/ 0 h 3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744" h="37433">
                      <a:moveTo>
                        <a:pt x="0" y="0"/>
                      </a:moveTo>
                      <a:cubicBezTo>
                        <a:pt x="10001" y="667"/>
                        <a:pt x="20193" y="3524"/>
                        <a:pt x="27622" y="10287"/>
                      </a:cubicBezTo>
                      <a:cubicBezTo>
                        <a:pt x="35052" y="17050"/>
                        <a:pt x="38957" y="28099"/>
                        <a:pt x="35433" y="37433"/>
                      </a:cubicBezTo>
                      <a:cubicBezTo>
                        <a:pt x="30099" y="36862"/>
                        <a:pt x="20002" y="37814"/>
                        <a:pt x="15335" y="35338"/>
                      </a:cubicBezTo>
                      <a:cubicBezTo>
                        <a:pt x="9525" y="32195"/>
                        <a:pt x="12192" y="31718"/>
                        <a:pt x="12192" y="24670"/>
                      </a:cubicBezTo>
                      <a:cubicBezTo>
                        <a:pt x="12192" y="18098"/>
                        <a:pt x="8096" y="181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52" name="Freeform: Shape 18151">
                  <a:extLst>
                    <a:ext uri="{FF2B5EF4-FFF2-40B4-BE49-F238E27FC236}">
                      <a16:creationId xmlns:a16="http://schemas.microsoft.com/office/drawing/2014/main" id="{D0EA4B1D-7268-2700-29AB-EFC17A1C37C0}"/>
                    </a:ext>
                  </a:extLst>
                </p:cNvPr>
                <p:cNvSpPr/>
                <p:nvPr/>
              </p:nvSpPr>
              <p:spPr>
                <a:xfrm>
                  <a:off x="6242970" y="3453955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147" name="Freeform: Shape 18146">
                <a:extLst>
                  <a:ext uri="{FF2B5EF4-FFF2-40B4-BE49-F238E27FC236}">
                    <a16:creationId xmlns:a16="http://schemas.microsoft.com/office/drawing/2014/main" id="{24111E74-5495-94A4-C128-CD4B5BF57C80}"/>
                  </a:ext>
                </a:extLst>
              </p:cNvPr>
              <p:cNvSpPr/>
              <p:nvPr/>
            </p:nvSpPr>
            <p:spPr>
              <a:xfrm>
                <a:off x="6240056" y="3417569"/>
                <a:ext cx="93687" cy="84391"/>
              </a:xfrm>
              <a:custGeom>
                <a:avLst/>
                <a:gdLst>
                  <a:gd name="connsiteX0" fmla="*/ 533 w 93687"/>
                  <a:gd name="connsiteY0" fmla="*/ 37433 h 84391"/>
                  <a:gd name="connsiteX1" fmla="*/ 3486 w 93687"/>
                  <a:gd name="connsiteY1" fmla="*/ 55055 h 84391"/>
                  <a:gd name="connsiteX2" fmla="*/ 3486 w 93687"/>
                  <a:gd name="connsiteY2" fmla="*/ 55340 h 84391"/>
                  <a:gd name="connsiteX3" fmla="*/ 21774 w 93687"/>
                  <a:gd name="connsiteY3" fmla="*/ 83915 h 84391"/>
                  <a:gd name="connsiteX4" fmla="*/ 27203 w 93687"/>
                  <a:gd name="connsiteY4" fmla="*/ 84392 h 84391"/>
                  <a:gd name="connsiteX5" fmla="*/ 15963 w 93687"/>
                  <a:gd name="connsiteY5" fmla="*/ 61055 h 84391"/>
                  <a:gd name="connsiteX6" fmla="*/ 15963 w 93687"/>
                  <a:gd name="connsiteY6" fmla="*/ 60865 h 84391"/>
                  <a:gd name="connsiteX7" fmla="*/ 13391 w 93687"/>
                  <a:gd name="connsiteY7" fmla="*/ 45434 h 84391"/>
                  <a:gd name="connsiteX8" fmla="*/ 38537 w 93687"/>
                  <a:gd name="connsiteY8" fmla="*/ 29337 h 84391"/>
                  <a:gd name="connsiteX9" fmla="*/ 41586 w 93687"/>
                  <a:gd name="connsiteY9" fmla="*/ 30385 h 84391"/>
                  <a:gd name="connsiteX10" fmla="*/ 31299 w 93687"/>
                  <a:gd name="connsiteY10" fmla="*/ 12382 h 84391"/>
                  <a:gd name="connsiteX11" fmla="*/ 55587 w 93687"/>
                  <a:gd name="connsiteY11" fmla="*/ 21431 h 84391"/>
                  <a:gd name="connsiteX12" fmla="*/ 61683 w 93687"/>
                  <a:gd name="connsiteY12" fmla="*/ 30099 h 84391"/>
                  <a:gd name="connsiteX13" fmla="*/ 78733 w 93687"/>
                  <a:gd name="connsiteY13" fmla="*/ 26384 h 84391"/>
                  <a:gd name="connsiteX14" fmla="*/ 93687 w 93687"/>
                  <a:gd name="connsiteY14" fmla="*/ 38957 h 84391"/>
                  <a:gd name="connsiteX15" fmla="*/ 74923 w 93687"/>
                  <a:gd name="connsiteY15" fmla="*/ 15907 h 84391"/>
                  <a:gd name="connsiteX16" fmla="*/ 55492 w 93687"/>
                  <a:gd name="connsiteY16" fmla="*/ 20193 h 84391"/>
                  <a:gd name="connsiteX17" fmla="*/ 48539 w 93687"/>
                  <a:gd name="connsiteY17" fmla="*/ 10287 h 84391"/>
                  <a:gd name="connsiteX18" fmla="*/ 20916 w 93687"/>
                  <a:gd name="connsiteY18" fmla="*/ 0 h 84391"/>
                  <a:gd name="connsiteX19" fmla="*/ 32632 w 93687"/>
                  <a:gd name="connsiteY19" fmla="*/ 20479 h 84391"/>
                  <a:gd name="connsiteX20" fmla="*/ 29108 w 93687"/>
                  <a:gd name="connsiteY20" fmla="*/ 19336 h 84391"/>
                  <a:gd name="connsiteX21" fmla="*/ 533 w 93687"/>
                  <a:gd name="connsiteY21" fmla="*/ 37624 h 84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687" h="84391">
                    <a:moveTo>
                      <a:pt x="533" y="37433"/>
                    </a:moveTo>
                    <a:cubicBezTo>
                      <a:pt x="-801" y="43720"/>
                      <a:pt x="437" y="49911"/>
                      <a:pt x="3486" y="55055"/>
                    </a:cubicBezTo>
                    <a:cubicBezTo>
                      <a:pt x="3486" y="55055"/>
                      <a:pt x="3486" y="55245"/>
                      <a:pt x="3486" y="55340"/>
                    </a:cubicBezTo>
                    <a:cubicBezTo>
                      <a:pt x="628" y="68294"/>
                      <a:pt x="8820" y="81058"/>
                      <a:pt x="21774" y="83915"/>
                    </a:cubicBezTo>
                    <a:cubicBezTo>
                      <a:pt x="23583" y="84296"/>
                      <a:pt x="25393" y="84392"/>
                      <a:pt x="27203" y="84392"/>
                    </a:cubicBezTo>
                    <a:cubicBezTo>
                      <a:pt x="18725" y="80201"/>
                      <a:pt x="13868" y="70676"/>
                      <a:pt x="15963" y="61055"/>
                    </a:cubicBezTo>
                    <a:cubicBezTo>
                      <a:pt x="15963" y="61055"/>
                      <a:pt x="15963" y="60865"/>
                      <a:pt x="15963" y="60865"/>
                    </a:cubicBezTo>
                    <a:cubicBezTo>
                      <a:pt x="13201" y="56388"/>
                      <a:pt x="12153" y="50959"/>
                      <a:pt x="13391" y="45434"/>
                    </a:cubicBezTo>
                    <a:cubicBezTo>
                      <a:pt x="15868" y="34100"/>
                      <a:pt x="27108" y="26860"/>
                      <a:pt x="38537" y="29337"/>
                    </a:cubicBezTo>
                    <a:cubicBezTo>
                      <a:pt x="39585" y="29528"/>
                      <a:pt x="40633" y="30004"/>
                      <a:pt x="41586" y="30385"/>
                    </a:cubicBezTo>
                    <a:cubicBezTo>
                      <a:pt x="40538" y="23717"/>
                      <a:pt x="37204" y="13621"/>
                      <a:pt x="31299" y="12382"/>
                    </a:cubicBezTo>
                    <a:cubicBezTo>
                      <a:pt x="40062" y="12954"/>
                      <a:pt x="49015" y="15526"/>
                      <a:pt x="55587" y="21431"/>
                    </a:cubicBezTo>
                    <a:cubicBezTo>
                      <a:pt x="58254" y="23813"/>
                      <a:pt x="60350" y="26860"/>
                      <a:pt x="61683" y="30099"/>
                    </a:cubicBezTo>
                    <a:cubicBezTo>
                      <a:pt x="66446" y="26575"/>
                      <a:pt x="72542" y="24955"/>
                      <a:pt x="78733" y="26384"/>
                    </a:cubicBezTo>
                    <a:cubicBezTo>
                      <a:pt x="85782" y="27908"/>
                      <a:pt x="91116" y="32766"/>
                      <a:pt x="93687" y="38957"/>
                    </a:cubicBezTo>
                    <a:cubicBezTo>
                      <a:pt x="93497" y="28099"/>
                      <a:pt x="85972" y="18288"/>
                      <a:pt x="74923" y="15907"/>
                    </a:cubicBezTo>
                    <a:cubicBezTo>
                      <a:pt x="67875" y="14383"/>
                      <a:pt x="60921" y="16193"/>
                      <a:pt x="55492" y="20193"/>
                    </a:cubicBezTo>
                    <a:cubicBezTo>
                      <a:pt x="53873" y="16478"/>
                      <a:pt x="51491" y="12954"/>
                      <a:pt x="48539" y="10287"/>
                    </a:cubicBezTo>
                    <a:cubicBezTo>
                      <a:pt x="41109" y="3524"/>
                      <a:pt x="30917" y="667"/>
                      <a:pt x="20916" y="0"/>
                    </a:cubicBezTo>
                    <a:cubicBezTo>
                      <a:pt x="27584" y="1429"/>
                      <a:pt x="31489" y="12859"/>
                      <a:pt x="32632" y="20479"/>
                    </a:cubicBezTo>
                    <a:cubicBezTo>
                      <a:pt x="31489" y="20003"/>
                      <a:pt x="30346" y="19622"/>
                      <a:pt x="29108" y="19336"/>
                    </a:cubicBezTo>
                    <a:cubicBezTo>
                      <a:pt x="16154" y="16478"/>
                      <a:pt x="3390" y="24670"/>
                      <a:pt x="533" y="37624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8126" name="Graphic 3">
              <a:extLst>
                <a:ext uri="{FF2B5EF4-FFF2-40B4-BE49-F238E27FC236}">
                  <a16:creationId xmlns:a16="http://schemas.microsoft.com/office/drawing/2014/main" id="{85341861-CCAA-6580-A174-6C1507F57A12}"/>
                </a:ext>
              </a:extLst>
            </p:cNvPr>
            <p:cNvGrpSpPr/>
            <p:nvPr/>
          </p:nvGrpSpPr>
          <p:grpSpPr>
            <a:xfrm>
              <a:off x="5803582" y="2995472"/>
              <a:ext cx="92106" cy="93675"/>
              <a:chOff x="5803582" y="2995472"/>
              <a:chExt cx="92106" cy="93675"/>
            </a:xfrm>
          </p:grpSpPr>
          <p:grpSp>
            <p:nvGrpSpPr>
              <p:cNvPr id="18137" name="Graphic 3">
                <a:extLst>
                  <a:ext uri="{FF2B5EF4-FFF2-40B4-BE49-F238E27FC236}">
                    <a16:creationId xmlns:a16="http://schemas.microsoft.com/office/drawing/2014/main" id="{48EC599B-0B44-F622-70B0-B3FE7B4543B6}"/>
                  </a:ext>
                </a:extLst>
              </p:cNvPr>
              <p:cNvGrpSpPr/>
              <p:nvPr/>
            </p:nvGrpSpPr>
            <p:grpSpPr>
              <a:xfrm>
                <a:off x="5803582" y="2995612"/>
                <a:ext cx="92106" cy="93535"/>
                <a:chOff x="5803582" y="2995612"/>
                <a:chExt cx="92106" cy="93535"/>
              </a:xfrm>
              <a:solidFill>
                <a:srgbClr val="FFFFFF"/>
              </a:solidFill>
            </p:grpSpPr>
            <p:sp>
              <p:nvSpPr>
                <p:cNvPr id="18141" name="Freeform: Shape 18140">
                  <a:extLst>
                    <a:ext uri="{FF2B5EF4-FFF2-40B4-BE49-F238E27FC236}">
                      <a16:creationId xmlns:a16="http://schemas.microsoft.com/office/drawing/2014/main" id="{07D29DE3-5CC3-9BF2-F098-2D2581426BDC}"/>
                    </a:ext>
                  </a:extLst>
                </p:cNvPr>
                <p:cNvSpPr/>
                <p:nvPr/>
              </p:nvSpPr>
              <p:spPr>
                <a:xfrm>
                  <a:off x="5803582" y="2999707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2" name="Freeform: Shape 18141">
                  <a:extLst>
                    <a:ext uri="{FF2B5EF4-FFF2-40B4-BE49-F238E27FC236}">
                      <a16:creationId xmlns:a16="http://schemas.microsoft.com/office/drawing/2014/main" id="{899B05FB-10C8-550C-D16D-CBE66BA72A6D}"/>
                    </a:ext>
                  </a:extLst>
                </p:cNvPr>
                <p:cNvSpPr/>
                <p:nvPr/>
              </p:nvSpPr>
              <p:spPr>
                <a:xfrm>
                  <a:off x="5832633" y="2995612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3" name="Freeform: Shape 18142">
                  <a:extLst>
                    <a:ext uri="{FF2B5EF4-FFF2-40B4-BE49-F238E27FC236}">
                      <a16:creationId xmlns:a16="http://schemas.microsoft.com/office/drawing/2014/main" id="{EE8CD167-B795-C6B4-5AF5-6B7B0FAFD4F0}"/>
                    </a:ext>
                  </a:extLst>
                </p:cNvPr>
                <p:cNvSpPr/>
                <p:nvPr/>
              </p:nvSpPr>
              <p:spPr>
                <a:xfrm>
                  <a:off x="5826633" y="3041141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4" name="Freeform: Shape 18143">
                  <a:extLst>
                    <a:ext uri="{FF2B5EF4-FFF2-40B4-BE49-F238E27FC236}">
                      <a16:creationId xmlns:a16="http://schemas.microsoft.com/office/drawing/2014/main" id="{D6EB6849-EFD2-AF9D-B3BB-9CB61562F81E}"/>
                    </a:ext>
                  </a:extLst>
                </p:cNvPr>
                <p:cNvSpPr/>
                <p:nvPr/>
              </p:nvSpPr>
              <p:spPr>
                <a:xfrm>
                  <a:off x="5860020" y="3033101"/>
                  <a:ext cx="35668" cy="38329"/>
                </a:xfrm>
                <a:custGeom>
                  <a:avLst/>
                  <a:gdLst>
                    <a:gd name="connsiteX0" fmla="*/ 35574 w 35668"/>
                    <a:gd name="connsiteY0" fmla="*/ 38330 h 38329"/>
                    <a:gd name="connsiteX1" fmla="*/ 26906 w 35668"/>
                    <a:gd name="connsiteY1" fmla="*/ 10231 h 38329"/>
                    <a:gd name="connsiteX2" fmla="*/ 236 w 35668"/>
                    <a:gd name="connsiteY2" fmla="*/ 992 h 38329"/>
                    <a:gd name="connsiteX3" fmla="*/ 1284 w 35668"/>
                    <a:gd name="connsiteY3" fmla="*/ 21185 h 38329"/>
                    <a:gd name="connsiteX4" fmla="*/ 11761 w 35668"/>
                    <a:gd name="connsiteY4" fmla="*/ 24899 h 38329"/>
                    <a:gd name="connsiteX5" fmla="*/ 35669 w 35668"/>
                    <a:gd name="connsiteY5" fmla="*/ 38330 h 3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668" h="38329">
                      <a:moveTo>
                        <a:pt x="35574" y="38330"/>
                      </a:moveTo>
                      <a:cubicBezTo>
                        <a:pt x="35574" y="28328"/>
                        <a:pt x="33192" y="17946"/>
                        <a:pt x="26906" y="10231"/>
                      </a:cubicBezTo>
                      <a:cubicBezTo>
                        <a:pt x="20619" y="2516"/>
                        <a:pt x="9761" y="-2152"/>
                        <a:pt x="236" y="992"/>
                      </a:cubicBezTo>
                      <a:cubicBezTo>
                        <a:pt x="522" y="6326"/>
                        <a:pt x="-1002" y="16422"/>
                        <a:pt x="1284" y="21185"/>
                      </a:cubicBezTo>
                      <a:cubicBezTo>
                        <a:pt x="4046" y="27185"/>
                        <a:pt x="4713" y="24518"/>
                        <a:pt x="11761" y="24899"/>
                      </a:cubicBezTo>
                      <a:cubicBezTo>
                        <a:pt x="18333" y="25280"/>
                        <a:pt x="34335" y="30233"/>
                        <a:pt x="35669" y="383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5" name="Freeform: Shape 18144">
                  <a:extLst>
                    <a:ext uri="{FF2B5EF4-FFF2-40B4-BE49-F238E27FC236}">
                      <a16:creationId xmlns:a16="http://schemas.microsoft.com/office/drawing/2014/main" id="{99367739-BCB3-B0D0-6E1C-3F87240612F1}"/>
                    </a:ext>
                  </a:extLst>
                </p:cNvPr>
                <p:cNvSpPr/>
                <p:nvPr/>
              </p:nvSpPr>
              <p:spPr>
                <a:xfrm>
                  <a:off x="5808916" y="3037236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38" name="Graphic 3">
                <a:extLst>
                  <a:ext uri="{FF2B5EF4-FFF2-40B4-BE49-F238E27FC236}">
                    <a16:creationId xmlns:a16="http://schemas.microsoft.com/office/drawing/2014/main" id="{B64C7130-BD64-2EA5-BED8-30D640DB5399}"/>
                  </a:ext>
                </a:extLst>
              </p:cNvPr>
              <p:cNvGrpSpPr/>
              <p:nvPr/>
            </p:nvGrpSpPr>
            <p:grpSpPr>
              <a:xfrm>
                <a:off x="5803788" y="2995472"/>
                <a:ext cx="89233" cy="89484"/>
                <a:chOff x="5803788" y="2995472"/>
                <a:chExt cx="89233" cy="89484"/>
              </a:xfrm>
              <a:solidFill>
                <a:srgbClr val="3D3936"/>
              </a:solidFill>
            </p:grpSpPr>
            <p:sp>
              <p:nvSpPr>
                <p:cNvPr id="18139" name="Freeform: Shape 18138">
                  <a:extLst>
                    <a:ext uri="{FF2B5EF4-FFF2-40B4-BE49-F238E27FC236}">
                      <a16:creationId xmlns:a16="http://schemas.microsoft.com/office/drawing/2014/main" id="{94834D4B-A9E7-0DA5-7CD5-DADE940C51B8}"/>
                    </a:ext>
                  </a:extLst>
                </p:cNvPr>
                <p:cNvSpPr/>
                <p:nvPr/>
              </p:nvSpPr>
              <p:spPr>
                <a:xfrm>
                  <a:off x="5881020" y="3040474"/>
                  <a:ext cx="12001" cy="14668"/>
                </a:xfrm>
                <a:custGeom>
                  <a:avLst/>
                  <a:gdLst>
                    <a:gd name="connsiteX0" fmla="*/ 0 w 12001"/>
                    <a:gd name="connsiteY0" fmla="*/ 4667 h 14668"/>
                    <a:gd name="connsiteX1" fmla="*/ 10477 w 12001"/>
                    <a:gd name="connsiteY1" fmla="*/ 12287 h 14668"/>
                    <a:gd name="connsiteX2" fmla="*/ 12002 w 12001"/>
                    <a:gd name="connsiteY2" fmla="*/ 14669 h 14668"/>
                    <a:gd name="connsiteX3" fmla="*/ 5906 w 12001"/>
                    <a:gd name="connsiteY3" fmla="*/ 2858 h 14668"/>
                    <a:gd name="connsiteX4" fmla="*/ 2858 w 12001"/>
                    <a:gd name="connsiteY4" fmla="*/ 0 h 14668"/>
                    <a:gd name="connsiteX5" fmla="*/ 0 w 12001"/>
                    <a:gd name="connsiteY5" fmla="*/ 4667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001" h="14668">
                      <a:moveTo>
                        <a:pt x="0" y="4667"/>
                      </a:moveTo>
                      <a:cubicBezTo>
                        <a:pt x="4000" y="6191"/>
                        <a:pt x="7715" y="8858"/>
                        <a:pt x="10477" y="12287"/>
                      </a:cubicBezTo>
                      <a:cubicBezTo>
                        <a:pt x="11049" y="13049"/>
                        <a:pt x="11525" y="13907"/>
                        <a:pt x="12002" y="14669"/>
                      </a:cubicBezTo>
                      <a:cubicBezTo>
                        <a:pt x="10573" y="10382"/>
                        <a:pt x="8668" y="6382"/>
                        <a:pt x="5906" y="2858"/>
                      </a:cubicBezTo>
                      <a:cubicBezTo>
                        <a:pt x="5048" y="1810"/>
                        <a:pt x="3905" y="952"/>
                        <a:pt x="2858" y="0"/>
                      </a:cubicBezTo>
                      <a:cubicBezTo>
                        <a:pt x="2096" y="1619"/>
                        <a:pt x="1143" y="3239"/>
                        <a:pt x="0" y="4667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0" name="Freeform: Shape 18139">
                  <a:extLst>
                    <a:ext uri="{FF2B5EF4-FFF2-40B4-BE49-F238E27FC236}">
                      <a16:creationId xmlns:a16="http://schemas.microsoft.com/office/drawing/2014/main" id="{87553590-BD52-23D2-6444-BEFD0930DAF5}"/>
                    </a:ext>
                  </a:extLst>
                </p:cNvPr>
                <p:cNvSpPr/>
                <p:nvPr/>
              </p:nvSpPr>
              <p:spPr>
                <a:xfrm>
                  <a:off x="5803788" y="2995472"/>
                  <a:ext cx="76660" cy="89484"/>
                </a:xfrm>
                <a:custGeom>
                  <a:avLst/>
                  <a:gdLst>
                    <a:gd name="connsiteX0" fmla="*/ 175 w 76660"/>
                    <a:gd name="connsiteY0" fmla="*/ 36811 h 89484"/>
                    <a:gd name="connsiteX1" fmla="*/ 9033 w 76660"/>
                    <a:gd name="connsiteY1" fmla="*/ 52908 h 89484"/>
                    <a:gd name="connsiteX2" fmla="*/ 5509 w 76660"/>
                    <a:gd name="connsiteY2" fmla="*/ 69577 h 89484"/>
                    <a:gd name="connsiteX3" fmla="*/ 26654 w 76660"/>
                    <a:gd name="connsiteY3" fmla="*/ 89484 h 89484"/>
                    <a:gd name="connsiteX4" fmla="*/ 19034 w 76660"/>
                    <a:gd name="connsiteY4" fmla="*/ 76435 h 89484"/>
                    <a:gd name="connsiteX5" fmla="*/ 22177 w 76660"/>
                    <a:gd name="connsiteY5" fmla="*/ 61671 h 89484"/>
                    <a:gd name="connsiteX6" fmla="*/ 14367 w 76660"/>
                    <a:gd name="connsiteY6" fmla="*/ 47384 h 89484"/>
                    <a:gd name="connsiteX7" fmla="*/ 34941 w 76660"/>
                    <a:gd name="connsiteY7" fmla="*/ 18809 h 89484"/>
                    <a:gd name="connsiteX8" fmla="*/ 47228 w 76660"/>
                    <a:gd name="connsiteY8" fmla="*/ 20047 h 89484"/>
                    <a:gd name="connsiteX9" fmla="*/ 57610 w 76660"/>
                    <a:gd name="connsiteY9" fmla="*/ 15189 h 89484"/>
                    <a:gd name="connsiteX10" fmla="*/ 76660 w 76660"/>
                    <a:gd name="connsiteY10" fmla="*/ 21857 h 89484"/>
                    <a:gd name="connsiteX11" fmla="*/ 76660 w 76660"/>
                    <a:gd name="connsiteY11" fmla="*/ 20142 h 89484"/>
                    <a:gd name="connsiteX12" fmla="*/ 49133 w 76660"/>
                    <a:gd name="connsiteY12" fmla="*/ 330 h 89484"/>
                    <a:gd name="connsiteX13" fmla="*/ 37417 w 76660"/>
                    <a:gd name="connsiteY13" fmla="*/ 5855 h 89484"/>
                    <a:gd name="connsiteX14" fmla="*/ 23606 w 76660"/>
                    <a:gd name="connsiteY14" fmla="*/ 4521 h 89484"/>
                    <a:gd name="connsiteX15" fmla="*/ 365 w 76660"/>
                    <a:gd name="connsiteY15" fmla="*/ 36716 h 8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6660" h="89484">
                      <a:moveTo>
                        <a:pt x="175" y="36811"/>
                      </a:moveTo>
                      <a:cubicBezTo>
                        <a:pt x="1222" y="43288"/>
                        <a:pt x="4461" y="48812"/>
                        <a:pt x="9033" y="52908"/>
                      </a:cubicBezTo>
                      <a:cubicBezTo>
                        <a:pt x="5985" y="57671"/>
                        <a:pt x="4556" y="63481"/>
                        <a:pt x="5509" y="69577"/>
                      </a:cubicBezTo>
                      <a:cubicBezTo>
                        <a:pt x="7318" y="80531"/>
                        <a:pt x="16177" y="88341"/>
                        <a:pt x="26654" y="89484"/>
                      </a:cubicBezTo>
                      <a:cubicBezTo>
                        <a:pt x="22749" y="86341"/>
                        <a:pt x="19891" y="81769"/>
                        <a:pt x="19034" y="76435"/>
                      </a:cubicBezTo>
                      <a:cubicBezTo>
                        <a:pt x="18177" y="71101"/>
                        <a:pt x="19415" y="65957"/>
                        <a:pt x="22177" y="61671"/>
                      </a:cubicBezTo>
                      <a:cubicBezTo>
                        <a:pt x="18177" y="58052"/>
                        <a:pt x="15319" y="53099"/>
                        <a:pt x="14367" y="47384"/>
                      </a:cubicBezTo>
                      <a:cubicBezTo>
                        <a:pt x="12176" y="33858"/>
                        <a:pt x="21415" y="20999"/>
                        <a:pt x="34941" y="18809"/>
                      </a:cubicBezTo>
                      <a:cubicBezTo>
                        <a:pt x="39227" y="18142"/>
                        <a:pt x="43418" y="18713"/>
                        <a:pt x="47228" y="20047"/>
                      </a:cubicBezTo>
                      <a:cubicBezTo>
                        <a:pt x="50086" y="17570"/>
                        <a:pt x="53610" y="15856"/>
                        <a:pt x="57610" y="15189"/>
                      </a:cubicBezTo>
                      <a:cubicBezTo>
                        <a:pt x="64945" y="13951"/>
                        <a:pt x="71993" y="16713"/>
                        <a:pt x="76660" y="21857"/>
                      </a:cubicBezTo>
                      <a:cubicBezTo>
                        <a:pt x="76660" y="21285"/>
                        <a:pt x="76660" y="20714"/>
                        <a:pt x="76660" y="20142"/>
                      </a:cubicBezTo>
                      <a:cubicBezTo>
                        <a:pt x="74565" y="7093"/>
                        <a:pt x="62182" y="-1861"/>
                        <a:pt x="49133" y="330"/>
                      </a:cubicBezTo>
                      <a:cubicBezTo>
                        <a:pt x="44656" y="1092"/>
                        <a:pt x="40656" y="3092"/>
                        <a:pt x="37417" y="5855"/>
                      </a:cubicBezTo>
                      <a:cubicBezTo>
                        <a:pt x="33131" y="4331"/>
                        <a:pt x="28369" y="3664"/>
                        <a:pt x="23606" y="4521"/>
                      </a:cubicBezTo>
                      <a:cubicBezTo>
                        <a:pt x="8271" y="6998"/>
                        <a:pt x="-2111" y="21476"/>
                        <a:pt x="365" y="36716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8127" name="Graphic 3">
              <a:extLst>
                <a:ext uri="{FF2B5EF4-FFF2-40B4-BE49-F238E27FC236}">
                  <a16:creationId xmlns:a16="http://schemas.microsoft.com/office/drawing/2014/main" id="{24D1BF9C-3291-DB7F-36FE-979757398CAE}"/>
                </a:ext>
              </a:extLst>
            </p:cNvPr>
            <p:cNvGrpSpPr/>
            <p:nvPr/>
          </p:nvGrpSpPr>
          <p:grpSpPr>
            <a:xfrm>
              <a:off x="6262020" y="3010031"/>
              <a:ext cx="123729" cy="109596"/>
              <a:chOff x="6262020" y="3010031"/>
              <a:chExt cx="123729" cy="109596"/>
            </a:xfrm>
          </p:grpSpPr>
          <p:grpSp>
            <p:nvGrpSpPr>
              <p:cNvPr id="18128" name="Graphic 3">
                <a:extLst>
                  <a:ext uri="{FF2B5EF4-FFF2-40B4-BE49-F238E27FC236}">
                    <a16:creationId xmlns:a16="http://schemas.microsoft.com/office/drawing/2014/main" id="{84AC0595-2961-E5D9-26E1-CF17CAB80477}"/>
                  </a:ext>
                </a:extLst>
              </p:cNvPr>
              <p:cNvGrpSpPr/>
              <p:nvPr/>
            </p:nvGrpSpPr>
            <p:grpSpPr>
              <a:xfrm>
                <a:off x="6262020" y="3011137"/>
                <a:ext cx="123729" cy="108489"/>
                <a:chOff x="6262020" y="3011137"/>
                <a:chExt cx="123729" cy="108489"/>
              </a:xfrm>
              <a:solidFill>
                <a:srgbClr val="FFFFFF"/>
              </a:solidFill>
            </p:grpSpPr>
            <p:grpSp>
              <p:nvGrpSpPr>
                <p:cNvPr id="18132" name="Graphic 3">
                  <a:extLst>
                    <a:ext uri="{FF2B5EF4-FFF2-40B4-BE49-F238E27FC236}">
                      <a16:creationId xmlns:a16="http://schemas.microsoft.com/office/drawing/2014/main" id="{5E5F06FB-ECD6-4E94-E877-112F5AFBEC5B}"/>
                    </a:ext>
                  </a:extLst>
                </p:cNvPr>
                <p:cNvGrpSpPr/>
                <p:nvPr/>
              </p:nvGrpSpPr>
              <p:grpSpPr>
                <a:xfrm>
                  <a:off x="6267735" y="3011137"/>
                  <a:ext cx="118014" cy="108489"/>
                  <a:chOff x="6267735" y="3011137"/>
                  <a:chExt cx="118014" cy="108489"/>
                </a:xfrm>
                <a:solidFill>
                  <a:srgbClr val="FFFFFF"/>
                </a:solidFill>
              </p:grpSpPr>
              <p:sp>
                <p:nvSpPr>
                  <p:cNvPr id="18134" name="Freeform: Shape 18133">
                    <a:extLst>
                      <a:ext uri="{FF2B5EF4-FFF2-40B4-BE49-F238E27FC236}">
                        <a16:creationId xmlns:a16="http://schemas.microsoft.com/office/drawing/2014/main" id="{0D83C959-22FA-71FB-93F5-047F90FA914F}"/>
                      </a:ext>
                    </a:extLst>
                  </p:cNvPr>
                  <p:cNvSpPr/>
                  <p:nvPr/>
                </p:nvSpPr>
                <p:spPr>
                  <a:xfrm>
                    <a:off x="6302978" y="3011137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35" name="Freeform: Shape 18134">
                    <a:extLst>
                      <a:ext uri="{FF2B5EF4-FFF2-40B4-BE49-F238E27FC236}">
                        <a16:creationId xmlns:a16="http://schemas.microsoft.com/office/drawing/2014/main" id="{88E9B209-E9EC-05AB-36D8-701B235E5041}"/>
                      </a:ext>
                    </a:extLst>
                  </p:cNvPr>
                  <p:cNvSpPr/>
                  <p:nvPr/>
                </p:nvSpPr>
                <p:spPr>
                  <a:xfrm>
                    <a:off x="6319837" y="3053714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36" name="Freeform: Shape 18135">
                    <a:extLst>
                      <a:ext uri="{FF2B5EF4-FFF2-40B4-BE49-F238E27FC236}">
                        <a16:creationId xmlns:a16="http://schemas.microsoft.com/office/drawing/2014/main" id="{75E33472-DD8B-21A6-0E52-C10D7D9CA94E}"/>
                      </a:ext>
                    </a:extLst>
                  </p:cNvPr>
                  <p:cNvSpPr/>
                  <p:nvPr/>
                </p:nvSpPr>
                <p:spPr>
                  <a:xfrm>
                    <a:off x="6267735" y="3018186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133" name="Freeform: Shape 18132">
                  <a:extLst>
                    <a:ext uri="{FF2B5EF4-FFF2-40B4-BE49-F238E27FC236}">
                      <a16:creationId xmlns:a16="http://schemas.microsoft.com/office/drawing/2014/main" id="{8B0D9BC2-86E4-7EDD-701D-797243F18646}"/>
                    </a:ext>
                  </a:extLst>
                </p:cNvPr>
                <p:cNvSpPr/>
                <p:nvPr/>
              </p:nvSpPr>
              <p:spPr>
                <a:xfrm>
                  <a:off x="6262020" y="3074647"/>
                  <a:ext cx="67818" cy="39320"/>
                </a:xfrm>
                <a:custGeom>
                  <a:avLst/>
                  <a:gdLst>
                    <a:gd name="connsiteX0" fmla="*/ 0 w 67818"/>
                    <a:gd name="connsiteY0" fmla="*/ 31550 h 39320"/>
                    <a:gd name="connsiteX1" fmla="*/ 39910 w 67818"/>
                    <a:gd name="connsiteY1" fmla="*/ 38313 h 39320"/>
                    <a:gd name="connsiteX2" fmla="*/ 67818 w 67818"/>
                    <a:gd name="connsiteY2" fmla="*/ 11357 h 39320"/>
                    <a:gd name="connsiteX3" fmla="*/ 42386 w 67818"/>
                    <a:gd name="connsiteY3" fmla="*/ 22 h 39320"/>
                    <a:gd name="connsiteX4" fmla="*/ 31337 w 67818"/>
                    <a:gd name="connsiteY4" fmla="*/ 10500 h 39320"/>
                    <a:gd name="connsiteX5" fmla="*/ 0 w 67818"/>
                    <a:gd name="connsiteY5" fmla="*/ 31455 h 39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818" h="39320">
                      <a:moveTo>
                        <a:pt x="0" y="31550"/>
                      </a:moveTo>
                      <a:cubicBezTo>
                        <a:pt x="12287" y="37646"/>
                        <a:pt x="26480" y="41170"/>
                        <a:pt x="39910" y="38313"/>
                      </a:cubicBezTo>
                      <a:cubicBezTo>
                        <a:pt x="53340" y="35455"/>
                        <a:pt x="65627" y="24883"/>
                        <a:pt x="67818" y="11357"/>
                      </a:cubicBezTo>
                      <a:cubicBezTo>
                        <a:pt x="61055" y="8404"/>
                        <a:pt x="49625" y="308"/>
                        <a:pt x="42386" y="22"/>
                      </a:cubicBezTo>
                      <a:cubicBezTo>
                        <a:pt x="33338" y="-263"/>
                        <a:pt x="36195" y="2118"/>
                        <a:pt x="31337" y="10500"/>
                      </a:cubicBezTo>
                      <a:cubicBezTo>
                        <a:pt x="26861" y="18310"/>
                        <a:pt x="10859" y="34884"/>
                        <a:pt x="0" y="314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29" name="Graphic 3">
                <a:extLst>
                  <a:ext uri="{FF2B5EF4-FFF2-40B4-BE49-F238E27FC236}">
                    <a16:creationId xmlns:a16="http://schemas.microsoft.com/office/drawing/2014/main" id="{9C98A69C-C46E-1AED-4563-F12E4E10B1BA}"/>
                  </a:ext>
                </a:extLst>
              </p:cNvPr>
              <p:cNvGrpSpPr/>
              <p:nvPr/>
            </p:nvGrpSpPr>
            <p:grpSpPr>
              <a:xfrm>
                <a:off x="6262020" y="3010031"/>
                <a:ext cx="123649" cy="109441"/>
                <a:chOff x="6262020" y="3010031"/>
                <a:chExt cx="123649" cy="109441"/>
              </a:xfrm>
              <a:solidFill>
                <a:srgbClr val="3D3936"/>
              </a:solidFill>
            </p:grpSpPr>
            <p:sp>
              <p:nvSpPr>
                <p:cNvPr id="18130" name="Freeform: Shape 18129">
                  <a:extLst>
                    <a:ext uri="{FF2B5EF4-FFF2-40B4-BE49-F238E27FC236}">
                      <a16:creationId xmlns:a16="http://schemas.microsoft.com/office/drawing/2014/main" id="{C30CA11E-EC23-ED56-DBB8-7487AA37D6D9}"/>
                    </a:ext>
                  </a:extLst>
                </p:cNvPr>
                <p:cNvSpPr/>
                <p:nvPr/>
              </p:nvSpPr>
              <p:spPr>
                <a:xfrm>
                  <a:off x="6262020" y="3095338"/>
                  <a:ext cx="58864" cy="18533"/>
                </a:xfrm>
                <a:custGeom>
                  <a:avLst/>
                  <a:gdLst>
                    <a:gd name="connsiteX0" fmla="*/ 54007 w 58864"/>
                    <a:gd name="connsiteY0" fmla="*/ 95 h 18533"/>
                    <a:gd name="connsiteX1" fmla="*/ 35814 w 58864"/>
                    <a:gd name="connsiteY1" fmla="*/ 10954 h 18533"/>
                    <a:gd name="connsiteX2" fmla="*/ 10954 w 58864"/>
                    <a:gd name="connsiteY2" fmla="*/ 8953 h 18533"/>
                    <a:gd name="connsiteX3" fmla="*/ 0 w 58864"/>
                    <a:gd name="connsiteY3" fmla="*/ 10763 h 18533"/>
                    <a:gd name="connsiteX4" fmla="*/ 39910 w 58864"/>
                    <a:gd name="connsiteY4" fmla="*/ 17526 h 18533"/>
                    <a:gd name="connsiteX5" fmla="*/ 58865 w 58864"/>
                    <a:gd name="connsiteY5" fmla="*/ 7048 h 18533"/>
                    <a:gd name="connsiteX6" fmla="*/ 54102 w 58864"/>
                    <a:gd name="connsiteY6" fmla="*/ 0 h 1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4" h="18533">
                      <a:moveTo>
                        <a:pt x="54007" y="95"/>
                      </a:moveTo>
                      <a:cubicBezTo>
                        <a:pt x="49435" y="5524"/>
                        <a:pt x="42767" y="9525"/>
                        <a:pt x="35814" y="10954"/>
                      </a:cubicBezTo>
                      <a:cubicBezTo>
                        <a:pt x="27527" y="12764"/>
                        <a:pt x="19050" y="11620"/>
                        <a:pt x="10954" y="8953"/>
                      </a:cubicBezTo>
                      <a:cubicBezTo>
                        <a:pt x="7144" y="10858"/>
                        <a:pt x="3334" y="11811"/>
                        <a:pt x="0" y="10763"/>
                      </a:cubicBezTo>
                      <a:cubicBezTo>
                        <a:pt x="12287" y="16859"/>
                        <a:pt x="26480" y="20383"/>
                        <a:pt x="39910" y="17526"/>
                      </a:cubicBezTo>
                      <a:cubicBezTo>
                        <a:pt x="47054" y="16002"/>
                        <a:pt x="53721" y="12192"/>
                        <a:pt x="58865" y="7048"/>
                      </a:cubicBezTo>
                      <a:cubicBezTo>
                        <a:pt x="56960" y="4953"/>
                        <a:pt x="55340" y="2572"/>
                        <a:pt x="54102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31" name="Freeform: Shape 18130">
                  <a:extLst>
                    <a:ext uri="{FF2B5EF4-FFF2-40B4-BE49-F238E27FC236}">
                      <a16:creationId xmlns:a16="http://schemas.microsoft.com/office/drawing/2014/main" id="{BE4ED374-8A3E-D804-4210-0BA3795AB304}"/>
                    </a:ext>
                  </a:extLst>
                </p:cNvPr>
                <p:cNvSpPr/>
                <p:nvPr/>
              </p:nvSpPr>
              <p:spPr>
                <a:xfrm>
                  <a:off x="6267819" y="3010031"/>
                  <a:ext cx="117850" cy="109441"/>
                </a:xfrm>
                <a:custGeom>
                  <a:avLst/>
                  <a:gdLst>
                    <a:gd name="connsiteX0" fmla="*/ 109168 w 117850"/>
                    <a:gd name="connsiteY0" fmla="*/ 54447 h 109441"/>
                    <a:gd name="connsiteX1" fmla="*/ 110977 w 117850"/>
                    <a:gd name="connsiteY1" fmla="*/ 50256 h 109441"/>
                    <a:gd name="connsiteX2" fmla="*/ 85831 w 117850"/>
                    <a:gd name="connsiteY2" fmla="*/ 1773 h 109441"/>
                    <a:gd name="connsiteX3" fmla="*/ 46969 w 117850"/>
                    <a:gd name="connsiteY3" fmla="*/ 11394 h 109441"/>
                    <a:gd name="connsiteX4" fmla="*/ 42874 w 117850"/>
                    <a:gd name="connsiteY4" fmla="*/ 9584 h 109441"/>
                    <a:gd name="connsiteX5" fmla="*/ 1535 w 117850"/>
                    <a:gd name="connsiteY5" fmla="*/ 31015 h 109441"/>
                    <a:gd name="connsiteX6" fmla="*/ 22585 w 117850"/>
                    <a:gd name="connsiteY6" fmla="*/ 72258 h 109441"/>
                    <a:gd name="connsiteX7" fmla="*/ 22585 w 117850"/>
                    <a:gd name="connsiteY7" fmla="*/ 72258 h 109441"/>
                    <a:gd name="connsiteX8" fmla="*/ 23443 w 117850"/>
                    <a:gd name="connsiteY8" fmla="*/ 70639 h 109441"/>
                    <a:gd name="connsiteX9" fmla="*/ 20395 w 117850"/>
                    <a:gd name="connsiteY9" fmla="*/ 69972 h 109441"/>
                    <a:gd name="connsiteX10" fmla="*/ 1821 w 117850"/>
                    <a:gd name="connsiteY10" fmla="*/ 34158 h 109441"/>
                    <a:gd name="connsiteX11" fmla="*/ 37635 w 117850"/>
                    <a:gd name="connsiteY11" fmla="*/ 15585 h 109441"/>
                    <a:gd name="connsiteX12" fmla="*/ 41159 w 117850"/>
                    <a:gd name="connsiteY12" fmla="*/ 17109 h 109441"/>
                    <a:gd name="connsiteX13" fmla="*/ 74782 w 117850"/>
                    <a:gd name="connsiteY13" fmla="*/ 8727 h 109441"/>
                    <a:gd name="connsiteX14" fmla="*/ 96499 w 117850"/>
                    <a:gd name="connsiteY14" fmla="*/ 50637 h 109441"/>
                    <a:gd name="connsiteX15" fmla="*/ 94975 w 117850"/>
                    <a:gd name="connsiteY15" fmla="*/ 54256 h 109441"/>
                    <a:gd name="connsiteX16" fmla="*/ 101262 w 117850"/>
                    <a:gd name="connsiteY16" fmla="*/ 82069 h 109441"/>
                    <a:gd name="connsiteX17" fmla="*/ 65448 w 117850"/>
                    <a:gd name="connsiteY17" fmla="*/ 100643 h 109441"/>
                    <a:gd name="connsiteX18" fmla="*/ 60876 w 117850"/>
                    <a:gd name="connsiteY18" fmla="*/ 98643 h 109441"/>
                    <a:gd name="connsiteX19" fmla="*/ 74973 w 117850"/>
                    <a:gd name="connsiteY19" fmla="*/ 107882 h 109441"/>
                    <a:gd name="connsiteX20" fmla="*/ 116311 w 117850"/>
                    <a:gd name="connsiteY20" fmla="*/ 86451 h 109441"/>
                    <a:gd name="connsiteX21" fmla="*/ 109073 w 117850"/>
                    <a:gd name="connsiteY21" fmla="*/ 54351 h 10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17850" h="109441">
                      <a:moveTo>
                        <a:pt x="109168" y="54447"/>
                      </a:moveTo>
                      <a:cubicBezTo>
                        <a:pt x="109739" y="53113"/>
                        <a:pt x="110501" y="51780"/>
                        <a:pt x="110977" y="50256"/>
                      </a:cubicBezTo>
                      <a:cubicBezTo>
                        <a:pt x="117454" y="29967"/>
                        <a:pt x="106215" y="8250"/>
                        <a:pt x="85831" y="1773"/>
                      </a:cubicBezTo>
                      <a:cubicBezTo>
                        <a:pt x="71639" y="-2703"/>
                        <a:pt x="56780" y="1583"/>
                        <a:pt x="46969" y="11394"/>
                      </a:cubicBezTo>
                      <a:cubicBezTo>
                        <a:pt x="45636" y="10727"/>
                        <a:pt x="44302" y="10060"/>
                        <a:pt x="42874" y="9584"/>
                      </a:cubicBezTo>
                      <a:cubicBezTo>
                        <a:pt x="25538" y="4059"/>
                        <a:pt x="6964" y="13680"/>
                        <a:pt x="1535" y="31015"/>
                      </a:cubicBezTo>
                      <a:cubicBezTo>
                        <a:pt x="-3894" y="48255"/>
                        <a:pt x="5536" y="66543"/>
                        <a:pt x="22585" y="72258"/>
                      </a:cubicBezTo>
                      <a:cubicBezTo>
                        <a:pt x="22585" y="72258"/>
                        <a:pt x="22585" y="72258"/>
                        <a:pt x="22585" y="72258"/>
                      </a:cubicBezTo>
                      <a:cubicBezTo>
                        <a:pt x="22966" y="71687"/>
                        <a:pt x="23157" y="71115"/>
                        <a:pt x="23443" y="70639"/>
                      </a:cubicBezTo>
                      <a:cubicBezTo>
                        <a:pt x="22395" y="70449"/>
                        <a:pt x="21347" y="70353"/>
                        <a:pt x="20395" y="69972"/>
                      </a:cubicBezTo>
                      <a:cubicBezTo>
                        <a:pt x="5345" y="65210"/>
                        <a:pt x="-2942" y="49208"/>
                        <a:pt x="1821" y="34158"/>
                      </a:cubicBezTo>
                      <a:cubicBezTo>
                        <a:pt x="6583" y="19109"/>
                        <a:pt x="22585" y="10822"/>
                        <a:pt x="37635" y="15585"/>
                      </a:cubicBezTo>
                      <a:cubicBezTo>
                        <a:pt x="38873" y="15966"/>
                        <a:pt x="40016" y="16537"/>
                        <a:pt x="41159" y="17109"/>
                      </a:cubicBezTo>
                      <a:cubicBezTo>
                        <a:pt x="49732" y="8536"/>
                        <a:pt x="62495" y="4821"/>
                        <a:pt x="74782" y="8727"/>
                      </a:cubicBezTo>
                      <a:cubicBezTo>
                        <a:pt x="92404" y="14346"/>
                        <a:pt x="102119" y="33111"/>
                        <a:pt x="96499" y="50637"/>
                      </a:cubicBezTo>
                      <a:cubicBezTo>
                        <a:pt x="96119" y="51875"/>
                        <a:pt x="95452" y="53018"/>
                        <a:pt x="94975" y="54256"/>
                      </a:cubicBezTo>
                      <a:cubicBezTo>
                        <a:pt x="101643" y="61495"/>
                        <a:pt x="104405" y="71973"/>
                        <a:pt x="101262" y="82069"/>
                      </a:cubicBezTo>
                      <a:cubicBezTo>
                        <a:pt x="96499" y="97119"/>
                        <a:pt x="80498" y="105405"/>
                        <a:pt x="65448" y="100643"/>
                      </a:cubicBezTo>
                      <a:cubicBezTo>
                        <a:pt x="63829" y="100167"/>
                        <a:pt x="62400" y="99405"/>
                        <a:pt x="60876" y="98643"/>
                      </a:cubicBezTo>
                      <a:cubicBezTo>
                        <a:pt x="64591" y="102738"/>
                        <a:pt x="69258" y="106072"/>
                        <a:pt x="74973" y="107882"/>
                      </a:cubicBezTo>
                      <a:cubicBezTo>
                        <a:pt x="92308" y="113406"/>
                        <a:pt x="110882" y="103786"/>
                        <a:pt x="116311" y="86451"/>
                      </a:cubicBezTo>
                      <a:cubicBezTo>
                        <a:pt x="120026" y="74830"/>
                        <a:pt x="116788" y="62733"/>
                        <a:pt x="109073" y="54351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18177" name="Impact 3">
            <a:extLst>
              <a:ext uri="{FF2B5EF4-FFF2-40B4-BE49-F238E27FC236}">
                <a16:creationId xmlns:a16="http://schemas.microsoft.com/office/drawing/2014/main" id="{F847B082-7ECB-4685-011A-AEEC17DBDF7A}"/>
              </a:ext>
            </a:extLst>
          </p:cNvPr>
          <p:cNvGrpSpPr/>
          <p:nvPr/>
        </p:nvGrpSpPr>
        <p:grpSpPr>
          <a:xfrm>
            <a:off x="6569137" y="3161830"/>
            <a:ext cx="625411" cy="527269"/>
            <a:chOff x="4724400" y="3260026"/>
            <a:chExt cx="625411" cy="527269"/>
          </a:xfrm>
        </p:grpSpPr>
        <p:grpSp>
          <p:nvGrpSpPr>
            <p:cNvPr id="18178" name="Graphic 3">
              <a:extLst>
                <a:ext uri="{FF2B5EF4-FFF2-40B4-BE49-F238E27FC236}">
                  <a16:creationId xmlns:a16="http://schemas.microsoft.com/office/drawing/2014/main" id="{3C2B568D-B5B9-7BFE-D6FF-9674A9D11BBF}"/>
                </a:ext>
              </a:extLst>
            </p:cNvPr>
            <p:cNvGrpSpPr/>
            <p:nvPr/>
          </p:nvGrpSpPr>
          <p:grpSpPr>
            <a:xfrm>
              <a:off x="4784026" y="3284886"/>
              <a:ext cx="459200" cy="403383"/>
              <a:chOff x="4784026" y="3284886"/>
              <a:chExt cx="459200" cy="403383"/>
            </a:xfrm>
          </p:grpSpPr>
          <p:grpSp>
            <p:nvGrpSpPr>
              <p:cNvPr id="18217" name="Graphic 3">
                <a:extLst>
                  <a:ext uri="{FF2B5EF4-FFF2-40B4-BE49-F238E27FC236}">
                    <a16:creationId xmlns:a16="http://schemas.microsoft.com/office/drawing/2014/main" id="{271A9882-68F7-0334-A898-332235150A17}"/>
                  </a:ext>
                </a:extLst>
              </p:cNvPr>
              <p:cNvGrpSpPr/>
              <p:nvPr/>
            </p:nvGrpSpPr>
            <p:grpSpPr>
              <a:xfrm>
                <a:off x="4784026" y="3284886"/>
                <a:ext cx="459009" cy="403193"/>
                <a:chOff x="4784026" y="3284886"/>
                <a:chExt cx="459009" cy="403193"/>
              </a:xfrm>
              <a:solidFill>
                <a:srgbClr val="FFFFFF"/>
              </a:solidFill>
            </p:grpSpPr>
            <p:sp>
              <p:nvSpPr>
                <p:cNvPr id="18223" name="Freeform: Shape 18222">
                  <a:extLst>
                    <a:ext uri="{FF2B5EF4-FFF2-40B4-BE49-F238E27FC236}">
                      <a16:creationId xmlns:a16="http://schemas.microsoft.com/office/drawing/2014/main" id="{DFA372D2-799D-63AF-471C-B41880DE68C0}"/>
                    </a:ext>
                  </a:extLst>
                </p:cNvPr>
                <p:cNvSpPr/>
                <p:nvPr/>
              </p:nvSpPr>
              <p:spPr>
                <a:xfrm>
                  <a:off x="4920615" y="3284886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24" name="Freeform: Shape 18223">
                  <a:extLst>
                    <a:ext uri="{FF2B5EF4-FFF2-40B4-BE49-F238E27FC236}">
                      <a16:creationId xmlns:a16="http://schemas.microsoft.com/office/drawing/2014/main" id="{95CB93A5-84B6-B952-826D-2B8949EFF97C}"/>
                    </a:ext>
                  </a:extLst>
                </p:cNvPr>
                <p:cNvSpPr/>
                <p:nvPr/>
              </p:nvSpPr>
              <p:spPr>
                <a:xfrm>
                  <a:off x="5077682" y="3343846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25" name="Freeform: Shape 18224">
                  <a:extLst>
                    <a:ext uri="{FF2B5EF4-FFF2-40B4-BE49-F238E27FC236}">
                      <a16:creationId xmlns:a16="http://schemas.microsoft.com/office/drawing/2014/main" id="{37A85C18-923E-3DF9-B516-1FFC3C2C7E8A}"/>
                    </a:ext>
                  </a:extLst>
                </p:cNvPr>
                <p:cNvSpPr/>
                <p:nvPr/>
              </p:nvSpPr>
              <p:spPr>
                <a:xfrm>
                  <a:off x="4855368" y="3358895"/>
                  <a:ext cx="130873" cy="130873"/>
                </a:xfrm>
                <a:custGeom>
                  <a:avLst/>
                  <a:gdLst>
                    <a:gd name="connsiteX0" fmla="*/ 130874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4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4" y="65437"/>
                      </a:moveTo>
                      <a:cubicBezTo>
                        <a:pt x="130874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4" y="29297"/>
                        <a:pt x="130874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26" name="Freeform: Shape 18225">
                  <a:extLst>
                    <a:ext uri="{FF2B5EF4-FFF2-40B4-BE49-F238E27FC236}">
                      <a16:creationId xmlns:a16="http://schemas.microsoft.com/office/drawing/2014/main" id="{F7EC7234-7F24-3F8E-F60A-F93816F12530}"/>
                    </a:ext>
                  </a:extLst>
                </p:cNvPr>
                <p:cNvSpPr/>
                <p:nvPr/>
              </p:nvSpPr>
              <p:spPr>
                <a:xfrm>
                  <a:off x="4784026" y="3424332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227" name="Freeform: Shape 18226">
                  <a:extLst>
                    <a:ext uri="{FF2B5EF4-FFF2-40B4-BE49-F238E27FC236}">
                      <a16:creationId xmlns:a16="http://schemas.microsoft.com/office/drawing/2014/main" id="{B4408A51-2664-918C-08F7-9AC2295C72BE}"/>
                    </a:ext>
                  </a:extLst>
                </p:cNvPr>
                <p:cNvSpPr/>
                <p:nvPr/>
              </p:nvSpPr>
              <p:spPr>
                <a:xfrm>
                  <a:off x="4934426" y="3509771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28" name="Freeform: Shape 18227">
                  <a:extLst>
                    <a:ext uri="{FF2B5EF4-FFF2-40B4-BE49-F238E27FC236}">
                      <a16:creationId xmlns:a16="http://schemas.microsoft.com/office/drawing/2014/main" id="{AFBCD7B4-FE7A-A52A-F877-F32E0C7E5C43}"/>
                    </a:ext>
                  </a:extLst>
                </p:cNvPr>
                <p:cNvSpPr/>
                <p:nvPr/>
              </p:nvSpPr>
              <p:spPr>
                <a:xfrm>
                  <a:off x="4916328" y="3397852"/>
                  <a:ext cx="223837" cy="223837"/>
                </a:xfrm>
                <a:custGeom>
                  <a:avLst/>
                  <a:gdLst>
                    <a:gd name="connsiteX0" fmla="*/ 223838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8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8" y="111919"/>
                      </a:moveTo>
                      <a:cubicBezTo>
                        <a:pt x="223838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8" y="50108"/>
                        <a:pt x="223838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29" name="Freeform: Shape 18228">
                  <a:extLst>
                    <a:ext uri="{FF2B5EF4-FFF2-40B4-BE49-F238E27FC236}">
                      <a16:creationId xmlns:a16="http://schemas.microsoft.com/office/drawing/2014/main" id="{A1DCC4D3-E122-5DC4-A876-281E5F67EB51}"/>
                    </a:ext>
                  </a:extLst>
                </p:cNvPr>
                <p:cNvSpPr/>
                <p:nvPr/>
              </p:nvSpPr>
              <p:spPr>
                <a:xfrm>
                  <a:off x="5067585" y="3410140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0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0"/>
                        <a:pt x="87725" y="175450"/>
                      </a:cubicBezTo>
                      <a:cubicBezTo>
                        <a:pt x="39276" y="175450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30" name="Freeform: Shape 18229">
                  <a:extLst>
                    <a:ext uri="{FF2B5EF4-FFF2-40B4-BE49-F238E27FC236}">
                      <a16:creationId xmlns:a16="http://schemas.microsoft.com/office/drawing/2014/main" id="{E770AFC7-CDC2-840D-9CDD-045FC722CB11}"/>
                    </a:ext>
                  </a:extLst>
                </p:cNvPr>
                <p:cNvSpPr/>
                <p:nvPr/>
              </p:nvSpPr>
              <p:spPr>
                <a:xfrm>
                  <a:off x="5067681" y="354491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31" name="Freeform: Shape 18230">
                  <a:extLst>
                    <a:ext uri="{FF2B5EF4-FFF2-40B4-BE49-F238E27FC236}">
                      <a16:creationId xmlns:a16="http://schemas.microsoft.com/office/drawing/2014/main" id="{D6A1F22C-BC52-4219-E1BA-0AB1863FF04A}"/>
                    </a:ext>
                  </a:extLst>
                </p:cNvPr>
                <p:cNvSpPr/>
                <p:nvPr/>
              </p:nvSpPr>
              <p:spPr>
                <a:xfrm>
                  <a:off x="4848987" y="3527107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218" name="Graphic 3">
                <a:extLst>
                  <a:ext uri="{FF2B5EF4-FFF2-40B4-BE49-F238E27FC236}">
                    <a16:creationId xmlns:a16="http://schemas.microsoft.com/office/drawing/2014/main" id="{7AE7B27C-5146-F2F5-9B6E-0ADB44B561C1}"/>
                  </a:ext>
                </a:extLst>
              </p:cNvPr>
              <p:cNvGrpSpPr/>
              <p:nvPr/>
            </p:nvGrpSpPr>
            <p:grpSpPr>
              <a:xfrm>
                <a:off x="4784026" y="3285076"/>
                <a:ext cx="459200" cy="403193"/>
                <a:chOff x="4784026" y="3285076"/>
                <a:chExt cx="459200" cy="403193"/>
              </a:xfrm>
              <a:solidFill>
                <a:srgbClr val="3D3936"/>
              </a:solidFill>
            </p:grpSpPr>
            <p:sp>
              <p:nvSpPr>
                <p:cNvPr id="18219" name="Freeform: Shape 18218">
                  <a:extLst>
                    <a:ext uri="{FF2B5EF4-FFF2-40B4-BE49-F238E27FC236}">
                      <a16:creationId xmlns:a16="http://schemas.microsoft.com/office/drawing/2014/main" id="{BFBAFB6A-2413-A43D-4334-5FA3C5BC6A5D}"/>
                    </a:ext>
                  </a:extLst>
                </p:cNvPr>
                <p:cNvSpPr/>
                <p:nvPr/>
              </p:nvSpPr>
              <p:spPr>
                <a:xfrm>
                  <a:off x="4784026" y="3425951"/>
                  <a:ext cx="69627" cy="112680"/>
                </a:xfrm>
                <a:custGeom>
                  <a:avLst/>
                  <a:gdLst>
                    <a:gd name="connsiteX0" fmla="*/ 2381 w 69627"/>
                    <a:gd name="connsiteY0" fmla="*/ 93059 h 112680"/>
                    <a:gd name="connsiteX1" fmla="*/ 67627 w 69627"/>
                    <a:gd name="connsiteY1" fmla="*/ 16193 h 112680"/>
                    <a:gd name="connsiteX2" fmla="*/ 67627 w 69627"/>
                    <a:gd name="connsiteY2" fmla="*/ 15049 h 112680"/>
                    <a:gd name="connsiteX3" fmla="*/ 69628 w 69627"/>
                    <a:gd name="connsiteY3" fmla="*/ 0 h 112680"/>
                    <a:gd name="connsiteX4" fmla="*/ 0 w 69627"/>
                    <a:gd name="connsiteY4" fmla="*/ 83820 h 112680"/>
                    <a:gd name="connsiteX5" fmla="*/ 4953 w 69627"/>
                    <a:gd name="connsiteY5" fmla="*/ 112681 h 112680"/>
                    <a:gd name="connsiteX6" fmla="*/ 2476 w 69627"/>
                    <a:gd name="connsiteY6" fmla="*/ 93154 h 112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627" h="112680">
                      <a:moveTo>
                        <a:pt x="2381" y="93059"/>
                      </a:moveTo>
                      <a:cubicBezTo>
                        <a:pt x="2381" y="54293"/>
                        <a:pt x="30575" y="22289"/>
                        <a:pt x="67627" y="16193"/>
                      </a:cubicBezTo>
                      <a:cubicBezTo>
                        <a:pt x="67627" y="15811"/>
                        <a:pt x="67627" y="15430"/>
                        <a:pt x="67627" y="15049"/>
                      </a:cubicBezTo>
                      <a:cubicBezTo>
                        <a:pt x="67627" y="9811"/>
                        <a:pt x="68389" y="4858"/>
                        <a:pt x="69628" y="0"/>
                      </a:cubicBezTo>
                      <a:cubicBezTo>
                        <a:pt x="30004" y="7429"/>
                        <a:pt x="0" y="42100"/>
                        <a:pt x="0" y="83820"/>
                      </a:cubicBezTo>
                      <a:cubicBezTo>
                        <a:pt x="0" y="93917"/>
                        <a:pt x="1810" y="103632"/>
                        <a:pt x="4953" y="112681"/>
                      </a:cubicBezTo>
                      <a:cubicBezTo>
                        <a:pt x="3334" y="106394"/>
                        <a:pt x="2476" y="99917"/>
                        <a:pt x="2476" y="9315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220" name="Freeform: Shape 18219">
                  <a:extLst>
                    <a:ext uri="{FF2B5EF4-FFF2-40B4-BE49-F238E27FC236}">
                      <a16:creationId xmlns:a16="http://schemas.microsoft.com/office/drawing/2014/main" id="{28DCCE15-11BE-4BBE-A64B-B5EFACD9322D}"/>
                    </a:ext>
                  </a:extLst>
                </p:cNvPr>
                <p:cNvSpPr/>
                <p:nvPr/>
              </p:nvSpPr>
              <p:spPr>
                <a:xfrm>
                  <a:off x="4855464" y="3358895"/>
                  <a:ext cx="63912" cy="60864"/>
                </a:xfrm>
                <a:custGeom>
                  <a:avLst/>
                  <a:gdLst>
                    <a:gd name="connsiteX0" fmla="*/ 56864 w 63912"/>
                    <a:gd name="connsiteY0" fmla="*/ 22384 h 60864"/>
                    <a:gd name="connsiteX1" fmla="*/ 63913 w 63912"/>
                    <a:gd name="connsiteY1" fmla="*/ 0 h 60864"/>
                    <a:gd name="connsiteX2" fmla="*/ 0 w 63912"/>
                    <a:gd name="connsiteY2" fmla="*/ 60865 h 60864"/>
                    <a:gd name="connsiteX3" fmla="*/ 55817 w 63912"/>
                    <a:gd name="connsiteY3" fmla="*/ 22289 h 60864"/>
                    <a:gd name="connsiteX4" fmla="*/ 56769 w 63912"/>
                    <a:gd name="connsiteY4" fmla="*/ 22289 h 60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12" h="60864">
                      <a:moveTo>
                        <a:pt x="56864" y="22384"/>
                      </a:moveTo>
                      <a:cubicBezTo>
                        <a:pt x="58103" y="14478"/>
                        <a:pt x="60579" y="6953"/>
                        <a:pt x="63913" y="0"/>
                      </a:cubicBezTo>
                      <a:cubicBezTo>
                        <a:pt x="29908" y="667"/>
                        <a:pt x="2286" y="27242"/>
                        <a:pt x="0" y="60865"/>
                      </a:cubicBezTo>
                      <a:cubicBezTo>
                        <a:pt x="8572" y="38291"/>
                        <a:pt x="30290" y="22289"/>
                        <a:pt x="55817" y="22289"/>
                      </a:cubicBezTo>
                      <a:cubicBezTo>
                        <a:pt x="56102" y="22289"/>
                        <a:pt x="56483" y="22289"/>
                        <a:pt x="56769" y="2228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221" name="Freeform: Shape 18220">
                  <a:extLst>
                    <a:ext uri="{FF2B5EF4-FFF2-40B4-BE49-F238E27FC236}">
                      <a16:creationId xmlns:a16="http://schemas.microsoft.com/office/drawing/2014/main" id="{4B5EC9D0-66AA-B288-A294-4744D92C3344}"/>
                    </a:ext>
                  </a:extLst>
                </p:cNvPr>
                <p:cNvSpPr/>
                <p:nvPr/>
              </p:nvSpPr>
              <p:spPr>
                <a:xfrm>
                  <a:off x="4985289" y="3644931"/>
                  <a:ext cx="111633" cy="43338"/>
                </a:xfrm>
                <a:custGeom>
                  <a:avLst/>
                  <a:gdLst>
                    <a:gd name="connsiteX0" fmla="*/ 109538 w 111633"/>
                    <a:gd name="connsiteY0" fmla="*/ 4858 h 43338"/>
                    <a:gd name="connsiteX1" fmla="*/ 88202 w 111633"/>
                    <a:gd name="connsiteY1" fmla="*/ 0 h 43338"/>
                    <a:gd name="connsiteX2" fmla="*/ 20003 w 111633"/>
                    <a:gd name="connsiteY2" fmla="*/ 37052 h 43338"/>
                    <a:gd name="connsiteX3" fmla="*/ 0 w 111633"/>
                    <a:gd name="connsiteY3" fmla="*/ 34576 h 43338"/>
                    <a:gd name="connsiteX4" fmla="*/ 38386 w 111633"/>
                    <a:gd name="connsiteY4" fmla="*/ 43339 h 43338"/>
                    <a:gd name="connsiteX5" fmla="*/ 111633 w 111633"/>
                    <a:gd name="connsiteY5" fmla="*/ 4763 h 43338"/>
                    <a:gd name="connsiteX6" fmla="*/ 109633 w 111633"/>
                    <a:gd name="connsiteY6" fmla="*/ 4953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633" h="43338">
                      <a:moveTo>
                        <a:pt x="109538" y="4858"/>
                      </a:moveTo>
                      <a:cubicBezTo>
                        <a:pt x="101918" y="4858"/>
                        <a:pt x="94679" y="3048"/>
                        <a:pt x="88202" y="0"/>
                      </a:cubicBezTo>
                      <a:cubicBezTo>
                        <a:pt x="73628" y="22289"/>
                        <a:pt x="48578" y="37052"/>
                        <a:pt x="20003" y="37052"/>
                      </a:cubicBezTo>
                      <a:cubicBezTo>
                        <a:pt x="13049" y="37052"/>
                        <a:pt x="6382" y="36195"/>
                        <a:pt x="0" y="34576"/>
                      </a:cubicBezTo>
                      <a:cubicBezTo>
                        <a:pt x="11621" y="40100"/>
                        <a:pt x="24575" y="43339"/>
                        <a:pt x="38386" y="43339"/>
                      </a:cubicBezTo>
                      <a:cubicBezTo>
                        <a:pt x="68771" y="43339"/>
                        <a:pt x="95536" y="28004"/>
                        <a:pt x="111633" y="4763"/>
                      </a:cubicBezTo>
                      <a:cubicBezTo>
                        <a:pt x="110966" y="4763"/>
                        <a:pt x="110300" y="4953"/>
                        <a:pt x="109633" y="49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222" name="Freeform: Shape 18221">
                  <a:extLst>
                    <a:ext uri="{FF2B5EF4-FFF2-40B4-BE49-F238E27FC236}">
                      <a16:creationId xmlns:a16="http://schemas.microsoft.com/office/drawing/2014/main" id="{867DF894-BD4A-AA82-48A1-597BA2994496}"/>
                    </a:ext>
                  </a:extLst>
                </p:cNvPr>
                <p:cNvSpPr/>
                <p:nvPr/>
              </p:nvSpPr>
              <p:spPr>
                <a:xfrm>
                  <a:off x="4923377" y="3285076"/>
                  <a:ext cx="319849" cy="368045"/>
                </a:xfrm>
                <a:custGeom>
                  <a:avLst/>
                  <a:gdLst>
                    <a:gd name="connsiteX0" fmla="*/ 319659 w 319849"/>
                    <a:gd name="connsiteY0" fmla="*/ 212789 h 368045"/>
                    <a:gd name="connsiteX1" fmla="*/ 259652 w 319849"/>
                    <a:gd name="connsiteY1" fmla="*/ 129635 h 368045"/>
                    <a:gd name="connsiteX2" fmla="*/ 262319 w 319849"/>
                    <a:gd name="connsiteY2" fmla="*/ 112871 h 368045"/>
                    <a:gd name="connsiteX3" fmla="*/ 208312 w 319849"/>
                    <a:gd name="connsiteY3" fmla="*/ 58865 h 368045"/>
                    <a:gd name="connsiteX4" fmla="*/ 171450 w 319849"/>
                    <a:gd name="connsiteY4" fmla="*/ 73533 h 368045"/>
                    <a:gd name="connsiteX5" fmla="*/ 85058 w 319849"/>
                    <a:gd name="connsiteY5" fmla="*/ 0 h 368045"/>
                    <a:gd name="connsiteX6" fmla="*/ 0 w 319849"/>
                    <a:gd name="connsiteY6" fmla="*/ 66961 h 368045"/>
                    <a:gd name="connsiteX7" fmla="*/ 68104 w 319849"/>
                    <a:gd name="connsiteY7" fmla="*/ 28766 h 368045"/>
                    <a:gd name="connsiteX8" fmla="*/ 147066 w 319849"/>
                    <a:gd name="connsiteY8" fmla="*/ 95917 h 368045"/>
                    <a:gd name="connsiteX9" fmla="*/ 180689 w 319849"/>
                    <a:gd name="connsiteY9" fmla="*/ 82582 h 368045"/>
                    <a:gd name="connsiteX10" fmla="*/ 230029 w 319849"/>
                    <a:gd name="connsiteY10" fmla="*/ 131921 h 368045"/>
                    <a:gd name="connsiteX11" fmla="*/ 227552 w 319849"/>
                    <a:gd name="connsiteY11" fmla="*/ 147256 h 368045"/>
                    <a:gd name="connsiteX12" fmla="*/ 282416 w 319849"/>
                    <a:gd name="connsiteY12" fmla="*/ 223171 h 368045"/>
                    <a:gd name="connsiteX13" fmla="*/ 218885 w 319849"/>
                    <a:gd name="connsiteY13" fmla="*/ 301562 h 368045"/>
                    <a:gd name="connsiteX14" fmla="*/ 220980 w 319849"/>
                    <a:gd name="connsiteY14" fmla="*/ 315563 h 368045"/>
                    <a:gd name="connsiteX15" fmla="*/ 178689 w 319849"/>
                    <a:gd name="connsiteY15" fmla="*/ 364141 h 368045"/>
                    <a:gd name="connsiteX16" fmla="*/ 198501 w 319849"/>
                    <a:gd name="connsiteY16" fmla="*/ 368046 h 368045"/>
                    <a:gd name="connsiteX17" fmla="*/ 252508 w 319849"/>
                    <a:gd name="connsiteY17" fmla="*/ 314039 h 368045"/>
                    <a:gd name="connsiteX18" fmla="*/ 250222 w 319849"/>
                    <a:gd name="connsiteY18" fmla="*/ 298704 h 368045"/>
                    <a:gd name="connsiteX19" fmla="*/ 319850 w 319849"/>
                    <a:gd name="connsiteY19" fmla="*/ 212884 h 368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9849" h="368045">
                      <a:moveTo>
                        <a:pt x="319659" y="212789"/>
                      </a:moveTo>
                      <a:cubicBezTo>
                        <a:pt x="319659" y="174022"/>
                        <a:pt x="294513" y="141161"/>
                        <a:pt x="259652" y="129635"/>
                      </a:cubicBezTo>
                      <a:cubicBezTo>
                        <a:pt x="261366" y="124397"/>
                        <a:pt x="262319" y="118681"/>
                        <a:pt x="262319" y="112871"/>
                      </a:cubicBezTo>
                      <a:cubicBezTo>
                        <a:pt x="262319" y="83058"/>
                        <a:pt x="238125" y="58865"/>
                        <a:pt x="208312" y="58865"/>
                      </a:cubicBezTo>
                      <a:cubicBezTo>
                        <a:pt x="194024" y="58865"/>
                        <a:pt x="181070" y="64484"/>
                        <a:pt x="171450" y="73533"/>
                      </a:cubicBezTo>
                      <a:cubicBezTo>
                        <a:pt x="164687" y="31814"/>
                        <a:pt x="128588" y="0"/>
                        <a:pt x="85058" y="0"/>
                      </a:cubicBezTo>
                      <a:cubicBezTo>
                        <a:pt x="43815" y="0"/>
                        <a:pt x="9335" y="28575"/>
                        <a:pt x="0" y="66961"/>
                      </a:cubicBezTo>
                      <a:cubicBezTo>
                        <a:pt x="14097" y="44101"/>
                        <a:pt x="39243" y="28766"/>
                        <a:pt x="68104" y="28766"/>
                      </a:cubicBezTo>
                      <a:cubicBezTo>
                        <a:pt x="107918" y="28766"/>
                        <a:pt x="140875" y="57817"/>
                        <a:pt x="147066" y="95917"/>
                      </a:cubicBezTo>
                      <a:cubicBezTo>
                        <a:pt x="155924" y="87630"/>
                        <a:pt x="167735" y="82582"/>
                        <a:pt x="180689" y="82582"/>
                      </a:cubicBezTo>
                      <a:cubicBezTo>
                        <a:pt x="207931" y="82582"/>
                        <a:pt x="230029" y="104680"/>
                        <a:pt x="230029" y="131921"/>
                      </a:cubicBezTo>
                      <a:cubicBezTo>
                        <a:pt x="230029" y="137255"/>
                        <a:pt x="229172" y="142399"/>
                        <a:pt x="227552" y="147256"/>
                      </a:cubicBezTo>
                      <a:cubicBezTo>
                        <a:pt x="259366" y="157829"/>
                        <a:pt x="282416" y="187833"/>
                        <a:pt x="282416" y="223171"/>
                      </a:cubicBezTo>
                      <a:cubicBezTo>
                        <a:pt x="282416" y="261747"/>
                        <a:pt x="255175" y="293942"/>
                        <a:pt x="218885" y="301562"/>
                      </a:cubicBezTo>
                      <a:cubicBezTo>
                        <a:pt x="220218" y="306038"/>
                        <a:pt x="220980" y="310706"/>
                        <a:pt x="220980" y="315563"/>
                      </a:cubicBezTo>
                      <a:cubicBezTo>
                        <a:pt x="220980" y="340423"/>
                        <a:pt x="202597" y="360712"/>
                        <a:pt x="178689" y="364141"/>
                      </a:cubicBezTo>
                      <a:cubicBezTo>
                        <a:pt x="184880" y="366617"/>
                        <a:pt x="191453" y="368046"/>
                        <a:pt x="198501" y="368046"/>
                      </a:cubicBezTo>
                      <a:cubicBezTo>
                        <a:pt x="228314" y="368046"/>
                        <a:pt x="252508" y="343853"/>
                        <a:pt x="252508" y="314039"/>
                      </a:cubicBezTo>
                      <a:cubicBezTo>
                        <a:pt x="252508" y="308705"/>
                        <a:pt x="251746" y="303562"/>
                        <a:pt x="250222" y="298704"/>
                      </a:cubicBezTo>
                      <a:cubicBezTo>
                        <a:pt x="289941" y="290417"/>
                        <a:pt x="319850" y="255175"/>
                        <a:pt x="319850" y="21288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8179" name="Graphic 3">
              <a:extLst>
                <a:ext uri="{FF2B5EF4-FFF2-40B4-BE49-F238E27FC236}">
                  <a16:creationId xmlns:a16="http://schemas.microsoft.com/office/drawing/2014/main" id="{3CD45035-A98D-E80E-2E3D-7188BB7D81EE}"/>
                </a:ext>
              </a:extLst>
            </p:cNvPr>
            <p:cNvGrpSpPr/>
            <p:nvPr/>
          </p:nvGrpSpPr>
          <p:grpSpPr>
            <a:xfrm>
              <a:off x="5223319" y="3260026"/>
              <a:ext cx="126492" cy="118545"/>
              <a:chOff x="5223319" y="3260026"/>
              <a:chExt cx="126492" cy="118545"/>
            </a:xfrm>
          </p:grpSpPr>
          <p:grpSp>
            <p:nvGrpSpPr>
              <p:cNvPr id="18208" name="Graphic 3">
                <a:extLst>
                  <a:ext uri="{FF2B5EF4-FFF2-40B4-BE49-F238E27FC236}">
                    <a16:creationId xmlns:a16="http://schemas.microsoft.com/office/drawing/2014/main" id="{4E49133A-CBA3-EC3E-B8F8-4AE564645E7D}"/>
                  </a:ext>
                </a:extLst>
              </p:cNvPr>
              <p:cNvGrpSpPr/>
              <p:nvPr/>
            </p:nvGrpSpPr>
            <p:grpSpPr>
              <a:xfrm>
                <a:off x="5223319" y="3261169"/>
                <a:ext cx="126301" cy="117402"/>
                <a:chOff x="5223319" y="3261169"/>
                <a:chExt cx="126301" cy="117402"/>
              </a:xfrm>
              <a:solidFill>
                <a:srgbClr val="FFFFFF"/>
              </a:solidFill>
            </p:grpSpPr>
            <p:grpSp>
              <p:nvGrpSpPr>
                <p:cNvPr id="18212" name="Graphic 3">
                  <a:extLst>
                    <a:ext uri="{FF2B5EF4-FFF2-40B4-BE49-F238E27FC236}">
                      <a16:creationId xmlns:a16="http://schemas.microsoft.com/office/drawing/2014/main" id="{7F11CC91-A640-26E6-CECB-B300BABD2BED}"/>
                    </a:ext>
                  </a:extLst>
                </p:cNvPr>
                <p:cNvGrpSpPr/>
                <p:nvPr/>
              </p:nvGrpSpPr>
              <p:grpSpPr>
                <a:xfrm>
                  <a:off x="5223319" y="3261169"/>
                  <a:ext cx="126301" cy="103346"/>
                  <a:chOff x="5223319" y="3261169"/>
                  <a:chExt cx="126301" cy="103346"/>
                </a:xfrm>
                <a:solidFill>
                  <a:srgbClr val="FFFFFF"/>
                </a:solidFill>
              </p:grpSpPr>
              <p:sp>
                <p:nvSpPr>
                  <p:cNvPr id="18214" name="Freeform: Shape 18213">
                    <a:extLst>
                      <a:ext uri="{FF2B5EF4-FFF2-40B4-BE49-F238E27FC236}">
                        <a16:creationId xmlns:a16="http://schemas.microsoft.com/office/drawing/2014/main" id="{6DFC9276-1609-56FB-4D50-8CA2EB7532E7}"/>
                      </a:ext>
                    </a:extLst>
                  </p:cNvPr>
                  <p:cNvSpPr/>
                  <p:nvPr/>
                </p:nvSpPr>
                <p:spPr>
                  <a:xfrm>
                    <a:off x="5256180" y="3261169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215" name="Freeform: Shape 18214">
                    <a:extLst>
                      <a:ext uri="{FF2B5EF4-FFF2-40B4-BE49-F238E27FC236}">
                        <a16:creationId xmlns:a16="http://schemas.microsoft.com/office/drawing/2014/main" id="{005372E4-D588-82C9-36D4-CEB256DAB801}"/>
                      </a:ext>
                    </a:extLst>
                  </p:cNvPr>
                  <p:cNvSpPr/>
                  <p:nvPr/>
                </p:nvSpPr>
                <p:spPr>
                  <a:xfrm>
                    <a:off x="5283708" y="3298602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7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7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7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216" name="Freeform: Shape 18215">
                    <a:extLst>
                      <a:ext uri="{FF2B5EF4-FFF2-40B4-BE49-F238E27FC236}">
                        <a16:creationId xmlns:a16="http://schemas.microsoft.com/office/drawing/2014/main" id="{AA15BC00-0130-8BED-BC68-D871BFF34741}"/>
                      </a:ext>
                    </a:extLst>
                  </p:cNvPr>
                  <p:cNvSpPr/>
                  <p:nvPr/>
                </p:nvSpPr>
                <p:spPr>
                  <a:xfrm>
                    <a:off x="5223319" y="3280504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6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6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213" name="Freeform: Shape 18212">
                  <a:extLst>
                    <a:ext uri="{FF2B5EF4-FFF2-40B4-BE49-F238E27FC236}">
                      <a16:creationId xmlns:a16="http://schemas.microsoft.com/office/drawing/2014/main" id="{EF981C25-AD7E-EEEF-DECB-3F08D56ED907}"/>
                    </a:ext>
                  </a:extLst>
                </p:cNvPr>
                <p:cNvSpPr/>
                <p:nvPr/>
              </p:nvSpPr>
              <p:spPr>
                <a:xfrm>
                  <a:off x="5235892" y="3334262"/>
                  <a:ext cx="58799" cy="44309"/>
                </a:xfrm>
                <a:custGeom>
                  <a:avLst/>
                  <a:gdLst>
                    <a:gd name="connsiteX0" fmla="*/ 95 w 58799"/>
                    <a:gd name="connsiteY0" fmla="*/ 43302 h 44309"/>
                    <a:gd name="connsiteX1" fmla="*/ 40100 w 58799"/>
                    <a:gd name="connsiteY1" fmla="*/ 37682 h 44309"/>
                    <a:gd name="connsiteX2" fmla="*/ 58483 w 58799"/>
                    <a:gd name="connsiteY2" fmla="*/ 3583 h 44309"/>
                    <a:gd name="connsiteX3" fmla="*/ 30861 w 58799"/>
                    <a:gd name="connsiteY3" fmla="*/ 535 h 44309"/>
                    <a:gd name="connsiteX4" fmla="*/ 23527 w 58799"/>
                    <a:gd name="connsiteY4" fmla="*/ 13870 h 44309"/>
                    <a:gd name="connsiteX5" fmla="*/ 0 w 58799"/>
                    <a:gd name="connsiteY5" fmla="*/ 43302 h 4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799" h="44309">
                      <a:moveTo>
                        <a:pt x="95" y="43302"/>
                      </a:moveTo>
                      <a:cubicBezTo>
                        <a:pt x="13716" y="45398"/>
                        <a:pt x="28194" y="44540"/>
                        <a:pt x="40100" y="37682"/>
                      </a:cubicBezTo>
                      <a:cubicBezTo>
                        <a:pt x="52006" y="30824"/>
                        <a:pt x="60579" y="17108"/>
                        <a:pt x="58483" y="3583"/>
                      </a:cubicBezTo>
                      <a:cubicBezTo>
                        <a:pt x="51149" y="2726"/>
                        <a:pt x="37814" y="-1465"/>
                        <a:pt x="30861" y="535"/>
                      </a:cubicBezTo>
                      <a:cubicBezTo>
                        <a:pt x="22193" y="3011"/>
                        <a:pt x="25622" y="4440"/>
                        <a:pt x="23527" y="13870"/>
                      </a:cubicBezTo>
                      <a:cubicBezTo>
                        <a:pt x="21622" y="22728"/>
                        <a:pt x="11335" y="43302"/>
                        <a:pt x="0" y="43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209" name="Graphic 3">
                <a:extLst>
                  <a:ext uri="{FF2B5EF4-FFF2-40B4-BE49-F238E27FC236}">
                    <a16:creationId xmlns:a16="http://schemas.microsoft.com/office/drawing/2014/main" id="{2FE526F3-D6CA-AAAA-F6D1-75367523AE21}"/>
                  </a:ext>
                </a:extLst>
              </p:cNvPr>
              <p:cNvGrpSpPr/>
              <p:nvPr/>
            </p:nvGrpSpPr>
            <p:grpSpPr>
              <a:xfrm>
                <a:off x="5223414" y="3260026"/>
                <a:ext cx="126396" cy="118545"/>
                <a:chOff x="5223414" y="3260026"/>
                <a:chExt cx="126396" cy="118545"/>
              </a:xfrm>
              <a:solidFill>
                <a:srgbClr val="3D3936"/>
              </a:solidFill>
            </p:grpSpPr>
            <p:sp>
              <p:nvSpPr>
                <p:cNvPr id="18210" name="Freeform: Shape 18209">
                  <a:extLst>
                    <a:ext uri="{FF2B5EF4-FFF2-40B4-BE49-F238E27FC236}">
                      <a16:creationId xmlns:a16="http://schemas.microsoft.com/office/drawing/2014/main" id="{2395BBED-3532-EAD2-4E1B-7DC681DCA3D0}"/>
                    </a:ext>
                  </a:extLst>
                </p:cNvPr>
                <p:cNvSpPr/>
                <p:nvPr/>
              </p:nvSpPr>
              <p:spPr>
                <a:xfrm>
                  <a:off x="5235987" y="3350989"/>
                  <a:ext cx="54864" cy="27581"/>
                </a:xfrm>
                <a:custGeom>
                  <a:avLst/>
                  <a:gdLst>
                    <a:gd name="connsiteX0" fmla="*/ 48292 w 54864"/>
                    <a:gd name="connsiteY0" fmla="*/ 0 h 27581"/>
                    <a:gd name="connsiteX1" fmla="*/ 34195 w 54864"/>
                    <a:gd name="connsiteY1" fmla="*/ 15907 h 27581"/>
                    <a:gd name="connsiteX2" fmla="*/ 9906 w 54864"/>
                    <a:gd name="connsiteY2" fmla="*/ 21526 h 27581"/>
                    <a:gd name="connsiteX3" fmla="*/ 0 w 54864"/>
                    <a:gd name="connsiteY3" fmla="*/ 26575 h 27581"/>
                    <a:gd name="connsiteX4" fmla="*/ 40005 w 54864"/>
                    <a:gd name="connsiteY4" fmla="*/ 20955 h 27581"/>
                    <a:gd name="connsiteX5" fmla="*/ 54864 w 54864"/>
                    <a:gd name="connsiteY5" fmla="*/ 5239 h 27581"/>
                    <a:gd name="connsiteX6" fmla="*/ 48197 w 54864"/>
                    <a:gd name="connsiteY6" fmla="*/ 0 h 27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64" h="27581">
                      <a:moveTo>
                        <a:pt x="48292" y="0"/>
                      </a:moveTo>
                      <a:cubicBezTo>
                        <a:pt x="45530" y="6572"/>
                        <a:pt x="40481" y="12382"/>
                        <a:pt x="34195" y="15907"/>
                      </a:cubicBezTo>
                      <a:cubicBezTo>
                        <a:pt x="26860" y="20098"/>
                        <a:pt x="18383" y="21622"/>
                        <a:pt x="9906" y="21526"/>
                      </a:cubicBezTo>
                      <a:cubicBezTo>
                        <a:pt x="6858" y="24479"/>
                        <a:pt x="3524" y="26575"/>
                        <a:pt x="0" y="26575"/>
                      </a:cubicBezTo>
                      <a:cubicBezTo>
                        <a:pt x="13621" y="28670"/>
                        <a:pt x="28099" y="27813"/>
                        <a:pt x="40005" y="20955"/>
                      </a:cubicBezTo>
                      <a:cubicBezTo>
                        <a:pt x="46292" y="17335"/>
                        <a:pt x="51530" y="11716"/>
                        <a:pt x="54864" y="5239"/>
                      </a:cubicBezTo>
                      <a:cubicBezTo>
                        <a:pt x="52388" y="3810"/>
                        <a:pt x="50102" y="2095"/>
                        <a:pt x="48197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211" name="Freeform: Shape 18210">
                  <a:extLst>
                    <a:ext uri="{FF2B5EF4-FFF2-40B4-BE49-F238E27FC236}">
                      <a16:creationId xmlns:a16="http://schemas.microsoft.com/office/drawing/2014/main" id="{52438513-7137-3AB2-50C6-85F7361808FC}"/>
                    </a:ext>
                  </a:extLst>
                </p:cNvPr>
                <p:cNvSpPr/>
                <p:nvPr/>
              </p:nvSpPr>
              <p:spPr>
                <a:xfrm>
                  <a:off x="5223414" y="3260026"/>
                  <a:ext cx="126396" cy="104489"/>
                </a:xfrm>
                <a:custGeom>
                  <a:avLst/>
                  <a:gdLst>
                    <a:gd name="connsiteX0" fmla="*/ 109633 w 126396"/>
                    <a:gd name="connsiteY0" fmla="*/ 43053 h 104489"/>
                    <a:gd name="connsiteX1" fmla="*/ 110109 w 126396"/>
                    <a:gd name="connsiteY1" fmla="*/ 38576 h 104489"/>
                    <a:gd name="connsiteX2" fmla="*/ 71533 w 126396"/>
                    <a:gd name="connsiteY2" fmla="*/ 0 h 104489"/>
                    <a:gd name="connsiteX3" fmla="*/ 37433 w 126396"/>
                    <a:gd name="connsiteY3" fmla="*/ 20955 h 104489"/>
                    <a:gd name="connsiteX4" fmla="*/ 32956 w 126396"/>
                    <a:gd name="connsiteY4" fmla="*/ 20479 h 104489"/>
                    <a:gd name="connsiteX5" fmla="*/ 0 w 126396"/>
                    <a:gd name="connsiteY5" fmla="*/ 53435 h 104489"/>
                    <a:gd name="connsiteX6" fmla="*/ 32576 w 126396"/>
                    <a:gd name="connsiteY6" fmla="*/ 86296 h 104489"/>
                    <a:gd name="connsiteX7" fmla="*/ 32576 w 126396"/>
                    <a:gd name="connsiteY7" fmla="*/ 86296 h 104489"/>
                    <a:gd name="connsiteX8" fmla="*/ 32861 w 126396"/>
                    <a:gd name="connsiteY8" fmla="*/ 84487 h 104489"/>
                    <a:gd name="connsiteX9" fmla="*/ 29718 w 126396"/>
                    <a:gd name="connsiteY9" fmla="*/ 84773 h 104489"/>
                    <a:gd name="connsiteX10" fmla="*/ 1238 w 126396"/>
                    <a:gd name="connsiteY10" fmla="*/ 56293 h 104489"/>
                    <a:gd name="connsiteX11" fmla="*/ 29718 w 126396"/>
                    <a:gd name="connsiteY11" fmla="*/ 27813 h 104489"/>
                    <a:gd name="connsiteX12" fmla="*/ 33623 w 126396"/>
                    <a:gd name="connsiteY12" fmla="*/ 28194 h 104489"/>
                    <a:gd name="connsiteX13" fmla="*/ 63151 w 126396"/>
                    <a:gd name="connsiteY13" fmla="*/ 10096 h 104489"/>
                    <a:gd name="connsiteX14" fmla="*/ 96583 w 126396"/>
                    <a:gd name="connsiteY14" fmla="*/ 43529 h 104489"/>
                    <a:gd name="connsiteX15" fmla="*/ 96203 w 126396"/>
                    <a:gd name="connsiteY15" fmla="*/ 47435 h 104489"/>
                    <a:gd name="connsiteX16" fmla="*/ 110585 w 126396"/>
                    <a:gd name="connsiteY16" fmla="*/ 72009 h 104489"/>
                    <a:gd name="connsiteX17" fmla="*/ 82105 w 126396"/>
                    <a:gd name="connsiteY17" fmla="*/ 100489 h 104489"/>
                    <a:gd name="connsiteX18" fmla="*/ 77153 w 126396"/>
                    <a:gd name="connsiteY18" fmla="*/ 99917 h 104489"/>
                    <a:gd name="connsiteX19" fmla="*/ 93440 w 126396"/>
                    <a:gd name="connsiteY19" fmla="*/ 104489 h 104489"/>
                    <a:gd name="connsiteX20" fmla="*/ 126397 w 126396"/>
                    <a:gd name="connsiteY20" fmla="*/ 71533 h 104489"/>
                    <a:gd name="connsiteX21" fmla="*/ 109823 w 126396"/>
                    <a:gd name="connsiteY21" fmla="*/ 43053 h 104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6396" h="104489">
                      <a:moveTo>
                        <a:pt x="109633" y="43053"/>
                      </a:moveTo>
                      <a:cubicBezTo>
                        <a:pt x="109823" y="41529"/>
                        <a:pt x="110109" y="40100"/>
                        <a:pt x="110109" y="38576"/>
                      </a:cubicBezTo>
                      <a:cubicBezTo>
                        <a:pt x="110109" y="17240"/>
                        <a:pt x="92869" y="0"/>
                        <a:pt x="71533" y="0"/>
                      </a:cubicBezTo>
                      <a:cubicBezTo>
                        <a:pt x="56579" y="0"/>
                        <a:pt x="43815" y="8572"/>
                        <a:pt x="37433" y="20955"/>
                      </a:cubicBezTo>
                      <a:cubicBezTo>
                        <a:pt x="36004" y="20765"/>
                        <a:pt x="34480" y="20479"/>
                        <a:pt x="32956" y="20479"/>
                      </a:cubicBezTo>
                      <a:cubicBezTo>
                        <a:pt x="14764" y="20479"/>
                        <a:pt x="0" y="35242"/>
                        <a:pt x="0" y="53435"/>
                      </a:cubicBezTo>
                      <a:cubicBezTo>
                        <a:pt x="0" y="71628"/>
                        <a:pt x="14573" y="86106"/>
                        <a:pt x="32576" y="86296"/>
                      </a:cubicBezTo>
                      <a:cubicBezTo>
                        <a:pt x="32576" y="86296"/>
                        <a:pt x="32576" y="86296"/>
                        <a:pt x="32576" y="86296"/>
                      </a:cubicBezTo>
                      <a:cubicBezTo>
                        <a:pt x="32766" y="85630"/>
                        <a:pt x="32766" y="85058"/>
                        <a:pt x="32861" y="84487"/>
                      </a:cubicBezTo>
                      <a:cubicBezTo>
                        <a:pt x="31814" y="84582"/>
                        <a:pt x="30766" y="84773"/>
                        <a:pt x="29718" y="84773"/>
                      </a:cubicBezTo>
                      <a:cubicBezTo>
                        <a:pt x="14002" y="84773"/>
                        <a:pt x="1238" y="72009"/>
                        <a:pt x="1238" y="56293"/>
                      </a:cubicBezTo>
                      <a:cubicBezTo>
                        <a:pt x="1238" y="40577"/>
                        <a:pt x="14002" y="27813"/>
                        <a:pt x="29718" y="27813"/>
                      </a:cubicBezTo>
                      <a:cubicBezTo>
                        <a:pt x="31052" y="27813"/>
                        <a:pt x="32290" y="28004"/>
                        <a:pt x="33623" y="28194"/>
                      </a:cubicBezTo>
                      <a:cubicBezTo>
                        <a:pt x="39148" y="17431"/>
                        <a:pt x="50292" y="10096"/>
                        <a:pt x="63151" y="10096"/>
                      </a:cubicBezTo>
                      <a:cubicBezTo>
                        <a:pt x="81629" y="10096"/>
                        <a:pt x="96583" y="25051"/>
                        <a:pt x="96583" y="43529"/>
                      </a:cubicBezTo>
                      <a:cubicBezTo>
                        <a:pt x="96583" y="44863"/>
                        <a:pt x="96298" y="46101"/>
                        <a:pt x="96203" y="47435"/>
                      </a:cubicBezTo>
                      <a:cubicBezTo>
                        <a:pt x="104775" y="52387"/>
                        <a:pt x="110585" y="61436"/>
                        <a:pt x="110585" y="72009"/>
                      </a:cubicBezTo>
                      <a:cubicBezTo>
                        <a:pt x="110585" y="87725"/>
                        <a:pt x="97822" y="100489"/>
                        <a:pt x="82105" y="100489"/>
                      </a:cubicBezTo>
                      <a:cubicBezTo>
                        <a:pt x="80391" y="100489"/>
                        <a:pt x="78772" y="100203"/>
                        <a:pt x="77153" y="99917"/>
                      </a:cubicBezTo>
                      <a:cubicBezTo>
                        <a:pt x="81915" y="102680"/>
                        <a:pt x="87440" y="104489"/>
                        <a:pt x="93440" y="104489"/>
                      </a:cubicBezTo>
                      <a:cubicBezTo>
                        <a:pt x="111633" y="104489"/>
                        <a:pt x="126397" y="89726"/>
                        <a:pt x="126397" y="71533"/>
                      </a:cubicBezTo>
                      <a:cubicBezTo>
                        <a:pt x="126397" y="59341"/>
                        <a:pt x="119634" y="48768"/>
                        <a:pt x="109823" y="430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8180" name="Graphic 3">
              <a:extLst>
                <a:ext uri="{FF2B5EF4-FFF2-40B4-BE49-F238E27FC236}">
                  <a16:creationId xmlns:a16="http://schemas.microsoft.com/office/drawing/2014/main" id="{A5EAD29A-0F8A-65EA-251C-2E128CE2F35D}"/>
                </a:ext>
              </a:extLst>
            </p:cNvPr>
            <p:cNvGrpSpPr/>
            <p:nvPr/>
          </p:nvGrpSpPr>
          <p:grpSpPr>
            <a:xfrm>
              <a:off x="4724400" y="3289267"/>
              <a:ext cx="92011" cy="82638"/>
              <a:chOff x="4724400" y="3289267"/>
              <a:chExt cx="92011" cy="82638"/>
            </a:xfrm>
          </p:grpSpPr>
          <p:grpSp>
            <p:nvGrpSpPr>
              <p:cNvPr id="18201" name="Graphic 3">
                <a:extLst>
                  <a:ext uri="{FF2B5EF4-FFF2-40B4-BE49-F238E27FC236}">
                    <a16:creationId xmlns:a16="http://schemas.microsoft.com/office/drawing/2014/main" id="{F9641D5C-C779-CA2A-2B48-CD1CED0009E8}"/>
                  </a:ext>
                </a:extLst>
              </p:cNvPr>
              <p:cNvGrpSpPr/>
              <p:nvPr/>
            </p:nvGrpSpPr>
            <p:grpSpPr>
              <a:xfrm>
                <a:off x="4724400" y="3289267"/>
                <a:ext cx="92011" cy="82638"/>
                <a:chOff x="4724400" y="3289267"/>
                <a:chExt cx="92011" cy="82638"/>
              </a:xfrm>
              <a:solidFill>
                <a:srgbClr val="FFFFFF"/>
              </a:solidFill>
            </p:grpSpPr>
            <p:sp>
              <p:nvSpPr>
                <p:cNvPr id="18203" name="Freeform: Shape 18202">
                  <a:extLst>
                    <a:ext uri="{FF2B5EF4-FFF2-40B4-BE49-F238E27FC236}">
                      <a16:creationId xmlns:a16="http://schemas.microsoft.com/office/drawing/2014/main" id="{881CEBA5-91BE-C1E6-FEAE-CA1B20783713}"/>
                    </a:ext>
                  </a:extLst>
                </p:cNvPr>
                <p:cNvSpPr/>
                <p:nvPr/>
              </p:nvSpPr>
              <p:spPr>
                <a:xfrm>
                  <a:off x="4724400" y="3289267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04" name="Freeform: Shape 18203">
                  <a:extLst>
                    <a:ext uri="{FF2B5EF4-FFF2-40B4-BE49-F238E27FC236}">
                      <a16:creationId xmlns:a16="http://schemas.microsoft.com/office/drawing/2014/main" id="{165B545A-9F8F-D177-21DA-CA2CC4437010}"/>
                    </a:ext>
                  </a:extLst>
                </p:cNvPr>
                <p:cNvSpPr/>
                <p:nvPr/>
              </p:nvSpPr>
              <p:spPr>
                <a:xfrm>
                  <a:off x="4724400" y="3319271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05" name="Freeform: Shape 18204">
                  <a:extLst>
                    <a:ext uri="{FF2B5EF4-FFF2-40B4-BE49-F238E27FC236}">
                      <a16:creationId xmlns:a16="http://schemas.microsoft.com/office/drawing/2014/main" id="{7ABEB8B7-C704-426A-3725-DD1AE806E740}"/>
                    </a:ext>
                  </a:extLst>
                </p:cNvPr>
                <p:cNvSpPr/>
                <p:nvPr/>
              </p:nvSpPr>
              <p:spPr>
                <a:xfrm>
                  <a:off x="4768405" y="330612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06" name="Freeform: Shape 18205">
                  <a:extLst>
                    <a:ext uri="{FF2B5EF4-FFF2-40B4-BE49-F238E27FC236}">
                      <a16:creationId xmlns:a16="http://schemas.microsoft.com/office/drawing/2014/main" id="{7AA29ADC-1A06-8DE5-82EB-183844DF4A42}"/>
                    </a:ext>
                  </a:extLst>
                </p:cNvPr>
                <p:cNvSpPr/>
                <p:nvPr/>
              </p:nvSpPr>
              <p:spPr>
                <a:xfrm>
                  <a:off x="4761700" y="3339571"/>
                  <a:ext cx="42805" cy="32334"/>
                </a:xfrm>
                <a:custGeom>
                  <a:avLst/>
                  <a:gdLst>
                    <a:gd name="connsiteX0" fmla="*/ 42805 w 42805"/>
                    <a:gd name="connsiteY0" fmla="*/ 31611 h 32334"/>
                    <a:gd name="connsiteX1" fmla="*/ 13659 w 42805"/>
                    <a:gd name="connsiteY1" fmla="*/ 27515 h 32334"/>
                    <a:gd name="connsiteX2" fmla="*/ 228 w 42805"/>
                    <a:gd name="connsiteY2" fmla="*/ 2655 h 32334"/>
                    <a:gd name="connsiteX3" fmla="*/ 20326 w 42805"/>
                    <a:gd name="connsiteY3" fmla="*/ 369 h 32334"/>
                    <a:gd name="connsiteX4" fmla="*/ 25660 w 42805"/>
                    <a:gd name="connsiteY4" fmla="*/ 10084 h 32334"/>
                    <a:gd name="connsiteX5" fmla="*/ 42805 w 42805"/>
                    <a:gd name="connsiteY5" fmla="*/ 31516 h 32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805" h="32334">
                      <a:moveTo>
                        <a:pt x="42805" y="31611"/>
                      </a:moveTo>
                      <a:cubicBezTo>
                        <a:pt x="32899" y="33135"/>
                        <a:pt x="22326" y="32468"/>
                        <a:pt x="13659" y="27515"/>
                      </a:cubicBezTo>
                      <a:cubicBezTo>
                        <a:pt x="4991" y="22562"/>
                        <a:pt x="-1296" y="12561"/>
                        <a:pt x="228" y="2655"/>
                      </a:cubicBezTo>
                      <a:cubicBezTo>
                        <a:pt x="5562" y="2083"/>
                        <a:pt x="15278" y="-1060"/>
                        <a:pt x="20326" y="369"/>
                      </a:cubicBezTo>
                      <a:cubicBezTo>
                        <a:pt x="26708" y="2179"/>
                        <a:pt x="24136" y="3226"/>
                        <a:pt x="25660" y="10084"/>
                      </a:cubicBezTo>
                      <a:cubicBezTo>
                        <a:pt x="27089" y="16466"/>
                        <a:pt x="34518" y="31516"/>
                        <a:pt x="42805" y="315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07" name="Freeform: Shape 18206">
                  <a:extLst>
                    <a:ext uri="{FF2B5EF4-FFF2-40B4-BE49-F238E27FC236}">
                      <a16:creationId xmlns:a16="http://schemas.microsoft.com/office/drawing/2014/main" id="{6D738834-2AD5-4F15-F304-AAA8BD208994}"/>
                    </a:ext>
                  </a:extLst>
                </p:cNvPr>
                <p:cNvSpPr/>
                <p:nvPr/>
              </p:nvSpPr>
              <p:spPr>
                <a:xfrm>
                  <a:off x="4761738" y="328926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202" name="Freeform: Shape 18201">
                <a:extLst>
                  <a:ext uri="{FF2B5EF4-FFF2-40B4-BE49-F238E27FC236}">
                    <a16:creationId xmlns:a16="http://schemas.microsoft.com/office/drawing/2014/main" id="{6BC387A4-7092-56BA-8865-17D71556CB24}"/>
                  </a:ext>
                </a:extLst>
              </p:cNvPr>
              <p:cNvSpPr/>
              <p:nvPr/>
            </p:nvSpPr>
            <p:spPr>
              <a:xfrm>
                <a:off x="4725066" y="3289267"/>
                <a:ext cx="91344" cy="82638"/>
              </a:xfrm>
              <a:custGeom>
                <a:avLst/>
                <a:gdLst>
                  <a:gd name="connsiteX0" fmla="*/ 91250 w 91344"/>
                  <a:gd name="connsiteY0" fmla="*/ 40862 h 82638"/>
                  <a:gd name="connsiteX1" fmla="*/ 84582 w 91344"/>
                  <a:gd name="connsiteY1" fmla="*/ 24289 h 82638"/>
                  <a:gd name="connsiteX2" fmla="*/ 84582 w 91344"/>
                  <a:gd name="connsiteY2" fmla="*/ 24003 h 82638"/>
                  <a:gd name="connsiteX3" fmla="*/ 60579 w 91344"/>
                  <a:gd name="connsiteY3" fmla="*/ 0 h 82638"/>
                  <a:gd name="connsiteX4" fmla="*/ 55150 w 91344"/>
                  <a:gd name="connsiteY4" fmla="*/ 667 h 82638"/>
                  <a:gd name="connsiteX5" fmla="*/ 71152 w 91344"/>
                  <a:gd name="connsiteY5" fmla="*/ 21050 h 82638"/>
                  <a:gd name="connsiteX6" fmla="*/ 71152 w 91344"/>
                  <a:gd name="connsiteY6" fmla="*/ 21241 h 82638"/>
                  <a:gd name="connsiteX7" fmla="*/ 77057 w 91344"/>
                  <a:gd name="connsiteY7" fmla="*/ 35814 h 82638"/>
                  <a:gd name="connsiteX8" fmla="*/ 56007 w 91344"/>
                  <a:gd name="connsiteY8" fmla="*/ 56864 h 82638"/>
                  <a:gd name="connsiteX9" fmla="*/ 52769 w 91344"/>
                  <a:gd name="connsiteY9" fmla="*/ 56579 h 82638"/>
                  <a:gd name="connsiteX10" fmla="*/ 66675 w 91344"/>
                  <a:gd name="connsiteY10" fmla="*/ 72009 h 82638"/>
                  <a:gd name="connsiteX11" fmla="*/ 41053 w 91344"/>
                  <a:gd name="connsiteY11" fmla="*/ 68389 h 82638"/>
                  <a:gd name="connsiteX12" fmla="*/ 33147 w 91344"/>
                  <a:gd name="connsiteY12" fmla="*/ 61151 h 82638"/>
                  <a:gd name="connsiteX13" fmla="*/ 17336 w 91344"/>
                  <a:gd name="connsiteY13" fmla="*/ 68485 h 82638"/>
                  <a:gd name="connsiteX14" fmla="*/ 0 w 91344"/>
                  <a:gd name="connsiteY14" fmla="*/ 59436 h 82638"/>
                  <a:gd name="connsiteX15" fmla="*/ 23336 w 91344"/>
                  <a:gd name="connsiteY15" fmla="*/ 77914 h 82638"/>
                  <a:gd name="connsiteX16" fmla="*/ 41339 w 91344"/>
                  <a:gd name="connsiteY16" fmla="*/ 69628 h 82638"/>
                  <a:gd name="connsiteX17" fmla="*/ 50292 w 91344"/>
                  <a:gd name="connsiteY17" fmla="*/ 77819 h 82638"/>
                  <a:gd name="connsiteX18" fmla="*/ 79439 w 91344"/>
                  <a:gd name="connsiteY18" fmla="*/ 81915 h 82638"/>
                  <a:gd name="connsiteX19" fmla="*/ 63627 w 91344"/>
                  <a:gd name="connsiteY19" fmla="*/ 64389 h 82638"/>
                  <a:gd name="connsiteX20" fmla="*/ 67342 w 91344"/>
                  <a:gd name="connsiteY20" fmla="*/ 64770 h 82638"/>
                  <a:gd name="connsiteX21" fmla="*/ 91345 w 91344"/>
                  <a:gd name="connsiteY21" fmla="*/ 40767 h 82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1344" h="82638">
                    <a:moveTo>
                      <a:pt x="91250" y="40862"/>
                    </a:moveTo>
                    <a:cubicBezTo>
                      <a:pt x="91250" y="34481"/>
                      <a:pt x="88678" y="28670"/>
                      <a:pt x="84582" y="24289"/>
                    </a:cubicBezTo>
                    <a:cubicBezTo>
                      <a:pt x="84582" y="24289"/>
                      <a:pt x="84582" y="24098"/>
                      <a:pt x="84582" y="24003"/>
                    </a:cubicBezTo>
                    <a:cubicBezTo>
                      <a:pt x="84582" y="10763"/>
                      <a:pt x="73819" y="0"/>
                      <a:pt x="60579" y="0"/>
                    </a:cubicBezTo>
                    <a:cubicBezTo>
                      <a:pt x="58674" y="0"/>
                      <a:pt x="56960" y="286"/>
                      <a:pt x="55150" y="667"/>
                    </a:cubicBezTo>
                    <a:cubicBezTo>
                      <a:pt x="64294" y="2953"/>
                      <a:pt x="71152" y="11144"/>
                      <a:pt x="71152" y="21050"/>
                    </a:cubicBezTo>
                    <a:cubicBezTo>
                      <a:pt x="71152" y="21050"/>
                      <a:pt x="71152" y="21241"/>
                      <a:pt x="71152" y="21241"/>
                    </a:cubicBezTo>
                    <a:cubicBezTo>
                      <a:pt x="74771" y="25051"/>
                      <a:pt x="77057" y="30099"/>
                      <a:pt x="77057" y="35814"/>
                    </a:cubicBezTo>
                    <a:cubicBezTo>
                      <a:pt x="77057" y="47435"/>
                      <a:pt x="67628" y="56864"/>
                      <a:pt x="56007" y="56864"/>
                    </a:cubicBezTo>
                    <a:cubicBezTo>
                      <a:pt x="54864" y="56864"/>
                      <a:pt x="53816" y="56674"/>
                      <a:pt x="52769" y="56579"/>
                    </a:cubicBezTo>
                    <a:cubicBezTo>
                      <a:pt x="55150" y="62865"/>
                      <a:pt x="60674" y="72009"/>
                      <a:pt x="66675" y="72009"/>
                    </a:cubicBezTo>
                    <a:cubicBezTo>
                      <a:pt x="58007" y="73342"/>
                      <a:pt x="48673" y="72771"/>
                      <a:pt x="41053" y="68389"/>
                    </a:cubicBezTo>
                    <a:cubicBezTo>
                      <a:pt x="38005" y="66580"/>
                      <a:pt x="35243" y="64103"/>
                      <a:pt x="33147" y="61151"/>
                    </a:cubicBezTo>
                    <a:cubicBezTo>
                      <a:pt x="29242" y="65627"/>
                      <a:pt x="23622" y="68485"/>
                      <a:pt x="17336" y="68485"/>
                    </a:cubicBezTo>
                    <a:cubicBezTo>
                      <a:pt x="10192" y="68485"/>
                      <a:pt x="3810" y="64865"/>
                      <a:pt x="0" y="59436"/>
                    </a:cubicBezTo>
                    <a:cubicBezTo>
                      <a:pt x="2477" y="70009"/>
                      <a:pt x="11906" y="77914"/>
                      <a:pt x="23336" y="77914"/>
                    </a:cubicBezTo>
                    <a:cubicBezTo>
                      <a:pt x="30575" y="77914"/>
                      <a:pt x="36957" y="74676"/>
                      <a:pt x="41339" y="69628"/>
                    </a:cubicBezTo>
                    <a:cubicBezTo>
                      <a:pt x="43720" y="72962"/>
                      <a:pt x="46768" y="75819"/>
                      <a:pt x="50292" y="77819"/>
                    </a:cubicBezTo>
                    <a:cubicBezTo>
                      <a:pt x="58960" y="82772"/>
                      <a:pt x="69533" y="83439"/>
                      <a:pt x="79439" y="81915"/>
                    </a:cubicBezTo>
                    <a:cubicBezTo>
                      <a:pt x="72581" y="81915"/>
                      <a:pt x="66294" y="71628"/>
                      <a:pt x="63627" y="64389"/>
                    </a:cubicBezTo>
                    <a:cubicBezTo>
                      <a:pt x="64865" y="64580"/>
                      <a:pt x="66008" y="64770"/>
                      <a:pt x="67342" y="64770"/>
                    </a:cubicBezTo>
                    <a:cubicBezTo>
                      <a:pt x="80582" y="64770"/>
                      <a:pt x="91345" y="54007"/>
                      <a:pt x="91345" y="40767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8181" name="Graphic 3">
              <a:extLst>
                <a:ext uri="{FF2B5EF4-FFF2-40B4-BE49-F238E27FC236}">
                  <a16:creationId xmlns:a16="http://schemas.microsoft.com/office/drawing/2014/main" id="{F0E479D8-B722-9A0F-D7AB-91D2F09F7A5A}"/>
                </a:ext>
              </a:extLst>
            </p:cNvPr>
            <p:cNvGrpSpPr/>
            <p:nvPr/>
          </p:nvGrpSpPr>
          <p:grpSpPr>
            <a:xfrm>
              <a:off x="5235511" y="3603211"/>
              <a:ext cx="99917" cy="93821"/>
              <a:chOff x="5235511" y="3603211"/>
              <a:chExt cx="99917" cy="93821"/>
            </a:xfrm>
          </p:grpSpPr>
          <p:grpSp>
            <p:nvGrpSpPr>
              <p:cNvPr id="18192" name="Graphic 3">
                <a:extLst>
                  <a:ext uri="{FF2B5EF4-FFF2-40B4-BE49-F238E27FC236}">
                    <a16:creationId xmlns:a16="http://schemas.microsoft.com/office/drawing/2014/main" id="{14EDE478-81FC-DCB5-2401-4EFEC672A57F}"/>
                  </a:ext>
                </a:extLst>
              </p:cNvPr>
              <p:cNvGrpSpPr/>
              <p:nvPr/>
            </p:nvGrpSpPr>
            <p:grpSpPr>
              <a:xfrm>
                <a:off x="5235511" y="3603211"/>
                <a:ext cx="99917" cy="93821"/>
                <a:chOff x="5235511" y="3603211"/>
                <a:chExt cx="99917" cy="93821"/>
              </a:xfrm>
              <a:solidFill>
                <a:srgbClr val="FFFFFF"/>
              </a:solidFill>
            </p:grpSpPr>
            <p:sp>
              <p:nvSpPr>
                <p:cNvPr id="18196" name="Freeform: Shape 18195">
                  <a:extLst>
                    <a:ext uri="{FF2B5EF4-FFF2-40B4-BE49-F238E27FC236}">
                      <a16:creationId xmlns:a16="http://schemas.microsoft.com/office/drawing/2014/main" id="{8270F918-F901-BF23-8E3D-CC39DF8A1060}"/>
                    </a:ext>
                  </a:extLst>
                </p:cNvPr>
                <p:cNvSpPr/>
                <p:nvPr/>
              </p:nvSpPr>
              <p:spPr>
                <a:xfrm>
                  <a:off x="5279231" y="3631596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97" name="Freeform: Shape 18196">
                  <a:extLst>
                    <a:ext uri="{FF2B5EF4-FFF2-40B4-BE49-F238E27FC236}">
                      <a16:creationId xmlns:a16="http://schemas.microsoft.com/office/drawing/2014/main" id="{28269DBA-0448-6393-4037-DF658CEF7073}"/>
                    </a:ext>
                  </a:extLst>
                </p:cNvPr>
                <p:cNvSpPr/>
                <p:nvPr/>
              </p:nvSpPr>
              <p:spPr>
                <a:xfrm>
                  <a:off x="5260752" y="3649027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98" name="Freeform: Shape 18197">
                  <a:extLst>
                    <a:ext uri="{FF2B5EF4-FFF2-40B4-BE49-F238E27FC236}">
                      <a16:creationId xmlns:a16="http://schemas.microsoft.com/office/drawing/2014/main" id="{A5462574-2B70-CF1E-3127-91DD4598F0A4}"/>
                    </a:ext>
                  </a:extLst>
                </p:cNvPr>
                <p:cNvSpPr/>
                <p:nvPr/>
              </p:nvSpPr>
              <p:spPr>
                <a:xfrm>
                  <a:off x="5256847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99" name="Freeform: Shape 18198">
                  <a:extLst>
                    <a:ext uri="{FF2B5EF4-FFF2-40B4-BE49-F238E27FC236}">
                      <a16:creationId xmlns:a16="http://schemas.microsoft.com/office/drawing/2014/main" id="{D1E7083E-1092-583E-E14C-E2F3FB1C41B1}"/>
                    </a:ext>
                  </a:extLst>
                </p:cNvPr>
                <p:cNvSpPr/>
                <p:nvPr/>
              </p:nvSpPr>
              <p:spPr>
                <a:xfrm>
                  <a:off x="5235511" y="3630739"/>
                  <a:ext cx="42671" cy="31778"/>
                </a:xfrm>
                <a:custGeom>
                  <a:avLst/>
                  <a:gdLst>
                    <a:gd name="connsiteX0" fmla="*/ 95 w 42671"/>
                    <a:gd name="connsiteY0" fmla="*/ 0 h 31778"/>
                    <a:gd name="connsiteX1" fmla="*/ 14669 w 42671"/>
                    <a:gd name="connsiteY1" fmla="*/ 25622 h 31778"/>
                    <a:gd name="connsiteX2" fmla="*/ 42672 w 42671"/>
                    <a:gd name="connsiteY2" fmla="*/ 28956 h 31778"/>
                    <a:gd name="connsiteX3" fmla="*/ 37338 w 42671"/>
                    <a:gd name="connsiteY3" fmla="*/ 9430 h 31778"/>
                    <a:gd name="connsiteX4" fmla="*/ 26289 w 42671"/>
                    <a:gd name="connsiteY4" fmla="*/ 8001 h 31778"/>
                    <a:gd name="connsiteX5" fmla="*/ 0 w 42671"/>
                    <a:gd name="connsiteY5" fmla="*/ 0 h 317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71" h="31778">
                      <a:moveTo>
                        <a:pt x="95" y="0"/>
                      </a:moveTo>
                      <a:cubicBezTo>
                        <a:pt x="2286" y="9715"/>
                        <a:pt x="6763" y="19336"/>
                        <a:pt x="14669" y="25622"/>
                      </a:cubicBezTo>
                      <a:cubicBezTo>
                        <a:pt x="22574" y="31909"/>
                        <a:pt x="34100" y="34004"/>
                        <a:pt x="42672" y="28956"/>
                      </a:cubicBezTo>
                      <a:cubicBezTo>
                        <a:pt x="41243" y="23813"/>
                        <a:pt x="40576" y="13621"/>
                        <a:pt x="37338" y="9430"/>
                      </a:cubicBezTo>
                      <a:cubicBezTo>
                        <a:pt x="33338" y="4191"/>
                        <a:pt x="33242" y="6858"/>
                        <a:pt x="26289" y="8001"/>
                      </a:cubicBezTo>
                      <a:cubicBezTo>
                        <a:pt x="19812" y="9049"/>
                        <a:pt x="3048" y="762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00" name="Freeform: Shape 18199">
                  <a:extLst>
                    <a:ext uri="{FF2B5EF4-FFF2-40B4-BE49-F238E27FC236}">
                      <a16:creationId xmlns:a16="http://schemas.microsoft.com/office/drawing/2014/main" id="{E25F8DE2-F2CC-74A2-E82C-D7D8F8E0B173}"/>
                    </a:ext>
                  </a:extLst>
                </p:cNvPr>
                <p:cNvSpPr/>
                <p:nvPr/>
              </p:nvSpPr>
              <p:spPr>
                <a:xfrm>
                  <a:off x="5274945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93" name="Graphic 3">
                <a:extLst>
                  <a:ext uri="{FF2B5EF4-FFF2-40B4-BE49-F238E27FC236}">
                    <a16:creationId xmlns:a16="http://schemas.microsoft.com/office/drawing/2014/main" id="{3FFA9810-3EA1-C974-76EF-70A2324996DD}"/>
                  </a:ext>
                </a:extLst>
              </p:cNvPr>
              <p:cNvGrpSpPr/>
              <p:nvPr/>
            </p:nvGrpSpPr>
            <p:grpSpPr>
              <a:xfrm>
                <a:off x="5241607" y="3603259"/>
                <a:ext cx="93804" cy="93539"/>
                <a:chOff x="5241607" y="3603259"/>
                <a:chExt cx="93804" cy="93539"/>
              </a:xfrm>
              <a:solidFill>
                <a:srgbClr val="3D3936"/>
              </a:solidFill>
            </p:grpSpPr>
            <p:sp>
              <p:nvSpPr>
                <p:cNvPr id="18194" name="Freeform: Shape 18193">
                  <a:extLst>
                    <a:ext uri="{FF2B5EF4-FFF2-40B4-BE49-F238E27FC236}">
                      <a16:creationId xmlns:a16="http://schemas.microsoft.com/office/drawing/2014/main" id="{07FEB286-BE24-3949-72BA-FE303AEAFF53}"/>
                    </a:ext>
                  </a:extLst>
                </p:cNvPr>
                <p:cNvSpPr/>
                <p:nvPr/>
              </p:nvSpPr>
              <p:spPr>
                <a:xfrm>
                  <a:off x="5241607" y="3646169"/>
                  <a:ext cx="13811" cy="12287"/>
                </a:xfrm>
                <a:custGeom>
                  <a:avLst/>
                  <a:gdLst>
                    <a:gd name="connsiteX0" fmla="*/ 13811 w 13811"/>
                    <a:gd name="connsiteY0" fmla="*/ 7144 h 12287"/>
                    <a:gd name="connsiteX1" fmla="*/ 2000 w 13811"/>
                    <a:gd name="connsiteY1" fmla="*/ 2000 h 12287"/>
                    <a:gd name="connsiteX2" fmla="*/ 0 w 13811"/>
                    <a:gd name="connsiteY2" fmla="*/ 0 h 12287"/>
                    <a:gd name="connsiteX3" fmla="*/ 8477 w 13811"/>
                    <a:gd name="connsiteY3" fmla="*/ 10192 h 12287"/>
                    <a:gd name="connsiteX4" fmla="*/ 12002 w 13811"/>
                    <a:gd name="connsiteY4" fmla="*/ 12287 h 12287"/>
                    <a:gd name="connsiteX5" fmla="*/ 13811 w 13811"/>
                    <a:gd name="connsiteY5" fmla="*/ 7144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811" h="12287">
                      <a:moveTo>
                        <a:pt x="13811" y="7144"/>
                      </a:moveTo>
                      <a:cubicBezTo>
                        <a:pt x="9525" y="6477"/>
                        <a:pt x="5334" y="4667"/>
                        <a:pt x="2000" y="2000"/>
                      </a:cubicBezTo>
                      <a:cubicBezTo>
                        <a:pt x="1238" y="1429"/>
                        <a:pt x="667" y="667"/>
                        <a:pt x="0" y="0"/>
                      </a:cubicBezTo>
                      <a:cubicBezTo>
                        <a:pt x="2286" y="3905"/>
                        <a:pt x="5048" y="7429"/>
                        <a:pt x="8477" y="10192"/>
                      </a:cubicBezTo>
                      <a:cubicBezTo>
                        <a:pt x="9525" y="11049"/>
                        <a:pt x="10858" y="11620"/>
                        <a:pt x="12002" y="12287"/>
                      </a:cubicBezTo>
                      <a:cubicBezTo>
                        <a:pt x="12382" y="10477"/>
                        <a:pt x="12954" y="8763"/>
                        <a:pt x="13811" y="714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95" name="Freeform: Shape 18194">
                  <a:extLst>
                    <a:ext uri="{FF2B5EF4-FFF2-40B4-BE49-F238E27FC236}">
                      <a16:creationId xmlns:a16="http://schemas.microsoft.com/office/drawing/2014/main" id="{41A091DB-F0A7-623C-3AE2-62E34FE53B57}"/>
                    </a:ext>
                  </a:extLst>
                </p:cNvPr>
                <p:cNvSpPr/>
                <p:nvPr/>
              </p:nvSpPr>
              <p:spPr>
                <a:xfrm>
                  <a:off x="5261895" y="3603259"/>
                  <a:ext cx="73516" cy="93539"/>
                </a:xfrm>
                <a:custGeom>
                  <a:avLst/>
                  <a:gdLst>
                    <a:gd name="connsiteX0" fmla="*/ 71533 w 73516"/>
                    <a:gd name="connsiteY0" fmla="*/ 46053 h 93539"/>
                    <a:gd name="connsiteX1" fmla="*/ 59436 w 73516"/>
                    <a:gd name="connsiteY1" fmla="*/ 32146 h 93539"/>
                    <a:gd name="connsiteX2" fmla="*/ 59341 w 73516"/>
                    <a:gd name="connsiteY2" fmla="*/ 15097 h 93539"/>
                    <a:gd name="connsiteX3" fmla="*/ 34385 w 73516"/>
                    <a:gd name="connsiteY3" fmla="*/ 142 h 93539"/>
                    <a:gd name="connsiteX4" fmla="*/ 44577 w 73516"/>
                    <a:gd name="connsiteY4" fmla="*/ 11191 h 93539"/>
                    <a:gd name="connsiteX5" fmla="*/ 44672 w 73516"/>
                    <a:gd name="connsiteY5" fmla="*/ 26241 h 93539"/>
                    <a:gd name="connsiteX6" fmla="*/ 55340 w 73516"/>
                    <a:gd name="connsiteY6" fmla="*/ 38528 h 93539"/>
                    <a:gd name="connsiteX7" fmla="*/ 41339 w 73516"/>
                    <a:gd name="connsiteY7" fmla="*/ 70818 h 93539"/>
                    <a:gd name="connsiteX8" fmla="*/ 29147 w 73516"/>
                    <a:gd name="connsiteY8" fmla="*/ 72247 h 93539"/>
                    <a:gd name="connsiteX9" fmla="*/ 20098 w 73516"/>
                    <a:gd name="connsiteY9" fmla="*/ 79200 h 93539"/>
                    <a:gd name="connsiteX10" fmla="*/ 0 w 73516"/>
                    <a:gd name="connsiteY10" fmla="*/ 76723 h 93539"/>
                    <a:gd name="connsiteX11" fmla="*/ 476 w 73516"/>
                    <a:gd name="connsiteY11" fmla="*/ 78343 h 93539"/>
                    <a:gd name="connsiteX12" fmla="*/ 31623 w 73516"/>
                    <a:gd name="connsiteY12" fmla="*/ 91868 h 93539"/>
                    <a:gd name="connsiteX13" fmla="*/ 41910 w 73516"/>
                    <a:gd name="connsiteY13" fmla="*/ 83962 h 93539"/>
                    <a:gd name="connsiteX14" fmla="*/ 55721 w 73516"/>
                    <a:gd name="connsiteY14" fmla="*/ 82343 h 93539"/>
                    <a:gd name="connsiteX15" fmla="*/ 71533 w 73516"/>
                    <a:gd name="connsiteY15" fmla="*/ 45862 h 93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3516" h="93539">
                      <a:moveTo>
                        <a:pt x="71533" y="46053"/>
                      </a:moveTo>
                      <a:cubicBezTo>
                        <a:pt x="69151" y="39957"/>
                        <a:pt x="64770" y="35290"/>
                        <a:pt x="59436" y="32146"/>
                      </a:cubicBezTo>
                      <a:cubicBezTo>
                        <a:pt x="61341" y="26812"/>
                        <a:pt x="61531" y="20812"/>
                        <a:pt x="59341" y="15097"/>
                      </a:cubicBezTo>
                      <a:cubicBezTo>
                        <a:pt x="55245" y="4810"/>
                        <a:pt x="44863" y="-1001"/>
                        <a:pt x="34385" y="142"/>
                      </a:cubicBezTo>
                      <a:cubicBezTo>
                        <a:pt x="38862" y="2428"/>
                        <a:pt x="42672" y="6143"/>
                        <a:pt x="44577" y="11191"/>
                      </a:cubicBezTo>
                      <a:cubicBezTo>
                        <a:pt x="46577" y="16240"/>
                        <a:pt x="46387" y="21574"/>
                        <a:pt x="44672" y="26241"/>
                      </a:cubicBezTo>
                      <a:cubicBezTo>
                        <a:pt x="49340" y="28908"/>
                        <a:pt x="53245" y="33099"/>
                        <a:pt x="55340" y="38528"/>
                      </a:cubicBezTo>
                      <a:cubicBezTo>
                        <a:pt x="60389" y="51292"/>
                        <a:pt x="54102" y="65770"/>
                        <a:pt x="41339" y="70818"/>
                      </a:cubicBezTo>
                      <a:cubicBezTo>
                        <a:pt x="37338" y="72437"/>
                        <a:pt x="33147" y="72723"/>
                        <a:pt x="29147" y="72247"/>
                      </a:cubicBezTo>
                      <a:cubicBezTo>
                        <a:pt x="26860" y="75295"/>
                        <a:pt x="23813" y="77771"/>
                        <a:pt x="20098" y="79200"/>
                      </a:cubicBezTo>
                      <a:cubicBezTo>
                        <a:pt x="13145" y="81962"/>
                        <a:pt x="5715" y="80724"/>
                        <a:pt x="0" y="76723"/>
                      </a:cubicBezTo>
                      <a:cubicBezTo>
                        <a:pt x="191" y="77295"/>
                        <a:pt x="191" y="77771"/>
                        <a:pt x="476" y="78343"/>
                      </a:cubicBezTo>
                      <a:cubicBezTo>
                        <a:pt x="5334" y="90630"/>
                        <a:pt x="19241" y="96726"/>
                        <a:pt x="31623" y="91868"/>
                      </a:cubicBezTo>
                      <a:cubicBezTo>
                        <a:pt x="35909" y="90154"/>
                        <a:pt x="39338" y="87391"/>
                        <a:pt x="41910" y="83962"/>
                      </a:cubicBezTo>
                      <a:cubicBezTo>
                        <a:pt x="46482" y="84534"/>
                        <a:pt x="51149" y="84153"/>
                        <a:pt x="55721" y="82343"/>
                      </a:cubicBezTo>
                      <a:cubicBezTo>
                        <a:pt x="70199" y="76628"/>
                        <a:pt x="77248" y="60340"/>
                        <a:pt x="71533" y="4586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8182" name="Graphic 3">
              <a:extLst>
                <a:ext uri="{FF2B5EF4-FFF2-40B4-BE49-F238E27FC236}">
                  <a16:creationId xmlns:a16="http://schemas.microsoft.com/office/drawing/2014/main" id="{173D99A7-9515-7180-81ED-82C91ACDF901}"/>
                </a:ext>
              </a:extLst>
            </p:cNvPr>
            <p:cNvGrpSpPr/>
            <p:nvPr/>
          </p:nvGrpSpPr>
          <p:grpSpPr>
            <a:xfrm>
              <a:off x="4752784" y="3672853"/>
              <a:ext cx="124436" cy="114441"/>
              <a:chOff x="4752784" y="3672853"/>
              <a:chExt cx="124436" cy="114441"/>
            </a:xfrm>
          </p:grpSpPr>
          <p:grpSp>
            <p:nvGrpSpPr>
              <p:cNvPr id="18183" name="Graphic 3">
                <a:extLst>
                  <a:ext uri="{FF2B5EF4-FFF2-40B4-BE49-F238E27FC236}">
                    <a16:creationId xmlns:a16="http://schemas.microsoft.com/office/drawing/2014/main" id="{166A00F8-F86F-53EC-FAD5-1702415B8495}"/>
                  </a:ext>
                </a:extLst>
              </p:cNvPr>
              <p:cNvGrpSpPr/>
              <p:nvPr/>
            </p:nvGrpSpPr>
            <p:grpSpPr>
              <a:xfrm>
                <a:off x="4752784" y="3672949"/>
                <a:ext cx="124396" cy="113237"/>
                <a:chOff x="4752784" y="3672949"/>
                <a:chExt cx="124396" cy="113237"/>
              </a:xfrm>
              <a:solidFill>
                <a:srgbClr val="FFFFFF"/>
              </a:solidFill>
            </p:grpSpPr>
            <p:grpSp>
              <p:nvGrpSpPr>
                <p:cNvPr id="18187" name="Graphic 3">
                  <a:extLst>
                    <a:ext uri="{FF2B5EF4-FFF2-40B4-BE49-F238E27FC236}">
                      <a16:creationId xmlns:a16="http://schemas.microsoft.com/office/drawing/2014/main" id="{AB23F05A-7940-86EA-6C30-C7D4F0B8036A}"/>
                    </a:ext>
                  </a:extLst>
                </p:cNvPr>
                <p:cNvGrpSpPr/>
                <p:nvPr/>
              </p:nvGrpSpPr>
              <p:grpSpPr>
                <a:xfrm>
                  <a:off x="4752784" y="3680935"/>
                  <a:ext cx="124396" cy="105251"/>
                  <a:chOff x="4752784" y="3680935"/>
                  <a:chExt cx="124396" cy="105251"/>
                </a:xfrm>
                <a:solidFill>
                  <a:srgbClr val="FFFFFF"/>
                </a:solidFill>
              </p:grpSpPr>
              <p:sp>
                <p:nvSpPr>
                  <p:cNvPr id="18189" name="Freeform: Shape 18188">
                    <a:extLst>
                      <a:ext uri="{FF2B5EF4-FFF2-40B4-BE49-F238E27FC236}">
                        <a16:creationId xmlns:a16="http://schemas.microsoft.com/office/drawing/2014/main" id="{EE09DF31-77E0-6E9B-E442-EF25F9FD99C6}"/>
                      </a:ext>
                    </a:extLst>
                  </p:cNvPr>
                  <p:cNvSpPr/>
                  <p:nvPr/>
                </p:nvSpPr>
                <p:spPr>
                  <a:xfrm>
                    <a:off x="4766024" y="3709034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3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3"/>
                          <a:pt x="38576" y="77153"/>
                        </a:cubicBezTo>
                        <a:cubicBezTo>
                          <a:pt x="17271" y="77153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90" name="Freeform: Shape 18189">
                    <a:extLst>
                      <a:ext uri="{FF2B5EF4-FFF2-40B4-BE49-F238E27FC236}">
                        <a16:creationId xmlns:a16="http://schemas.microsoft.com/office/drawing/2014/main" id="{30D288E2-ECDE-BCA5-D844-BA08D3EC4CB5}"/>
                      </a:ext>
                    </a:extLst>
                  </p:cNvPr>
                  <p:cNvSpPr/>
                  <p:nvPr/>
                </p:nvSpPr>
                <p:spPr>
                  <a:xfrm>
                    <a:off x="4752784" y="3680935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91" name="Freeform: Shape 18190">
                    <a:extLst>
                      <a:ext uri="{FF2B5EF4-FFF2-40B4-BE49-F238E27FC236}">
                        <a16:creationId xmlns:a16="http://schemas.microsoft.com/office/drawing/2014/main" id="{99DA3ADD-8C11-7E9C-5A2E-E6DE1028485A}"/>
                      </a:ext>
                    </a:extLst>
                  </p:cNvPr>
                  <p:cNvSpPr/>
                  <p:nvPr/>
                </p:nvSpPr>
                <p:spPr>
                  <a:xfrm>
                    <a:off x="4811268" y="3704462"/>
                    <a:ext cx="65912" cy="65912"/>
                  </a:xfrm>
                  <a:custGeom>
                    <a:avLst/>
                    <a:gdLst>
                      <a:gd name="connsiteX0" fmla="*/ 65913 w 65912"/>
                      <a:gd name="connsiteY0" fmla="*/ 32956 h 65912"/>
                      <a:gd name="connsiteX1" fmla="*/ 32957 w 65912"/>
                      <a:gd name="connsiteY1" fmla="*/ 65913 h 65912"/>
                      <a:gd name="connsiteX2" fmla="*/ 0 w 65912"/>
                      <a:gd name="connsiteY2" fmla="*/ 32956 h 65912"/>
                      <a:gd name="connsiteX3" fmla="*/ 32957 w 65912"/>
                      <a:gd name="connsiteY3" fmla="*/ 0 h 65912"/>
                      <a:gd name="connsiteX4" fmla="*/ 65913 w 65912"/>
                      <a:gd name="connsiteY4" fmla="*/ 32956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2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188" name="Freeform: Shape 18187">
                  <a:extLst>
                    <a:ext uri="{FF2B5EF4-FFF2-40B4-BE49-F238E27FC236}">
                      <a16:creationId xmlns:a16="http://schemas.microsoft.com/office/drawing/2014/main" id="{F9634A9F-7F21-984F-7584-F9C624F33CD8}"/>
                    </a:ext>
                  </a:extLst>
                </p:cNvPr>
                <p:cNvSpPr/>
                <p:nvPr/>
              </p:nvSpPr>
              <p:spPr>
                <a:xfrm>
                  <a:off x="4808358" y="3672949"/>
                  <a:ext cx="61869" cy="42482"/>
                </a:xfrm>
                <a:custGeom>
                  <a:avLst/>
                  <a:gdLst>
                    <a:gd name="connsiteX0" fmla="*/ 61869 w 61869"/>
                    <a:gd name="connsiteY0" fmla="*/ 2462 h 42482"/>
                    <a:gd name="connsiteX1" fmla="*/ 21483 w 61869"/>
                    <a:gd name="connsiteY1" fmla="*/ 4367 h 42482"/>
                    <a:gd name="connsiteX2" fmla="*/ 52 w 61869"/>
                    <a:gd name="connsiteY2" fmla="*/ 36657 h 42482"/>
                    <a:gd name="connsiteX3" fmla="*/ 27294 w 61869"/>
                    <a:gd name="connsiteY3" fmla="*/ 42277 h 42482"/>
                    <a:gd name="connsiteX4" fmla="*/ 35771 w 61869"/>
                    <a:gd name="connsiteY4" fmla="*/ 29608 h 42482"/>
                    <a:gd name="connsiteX5" fmla="*/ 61869 w 61869"/>
                    <a:gd name="connsiteY5" fmla="*/ 2367 h 42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869" h="42482">
                      <a:moveTo>
                        <a:pt x="61869" y="2462"/>
                      </a:moveTo>
                      <a:cubicBezTo>
                        <a:pt x="48534" y="-872"/>
                        <a:pt x="33961" y="-1348"/>
                        <a:pt x="21483" y="4367"/>
                      </a:cubicBezTo>
                      <a:cubicBezTo>
                        <a:pt x="9006" y="10082"/>
                        <a:pt x="-805" y="22941"/>
                        <a:pt x="52" y="36657"/>
                      </a:cubicBezTo>
                      <a:cubicBezTo>
                        <a:pt x="7291" y="38086"/>
                        <a:pt x="20150" y="43610"/>
                        <a:pt x="27294" y="42277"/>
                      </a:cubicBezTo>
                      <a:cubicBezTo>
                        <a:pt x="36152" y="40657"/>
                        <a:pt x="32913" y="38848"/>
                        <a:pt x="35771" y="29608"/>
                      </a:cubicBezTo>
                      <a:cubicBezTo>
                        <a:pt x="38533" y="21036"/>
                        <a:pt x="50630" y="1319"/>
                        <a:pt x="61869" y="23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84" name="Graphic 3">
                <a:extLst>
                  <a:ext uri="{FF2B5EF4-FFF2-40B4-BE49-F238E27FC236}">
                    <a16:creationId xmlns:a16="http://schemas.microsoft.com/office/drawing/2014/main" id="{B2A4F9CD-2D28-280D-7318-FA2B37B2F5F0}"/>
                  </a:ext>
                </a:extLst>
              </p:cNvPr>
              <p:cNvGrpSpPr/>
              <p:nvPr/>
            </p:nvGrpSpPr>
            <p:grpSpPr>
              <a:xfrm>
                <a:off x="4752832" y="3672853"/>
                <a:ext cx="124388" cy="114441"/>
                <a:chOff x="4752832" y="3672853"/>
                <a:chExt cx="124388" cy="114441"/>
              </a:xfrm>
              <a:solidFill>
                <a:srgbClr val="3D3936"/>
              </a:solidFill>
            </p:grpSpPr>
            <p:sp>
              <p:nvSpPr>
                <p:cNvPr id="18185" name="Freeform: Shape 18184">
                  <a:extLst>
                    <a:ext uri="{FF2B5EF4-FFF2-40B4-BE49-F238E27FC236}">
                      <a16:creationId xmlns:a16="http://schemas.microsoft.com/office/drawing/2014/main" id="{D58C7A1C-DB5F-482F-6552-D2C08C067E27}"/>
                    </a:ext>
                  </a:extLst>
                </p:cNvPr>
                <p:cNvSpPr/>
                <p:nvPr/>
              </p:nvSpPr>
              <p:spPr>
                <a:xfrm>
                  <a:off x="4813649" y="3672853"/>
                  <a:ext cx="56578" cy="24560"/>
                </a:xfrm>
                <a:custGeom>
                  <a:avLst/>
                  <a:gdLst>
                    <a:gd name="connsiteX0" fmla="*/ 6096 w 56578"/>
                    <a:gd name="connsiteY0" fmla="*/ 24560 h 24560"/>
                    <a:gd name="connsiteX1" fmla="*/ 21527 w 56578"/>
                    <a:gd name="connsiteY1" fmla="*/ 9987 h 24560"/>
                    <a:gd name="connsiteX2" fmla="*/ 46291 w 56578"/>
                    <a:gd name="connsiteY2" fmla="*/ 6558 h 24560"/>
                    <a:gd name="connsiteX3" fmla="*/ 56579 w 56578"/>
                    <a:gd name="connsiteY3" fmla="*/ 2462 h 24560"/>
                    <a:gd name="connsiteX4" fmla="*/ 16192 w 56578"/>
                    <a:gd name="connsiteY4" fmla="*/ 4367 h 24560"/>
                    <a:gd name="connsiteX5" fmla="*/ 0 w 56578"/>
                    <a:gd name="connsiteY5" fmla="*/ 18655 h 24560"/>
                    <a:gd name="connsiteX6" fmla="*/ 6096 w 56578"/>
                    <a:gd name="connsiteY6" fmla="*/ 24560 h 24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578" h="24560">
                      <a:moveTo>
                        <a:pt x="6096" y="24560"/>
                      </a:moveTo>
                      <a:cubicBezTo>
                        <a:pt x="9430" y="18274"/>
                        <a:pt x="15049" y="12940"/>
                        <a:pt x="21527" y="9987"/>
                      </a:cubicBezTo>
                      <a:cubicBezTo>
                        <a:pt x="29242" y="6463"/>
                        <a:pt x="37814" y="5701"/>
                        <a:pt x="46291" y="6558"/>
                      </a:cubicBezTo>
                      <a:cubicBezTo>
                        <a:pt x="49625" y="3891"/>
                        <a:pt x="53150" y="2176"/>
                        <a:pt x="56579" y="2462"/>
                      </a:cubicBezTo>
                      <a:cubicBezTo>
                        <a:pt x="43244" y="-872"/>
                        <a:pt x="28670" y="-1348"/>
                        <a:pt x="16192" y="4367"/>
                      </a:cubicBezTo>
                      <a:cubicBezTo>
                        <a:pt x="9620" y="7415"/>
                        <a:pt x="3905" y="12559"/>
                        <a:pt x="0" y="18655"/>
                      </a:cubicBezTo>
                      <a:cubicBezTo>
                        <a:pt x="2286" y="20369"/>
                        <a:pt x="4382" y="22274"/>
                        <a:pt x="6096" y="245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86" name="Freeform: Shape 18185">
                  <a:extLst>
                    <a:ext uri="{FF2B5EF4-FFF2-40B4-BE49-F238E27FC236}">
                      <a16:creationId xmlns:a16="http://schemas.microsoft.com/office/drawing/2014/main" id="{703AC4CB-647D-E650-728F-A859A3B5D9F4}"/>
                    </a:ext>
                  </a:extLst>
                </p:cNvPr>
                <p:cNvSpPr/>
                <p:nvPr/>
              </p:nvSpPr>
              <p:spPr>
                <a:xfrm>
                  <a:off x="4752832" y="3680993"/>
                  <a:ext cx="124388" cy="106302"/>
                </a:xfrm>
                <a:custGeom>
                  <a:avLst/>
                  <a:gdLst>
                    <a:gd name="connsiteX0" fmla="*/ 14049 w 124388"/>
                    <a:gd name="connsiteY0" fmla="*/ 59760 h 106302"/>
                    <a:gd name="connsiteX1" fmla="*/ 13192 w 124388"/>
                    <a:gd name="connsiteY1" fmla="*/ 64236 h 106302"/>
                    <a:gd name="connsiteX2" fmla="*/ 48149 w 124388"/>
                    <a:gd name="connsiteY2" fmla="*/ 106146 h 106302"/>
                    <a:gd name="connsiteX3" fmla="*/ 84058 w 124388"/>
                    <a:gd name="connsiteY3" fmla="*/ 88430 h 106302"/>
                    <a:gd name="connsiteX4" fmla="*/ 88440 w 124388"/>
                    <a:gd name="connsiteY4" fmla="*/ 89287 h 106302"/>
                    <a:gd name="connsiteX5" fmla="*/ 124254 w 124388"/>
                    <a:gd name="connsiteY5" fmla="*/ 59474 h 106302"/>
                    <a:gd name="connsiteX6" fmla="*/ 94821 w 124388"/>
                    <a:gd name="connsiteY6" fmla="*/ 23755 h 106302"/>
                    <a:gd name="connsiteX7" fmla="*/ 94821 w 124388"/>
                    <a:gd name="connsiteY7" fmla="*/ 23755 h 106302"/>
                    <a:gd name="connsiteX8" fmla="*/ 94345 w 124388"/>
                    <a:gd name="connsiteY8" fmla="*/ 25565 h 106302"/>
                    <a:gd name="connsiteX9" fmla="*/ 97488 w 124388"/>
                    <a:gd name="connsiteY9" fmla="*/ 25565 h 106302"/>
                    <a:gd name="connsiteX10" fmla="*/ 123301 w 124388"/>
                    <a:gd name="connsiteY10" fmla="*/ 56521 h 106302"/>
                    <a:gd name="connsiteX11" fmla="*/ 92345 w 124388"/>
                    <a:gd name="connsiteY11" fmla="*/ 82334 h 106302"/>
                    <a:gd name="connsiteX12" fmla="*/ 88535 w 124388"/>
                    <a:gd name="connsiteY12" fmla="*/ 81572 h 106302"/>
                    <a:gd name="connsiteX13" fmla="*/ 57483 w 124388"/>
                    <a:gd name="connsiteY13" fmla="*/ 96907 h 106302"/>
                    <a:gd name="connsiteX14" fmla="*/ 27289 w 124388"/>
                    <a:gd name="connsiteY14" fmla="*/ 60617 h 106302"/>
                    <a:gd name="connsiteX15" fmla="*/ 28051 w 124388"/>
                    <a:gd name="connsiteY15" fmla="*/ 56807 h 106302"/>
                    <a:gd name="connsiteX16" fmla="*/ 15954 w 124388"/>
                    <a:gd name="connsiteY16" fmla="*/ 30994 h 106302"/>
                    <a:gd name="connsiteX17" fmla="*/ 46911 w 124388"/>
                    <a:gd name="connsiteY17" fmla="*/ 5181 h 106302"/>
                    <a:gd name="connsiteX18" fmla="*/ 51768 w 124388"/>
                    <a:gd name="connsiteY18" fmla="*/ 6134 h 106302"/>
                    <a:gd name="connsiteX19" fmla="*/ 35957 w 124388"/>
                    <a:gd name="connsiteY19" fmla="*/ 133 h 106302"/>
                    <a:gd name="connsiteX20" fmla="*/ 143 w 124388"/>
                    <a:gd name="connsiteY20" fmla="*/ 29946 h 106302"/>
                    <a:gd name="connsiteX21" fmla="*/ 14049 w 124388"/>
                    <a:gd name="connsiteY21" fmla="*/ 59760 h 10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4388" h="106302">
                      <a:moveTo>
                        <a:pt x="14049" y="59760"/>
                      </a:moveTo>
                      <a:cubicBezTo>
                        <a:pt x="13764" y="61188"/>
                        <a:pt x="13287" y="62712"/>
                        <a:pt x="13192" y="64236"/>
                      </a:cubicBezTo>
                      <a:cubicBezTo>
                        <a:pt x="11287" y="85477"/>
                        <a:pt x="26908" y="104241"/>
                        <a:pt x="48149" y="106146"/>
                      </a:cubicBezTo>
                      <a:cubicBezTo>
                        <a:pt x="63008" y="107480"/>
                        <a:pt x="76533" y="100146"/>
                        <a:pt x="84058" y="88430"/>
                      </a:cubicBezTo>
                      <a:cubicBezTo>
                        <a:pt x="85487" y="88811"/>
                        <a:pt x="86916" y="89097"/>
                        <a:pt x="88440" y="89287"/>
                      </a:cubicBezTo>
                      <a:cubicBezTo>
                        <a:pt x="106537" y="90906"/>
                        <a:pt x="122634" y="77571"/>
                        <a:pt x="124254" y="59474"/>
                      </a:cubicBezTo>
                      <a:cubicBezTo>
                        <a:pt x="125873" y="41472"/>
                        <a:pt x="112728" y="25565"/>
                        <a:pt x="94821" y="23755"/>
                      </a:cubicBezTo>
                      <a:cubicBezTo>
                        <a:pt x="94821" y="23755"/>
                        <a:pt x="94821" y="23755"/>
                        <a:pt x="94821" y="23755"/>
                      </a:cubicBezTo>
                      <a:cubicBezTo>
                        <a:pt x="94631" y="24422"/>
                        <a:pt x="94440" y="24993"/>
                        <a:pt x="94345" y="25565"/>
                      </a:cubicBezTo>
                      <a:cubicBezTo>
                        <a:pt x="95393" y="25565"/>
                        <a:pt x="96441" y="25470"/>
                        <a:pt x="97488" y="25565"/>
                      </a:cubicBezTo>
                      <a:cubicBezTo>
                        <a:pt x="113205" y="26994"/>
                        <a:pt x="124730" y="40900"/>
                        <a:pt x="123301" y="56521"/>
                      </a:cubicBezTo>
                      <a:cubicBezTo>
                        <a:pt x="121872" y="72237"/>
                        <a:pt x="107966" y="83763"/>
                        <a:pt x="92345" y="82334"/>
                      </a:cubicBezTo>
                      <a:cubicBezTo>
                        <a:pt x="91011" y="82239"/>
                        <a:pt x="89773" y="81858"/>
                        <a:pt x="88535" y="81572"/>
                      </a:cubicBezTo>
                      <a:cubicBezTo>
                        <a:pt x="82058" y="91764"/>
                        <a:pt x="70342" y="98145"/>
                        <a:pt x="57483" y="96907"/>
                      </a:cubicBezTo>
                      <a:cubicBezTo>
                        <a:pt x="39100" y="95193"/>
                        <a:pt x="25575" y="79000"/>
                        <a:pt x="27289" y="60617"/>
                      </a:cubicBezTo>
                      <a:cubicBezTo>
                        <a:pt x="27384" y="59283"/>
                        <a:pt x="27765" y="58045"/>
                        <a:pt x="28051" y="56807"/>
                      </a:cubicBezTo>
                      <a:cubicBezTo>
                        <a:pt x="19955" y="51092"/>
                        <a:pt x="15002" y="41472"/>
                        <a:pt x="15954" y="30994"/>
                      </a:cubicBezTo>
                      <a:cubicBezTo>
                        <a:pt x="17383" y="15278"/>
                        <a:pt x="31290" y="3753"/>
                        <a:pt x="46911" y="5181"/>
                      </a:cubicBezTo>
                      <a:cubicBezTo>
                        <a:pt x="48625" y="5372"/>
                        <a:pt x="50149" y="5753"/>
                        <a:pt x="51768" y="6134"/>
                      </a:cubicBezTo>
                      <a:cubicBezTo>
                        <a:pt x="47196" y="2895"/>
                        <a:pt x="41958" y="609"/>
                        <a:pt x="35957" y="133"/>
                      </a:cubicBezTo>
                      <a:cubicBezTo>
                        <a:pt x="17859" y="-1486"/>
                        <a:pt x="1762" y="11849"/>
                        <a:pt x="143" y="29946"/>
                      </a:cubicBezTo>
                      <a:cubicBezTo>
                        <a:pt x="-1000" y="42138"/>
                        <a:pt x="4810" y="53187"/>
                        <a:pt x="14049" y="597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46528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8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8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8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8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15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A36F6F2-C198-678C-A6B0-67C899A460E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18233" name="Octopus">
            <a:extLst>
              <a:ext uri="{FF2B5EF4-FFF2-40B4-BE49-F238E27FC236}">
                <a16:creationId xmlns:a16="http://schemas.microsoft.com/office/drawing/2014/main" id="{14F118AA-E281-45A9-E6A3-D33BC89D6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94258" y="1343440"/>
            <a:ext cx="8096250" cy="2895600"/>
          </a:xfrm>
          <a:prstGeom prst="rect">
            <a:avLst/>
          </a:prstGeom>
        </p:spPr>
      </p:pic>
      <p:pic>
        <p:nvPicPr>
          <p:cNvPr id="13083" name="Jupiter sign">
            <a:extLst>
              <a:ext uri="{FF2B5EF4-FFF2-40B4-BE49-F238E27FC236}">
                <a16:creationId xmlns:a16="http://schemas.microsoft.com/office/drawing/2014/main" id="{DA7138FF-0C92-85FB-651E-BFC4E6DA0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62549" y="3461569"/>
            <a:ext cx="2383155" cy="1323975"/>
          </a:xfrm>
          <a:prstGeom prst="rect">
            <a:avLst/>
          </a:prstGeom>
        </p:spPr>
      </p:pic>
      <p:pic>
        <p:nvPicPr>
          <p:cNvPr id="13071" name="Jupiter">
            <a:extLst>
              <a:ext uri="{FF2B5EF4-FFF2-40B4-BE49-F238E27FC236}">
                <a16:creationId xmlns:a16="http://schemas.microsoft.com/office/drawing/2014/main" id="{E7919AAB-0D53-C777-1B70-CC2936B61F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09472" y="2546556"/>
            <a:ext cx="9964772" cy="8785734"/>
          </a:xfrm>
          <a:prstGeom prst="rect">
            <a:avLst/>
          </a:prstGeom>
        </p:spPr>
      </p:pic>
      <p:pic>
        <p:nvPicPr>
          <p:cNvPr id="13056" name="!!Rocket in flight 4">
            <a:extLst>
              <a:ext uri="{FF2B5EF4-FFF2-40B4-BE49-F238E27FC236}">
                <a16:creationId xmlns:a16="http://schemas.microsoft.com/office/drawing/2014/main" id="{DBAC79A0-A8D3-800D-7CE9-AC976B7BA3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12942266" y="971330"/>
            <a:ext cx="2069135" cy="884630"/>
          </a:xfrm>
          <a:prstGeom prst="rect">
            <a:avLst/>
          </a:prstGeom>
        </p:spPr>
      </p:pic>
      <p:pic>
        <p:nvPicPr>
          <p:cNvPr id="2" name="!!Rocket in flight 5">
            <a:extLst>
              <a:ext uri="{FF2B5EF4-FFF2-40B4-BE49-F238E27FC236}">
                <a16:creationId xmlns:a16="http://schemas.microsoft.com/office/drawing/2014/main" id="{6B076E86-30B7-95CF-D016-654254CACF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-3187642" y="2988816"/>
            <a:ext cx="2628900" cy="1123950"/>
          </a:xfrm>
          <a:prstGeom prst="rect">
            <a:avLst/>
          </a:prstGeom>
        </p:spPr>
      </p:pic>
      <p:pic>
        <p:nvPicPr>
          <p:cNvPr id="3" name="Question 4">
            <a:extLst>
              <a:ext uri="{FF2B5EF4-FFF2-40B4-BE49-F238E27FC236}">
                <a16:creationId xmlns:a16="http://schemas.microsoft.com/office/drawing/2014/main" id="{D62414A7-D1CA-41E9-D3FD-8F42A1289E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591312" y="4706592"/>
            <a:ext cx="1374576" cy="683316"/>
          </a:xfrm>
          <a:prstGeom prst="rect">
            <a:avLst/>
          </a:prstGeom>
        </p:spPr>
      </p:pic>
      <p:grpSp>
        <p:nvGrpSpPr>
          <p:cNvPr id="4" name="Asteroid 4">
            <a:extLst>
              <a:ext uri="{FF2B5EF4-FFF2-40B4-BE49-F238E27FC236}">
                <a16:creationId xmlns:a16="http://schemas.microsoft.com/office/drawing/2014/main" id="{D3AE944A-248B-7BA6-729E-D5CEA3C98E6D}"/>
              </a:ext>
            </a:extLst>
          </p:cNvPr>
          <p:cNvGrpSpPr/>
          <p:nvPr/>
        </p:nvGrpSpPr>
        <p:grpSpPr>
          <a:xfrm>
            <a:off x="18473718" y="4167091"/>
            <a:ext cx="1581533" cy="1607718"/>
            <a:chOff x="4491018" y="4414741"/>
            <a:chExt cx="1581533" cy="1607718"/>
          </a:xfrm>
        </p:grpSpPr>
        <p:grpSp>
          <p:nvGrpSpPr>
            <p:cNvPr id="5" name="Graphic 7423">
              <a:extLst>
                <a:ext uri="{FF2B5EF4-FFF2-40B4-BE49-F238E27FC236}">
                  <a16:creationId xmlns:a16="http://schemas.microsoft.com/office/drawing/2014/main" id="{7596FAFC-B75A-8DCC-5734-12B3F7BE1E2E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845E98-D63D-F592-F248-827508EFDE72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A1749624-4EB8-2BA0-2903-C64353B3B2F0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2D7D124F-9FCC-F812-FB3C-495BEE39D165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96197EC1-6A28-B837-EE8B-DDC752342639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280C863-B9DF-2CEE-67C7-5D94ED23D5B7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C6C7554-BC54-1F87-A80D-601843DDBDBE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C5C6E7F-9EE2-60BC-A117-EFF5A2AB74EB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B131AD7-8D5F-F3A1-6285-FC71DF922CE4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754311A-33A2-A4DE-F4B5-A7C9FB801B26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12857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7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8E06477D-4429-9CBC-4420-A4C4E8D3069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8500" y="-6515100"/>
            <a:ext cx="24249100" cy="13639693"/>
          </a:xfrm>
          <a:prstGeom prst="rect">
            <a:avLst/>
          </a:prstGeom>
        </p:spPr>
      </p:pic>
      <p:pic>
        <p:nvPicPr>
          <p:cNvPr id="2" name="Octopus">
            <a:extLst>
              <a:ext uri="{FF2B5EF4-FFF2-40B4-BE49-F238E27FC236}">
                <a16:creationId xmlns:a16="http://schemas.microsoft.com/office/drawing/2014/main" id="{CB69D8DC-891E-DE2B-708B-006513D20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1926542" y="1343440"/>
            <a:ext cx="8096250" cy="2895600"/>
          </a:xfrm>
          <a:prstGeom prst="rect">
            <a:avLst/>
          </a:prstGeom>
        </p:spPr>
      </p:pic>
      <p:pic>
        <p:nvPicPr>
          <p:cNvPr id="3" name="Jupiter sign">
            <a:extLst>
              <a:ext uri="{FF2B5EF4-FFF2-40B4-BE49-F238E27FC236}">
                <a16:creationId xmlns:a16="http://schemas.microsoft.com/office/drawing/2014/main" id="{BA37CC72-830F-82D5-DEFE-7721CB4663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8858251" y="3461569"/>
            <a:ext cx="2383155" cy="1323975"/>
          </a:xfrm>
          <a:prstGeom prst="rect">
            <a:avLst/>
          </a:prstGeom>
        </p:spPr>
      </p:pic>
      <p:pic>
        <p:nvPicPr>
          <p:cNvPr id="4" name="Jupiter">
            <a:extLst>
              <a:ext uri="{FF2B5EF4-FFF2-40B4-BE49-F238E27FC236}">
                <a16:creationId xmlns:a16="http://schemas.microsoft.com/office/drawing/2014/main" id="{09A6C5E4-2FEE-6449-CCF1-F12E699940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2511328" y="2546556"/>
            <a:ext cx="9964772" cy="8785734"/>
          </a:xfrm>
          <a:prstGeom prst="rect">
            <a:avLst/>
          </a:prstGeom>
        </p:spPr>
      </p:pic>
      <p:pic>
        <p:nvPicPr>
          <p:cNvPr id="5" name="!!Rocket in flight 5">
            <a:extLst>
              <a:ext uri="{FF2B5EF4-FFF2-40B4-BE49-F238E27FC236}">
                <a16:creationId xmlns:a16="http://schemas.microsoft.com/office/drawing/2014/main" id="{13B0477D-9BA7-A580-A518-2C7725AB5D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1974908" y="2988816"/>
            <a:ext cx="2628900" cy="1123950"/>
          </a:xfrm>
          <a:prstGeom prst="rect">
            <a:avLst/>
          </a:prstGeom>
        </p:spPr>
      </p:pic>
      <p:pic>
        <p:nvPicPr>
          <p:cNvPr id="13072" name="Question 4">
            <a:extLst>
              <a:ext uri="{FF2B5EF4-FFF2-40B4-BE49-F238E27FC236}">
                <a16:creationId xmlns:a16="http://schemas.microsoft.com/office/drawing/2014/main" id="{02F3686D-753A-91AF-2147-3E4C5558C9D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43266" y="4706592"/>
            <a:ext cx="1374576" cy="683316"/>
          </a:xfrm>
          <a:prstGeom prst="rect">
            <a:avLst/>
          </a:prstGeom>
        </p:spPr>
      </p:pic>
      <p:grpSp>
        <p:nvGrpSpPr>
          <p:cNvPr id="13073" name="Asteroid 4">
            <a:extLst>
              <a:ext uri="{FF2B5EF4-FFF2-40B4-BE49-F238E27FC236}">
                <a16:creationId xmlns:a16="http://schemas.microsoft.com/office/drawing/2014/main" id="{0368E943-1294-2A21-E9D2-4D5C6142A7E4}"/>
              </a:ext>
            </a:extLst>
          </p:cNvPr>
          <p:cNvGrpSpPr/>
          <p:nvPr/>
        </p:nvGrpSpPr>
        <p:grpSpPr>
          <a:xfrm>
            <a:off x="8379460" y="4167091"/>
            <a:ext cx="1581533" cy="1607718"/>
            <a:chOff x="4491018" y="4414741"/>
            <a:chExt cx="1581533" cy="1607718"/>
          </a:xfrm>
        </p:grpSpPr>
        <p:grpSp>
          <p:nvGrpSpPr>
            <p:cNvPr id="13074" name="Graphic 7423">
              <a:extLst>
                <a:ext uri="{FF2B5EF4-FFF2-40B4-BE49-F238E27FC236}">
                  <a16:creationId xmlns:a16="http://schemas.microsoft.com/office/drawing/2014/main" id="{C2EC73EA-6FD2-C507-6F13-B3A76BBC2C39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13076" name="Freeform: Shape 13075">
                <a:extLst>
                  <a:ext uri="{FF2B5EF4-FFF2-40B4-BE49-F238E27FC236}">
                    <a16:creationId xmlns:a16="http://schemas.microsoft.com/office/drawing/2014/main" id="{E5E9E1D8-371A-6050-6AB0-2BC5A30484CA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7" name="Freeform: Shape 13076">
                <a:extLst>
                  <a:ext uri="{FF2B5EF4-FFF2-40B4-BE49-F238E27FC236}">
                    <a16:creationId xmlns:a16="http://schemas.microsoft.com/office/drawing/2014/main" id="{56D04654-D5B1-780B-9EEB-7D895F19F65F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8" name="Freeform: Shape 13077">
                <a:extLst>
                  <a:ext uri="{FF2B5EF4-FFF2-40B4-BE49-F238E27FC236}">
                    <a16:creationId xmlns:a16="http://schemas.microsoft.com/office/drawing/2014/main" id="{0E105DD1-9851-272E-0679-AFDB9274A25E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9" name="Freeform: Shape 13078">
                <a:extLst>
                  <a:ext uri="{FF2B5EF4-FFF2-40B4-BE49-F238E27FC236}">
                    <a16:creationId xmlns:a16="http://schemas.microsoft.com/office/drawing/2014/main" id="{0E060767-5FAE-EFE2-BD68-0A4D1BFF0DD6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0" name="Freeform: Shape 13079">
                <a:extLst>
                  <a:ext uri="{FF2B5EF4-FFF2-40B4-BE49-F238E27FC236}">
                    <a16:creationId xmlns:a16="http://schemas.microsoft.com/office/drawing/2014/main" id="{8EF3C25C-7B3F-27FB-4D7C-C8DFDFF371B6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1" name="Freeform: Shape 13080">
                <a:extLst>
                  <a:ext uri="{FF2B5EF4-FFF2-40B4-BE49-F238E27FC236}">
                    <a16:creationId xmlns:a16="http://schemas.microsoft.com/office/drawing/2014/main" id="{B3516514-BAB0-BA4F-368C-DFF493F22407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3" name="Freeform: Shape 13092">
                <a:extLst>
                  <a:ext uri="{FF2B5EF4-FFF2-40B4-BE49-F238E27FC236}">
                    <a16:creationId xmlns:a16="http://schemas.microsoft.com/office/drawing/2014/main" id="{098A5A37-1669-5FDD-A01B-1A186FFC3095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4" name="Freeform: Shape 13093">
                <a:extLst>
                  <a:ext uri="{FF2B5EF4-FFF2-40B4-BE49-F238E27FC236}">
                    <a16:creationId xmlns:a16="http://schemas.microsoft.com/office/drawing/2014/main" id="{E68B4061-B82D-6FA3-A213-4A82469752B4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075" name="Freeform: Shape 13074">
              <a:extLst>
                <a:ext uri="{FF2B5EF4-FFF2-40B4-BE49-F238E27FC236}">
                  <a16:creationId xmlns:a16="http://schemas.microsoft.com/office/drawing/2014/main" id="{292031E3-2F3A-4112-E500-ADD92C3E93D8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68952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13079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318F72FE-121F-A5D9-97FD-1BDE09635DE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8500" y="-6515100"/>
            <a:ext cx="24249100" cy="13639693"/>
          </a:xfrm>
          <a:prstGeom prst="rect">
            <a:avLst/>
          </a:prstGeom>
        </p:spPr>
      </p:pic>
      <p:pic>
        <p:nvPicPr>
          <p:cNvPr id="2" name="!!Rocket in flight 5">
            <a:extLst>
              <a:ext uri="{FF2B5EF4-FFF2-40B4-BE49-F238E27FC236}">
                <a16:creationId xmlns:a16="http://schemas.microsoft.com/office/drawing/2014/main" id="{16B9CF81-C355-7D3B-35BE-EF87D3476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 flipV="1">
            <a:off x="1974908" y="2988816"/>
            <a:ext cx="2628900" cy="1123950"/>
          </a:xfrm>
          <a:prstGeom prst="rect">
            <a:avLst/>
          </a:prstGeom>
        </p:spPr>
      </p:pic>
      <p:pic>
        <p:nvPicPr>
          <p:cNvPr id="3" name="Question 4">
            <a:extLst>
              <a:ext uri="{FF2B5EF4-FFF2-40B4-BE49-F238E27FC236}">
                <a16:creationId xmlns:a16="http://schemas.microsoft.com/office/drawing/2014/main" id="{5157D090-83E4-8E4D-7CD4-2EEBCE5147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2690" y="3644274"/>
            <a:ext cx="1374576" cy="683316"/>
          </a:xfrm>
          <a:prstGeom prst="rect">
            <a:avLst/>
          </a:prstGeom>
        </p:spPr>
      </p:pic>
      <p:grpSp>
        <p:nvGrpSpPr>
          <p:cNvPr id="4" name="Asteroid 4">
            <a:extLst>
              <a:ext uri="{FF2B5EF4-FFF2-40B4-BE49-F238E27FC236}">
                <a16:creationId xmlns:a16="http://schemas.microsoft.com/office/drawing/2014/main" id="{5809FFC8-1176-9788-0583-EA052298A484}"/>
              </a:ext>
            </a:extLst>
          </p:cNvPr>
          <p:cNvGrpSpPr/>
          <p:nvPr/>
        </p:nvGrpSpPr>
        <p:grpSpPr>
          <a:xfrm>
            <a:off x="7128884" y="3104773"/>
            <a:ext cx="1581533" cy="1607718"/>
            <a:chOff x="4491018" y="4414741"/>
            <a:chExt cx="1581533" cy="1607718"/>
          </a:xfrm>
        </p:grpSpPr>
        <p:grpSp>
          <p:nvGrpSpPr>
            <p:cNvPr id="5" name="Graphic 7423">
              <a:extLst>
                <a:ext uri="{FF2B5EF4-FFF2-40B4-BE49-F238E27FC236}">
                  <a16:creationId xmlns:a16="http://schemas.microsoft.com/office/drawing/2014/main" id="{38ACB553-36B0-DEFC-A47A-DA8A06654EEB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13071" name="Freeform: Shape 13070">
                <a:extLst>
                  <a:ext uri="{FF2B5EF4-FFF2-40B4-BE49-F238E27FC236}">
                    <a16:creationId xmlns:a16="http://schemas.microsoft.com/office/drawing/2014/main" id="{1D909F00-88BE-B89B-01CB-67F18374DE8D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2" name="Freeform: Shape 13071">
                <a:extLst>
                  <a:ext uri="{FF2B5EF4-FFF2-40B4-BE49-F238E27FC236}">
                    <a16:creationId xmlns:a16="http://schemas.microsoft.com/office/drawing/2014/main" id="{8EF96440-6B23-FDB1-09D4-75A42C549E75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3" name="Freeform: Shape 13072">
                <a:extLst>
                  <a:ext uri="{FF2B5EF4-FFF2-40B4-BE49-F238E27FC236}">
                    <a16:creationId xmlns:a16="http://schemas.microsoft.com/office/drawing/2014/main" id="{5488F8DF-F475-1105-C35F-83FD50ECD245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4" name="Freeform: Shape 13073">
                <a:extLst>
                  <a:ext uri="{FF2B5EF4-FFF2-40B4-BE49-F238E27FC236}">
                    <a16:creationId xmlns:a16="http://schemas.microsoft.com/office/drawing/2014/main" id="{307302AD-49D6-618D-393C-5949B644CDD4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5" name="Freeform: Shape 13074">
                <a:extLst>
                  <a:ext uri="{FF2B5EF4-FFF2-40B4-BE49-F238E27FC236}">
                    <a16:creationId xmlns:a16="http://schemas.microsoft.com/office/drawing/2014/main" id="{F8C0139C-33E4-234C-9252-129B593C4527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6" name="Freeform: Shape 13075">
                <a:extLst>
                  <a:ext uri="{FF2B5EF4-FFF2-40B4-BE49-F238E27FC236}">
                    <a16:creationId xmlns:a16="http://schemas.microsoft.com/office/drawing/2014/main" id="{F35161B4-87D8-980D-4BA3-DCDD4B96962F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7" name="Freeform: Shape 13076">
                <a:extLst>
                  <a:ext uri="{FF2B5EF4-FFF2-40B4-BE49-F238E27FC236}">
                    <a16:creationId xmlns:a16="http://schemas.microsoft.com/office/drawing/2014/main" id="{BAAA5CC6-4896-768E-CD6C-99B9321F3330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8" name="Freeform: Shape 13077">
                <a:extLst>
                  <a:ext uri="{FF2B5EF4-FFF2-40B4-BE49-F238E27FC236}">
                    <a16:creationId xmlns:a16="http://schemas.microsoft.com/office/drawing/2014/main" id="{C86370DF-3FD7-CA4B-8143-45C58B257719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0B9545-DFB7-EC98-6C5E-1F9DDF5BA0A4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67469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42901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3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5FBDFD3-5A1C-ED2F-7D03-79CC97827D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8500" y="-6515100"/>
            <a:ext cx="24249100" cy="13639693"/>
          </a:xfrm>
          <a:prstGeom prst="rect">
            <a:avLst/>
          </a:prstGeom>
        </p:spPr>
      </p:pic>
      <p:pic>
        <p:nvPicPr>
          <p:cNvPr id="7" name="!!Rocket in flight 5">
            <a:extLst>
              <a:ext uri="{FF2B5EF4-FFF2-40B4-BE49-F238E27FC236}">
                <a16:creationId xmlns:a16="http://schemas.microsoft.com/office/drawing/2014/main" id="{777EA2E7-E2EA-4873-E358-C983E258C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 flipV="1">
            <a:off x="1974908" y="2988816"/>
            <a:ext cx="2628900" cy="1123950"/>
          </a:xfrm>
          <a:prstGeom prst="rect">
            <a:avLst/>
          </a:prstGeom>
        </p:spPr>
      </p:pic>
      <p:pic>
        <p:nvPicPr>
          <p:cNvPr id="2" name="Question 4">
            <a:extLst>
              <a:ext uri="{FF2B5EF4-FFF2-40B4-BE49-F238E27FC236}">
                <a16:creationId xmlns:a16="http://schemas.microsoft.com/office/drawing/2014/main" id="{84CC91D7-B5E8-8845-2C72-F68E3443B4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5428" y="1280384"/>
            <a:ext cx="3295650" cy="1638300"/>
          </a:xfrm>
          <a:prstGeom prst="rect">
            <a:avLst/>
          </a:prstGeom>
        </p:spPr>
      </p:pic>
      <p:pic>
        <p:nvPicPr>
          <p:cNvPr id="13096" name="Uranus sign">
            <a:extLst>
              <a:ext uri="{FF2B5EF4-FFF2-40B4-BE49-F238E27FC236}">
                <a16:creationId xmlns:a16="http://schemas.microsoft.com/office/drawing/2014/main" id="{C1C50D8B-9C93-50F2-2000-4BD5C67540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82675" y="3533775"/>
            <a:ext cx="2352675" cy="1307041"/>
          </a:xfrm>
          <a:prstGeom prst="rect">
            <a:avLst/>
          </a:prstGeom>
        </p:spPr>
      </p:pic>
      <p:pic>
        <p:nvPicPr>
          <p:cNvPr id="13097" name="Uranus">
            <a:extLst>
              <a:ext uri="{FF2B5EF4-FFF2-40B4-BE49-F238E27FC236}">
                <a16:creationId xmlns:a16="http://schemas.microsoft.com/office/drawing/2014/main" id="{80CFE593-64DB-70F0-3387-6005252A36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392150" y="2833687"/>
            <a:ext cx="3543300" cy="2943225"/>
          </a:xfrm>
          <a:prstGeom prst="rect">
            <a:avLst/>
          </a:prstGeom>
        </p:spPr>
      </p:pic>
      <p:grpSp>
        <p:nvGrpSpPr>
          <p:cNvPr id="13072" name="Asteroid 4">
            <a:extLst>
              <a:ext uri="{FF2B5EF4-FFF2-40B4-BE49-F238E27FC236}">
                <a16:creationId xmlns:a16="http://schemas.microsoft.com/office/drawing/2014/main" id="{F3D865B6-BF29-CC37-3F29-3FB99708DCAB}"/>
              </a:ext>
            </a:extLst>
          </p:cNvPr>
          <p:cNvGrpSpPr/>
          <p:nvPr/>
        </p:nvGrpSpPr>
        <p:grpSpPr>
          <a:xfrm>
            <a:off x="7128884" y="3104773"/>
            <a:ext cx="1581533" cy="1607718"/>
            <a:chOff x="4491018" y="4414741"/>
            <a:chExt cx="1581533" cy="1607718"/>
          </a:xfrm>
        </p:grpSpPr>
        <p:grpSp>
          <p:nvGrpSpPr>
            <p:cNvPr id="13073" name="Graphic 7423">
              <a:extLst>
                <a:ext uri="{FF2B5EF4-FFF2-40B4-BE49-F238E27FC236}">
                  <a16:creationId xmlns:a16="http://schemas.microsoft.com/office/drawing/2014/main" id="{2CF9FAFA-796E-A15F-C3C2-8A503247F134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13075" name="Freeform: Shape 13074">
                <a:extLst>
                  <a:ext uri="{FF2B5EF4-FFF2-40B4-BE49-F238E27FC236}">
                    <a16:creationId xmlns:a16="http://schemas.microsoft.com/office/drawing/2014/main" id="{138CF7ED-3833-2500-D15A-A4FB2DC87D05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6" name="Freeform: Shape 13075">
                <a:extLst>
                  <a:ext uri="{FF2B5EF4-FFF2-40B4-BE49-F238E27FC236}">
                    <a16:creationId xmlns:a16="http://schemas.microsoft.com/office/drawing/2014/main" id="{D6D81E7D-FA47-94A4-141A-D728081E930D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7" name="Freeform: Shape 13076">
                <a:extLst>
                  <a:ext uri="{FF2B5EF4-FFF2-40B4-BE49-F238E27FC236}">
                    <a16:creationId xmlns:a16="http://schemas.microsoft.com/office/drawing/2014/main" id="{1C2B3BE2-4E2C-4B46-9C66-E020212329CD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8" name="Freeform: Shape 13077">
                <a:extLst>
                  <a:ext uri="{FF2B5EF4-FFF2-40B4-BE49-F238E27FC236}">
                    <a16:creationId xmlns:a16="http://schemas.microsoft.com/office/drawing/2014/main" id="{71610F6A-B4B9-A5DB-B3B2-BF9D3A05539C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9" name="Freeform: Shape 13078">
                <a:extLst>
                  <a:ext uri="{FF2B5EF4-FFF2-40B4-BE49-F238E27FC236}">
                    <a16:creationId xmlns:a16="http://schemas.microsoft.com/office/drawing/2014/main" id="{35C63CB9-28FB-7592-C2D4-CC955C6EF39D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0" name="Freeform: Shape 13079">
                <a:extLst>
                  <a:ext uri="{FF2B5EF4-FFF2-40B4-BE49-F238E27FC236}">
                    <a16:creationId xmlns:a16="http://schemas.microsoft.com/office/drawing/2014/main" id="{D67DF2BA-B9CB-C990-C82B-434E76F3A0C6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1" name="Freeform: Shape 13080">
                <a:extLst>
                  <a:ext uri="{FF2B5EF4-FFF2-40B4-BE49-F238E27FC236}">
                    <a16:creationId xmlns:a16="http://schemas.microsoft.com/office/drawing/2014/main" id="{66924BA4-08DD-15DE-E3AB-8E3FE096DAE0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5" name="Freeform: Shape 13084">
                <a:extLst>
                  <a:ext uri="{FF2B5EF4-FFF2-40B4-BE49-F238E27FC236}">
                    <a16:creationId xmlns:a16="http://schemas.microsoft.com/office/drawing/2014/main" id="{C09B2F08-B7CF-E4DE-6AA8-C057EE1B5647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074" name="Freeform: Shape 13073">
              <a:extLst>
                <a:ext uri="{FF2B5EF4-FFF2-40B4-BE49-F238E27FC236}">
                  <a16:creationId xmlns:a16="http://schemas.microsoft.com/office/drawing/2014/main" id="{31E974D0-BDD6-591A-4516-8445E3856EDA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4" name="Uranus answer">
            <a:hlinkClick r:id="rId12" action="ppaction://hlinksldjump"/>
            <a:extLst>
              <a:ext uri="{FF2B5EF4-FFF2-40B4-BE49-F238E27FC236}">
                <a16:creationId xmlns:a16="http://schemas.microsoft.com/office/drawing/2014/main" id="{7D61EB7E-4623-D21E-8356-2206709AF2AE}"/>
              </a:ext>
            </a:extLst>
          </p:cNvPr>
          <p:cNvSpPr/>
          <p:nvPr/>
        </p:nvSpPr>
        <p:spPr>
          <a:xfrm>
            <a:off x="6438901" y="2188443"/>
            <a:ext cx="1409700" cy="547351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5" name="Neptune answer">
            <a:extLst>
              <a:ext uri="{FF2B5EF4-FFF2-40B4-BE49-F238E27FC236}">
                <a16:creationId xmlns:a16="http://schemas.microsoft.com/office/drawing/2014/main" id="{6732DF91-910A-8E09-41AF-4F8327985775}"/>
              </a:ext>
            </a:extLst>
          </p:cNvPr>
          <p:cNvSpPr/>
          <p:nvPr/>
        </p:nvSpPr>
        <p:spPr>
          <a:xfrm>
            <a:off x="7863840" y="2188443"/>
            <a:ext cx="1440180" cy="547351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grpSp>
        <p:nvGrpSpPr>
          <p:cNvPr id="6" name="Wrong answer">
            <a:extLst>
              <a:ext uri="{FF2B5EF4-FFF2-40B4-BE49-F238E27FC236}">
                <a16:creationId xmlns:a16="http://schemas.microsoft.com/office/drawing/2014/main" id="{8152D383-630D-0857-8751-3E418EC42D09}"/>
              </a:ext>
            </a:extLst>
          </p:cNvPr>
          <p:cNvGrpSpPr/>
          <p:nvPr/>
        </p:nvGrpSpPr>
        <p:grpSpPr>
          <a:xfrm rot="5610181">
            <a:off x="1564321" y="2802747"/>
            <a:ext cx="1628458" cy="1255256"/>
            <a:chOff x="5719286" y="2995472"/>
            <a:chExt cx="666464" cy="513727"/>
          </a:xfrm>
        </p:grpSpPr>
        <p:grpSp>
          <p:nvGrpSpPr>
            <p:cNvPr id="14" name="Graphic 3">
              <a:extLst>
                <a:ext uri="{FF2B5EF4-FFF2-40B4-BE49-F238E27FC236}">
                  <a16:creationId xmlns:a16="http://schemas.microsoft.com/office/drawing/2014/main" id="{21A42A18-BB8D-F7AA-A4DA-714CA2FF7936}"/>
                </a:ext>
              </a:extLst>
            </p:cNvPr>
            <p:cNvGrpSpPr/>
            <p:nvPr/>
          </p:nvGrpSpPr>
          <p:grpSpPr>
            <a:xfrm>
              <a:off x="5857746" y="3058762"/>
              <a:ext cx="455137" cy="401193"/>
              <a:chOff x="5857746" y="3058762"/>
              <a:chExt cx="455137" cy="401193"/>
            </a:xfrm>
          </p:grpSpPr>
          <p:grpSp>
            <p:nvGrpSpPr>
              <p:cNvPr id="53" name="Graphic 3">
                <a:extLst>
                  <a:ext uri="{FF2B5EF4-FFF2-40B4-BE49-F238E27FC236}">
                    <a16:creationId xmlns:a16="http://schemas.microsoft.com/office/drawing/2014/main" id="{6B6B18AC-E9CB-5A63-139D-DC23123E8690}"/>
                  </a:ext>
                </a:extLst>
              </p:cNvPr>
              <p:cNvGrpSpPr/>
              <p:nvPr/>
            </p:nvGrpSpPr>
            <p:grpSpPr>
              <a:xfrm>
                <a:off x="5857875" y="3058762"/>
                <a:ext cx="455009" cy="401193"/>
                <a:chOff x="5857875" y="3058762"/>
                <a:chExt cx="455009" cy="401193"/>
              </a:xfrm>
              <a:solidFill>
                <a:srgbClr val="FFFFFF"/>
              </a:solidFill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95CD2546-E5FB-CF06-9241-7565473A0582}"/>
                    </a:ext>
                  </a:extLst>
                </p:cNvPr>
                <p:cNvSpPr/>
                <p:nvPr/>
              </p:nvSpPr>
              <p:spPr>
                <a:xfrm>
                  <a:off x="6020657" y="3284505"/>
                  <a:ext cx="175450" cy="175450"/>
                </a:xfrm>
                <a:custGeom>
                  <a:avLst/>
                  <a:gdLst>
                    <a:gd name="connsiteX0" fmla="*/ 175450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0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0" y="87725"/>
                      </a:moveTo>
                      <a:cubicBezTo>
                        <a:pt x="175450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0" y="39276"/>
                        <a:pt x="175450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F7421E8B-4082-03F8-31A1-3EC8F1EC891D}"/>
                    </a:ext>
                  </a:extLst>
                </p:cNvPr>
                <p:cNvSpPr/>
                <p:nvPr/>
              </p:nvSpPr>
              <p:spPr>
                <a:xfrm>
                  <a:off x="6169437" y="326716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A3B2FB38-7F0C-C0B2-5AAF-77875AEE4C77}"/>
                    </a:ext>
                  </a:extLst>
                </p:cNvPr>
                <p:cNvSpPr/>
                <p:nvPr/>
              </p:nvSpPr>
              <p:spPr>
                <a:xfrm>
                  <a:off x="5946362" y="3275075"/>
                  <a:ext cx="130873" cy="130873"/>
                </a:xfrm>
                <a:custGeom>
                  <a:avLst/>
                  <a:gdLst>
                    <a:gd name="connsiteX0" fmla="*/ 130873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3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3" y="65437"/>
                      </a:moveTo>
                      <a:cubicBezTo>
                        <a:pt x="130873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3" y="29297"/>
                        <a:pt x="130873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9375A041-D5F5-CA26-A9B6-91A5EDA79765}"/>
                    </a:ext>
                  </a:extLst>
                </p:cNvPr>
                <p:cNvSpPr/>
                <p:nvPr/>
              </p:nvSpPr>
              <p:spPr>
                <a:xfrm>
                  <a:off x="5857875" y="3182587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0C2BCCCD-CD1D-4884-3B9D-B05EBC236686}"/>
                    </a:ext>
                  </a:extLst>
                </p:cNvPr>
                <p:cNvSpPr/>
                <p:nvPr/>
              </p:nvSpPr>
              <p:spPr>
                <a:xfrm>
                  <a:off x="5985605" y="3058762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56" name="Freeform: Shape 13055">
                  <a:extLst>
                    <a:ext uri="{FF2B5EF4-FFF2-40B4-BE49-F238E27FC236}">
                      <a16:creationId xmlns:a16="http://schemas.microsoft.com/office/drawing/2014/main" id="{5B2D579A-14D7-6178-C8EA-2DB4C55B1387}"/>
                    </a:ext>
                  </a:extLst>
                </p:cNvPr>
                <p:cNvSpPr/>
                <p:nvPr/>
              </p:nvSpPr>
              <p:spPr>
                <a:xfrm>
                  <a:off x="5986557" y="3122104"/>
                  <a:ext cx="223837" cy="223837"/>
                </a:xfrm>
                <a:custGeom>
                  <a:avLst/>
                  <a:gdLst>
                    <a:gd name="connsiteX0" fmla="*/ 223837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7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7" y="111919"/>
                      </a:moveTo>
                      <a:cubicBezTo>
                        <a:pt x="223837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7" y="50108"/>
                        <a:pt x="223837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57" name="Freeform: Shape 13056">
                  <a:extLst>
                    <a:ext uri="{FF2B5EF4-FFF2-40B4-BE49-F238E27FC236}">
                      <a16:creationId xmlns:a16="http://schemas.microsoft.com/office/drawing/2014/main" id="{77192484-ECFF-9148-6366-DF5FA76AE39E}"/>
                    </a:ext>
                  </a:extLst>
                </p:cNvPr>
                <p:cNvSpPr/>
                <p:nvPr/>
              </p:nvSpPr>
              <p:spPr>
                <a:xfrm>
                  <a:off x="6137433" y="3130771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58" name="Freeform: Shape 13057">
                  <a:extLst>
                    <a:ext uri="{FF2B5EF4-FFF2-40B4-BE49-F238E27FC236}">
                      <a16:creationId xmlns:a16="http://schemas.microsoft.com/office/drawing/2014/main" id="{7E202864-BF87-BCC5-813E-73DBEEF2253D}"/>
                    </a:ext>
                  </a:extLst>
                </p:cNvPr>
                <p:cNvSpPr/>
                <p:nvPr/>
              </p:nvSpPr>
              <p:spPr>
                <a:xfrm>
                  <a:off x="6116478" y="307285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59" name="Freeform: Shape 13058">
                  <a:extLst>
                    <a:ext uri="{FF2B5EF4-FFF2-40B4-BE49-F238E27FC236}">
                      <a16:creationId xmlns:a16="http://schemas.microsoft.com/office/drawing/2014/main" id="{DEBE59FD-6444-0A86-07BB-B83C30DA33CF}"/>
                    </a:ext>
                  </a:extLst>
                </p:cNvPr>
                <p:cNvSpPr/>
                <p:nvPr/>
              </p:nvSpPr>
              <p:spPr>
                <a:xfrm>
                  <a:off x="5906738" y="313724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4" name="Graphic 3">
                <a:extLst>
                  <a:ext uri="{FF2B5EF4-FFF2-40B4-BE49-F238E27FC236}">
                    <a16:creationId xmlns:a16="http://schemas.microsoft.com/office/drawing/2014/main" id="{352C7237-2DF2-87AF-E567-6B2F7BF365D3}"/>
                  </a:ext>
                </a:extLst>
              </p:cNvPr>
              <p:cNvGrpSpPr/>
              <p:nvPr/>
            </p:nvGrpSpPr>
            <p:grpSpPr>
              <a:xfrm>
                <a:off x="5857746" y="3058803"/>
                <a:ext cx="455088" cy="401115"/>
                <a:chOff x="5857746" y="3058803"/>
                <a:chExt cx="455088" cy="401115"/>
              </a:xfrm>
              <a:solidFill>
                <a:srgbClr val="3D3936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31D24497-6DF6-51B6-7F74-83F563CDAA6C}"/>
                    </a:ext>
                  </a:extLst>
                </p:cNvPr>
                <p:cNvSpPr/>
                <p:nvPr/>
              </p:nvSpPr>
              <p:spPr>
                <a:xfrm>
                  <a:off x="5857746" y="3257168"/>
                  <a:ext cx="88044" cy="96242"/>
                </a:xfrm>
                <a:custGeom>
                  <a:avLst/>
                  <a:gdLst>
                    <a:gd name="connsiteX0" fmla="*/ 2510 w 88044"/>
                    <a:gd name="connsiteY0" fmla="*/ 19622 h 96242"/>
                    <a:gd name="connsiteX1" fmla="*/ 82710 w 88044"/>
                    <a:gd name="connsiteY1" fmla="*/ 80772 h 96242"/>
                    <a:gd name="connsiteX2" fmla="*/ 82901 w 88044"/>
                    <a:gd name="connsiteY2" fmla="*/ 81915 h 96242"/>
                    <a:gd name="connsiteX3" fmla="*/ 88044 w 88044"/>
                    <a:gd name="connsiteY3" fmla="*/ 96203 h 96242"/>
                    <a:gd name="connsiteX4" fmla="*/ 2033 w 88044"/>
                    <a:gd name="connsiteY4" fmla="*/ 29242 h 96242"/>
                    <a:gd name="connsiteX5" fmla="*/ 700 w 88044"/>
                    <a:gd name="connsiteY5" fmla="*/ 0 h 96242"/>
                    <a:gd name="connsiteX6" fmla="*/ 2414 w 88044"/>
                    <a:gd name="connsiteY6" fmla="*/ 19622 h 96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044" h="96242">
                      <a:moveTo>
                        <a:pt x="2510" y="19622"/>
                      </a:moveTo>
                      <a:cubicBezTo>
                        <a:pt x="10796" y="57436"/>
                        <a:pt x="45277" y="82677"/>
                        <a:pt x="82710" y="80772"/>
                      </a:cubicBezTo>
                      <a:cubicBezTo>
                        <a:pt x="82710" y="81153"/>
                        <a:pt x="82805" y="81534"/>
                        <a:pt x="82901" y="81915"/>
                      </a:cubicBezTo>
                      <a:cubicBezTo>
                        <a:pt x="84044" y="86963"/>
                        <a:pt x="85853" y="91726"/>
                        <a:pt x="88044" y="96203"/>
                      </a:cubicBezTo>
                      <a:cubicBezTo>
                        <a:pt x="47753" y="97441"/>
                        <a:pt x="10987" y="70009"/>
                        <a:pt x="2033" y="29242"/>
                      </a:cubicBezTo>
                      <a:cubicBezTo>
                        <a:pt x="-157" y="19336"/>
                        <a:pt x="-538" y="9525"/>
                        <a:pt x="700" y="0"/>
                      </a:cubicBezTo>
                      <a:cubicBezTo>
                        <a:pt x="414" y="6477"/>
                        <a:pt x="986" y="13049"/>
                        <a:pt x="2414" y="1962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B10053F6-946A-67E9-433B-5C42CBF05397}"/>
                    </a:ext>
                  </a:extLst>
                </p:cNvPr>
                <p:cNvSpPr/>
                <p:nvPr/>
              </p:nvSpPr>
              <p:spPr>
                <a:xfrm>
                  <a:off x="5949029" y="3358990"/>
                  <a:ext cx="75437" cy="46967"/>
                </a:xfrm>
                <a:custGeom>
                  <a:avLst/>
                  <a:gdLst>
                    <a:gd name="connsiteX0" fmla="*/ 63722 w 75437"/>
                    <a:gd name="connsiteY0" fmla="*/ 25432 h 46967"/>
                    <a:gd name="connsiteX1" fmla="*/ 75438 w 75437"/>
                    <a:gd name="connsiteY1" fmla="*/ 45720 h 46967"/>
                    <a:gd name="connsiteX2" fmla="*/ 0 w 75437"/>
                    <a:gd name="connsiteY2" fmla="*/ 0 h 46967"/>
                    <a:gd name="connsiteX3" fmla="*/ 62770 w 75437"/>
                    <a:gd name="connsiteY3" fmla="*/ 25717 h 46967"/>
                    <a:gd name="connsiteX4" fmla="*/ 63722 w 75437"/>
                    <a:gd name="connsiteY4" fmla="*/ 25432 h 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37" h="46967">
                      <a:moveTo>
                        <a:pt x="63722" y="25432"/>
                      </a:moveTo>
                      <a:cubicBezTo>
                        <a:pt x="66675" y="32861"/>
                        <a:pt x="70675" y="39719"/>
                        <a:pt x="75438" y="45720"/>
                      </a:cubicBezTo>
                      <a:cubicBezTo>
                        <a:pt x="42100" y="52292"/>
                        <a:pt x="9430" y="32290"/>
                        <a:pt x="0" y="0"/>
                      </a:cubicBezTo>
                      <a:cubicBezTo>
                        <a:pt x="13144" y="20193"/>
                        <a:pt x="37814" y="31147"/>
                        <a:pt x="62770" y="25717"/>
                      </a:cubicBezTo>
                      <a:cubicBezTo>
                        <a:pt x="63055" y="25717"/>
                        <a:pt x="63436" y="25527"/>
                        <a:pt x="63722" y="2543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AAC8659E-AE35-3976-260A-C402816A271C}"/>
                    </a:ext>
                  </a:extLst>
                </p:cNvPr>
                <p:cNvSpPr/>
                <p:nvPr/>
              </p:nvSpPr>
              <p:spPr>
                <a:xfrm>
                  <a:off x="6019990" y="3058803"/>
                  <a:ext cx="115442" cy="33582"/>
                </a:xfrm>
                <a:custGeom>
                  <a:avLst/>
                  <a:gdLst>
                    <a:gd name="connsiteX0" fmla="*/ 113443 w 115442"/>
                    <a:gd name="connsiteY0" fmla="*/ 24248 h 33582"/>
                    <a:gd name="connsiteX1" fmla="*/ 93631 w 115442"/>
                    <a:gd name="connsiteY1" fmla="*/ 33583 h 33582"/>
                    <a:gd name="connsiteX2" fmla="*/ 19050 w 115442"/>
                    <a:gd name="connsiteY2" fmla="*/ 12056 h 33582"/>
                    <a:gd name="connsiteX3" fmla="*/ 0 w 115442"/>
                    <a:gd name="connsiteY3" fmla="*/ 18819 h 33582"/>
                    <a:gd name="connsiteX4" fmla="*/ 35623 w 115442"/>
                    <a:gd name="connsiteY4" fmla="*/ 2055 h 33582"/>
                    <a:gd name="connsiteX5" fmla="*/ 115443 w 115442"/>
                    <a:gd name="connsiteY5" fmla="*/ 24058 h 33582"/>
                    <a:gd name="connsiteX6" fmla="*/ 113443 w 115442"/>
                    <a:gd name="connsiteY6" fmla="*/ 24248 h 33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442" h="33582">
                      <a:moveTo>
                        <a:pt x="113443" y="24248"/>
                      </a:moveTo>
                      <a:cubicBezTo>
                        <a:pt x="106013" y="25868"/>
                        <a:pt x="99346" y="29201"/>
                        <a:pt x="93631" y="33583"/>
                      </a:cubicBezTo>
                      <a:cubicBezTo>
                        <a:pt x="74676" y="14914"/>
                        <a:pt x="46958" y="5960"/>
                        <a:pt x="19050" y="12056"/>
                      </a:cubicBezTo>
                      <a:cubicBezTo>
                        <a:pt x="12287" y="13580"/>
                        <a:pt x="5905" y="15866"/>
                        <a:pt x="0" y="18819"/>
                      </a:cubicBezTo>
                      <a:cubicBezTo>
                        <a:pt x="10192" y="10913"/>
                        <a:pt x="22193" y="5008"/>
                        <a:pt x="35623" y="2055"/>
                      </a:cubicBezTo>
                      <a:cubicBezTo>
                        <a:pt x="65342" y="-4422"/>
                        <a:pt x="94679" y="4817"/>
                        <a:pt x="115443" y="24058"/>
                      </a:cubicBezTo>
                      <a:cubicBezTo>
                        <a:pt x="114776" y="24153"/>
                        <a:pt x="114109" y="24058"/>
                        <a:pt x="113443" y="2424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5B88DB07-3695-820F-7161-B69B5006B5E2}"/>
                    </a:ext>
                  </a:extLst>
                </p:cNvPr>
                <p:cNvSpPr/>
                <p:nvPr/>
              </p:nvSpPr>
              <p:spPr>
                <a:xfrm>
                  <a:off x="6029705" y="3073023"/>
                  <a:ext cx="283129" cy="386894"/>
                </a:xfrm>
                <a:custGeom>
                  <a:avLst/>
                  <a:gdLst>
                    <a:gd name="connsiteX0" fmla="*/ 281083 w 283129"/>
                    <a:gd name="connsiteY0" fmla="*/ 126614 h 386894"/>
                    <a:gd name="connsiteX1" fmla="*/ 240221 w 283129"/>
                    <a:gd name="connsiteY1" fmla="*/ 220721 h 386894"/>
                    <a:gd name="connsiteX2" fmla="*/ 246412 w 283129"/>
                    <a:gd name="connsiteY2" fmla="*/ 236533 h 386894"/>
                    <a:gd name="connsiteX3" fmla="*/ 205264 w 283129"/>
                    <a:gd name="connsiteY3" fmla="*/ 300826 h 386894"/>
                    <a:gd name="connsiteX4" fmla="*/ 166116 w 283129"/>
                    <a:gd name="connsiteY4" fmla="*/ 294445 h 386894"/>
                    <a:gd name="connsiteX5" fmla="*/ 97441 w 283129"/>
                    <a:gd name="connsiteY5" fmla="*/ 384837 h 386894"/>
                    <a:gd name="connsiteX6" fmla="*/ 0 w 283129"/>
                    <a:gd name="connsiteY6" fmla="*/ 337688 h 386894"/>
                    <a:gd name="connsiteX7" fmla="*/ 74676 w 283129"/>
                    <a:gd name="connsiteY7" fmla="*/ 360358 h 386894"/>
                    <a:gd name="connsiteX8" fmla="*/ 137351 w 283129"/>
                    <a:gd name="connsiteY8" fmla="*/ 277871 h 386894"/>
                    <a:gd name="connsiteX9" fmla="*/ 173069 w 283129"/>
                    <a:gd name="connsiteY9" fmla="*/ 283681 h 386894"/>
                    <a:gd name="connsiteX10" fmla="*/ 210693 w 283129"/>
                    <a:gd name="connsiteY10" fmla="*/ 225007 h 386894"/>
                    <a:gd name="connsiteX11" fmla="*/ 204978 w 283129"/>
                    <a:gd name="connsiteY11" fmla="*/ 210625 h 386894"/>
                    <a:gd name="connsiteX12" fmla="*/ 242221 w 283129"/>
                    <a:gd name="connsiteY12" fmla="*/ 124709 h 386894"/>
                    <a:gd name="connsiteX13" fmla="*/ 163354 w 283129"/>
                    <a:gd name="connsiteY13" fmla="*/ 61844 h 386894"/>
                    <a:gd name="connsiteX14" fmla="*/ 162306 w 283129"/>
                    <a:gd name="connsiteY14" fmla="*/ 47747 h 386894"/>
                    <a:gd name="connsiteX15" fmla="*/ 110585 w 283129"/>
                    <a:gd name="connsiteY15" fmla="*/ 9361 h 386894"/>
                    <a:gd name="connsiteX16" fmla="*/ 129159 w 283129"/>
                    <a:gd name="connsiteY16" fmla="*/ 1265 h 386894"/>
                    <a:gd name="connsiteX17" fmla="*/ 193453 w 283129"/>
                    <a:gd name="connsiteY17" fmla="*/ 42413 h 386894"/>
                    <a:gd name="connsiteX18" fmla="*/ 194596 w 283129"/>
                    <a:gd name="connsiteY18" fmla="*/ 57844 h 386894"/>
                    <a:gd name="connsiteX19" fmla="*/ 280988 w 283129"/>
                    <a:gd name="connsiteY19" fmla="*/ 126709 h 386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3129" h="386894">
                      <a:moveTo>
                        <a:pt x="281083" y="126614"/>
                      </a:moveTo>
                      <a:cubicBezTo>
                        <a:pt x="289370" y="164428"/>
                        <a:pt x="271844" y="201957"/>
                        <a:pt x="240221" y="220721"/>
                      </a:cubicBezTo>
                      <a:cubicBezTo>
                        <a:pt x="243078" y="225484"/>
                        <a:pt x="245174" y="230818"/>
                        <a:pt x="246412" y="236533"/>
                      </a:cubicBezTo>
                      <a:cubicBezTo>
                        <a:pt x="252794" y="265679"/>
                        <a:pt x="234410" y="294445"/>
                        <a:pt x="205264" y="300826"/>
                      </a:cubicBezTo>
                      <a:cubicBezTo>
                        <a:pt x="191357" y="303874"/>
                        <a:pt x="177451" y="301207"/>
                        <a:pt x="166116" y="294445"/>
                      </a:cubicBezTo>
                      <a:cubicBezTo>
                        <a:pt x="168402" y="336640"/>
                        <a:pt x="140018" y="375502"/>
                        <a:pt x="97441" y="384837"/>
                      </a:cubicBezTo>
                      <a:cubicBezTo>
                        <a:pt x="57150" y="393695"/>
                        <a:pt x="17336" y="373216"/>
                        <a:pt x="0" y="337688"/>
                      </a:cubicBezTo>
                      <a:cubicBezTo>
                        <a:pt x="18669" y="357024"/>
                        <a:pt x="46482" y="366549"/>
                        <a:pt x="74676" y="360358"/>
                      </a:cubicBezTo>
                      <a:cubicBezTo>
                        <a:pt x="113538" y="351785"/>
                        <a:pt x="139446" y="316352"/>
                        <a:pt x="137351" y="277871"/>
                      </a:cubicBezTo>
                      <a:cubicBezTo>
                        <a:pt x="147733" y="284062"/>
                        <a:pt x="160401" y="286444"/>
                        <a:pt x="173069" y="283681"/>
                      </a:cubicBezTo>
                      <a:cubicBezTo>
                        <a:pt x="199644" y="277871"/>
                        <a:pt x="216503" y="251582"/>
                        <a:pt x="210693" y="225007"/>
                      </a:cubicBezTo>
                      <a:cubicBezTo>
                        <a:pt x="209550" y="219769"/>
                        <a:pt x="207550" y="214911"/>
                        <a:pt x="204978" y="210625"/>
                      </a:cubicBezTo>
                      <a:cubicBezTo>
                        <a:pt x="233839" y="193480"/>
                        <a:pt x="249841" y="159285"/>
                        <a:pt x="242221" y="124709"/>
                      </a:cubicBezTo>
                      <a:cubicBezTo>
                        <a:pt x="233934" y="87085"/>
                        <a:pt x="200406" y="61463"/>
                        <a:pt x="163354" y="61844"/>
                      </a:cubicBezTo>
                      <a:cubicBezTo>
                        <a:pt x="163640" y="57177"/>
                        <a:pt x="163354" y="52510"/>
                        <a:pt x="162306" y="47747"/>
                      </a:cubicBezTo>
                      <a:cubicBezTo>
                        <a:pt x="156972" y="23458"/>
                        <a:pt x="134684" y="7552"/>
                        <a:pt x="110585" y="9361"/>
                      </a:cubicBezTo>
                      <a:cubicBezTo>
                        <a:pt x="116110" y="5647"/>
                        <a:pt x="122301" y="2789"/>
                        <a:pt x="129159" y="1265"/>
                      </a:cubicBezTo>
                      <a:cubicBezTo>
                        <a:pt x="158306" y="-5117"/>
                        <a:pt x="187071" y="13267"/>
                        <a:pt x="193453" y="42413"/>
                      </a:cubicBezTo>
                      <a:cubicBezTo>
                        <a:pt x="194596" y="47652"/>
                        <a:pt x="194882" y="52795"/>
                        <a:pt x="194596" y="57844"/>
                      </a:cubicBezTo>
                      <a:cubicBezTo>
                        <a:pt x="235172" y="57463"/>
                        <a:pt x="271939" y="85466"/>
                        <a:pt x="280988" y="12670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5" name="Graphic 3">
              <a:extLst>
                <a:ext uri="{FF2B5EF4-FFF2-40B4-BE49-F238E27FC236}">
                  <a16:creationId xmlns:a16="http://schemas.microsoft.com/office/drawing/2014/main" id="{B49793C5-E49F-529F-3007-3DB0086575B6}"/>
                </a:ext>
              </a:extLst>
            </p:cNvPr>
            <p:cNvGrpSpPr/>
            <p:nvPr/>
          </p:nvGrpSpPr>
          <p:grpSpPr>
            <a:xfrm>
              <a:off x="5719286" y="3313258"/>
              <a:ext cx="121634" cy="108557"/>
              <a:chOff x="5719286" y="3313258"/>
              <a:chExt cx="121634" cy="108557"/>
            </a:xfrm>
          </p:grpSpPr>
          <p:grpSp>
            <p:nvGrpSpPr>
              <p:cNvPr id="44" name="Graphic 3">
                <a:extLst>
                  <a:ext uri="{FF2B5EF4-FFF2-40B4-BE49-F238E27FC236}">
                    <a16:creationId xmlns:a16="http://schemas.microsoft.com/office/drawing/2014/main" id="{8D576C58-1657-BA88-77A0-8D2CC4934619}"/>
                  </a:ext>
                </a:extLst>
              </p:cNvPr>
              <p:cNvGrpSpPr/>
              <p:nvPr/>
            </p:nvGrpSpPr>
            <p:grpSpPr>
              <a:xfrm>
                <a:off x="5719286" y="3313345"/>
                <a:ext cx="121634" cy="107271"/>
                <a:chOff x="5719286" y="3313345"/>
                <a:chExt cx="121634" cy="107271"/>
              </a:xfrm>
              <a:solidFill>
                <a:srgbClr val="FFFFFF"/>
              </a:solidFill>
            </p:grpSpPr>
            <p:grpSp>
              <p:nvGrpSpPr>
                <p:cNvPr id="48" name="Graphic 3">
                  <a:extLst>
                    <a:ext uri="{FF2B5EF4-FFF2-40B4-BE49-F238E27FC236}">
                      <a16:creationId xmlns:a16="http://schemas.microsoft.com/office/drawing/2014/main" id="{3817495F-ECDB-4E93-4F3B-94723469EBD9}"/>
                    </a:ext>
                  </a:extLst>
                </p:cNvPr>
                <p:cNvGrpSpPr/>
                <p:nvPr/>
              </p:nvGrpSpPr>
              <p:grpSpPr>
                <a:xfrm>
                  <a:off x="5719286" y="3313366"/>
                  <a:ext cx="121062" cy="107251"/>
                  <a:chOff x="5719286" y="3313366"/>
                  <a:chExt cx="121062" cy="107251"/>
                </a:xfrm>
                <a:solidFill>
                  <a:srgbClr val="FFFFFF"/>
                </a:solidFill>
              </p:grpSpPr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3107A5EE-6BB6-1E9E-D612-5F23C6A8EC58}"/>
                      </a:ext>
                    </a:extLst>
                  </p:cNvPr>
                  <p:cNvSpPr/>
                  <p:nvPr/>
                </p:nvSpPr>
                <p:spPr>
                  <a:xfrm>
                    <a:off x="5728239" y="3343465"/>
                    <a:ext cx="77152" cy="77152"/>
                  </a:xfrm>
                  <a:custGeom>
                    <a:avLst/>
                    <a:gdLst>
                      <a:gd name="connsiteX0" fmla="*/ 77152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2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2" y="38576"/>
                        </a:moveTo>
                        <a:cubicBezTo>
                          <a:pt x="77152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2" y="17271"/>
                          <a:pt x="77152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65686E58-6CD8-4620-B01D-20753BE6C06A}"/>
                      </a:ext>
                    </a:extLst>
                  </p:cNvPr>
                  <p:cNvSpPr/>
                  <p:nvPr/>
                </p:nvSpPr>
                <p:spPr>
                  <a:xfrm>
                    <a:off x="5719286" y="3313366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C05CD065-3CDE-DA7C-5D24-153C811E7F54}"/>
                      </a:ext>
                    </a:extLst>
                  </p:cNvPr>
                  <p:cNvSpPr/>
                  <p:nvPr/>
                </p:nvSpPr>
                <p:spPr>
                  <a:xfrm>
                    <a:off x="5774436" y="3343941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A0C36C6D-9A2B-63B8-CCFF-D5483C979A68}"/>
                    </a:ext>
                  </a:extLst>
                </p:cNvPr>
                <p:cNvSpPr/>
                <p:nvPr/>
              </p:nvSpPr>
              <p:spPr>
                <a:xfrm>
                  <a:off x="5775293" y="3313345"/>
                  <a:ext cx="65627" cy="40516"/>
                </a:xfrm>
                <a:custGeom>
                  <a:avLst/>
                  <a:gdLst>
                    <a:gd name="connsiteX0" fmla="*/ 65627 w 65627"/>
                    <a:gd name="connsiteY0" fmla="*/ 5259 h 40516"/>
                    <a:gd name="connsiteX1" fmla="*/ 25336 w 65627"/>
                    <a:gd name="connsiteY1" fmla="*/ 2116 h 40516"/>
                    <a:gd name="connsiteX2" fmla="*/ 0 w 65627"/>
                    <a:gd name="connsiteY2" fmla="*/ 31548 h 40516"/>
                    <a:gd name="connsiteX3" fmla="*/ 26289 w 65627"/>
                    <a:gd name="connsiteY3" fmla="*/ 40501 h 40516"/>
                    <a:gd name="connsiteX4" fmla="*/ 36290 w 65627"/>
                    <a:gd name="connsiteY4" fmla="*/ 29071 h 40516"/>
                    <a:gd name="connsiteX5" fmla="*/ 65532 w 65627"/>
                    <a:gd name="connsiteY5" fmla="*/ 5354 h 4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627" h="40516">
                      <a:moveTo>
                        <a:pt x="65627" y="5259"/>
                      </a:moveTo>
                      <a:cubicBezTo>
                        <a:pt x="52769" y="306"/>
                        <a:pt x="38386" y="-1980"/>
                        <a:pt x="25336" y="2116"/>
                      </a:cubicBezTo>
                      <a:cubicBezTo>
                        <a:pt x="12287" y="6211"/>
                        <a:pt x="952" y="17832"/>
                        <a:pt x="0" y="31548"/>
                      </a:cubicBezTo>
                      <a:cubicBezTo>
                        <a:pt x="6953" y="33929"/>
                        <a:pt x="19050" y="40882"/>
                        <a:pt x="26289" y="40501"/>
                      </a:cubicBezTo>
                      <a:cubicBezTo>
                        <a:pt x="35338" y="39930"/>
                        <a:pt x="32290" y="37834"/>
                        <a:pt x="36290" y="29071"/>
                      </a:cubicBezTo>
                      <a:cubicBezTo>
                        <a:pt x="40100" y="20880"/>
                        <a:pt x="54483" y="2878"/>
                        <a:pt x="65532" y="53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5" name="Graphic 3">
                <a:extLst>
                  <a:ext uri="{FF2B5EF4-FFF2-40B4-BE49-F238E27FC236}">
                    <a16:creationId xmlns:a16="http://schemas.microsoft.com/office/drawing/2014/main" id="{33A4F0A2-C5C0-14C1-DCBB-3CF62A2A9F30}"/>
                  </a:ext>
                </a:extLst>
              </p:cNvPr>
              <p:cNvGrpSpPr/>
              <p:nvPr/>
            </p:nvGrpSpPr>
            <p:grpSpPr>
              <a:xfrm>
                <a:off x="5719305" y="3313258"/>
                <a:ext cx="121614" cy="108557"/>
                <a:chOff x="5719305" y="3313258"/>
                <a:chExt cx="121614" cy="108557"/>
              </a:xfrm>
              <a:solidFill>
                <a:srgbClr val="3D3936"/>
              </a:solidFill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E4FB18A9-FC51-0116-5267-EACDB994BE85}"/>
                    </a:ext>
                  </a:extLst>
                </p:cNvPr>
                <p:cNvSpPr/>
                <p:nvPr/>
              </p:nvSpPr>
              <p:spPr>
                <a:xfrm>
                  <a:off x="5782722" y="3313441"/>
                  <a:ext cx="58197" cy="20784"/>
                </a:xfrm>
                <a:custGeom>
                  <a:avLst/>
                  <a:gdLst>
                    <a:gd name="connsiteX0" fmla="*/ 5334 w 58197"/>
                    <a:gd name="connsiteY0" fmla="*/ 20785 h 20784"/>
                    <a:gd name="connsiteX1" fmla="*/ 22479 w 58197"/>
                    <a:gd name="connsiteY1" fmla="*/ 8307 h 20784"/>
                    <a:gd name="connsiteX2" fmla="*/ 47434 w 58197"/>
                    <a:gd name="connsiteY2" fmla="*/ 8021 h 20784"/>
                    <a:gd name="connsiteX3" fmla="*/ 58198 w 58197"/>
                    <a:gd name="connsiteY3" fmla="*/ 5259 h 20784"/>
                    <a:gd name="connsiteX4" fmla="*/ 17907 w 58197"/>
                    <a:gd name="connsiteY4" fmla="*/ 2116 h 20784"/>
                    <a:gd name="connsiteX5" fmla="*/ 0 w 58197"/>
                    <a:gd name="connsiteY5" fmla="*/ 14212 h 20784"/>
                    <a:gd name="connsiteX6" fmla="*/ 5334 w 58197"/>
                    <a:gd name="connsiteY6" fmla="*/ 20785 h 20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197" h="20784">
                      <a:moveTo>
                        <a:pt x="5334" y="20785"/>
                      </a:moveTo>
                      <a:cubicBezTo>
                        <a:pt x="9430" y="14974"/>
                        <a:pt x="15621" y="10402"/>
                        <a:pt x="22479" y="8307"/>
                      </a:cubicBezTo>
                      <a:cubicBezTo>
                        <a:pt x="30575" y="5735"/>
                        <a:pt x="39148" y="6116"/>
                        <a:pt x="47434" y="8021"/>
                      </a:cubicBezTo>
                      <a:cubicBezTo>
                        <a:pt x="51054" y="5830"/>
                        <a:pt x="54769" y="4497"/>
                        <a:pt x="58198" y="5259"/>
                      </a:cubicBezTo>
                      <a:cubicBezTo>
                        <a:pt x="45339" y="306"/>
                        <a:pt x="30956" y="-1980"/>
                        <a:pt x="17907" y="2116"/>
                      </a:cubicBezTo>
                      <a:cubicBezTo>
                        <a:pt x="10954" y="4306"/>
                        <a:pt x="4667" y="8688"/>
                        <a:pt x="0" y="14212"/>
                      </a:cubicBezTo>
                      <a:cubicBezTo>
                        <a:pt x="2096" y="16213"/>
                        <a:pt x="3905" y="18308"/>
                        <a:pt x="5334" y="20785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A389B65-51A7-185F-1D46-7831A8C40123}"/>
                    </a:ext>
                  </a:extLst>
                </p:cNvPr>
                <p:cNvSpPr/>
                <p:nvPr/>
              </p:nvSpPr>
              <p:spPr>
                <a:xfrm>
                  <a:off x="5719305" y="3313258"/>
                  <a:ext cx="120966" cy="108557"/>
                </a:xfrm>
                <a:custGeom>
                  <a:avLst/>
                  <a:gdLst>
                    <a:gd name="connsiteX0" fmla="*/ 10839 w 120966"/>
                    <a:gd name="connsiteY0" fmla="*/ 57353 h 108557"/>
                    <a:gd name="connsiteX1" fmla="*/ 9410 w 120966"/>
                    <a:gd name="connsiteY1" fmla="*/ 61639 h 108557"/>
                    <a:gd name="connsiteX2" fmla="*/ 38843 w 120966"/>
                    <a:gd name="connsiteY2" fmla="*/ 107645 h 108557"/>
                    <a:gd name="connsiteX3" fmla="*/ 76657 w 120966"/>
                    <a:gd name="connsiteY3" fmla="*/ 94501 h 108557"/>
                    <a:gd name="connsiteX4" fmla="*/ 80943 w 120966"/>
                    <a:gd name="connsiteY4" fmla="*/ 95929 h 108557"/>
                    <a:gd name="connsiteX5" fmla="*/ 120186 w 120966"/>
                    <a:gd name="connsiteY5" fmla="*/ 70783 h 108557"/>
                    <a:gd name="connsiteX6" fmla="*/ 95421 w 120966"/>
                    <a:gd name="connsiteY6" fmla="*/ 31636 h 108557"/>
                    <a:gd name="connsiteX7" fmla="*/ 95421 w 120966"/>
                    <a:gd name="connsiteY7" fmla="*/ 31636 h 108557"/>
                    <a:gd name="connsiteX8" fmla="*/ 94754 w 120966"/>
                    <a:gd name="connsiteY8" fmla="*/ 33350 h 108557"/>
                    <a:gd name="connsiteX9" fmla="*/ 97898 w 120966"/>
                    <a:gd name="connsiteY9" fmla="*/ 33731 h 108557"/>
                    <a:gd name="connsiteX10" fmla="*/ 119615 w 120966"/>
                    <a:gd name="connsiteY10" fmla="*/ 67640 h 108557"/>
                    <a:gd name="connsiteX11" fmla="*/ 85706 w 120966"/>
                    <a:gd name="connsiteY11" fmla="*/ 89357 h 108557"/>
                    <a:gd name="connsiteX12" fmla="*/ 81991 w 120966"/>
                    <a:gd name="connsiteY12" fmla="*/ 88119 h 108557"/>
                    <a:gd name="connsiteX13" fmla="*/ 49225 w 120966"/>
                    <a:gd name="connsiteY13" fmla="*/ 99454 h 108557"/>
                    <a:gd name="connsiteX14" fmla="*/ 23793 w 120966"/>
                    <a:gd name="connsiteY14" fmla="*/ 59639 h 108557"/>
                    <a:gd name="connsiteX15" fmla="*/ 25031 w 120966"/>
                    <a:gd name="connsiteY15" fmla="*/ 55924 h 108557"/>
                    <a:gd name="connsiteX16" fmla="*/ 16268 w 120966"/>
                    <a:gd name="connsiteY16" fmla="*/ 28778 h 108557"/>
                    <a:gd name="connsiteX17" fmla="*/ 50177 w 120966"/>
                    <a:gd name="connsiteY17" fmla="*/ 7061 h 108557"/>
                    <a:gd name="connsiteX18" fmla="*/ 54845 w 120966"/>
                    <a:gd name="connsiteY18" fmla="*/ 8680 h 108557"/>
                    <a:gd name="connsiteX19" fmla="*/ 39986 w 120966"/>
                    <a:gd name="connsiteY19" fmla="*/ 775 h 108557"/>
                    <a:gd name="connsiteX20" fmla="*/ 743 w 120966"/>
                    <a:gd name="connsiteY20" fmla="*/ 25921 h 108557"/>
                    <a:gd name="connsiteX21" fmla="*/ 10839 w 120966"/>
                    <a:gd name="connsiteY21" fmla="*/ 57258 h 10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0966" h="108557">
                      <a:moveTo>
                        <a:pt x="10839" y="57353"/>
                      </a:moveTo>
                      <a:cubicBezTo>
                        <a:pt x="10363" y="58782"/>
                        <a:pt x="9791" y="60115"/>
                        <a:pt x="9410" y="61639"/>
                      </a:cubicBezTo>
                      <a:cubicBezTo>
                        <a:pt x="4838" y="82499"/>
                        <a:pt x="17983" y="103073"/>
                        <a:pt x="38843" y="107645"/>
                      </a:cubicBezTo>
                      <a:cubicBezTo>
                        <a:pt x="53416" y="110884"/>
                        <a:pt x="67703" y="105264"/>
                        <a:pt x="76657" y="94501"/>
                      </a:cubicBezTo>
                      <a:cubicBezTo>
                        <a:pt x="78086" y="94977"/>
                        <a:pt x="79419" y="95548"/>
                        <a:pt x="80943" y="95929"/>
                      </a:cubicBezTo>
                      <a:cubicBezTo>
                        <a:pt x="98755" y="99835"/>
                        <a:pt x="116281" y="88595"/>
                        <a:pt x="120186" y="70783"/>
                      </a:cubicBezTo>
                      <a:cubicBezTo>
                        <a:pt x="124091" y="52972"/>
                        <a:pt x="112947" y="35731"/>
                        <a:pt x="95421" y="31636"/>
                      </a:cubicBezTo>
                      <a:cubicBezTo>
                        <a:pt x="95421" y="31636"/>
                        <a:pt x="95421" y="31636"/>
                        <a:pt x="95421" y="31636"/>
                      </a:cubicBezTo>
                      <a:cubicBezTo>
                        <a:pt x="95135" y="32302"/>
                        <a:pt x="94945" y="32779"/>
                        <a:pt x="94754" y="33350"/>
                      </a:cubicBezTo>
                      <a:cubicBezTo>
                        <a:pt x="95802" y="33445"/>
                        <a:pt x="96850" y="33445"/>
                        <a:pt x="97898" y="33731"/>
                      </a:cubicBezTo>
                      <a:cubicBezTo>
                        <a:pt x="113233" y="37065"/>
                        <a:pt x="123044" y="52305"/>
                        <a:pt x="119615" y="67640"/>
                      </a:cubicBezTo>
                      <a:cubicBezTo>
                        <a:pt x="116186" y="82975"/>
                        <a:pt x="101041" y="92786"/>
                        <a:pt x="85706" y="89357"/>
                      </a:cubicBezTo>
                      <a:cubicBezTo>
                        <a:pt x="84372" y="89071"/>
                        <a:pt x="83229" y="88595"/>
                        <a:pt x="81991" y="88119"/>
                      </a:cubicBezTo>
                      <a:cubicBezTo>
                        <a:pt x="74276" y="97358"/>
                        <a:pt x="61893" y="102216"/>
                        <a:pt x="49225" y="99454"/>
                      </a:cubicBezTo>
                      <a:cubicBezTo>
                        <a:pt x="31223" y="95453"/>
                        <a:pt x="19793" y="77641"/>
                        <a:pt x="23793" y="59639"/>
                      </a:cubicBezTo>
                      <a:cubicBezTo>
                        <a:pt x="24079" y="58306"/>
                        <a:pt x="24555" y="57163"/>
                        <a:pt x="25031" y="55924"/>
                      </a:cubicBezTo>
                      <a:cubicBezTo>
                        <a:pt x="17697" y="49257"/>
                        <a:pt x="13982" y="39160"/>
                        <a:pt x="16268" y="28778"/>
                      </a:cubicBezTo>
                      <a:cubicBezTo>
                        <a:pt x="19602" y="13443"/>
                        <a:pt x="34842" y="3632"/>
                        <a:pt x="50177" y="7061"/>
                      </a:cubicBezTo>
                      <a:cubicBezTo>
                        <a:pt x="51797" y="7442"/>
                        <a:pt x="53321" y="8014"/>
                        <a:pt x="54845" y="8680"/>
                      </a:cubicBezTo>
                      <a:cubicBezTo>
                        <a:pt x="50749" y="4870"/>
                        <a:pt x="45796" y="2013"/>
                        <a:pt x="39986" y="775"/>
                      </a:cubicBezTo>
                      <a:cubicBezTo>
                        <a:pt x="22174" y="-3131"/>
                        <a:pt x="4648" y="8109"/>
                        <a:pt x="743" y="25921"/>
                      </a:cubicBezTo>
                      <a:cubicBezTo>
                        <a:pt x="-1829" y="37827"/>
                        <a:pt x="2457" y="49543"/>
                        <a:pt x="10839" y="5725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AB02048C-0522-0393-C260-9C22BC547EF1}"/>
                </a:ext>
              </a:extLst>
            </p:cNvPr>
            <p:cNvGrpSpPr/>
            <p:nvPr/>
          </p:nvGrpSpPr>
          <p:grpSpPr>
            <a:xfrm>
              <a:off x="6240018" y="3417378"/>
              <a:ext cx="93821" cy="91821"/>
              <a:chOff x="6240018" y="3417378"/>
              <a:chExt cx="93821" cy="91821"/>
            </a:xfrm>
          </p:grpSpPr>
          <p:grpSp>
            <p:nvGrpSpPr>
              <p:cNvPr id="37" name="Graphic 3">
                <a:extLst>
                  <a:ext uri="{FF2B5EF4-FFF2-40B4-BE49-F238E27FC236}">
                    <a16:creationId xmlns:a16="http://schemas.microsoft.com/office/drawing/2014/main" id="{E78CA928-77EB-4068-07BD-8883FD53B38E}"/>
                  </a:ext>
                </a:extLst>
              </p:cNvPr>
              <p:cNvGrpSpPr/>
              <p:nvPr/>
            </p:nvGrpSpPr>
            <p:grpSpPr>
              <a:xfrm>
                <a:off x="6240018" y="3417378"/>
                <a:ext cx="93821" cy="91821"/>
                <a:chOff x="6240018" y="3417378"/>
                <a:chExt cx="93821" cy="91821"/>
              </a:xfrm>
              <a:solidFill>
                <a:srgbClr val="FFFFFF"/>
              </a:solidFill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95D15774-A94C-3001-457B-66878533510F}"/>
                    </a:ext>
                  </a:extLst>
                </p:cNvPr>
                <p:cNvSpPr/>
                <p:nvPr/>
              </p:nvSpPr>
              <p:spPr>
                <a:xfrm>
                  <a:off x="6272212" y="3453002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FF65F9EC-4363-C5E6-7620-7F15795879C2}"/>
                    </a:ext>
                  </a:extLst>
                </p:cNvPr>
                <p:cNvSpPr/>
                <p:nvPr/>
              </p:nvSpPr>
              <p:spPr>
                <a:xfrm>
                  <a:off x="6285833" y="3432714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780A9B15-1774-E45E-4E23-9FAAB3A5501A}"/>
                    </a:ext>
                  </a:extLst>
                </p:cNvPr>
                <p:cNvSpPr/>
                <p:nvPr/>
              </p:nvSpPr>
              <p:spPr>
                <a:xfrm>
                  <a:off x="6240018" y="3436143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60"/>
                        <a:pt x="37260" y="48006"/>
                        <a:pt x="24003" y="48006"/>
                      </a:cubicBezTo>
                      <a:cubicBezTo>
                        <a:pt x="10747" y="48006"/>
                        <a:pt x="0" y="37260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02926BAA-9FE3-F765-B3FD-CDD032BBAF84}"/>
                    </a:ext>
                  </a:extLst>
                </p:cNvPr>
                <p:cNvSpPr/>
                <p:nvPr/>
              </p:nvSpPr>
              <p:spPr>
                <a:xfrm>
                  <a:off x="6260973" y="3417378"/>
                  <a:ext cx="36744" cy="37433"/>
                </a:xfrm>
                <a:custGeom>
                  <a:avLst/>
                  <a:gdLst>
                    <a:gd name="connsiteX0" fmla="*/ 0 w 36744"/>
                    <a:gd name="connsiteY0" fmla="*/ 0 h 37433"/>
                    <a:gd name="connsiteX1" fmla="*/ 27622 w 36744"/>
                    <a:gd name="connsiteY1" fmla="*/ 10287 h 37433"/>
                    <a:gd name="connsiteX2" fmla="*/ 35433 w 36744"/>
                    <a:gd name="connsiteY2" fmla="*/ 37433 h 37433"/>
                    <a:gd name="connsiteX3" fmla="*/ 15335 w 36744"/>
                    <a:gd name="connsiteY3" fmla="*/ 35338 h 37433"/>
                    <a:gd name="connsiteX4" fmla="*/ 12192 w 36744"/>
                    <a:gd name="connsiteY4" fmla="*/ 24670 h 37433"/>
                    <a:gd name="connsiteX5" fmla="*/ 95 w 36744"/>
                    <a:gd name="connsiteY5" fmla="*/ 0 h 3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744" h="37433">
                      <a:moveTo>
                        <a:pt x="0" y="0"/>
                      </a:moveTo>
                      <a:cubicBezTo>
                        <a:pt x="10001" y="667"/>
                        <a:pt x="20193" y="3524"/>
                        <a:pt x="27622" y="10287"/>
                      </a:cubicBezTo>
                      <a:cubicBezTo>
                        <a:pt x="35052" y="17050"/>
                        <a:pt x="38957" y="28099"/>
                        <a:pt x="35433" y="37433"/>
                      </a:cubicBezTo>
                      <a:cubicBezTo>
                        <a:pt x="30099" y="36862"/>
                        <a:pt x="20002" y="37814"/>
                        <a:pt x="15335" y="35338"/>
                      </a:cubicBezTo>
                      <a:cubicBezTo>
                        <a:pt x="9525" y="32195"/>
                        <a:pt x="12192" y="31718"/>
                        <a:pt x="12192" y="24670"/>
                      </a:cubicBezTo>
                      <a:cubicBezTo>
                        <a:pt x="12192" y="18098"/>
                        <a:pt x="8096" y="181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3CDA7F10-B40F-A380-A6EB-9685A92C20F9}"/>
                    </a:ext>
                  </a:extLst>
                </p:cNvPr>
                <p:cNvSpPr/>
                <p:nvPr/>
              </p:nvSpPr>
              <p:spPr>
                <a:xfrm>
                  <a:off x="6242970" y="3453955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AE0707D-5AE4-D9AC-E37A-120336AED47C}"/>
                  </a:ext>
                </a:extLst>
              </p:cNvPr>
              <p:cNvSpPr/>
              <p:nvPr/>
            </p:nvSpPr>
            <p:spPr>
              <a:xfrm>
                <a:off x="6240056" y="3417569"/>
                <a:ext cx="93687" cy="84391"/>
              </a:xfrm>
              <a:custGeom>
                <a:avLst/>
                <a:gdLst>
                  <a:gd name="connsiteX0" fmla="*/ 533 w 93687"/>
                  <a:gd name="connsiteY0" fmla="*/ 37433 h 84391"/>
                  <a:gd name="connsiteX1" fmla="*/ 3486 w 93687"/>
                  <a:gd name="connsiteY1" fmla="*/ 55055 h 84391"/>
                  <a:gd name="connsiteX2" fmla="*/ 3486 w 93687"/>
                  <a:gd name="connsiteY2" fmla="*/ 55340 h 84391"/>
                  <a:gd name="connsiteX3" fmla="*/ 21774 w 93687"/>
                  <a:gd name="connsiteY3" fmla="*/ 83915 h 84391"/>
                  <a:gd name="connsiteX4" fmla="*/ 27203 w 93687"/>
                  <a:gd name="connsiteY4" fmla="*/ 84392 h 84391"/>
                  <a:gd name="connsiteX5" fmla="*/ 15963 w 93687"/>
                  <a:gd name="connsiteY5" fmla="*/ 61055 h 84391"/>
                  <a:gd name="connsiteX6" fmla="*/ 15963 w 93687"/>
                  <a:gd name="connsiteY6" fmla="*/ 60865 h 84391"/>
                  <a:gd name="connsiteX7" fmla="*/ 13391 w 93687"/>
                  <a:gd name="connsiteY7" fmla="*/ 45434 h 84391"/>
                  <a:gd name="connsiteX8" fmla="*/ 38537 w 93687"/>
                  <a:gd name="connsiteY8" fmla="*/ 29337 h 84391"/>
                  <a:gd name="connsiteX9" fmla="*/ 41586 w 93687"/>
                  <a:gd name="connsiteY9" fmla="*/ 30385 h 84391"/>
                  <a:gd name="connsiteX10" fmla="*/ 31299 w 93687"/>
                  <a:gd name="connsiteY10" fmla="*/ 12382 h 84391"/>
                  <a:gd name="connsiteX11" fmla="*/ 55587 w 93687"/>
                  <a:gd name="connsiteY11" fmla="*/ 21431 h 84391"/>
                  <a:gd name="connsiteX12" fmla="*/ 61683 w 93687"/>
                  <a:gd name="connsiteY12" fmla="*/ 30099 h 84391"/>
                  <a:gd name="connsiteX13" fmla="*/ 78733 w 93687"/>
                  <a:gd name="connsiteY13" fmla="*/ 26384 h 84391"/>
                  <a:gd name="connsiteX14" fmla="*/ 93687 w 93687"/>
                  <a:gd name="connsiteY14" fmla="*/ 38957 h 84391"/>
                  <a:gd name="connsiteX15" fmla="*/ 74923 w 93687"/>
                  <a:gd name="connsiteY15" fmla="*/ 15907 h 84391"/>
                  <a:gd name="connsiteX16" fmla="*/ 55492 w 93687"/>
                  <a:gd name="connsiteY16" fmla="*/ 20193 h 84391"/>
                  <a:gd name="connsiteX17" fmla="*/ 48539 w 93687"/>
                  <a:gd name="connsiteY17" fmla="*/ 10287 h 84391"/>
                  <a:gd name="connsiteX18" fmla="*/ 20916 w 93687"/>
                  <a:gd name="connsiteY18" fmla="*/ 0 h 84391"/>
                  <a:gd name="connsiteX19" fmla="*/ 32632 w 93687"/>
                  <a:gd name="connsiteY19" fmla="*/ 20479 h 84391"/>
                  <a:gd name="connsiteX20" fmla="*/ 29108 w 93687"/>
                  <a:gd name="connsiteY20" fmla="*/ 19336 h 84391"/>
                  <a:gd name="connsiteX21" fmla="*/ 533 w 93687"/>
                  <a:gd name="connsiteY21" fmla="*/ 37624 h 84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687" h="84391">
                    <a:moveTo>
                      <a:pt x="533" y="37433"/>
                    </a:moveTo>
                    <a:cubicBezTo>
                      <a:pt x="-801" y="43720"/>
                      <a:pt x="437" y="49911"/>
                      <a:pt x="3486" y="55055"/>
                    </a:cubicBezTo>
                    <a:cubicBezTo>
                      <a:pt x="3486" y="55055"/>
                      <a:pt x="3486" y="55245"/>
                      <a:pt x="3486" y="55340"/>
                    </a:cubicBezTo>
                    <a:cubicBezTo>
                      <a:pt x="628" y="68294"/>
                      <a:pt x="8820" y="81058"/>
                      <a:pt x="21774" y="83915"/>
                    </a:cubicBezTo>
                    <a:cubicBezTo>
                      <a:pt x="23583" y="84296"/>
                      <a:pt x="25393" y="84392"/>
                      <a:pt x="27203" y="84392"/>
                    </a:cubicBezTo>
                    <a:cubicBezTo>
                      <a:pt x="18725" y="80201"/>
                      <a:pt x="13868" y="70676"/>
                      <a:pt x="15963" y="61055"/>
                    </a:cubicBezTo>
                    <a:cubicBezTo>
                      <a:pt x="15963" y="61055"/>
                      <a:pt x="15963" y="60865"/>
                      <a:pt x="15963" y="60865"/>
                    </a:cubicBezTo>
                    <a:cubicBezTo>
                      <a:pt x="13201" y="56388"/>
                      <a:pt x="12153" y="50959"/>
                      <a:pt x="13391" y="45434"/>
                    </a:cubicBezTo>
                    <a:cubicBezTo>
                      <a:pt x="15868" y="34100"/>
                      <a:pt x="27108" y="26860"/>
                      <a:pt x="38537" y="29337"/>
                    </a:cubicBezTo>
                    <a:cubicBezTo>
                      <a:pt x="39585" y="29528"/>
                      <a:pt x="40633" y="30004"/>
                      <a:pt x="41586" y="30385"/>
                    </a:cubicBezTo>
                    <a:cubicBezTo>
                      <a:pt x="40538" y="23717"/>
                      <a:pt x="37204" y="13621"/>
                      <a:pt x="31299" y="12382"/>
                    </a:cubicBezTo>
                    <a:cubicBezTo>
                      <a:pt x="40062" y="12954"/>
                      <a:pt x="49015" y="15526"/>
                      <a:pt x="55587" y="21431"/>
                    </a:cubicBezTo>
                    <a:cubicBezTo>
                      <a:pt x="58254" y="23813"/>
                      <a:pt x="60350" y="26860"/>
                      <a:pt x="61683" y="30099"/>
                    </a:cubicBezTo>
                    <a:cubicBezTo>
                      <a:pt x="66446" y="26575"/>
                      <a:pt x="72542" y="24955"/>
                      <a:pt x="78733" y="26384"/>
                    </a:cubicBezTo>
                    <a:cubicBezTo>
                      <a:pt x="85782" y="27908"/>
                      <a:pt x="91116" y="32766"/>
                      <a:pt x="93687" y="38957"/>
                    </a:cubicBezTo>
                    <a:cubicBezTo>
                      <a:pt x="93497" y="28099"/>
                      <a:pt x="85972" y="18288"/>
                      <a:pt x="74923" y="15907"/>
                    </a:cubicBezTo>
                    <a:cubicBezTo>
                      <a:pt x="67875" y="14383"/>
                      <a:pt x="60921" y="16193"/>
                      <a:pt x="55492" y="20193"/>
                    </a:cubicBezTo>
                    <a:cubicBezTo>
                      <a:pt x="53873" y="16478"/>
                      <a:pt x="51491" y="12954"/>
                      <a:pt x="48539" y="10287"/>
                    </a:cubicBezTo>
                    <a:cubicBezTo>
                      <a:pt x="41109" y="3524"/>
                      <a:pt x="30917" y="667"/>
                      <a:pt x="20916" y="0"/>
                    </a:cubicBezTo>
                    <a:cubicBezTo>
                      <a:pt x="27584" y="1429"/>
                      <a:pt x="31489" y="12859"/>
                      <a:pt x="32632" y="20479"/>
                    </a:cubicBezTo>
                    <a:cubicBezTo>
                      <a:pt x="31489" y="20003"/>
                      <a:pt x="30346" y="19622"/>
                      <a:pt x="29108" y="19336"/>
                    </a:cubicBezTo>
                    <a:cubicBezTo>
                      <a:pt x="16154" y="16478"/>
                      <a:pt x="3390" y="24670"/>
                      <a:pt x="533" y="37624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7" name="Graphic 3">
              <a:extLst>
                <a:ext uri="{FF2B5EF4-FFF2-40B4-BE49-F238E27FC236}">
                  <a16:creationId xmlns:a16="http://schemas.microsoft.com/office/drawing/2014/main" id="{50766797-0A3C-9F70-F5A9-052639564AAA}"/>
                </a:ext>
              </a:extLst>
            </p:cNvPr>
            <p:cNvGrpSpPr/>
            <p:nvPr/>
          </p:nvGrpSpPr>
          <p:grpSpPr>
            <a:xfrm>
              <a:off x="5803582" y="2995472"/>
              <a:ext cx="92106" cy="93675"/>
              <a:chOff x="5803582" y="2995472"/>
              <a:chExt cx="92106" cy="93675"/>
            </a:xfrm>
          </p:grpSpPr>
          <p:grpSp>
            <p:nvGrpSpPr>
              <p:cNvPr id="28" name="Graphic 3">
                <a:extLst>
                  <a:ext uri="{FF2B5EF4-FFF2-40B4-BE49-F238E27FC236}">
                    <a16:creationId xmlns:a16="http://schemas.microsoft.com/office/drawing/2014/main" id="{6B86EAC4-8C5A-052B-D290-895E06E8A037}"/>
                  </a:ext>
                </a:extLst>
              </p:cNvPr>
              <p:cNvGrpSpPr/>
              <p:nvPr/>
            </p:nvGrpSpPr>
            <p:grpSpPr>
              <a:xfrm>
                <a:off x="5803582" y="2995612"/>
                <a:ext cx="92106" cy="93535"/>
                <a:chOff x="5803582" y="2995612"/>
                <a:chExt cx="92106" cy="93535"/>
              </a:xfrm>
              <a:solidFill>
                <a:srgbClr val="FFFFFF"/>
              </a:solidFill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441C656-5A44-F2EE-7B1E-478A32FE91FB}"/>
                    </a:ext>
                  </a:extLst>
                </p:cNvPr>
                <p:cNvSpPr/>
                <p:nvPr/>
              </p:nvSpPr>
              <p:spPr>
                <a:xfrm>
                  <a:off x="5803582" y="2999707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E87EE900-F994-7DE2-DD4E-F6BD9896B5F2}"/>
                    </a:ext>
                  </a:extLst>
                </p:cNvPr>
                <p:cNvSpPr/>
                <p:nvPr/>
              </p:nvSpPr>
              <p:spPr>
                <a:xfrm>
                  <a:off x="5832633" y="2995612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BC28E3C3-0A95-AE48-346C-2B9091AFC179}"/>
                    </a:ext>
                  </a:extLst>
                </p:cNvPr>
                <p:cNvSpPr/>
                <p:nvPr/>
              </p:nvSpPr>
              <p:spPr>
                <a:xfrm>
                  <a:off x="5826633" y="3041141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DE0124D-A52E-79F6-F5BF-4DB4EC8C7DC2}"/>
                    </a:ext>
                  </a:extLst>
                </p:cNvPr>
                <p:cNvSpPr/>
                <p:nvPr/>
              </p:nvSpPr>
              <p:spPr>
                <a:xfrm>
                  <a:off x="5860020" y="3033101"/>
                  <a:ext cx="35668" cy="38329"/>
                </a:xfrm>
                <a:custGeom>
                  <a:avLst/>
                  <a:gdLst>
                    <a:gd name="connsiteX0" fmla="*/ 35574 w 35668"/>
                    <a:gd name="connsiteY0" fmla="*/ 38330 h 38329"/>
                    <a:gd name="connsiteX1" fmla="*/ 26906 w 35668"/>
                    <a:gd name="connsiteY1" fmla="*/ 10231 h 38329"/>
                    <a:gd name="connsiteX2" fmla="*/ 236 w 35668"/>
                    <a:gd name="connsiteY2" fmla="*/ 992 h 38329"/>
                    <a:gd name="connsiteX3" fmla="*/ 1284 w 35668"/>
                    <a:gd name="connsiteY3" fmla="*/ 21185 h 38329"/>
                    <a:gd name="connsiteX4" fmla="*/ 11761 w 35668"/>
                    <a:gd name="connsiteY4" fmla="*/ 24899 h 38329"/>
                    <a:gd name="connsiteX5" fmla="*/ 35669 w 35668"/>
                    <a:gd name="connsiteY5" fmla="*/ 38330 h 3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668" h="38329">
                      <a:moveTo>
                        <a:pt x="35574" y="38330"/>
                      </a:moveTo>
                      <a:cubicBezTo>
                        <a:pt x="35574" y="28328"/>
                        <a:pt x="33192" y="17946"/>
                        <a:pt x="26906" y="10231"/>
                      </a:cubicBezTo>
                      <a:cubicBezTo>
                        <a:pt x="20619" y="2516"/>
                        <a:pt x="9761" y="-2152"/>
                        <a:pt x="236" y="992"/>
                      </a:cubicBezTo>
                      <a:cubicBezTo>
                        <a:pt x="522" y="6326"/>
                        <a:pt x="-1002" y="16422"/>
                        <a:pt x="1284" y="21185"/>
                      </a:cubicBezTo>
                      <a:cubicBezTo>
                        <a:pt x="4046" y="27185"/>
                        <a:pt x="4713" y="24518"/>
                        <a:pt x="11761" y="24899"/>
                      </a:cubicBezTo>
                      <a:cubicBezTo>
                        <a:pt x="18333" y="25280"/>
                        <a:pt x="34335" y="30233"/>
                        <a:pt x="35669" y="383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F722F72-11F3-3DA5-2E48-CFE229E62E6B}"/>
                    </a:ext>
                  </a:extLst>
                </p:cNvPr>
                <p:cNvSpPr/>
                <p:nvPr/>
              </p:nvSpPr>
              <p:spPr>
                <a:xfrm>
                  <a:off x="5808916" y="3037236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3">
                <a:extLst>
                  <a:ext uri="{FF2B5EF4-FFF2-40B4-BE49-F238E27FC236}">
                    <a16:creationId xmlns:a16="http://schemas.microsoft.com/office/drawing/2014/main" id="{D8F84B2F-3DAE-511E-F9E5-15BEAE2C1466}"/>
                  </a:ext>
                </a:extLst>
              </p:cNvPr>
              <p:cNvGrpSpPr/>
              <p:nvPr/>
            </p:nvGrpSpPr>
            <p:grpSpPr>
              <a:xfrm>
                <a:off x="5803788" y="2995472"/>
                <a:ext cx="89233" cy="89484"/>
                <a:chOff x="5803788" y="2995472"/>
                <a:chExt cx="89233" cy="89484"/>
              </a:xfrm>
              <a:solidFill>
                <a:srgbClr val="3D3936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68D3BD60-8772-BEB0-948B-13B1A86DD543}"/>
                    </a:ext>
                  </a:extLst>
                </p:cNvPr>
                <p:cNvSpPr/>
                <p:nvPr/>
              </p:nvSpPr>
              <p:spPr>
                <a:xfrm>
                  <a:off x="5881020" y="3040474"/>
                  <a:ext cx="12001" cy="14668"/>
                </a:xfrm>
                <a:custGeom>
                  <a:avLst/>
                  <a:gdLst>
                    <a:gd name="connsiteX0" fmla="*/ 0 w 12001"/>
                    <a:gd name="connsiteY0" fmla="*/ 4667 h 14668"/>
                    <a:gd name="connsiteX1" fmla="*/ 10477 w 12001"/>
                    <a:gd name="connsiteY1" fmla="*/ 12287 h 14668"/>
                    <a:gd name="connsiteX2" fmla="*/ 12002 w 12001"/>
                    <a:gd name="connsiteY2" fmla="*/ 14669 h 14668"/>
                    <a:gd name="connsiteX3" fmla="*/ 5906 w 12001"/>
                    <a:gd name="connsiteY3" fmla="*/ 2858 h 14668"/>
                    <a:gd name="connsiteX4" fmla="*/ 2858 w 12001"/>
                    <a:gd name="connsiteY4" fmla="*/ 0 h 14668"/>
                    <a:gd name="connsiteX5" fmla="*/ 0 w 12001"/>
                    <a:gd name="connsiteY5" fmla="*/ 4667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001" h="14668">
                      <a:moveTo>
                        <a:pt x="0" y="4667"/>
                      </a:moveTo>
                      <a:cubicBezTo>
                        <a:pt x="4000" y="6191"/>
                        <a:pt x="7715" y="8858"/>
                        <a:pt x="10477" y="12287"/>
                      </a:cubicBezTo>
                      <a:cubicBezTo>
                        <a:pt x="11049" y="13049"/>
                        <a:pt x="11525" y="13907"/>
                        <a:pt x="12002" y="14669"/>
                      </a:cubicBezTo>
                      <a:cubicBezTo>
                        <a:pt x="10573" y="10382"/>
                        <a:pt x="8668" y="6382"/>
                        <a:pt x="5906" y="2858"/>
                      </a:cubicBezTo>
                      <a:cubicBezTo>
                        <a:pt x="5048" y="1810"/>
                        <a:pt x="3905" y="952"/>
                        <a:pt x="2858" y="0"/>
                      </a:cubicBezTo>
                      <a:cubicBezTo>
                        <a:pt x="2096" y="1619"/>
                        <a:pt x="1143" y="3239"/>
                        <a:pt x="0" y="4667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40FD6599-99CE-D9F6-5F88-723ED643086C}"/>
                    </a:ext>
                  </a:extLst>
                </p:cNvPr>
                <p:cNvSpPr/>
                <p:nvPr/>
              </p:nvSpPr>
              <p:spPr>
                <a:xfrm>
                  <a:off x="5803788" y="2995472"/>
                  <a:ext cx="76660" cy="89484"/>
                </a:xfrm>
                <a:custGeom>
                  <a:avLst/>
                  <a:gdLst>
                    <a:gd name="connsiteX0" fmla="*/ 175 w 76660"/>
                    <a:gd name="connsiteY0" fmla="*/ 36811 h 89484"/>
                    <a:gd name="connsiteX1" fmla="*/ 9033 w 76660"/>
                    <a:gd name="connsiteY1" fmla="*/ 52908 h 89484"/>
                    <a:gd name="connsiteX2" fmla="*/ 5509 w 76660"/>
                    <a:gd name="connsiteY2" fmla="*/ 69577 h 89484"/>
                    <a:gd name="connsiteX3" fmla="*/ 26654 w 76660"/>
                    <a:gd name="connsiteY3" fmla="*/ 89484 h 89484"/>
                    <a:gd name="connsiteX4" fmla="*/ 19034 w 76660"/>
                    <a:gd name="connsiteY4" fmla="*/ 76435 h 89484"/>
                    <a:gd name="connsiteX5" fmla="*/ 22177 w 76660"/>
                    <a:gd name="connsiteY5" fmla="*/ 61671 h 89484"/>
                    <a:gd name="connsiteX6" fmla="*/ 14367 w 76660"/>
                    <a:gd name="connsiteY6" fmla="*/ 47384 h 89484"/>
                    <a:gd name="connsiteX7" fmla="*/ 34941 w 76660"/>
                    <a:gd name="connsiteY7" fmla="*/ 18809 h 89484"/>
                    <a:gd name="connsiteX8" fmla="*/ 47228 w 76660"/>
                    <a:gd name="connsiteY8" fmla="*/ 20047 h 89484"/>
                    <a:gd name="connsiteX9" fmla="*/ 57610 w 76660"/>
                    <a:gd name="connsiteY9" fmla="*/ 15189 h 89484"/>
                    <a:gd name="connsiteX10" fmla="*/ 76660 w 76660"/>
                    <a:gd name="connsiteY10" fmla="*/ 21857 h 89484"/>
                    <a:gd name="connsiteX11" fmla="*/ 76660 w 76660"/>
                    <a:gd name="connsiteY11" fmla="*/ 20142 h 89484"/>
                    <a:gd name="connsiteX12" fmla="*/ 49133 w 76660"/>
                    <a:gd name="connsiteY12" fmla="*/ 330 h 89484"/>
                    <a:gd name="connsiteX13" fmla="*/ 37417 w 76660"/>
                    <a:gd name="connsiteY13" fmla="*/ 5855 h 89484"/>
                    <a:gd name="connsiteX14" fmla="*/ 23606 w 76660"/>
                    <a:gd name="connsiteY14" fmla="*/ 4521 h 89484"/>
                    <a:gd name="connsiteX15" fmla="*/ 365 w 76660"/>
                    <a:gd name="connsiteY15" fmla="*/ 36716 h 8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6660" h="89484">
                      <a:moveTo>
                        <a:pt x="175" y="36811"/>
                      </a:moveTo>
                      <a:cubicBezTo>
                        <a:pt x="1222" y="43288"/>
                        <a:pt x="4461" y="48812"/>
                        <a:pt x="9033" y="52908"/>
                      </a:cubicBezTo>
                      <a:cubicBezTo>
                        <a:pt x="5985" y="57671"/>
                        <a:pt x="4556" y="63481"/>
                        <a:pt x="5509" y="69577"/>
                      </a:cubicBezTo>
                      <a:cubicBezTo>
                        <a:pt x="7318" y="80531"/>
                        <a:pt x="16177" y="88341"/>
                        <a:pt x="26654" y="89484"/>
                      </a:cubicBezTo>
                      <a:cubicBezTo>
                        <a:pt x="22749" y="86341"/>
                        <a:pt x="19891" y="81769"/>
                        <a:pt x="19034" y="76435"/>
                      </a:cubicBezTo>
                      <a:cubicBezTo>
                        <a:pt x="18177" y="71101"/>
                        <a:pt x="19415" y="65957"/>
                        <a:pt x="22177" y="61671"/>
                      </a:cubicBezTo>
                      <a:cubicBezTo>
                        <a:pt x="18177" y="58052"/>
                        <a:pt x="15319" y="53099"/>
                        <a:pt x="14367" y="47384"/>
                      </a:cubicBezTo>
                      <a:cubicBezTo>
                        <a:pt x="12176" y="33858"/>
                        <a:pt x="21415" y="20999"/>
                        <a:pt x="34941" y="18809"/>
                      </a:cubicBezTo>
                      <a:cubicBezTo>
                        <a:pt x="39227" y="18142"/>
                        <a:pt x="43418" y="18713"/>
                        <a:pt x="47228" y="20047"/>
                      </a:cubicBezTo>
                      <a:cubicBezTo>
                        <a:pt x="50086" y="17570"/>
                        <a:pt x="53610" y="15856"/>
                        <a:pt x="57610" y="15189"/>
                      </a:cubicBezTo>
                      <a:cubicBezTo>
                        <a:pt x="64945" y="13951"/>
                        <a:pt x="71993" y="16713"/>
                        <a:pt x="76660" y="21857"/>
                      </a:cubicBezTo>
                      <a:cubicBezTo>
                        <a:pt x="76660" y="21285"/>
                        <a:pt x="76660" y="20714"/>
                        <a:pt x="76660" y="20142"/>
                      </a:cubicBezTo>
                      <a:cubicBezTo>
                        <a:pt x="74565" y="7093"/>
                        <a:pt x="62182" y="-1861"/>
                        <a:pt x="49133" y="330"/>
                      </a:cubicBezTo>
                      <a:cubicBezTo>
                        <a:pt x="44656" y="1092"/>
                        <a:pt x="40656" y="3092"/>
                        <a:pt x="37417" y="5855"/>
                      </a:cubicBezTo>
                      <a:cubicBezTo>
                        <a:pt x="33131" y="4331"/>
                        <a:pt x="28369" y="3664"/>
                        <a:pt x="23606" y="4521"/>
                      </a:cubicBezTo>
                      <a:cubicBezTo>
                        <a:pt x="8271" y="6998"/>
                        <a:pt x="-2111" y="21476"/>
                        <a:pt x="365" y="36716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8" name="Graphic 3">
              <a:extLst>
                <a:ext uri="{FF2B5EF4-FFF2-40B4-BE49-F238E27FC236}">
                  <a16:creationId xmlns:a16="http://schemas.microsoft.com/office/drawing/2014/main" id="{16207D27-4939-9F82-B166-81879D02AD91}"/>
                </a:ext>
              </a:extLst>
            </p:cNvPr>
            <p:cNvGrpSpPr/>
            <p:nvPr/>
          </p:nvGrpSpPr>
          <p:grpSpPr>
            <a:xfrm>
              <a:off x="6262020" y="3010031"/>
              <a:ext cx="123729" cy="109596"/>
              <a:chOff x="6262020" y="3010031"/>
              <a:chExt cx="123729" cy="109596"/>
            </a:xfrm>
          </p:grpSpPr>
          <p:grpSp>
            <p:nvGrpSpPr>
              <p:cNvPr id="19" name="Graphic 3">
                <a:extLst>
                  <a:ext uri="{FF2B5EF4-FFF2-40B4-BE49-F238E27FC236}">
                    <a16:creationId xmlns:a16="http://schemas.microsoft.com/office/drawing/2014/main" id="{B0A9A3B3-25DA-36EC-04EA-DB8A5712D5DB}"/>
                  </a:ext>
                </a:extLst>
              </p:cNvPr>
              <p:cNvGrpSpPr/>
              <p:nvPr/>
            </p:nvGrpSpPr>
            <p:grpSpPr>
              <a:xfrm>
                <a:off x="6262020" y="3011137"/>
                <a:ext cx="123729" cy="108489"/>
                <a:chOff x="6262020" y="3011137"/>
                <a:chExt cx="123729" cy="108489"/>
              </a:xfrm>
              <a:solidFill>
                <a:srgbClr val="FFFFFF"/>
              </a:solidFill>
            </p:grpSpPr>
            <p:grpSp>
              <p:nvGrpSpPr>
                <p:cNvPr id="23" name="Graphic 3">
                  <a:extLst>
                    <a:ext uri="{FF2B5EF4-FFF2-40B4-BE49-F238E27FC236}">
                      <a16:creationId xmlns:a16="http://schemas.microsoft.com/office/drawing/2014/main" id="{2EE2FA9F-6278-770F-74E3-83327FE8DBCF}"/>
                    </a:ext>
                  </a:extLst>
                </p:cNvPr>
                <p:cNvGrpSpPr/>
                <p:nvPr/>
              </p:nvGrpSpPr>
              <p:grpSpPr>
                <a:xfrm>
                  <a:off x="6267735" y="3011137"/>
                  <a:ext cx="118014" cy="108489"/>
                  <a:chOff x="6267735" y="3011137"/>
                  <a:chExt cx="118014" cy="108489"/>
                </a:xfrm>
                <a:solidFill>
                  <a:srgbClr val="FFFFFF"/>
                </a:solidFill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4181EDB4-317D-2A46-4439-937594B88281}"/>
                      </a:ext>
                    </a:extLst>
                  </p:cNvPr>
                  <p:cNvSpPr/>
                  <p:nvPr/>
                </p:nvSpPr>
                <p:spPr>
                  <a:xfrm>
                    <a:off x="6302978" y="3011137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C0F4CA04-8E95-877F-B567-29B4F21ABB03}"/>
                      </a:ext>
                    </a:extLst>
                  </p:cNvPr>
                  <p:cNvSpPr/>
                  <p:nvPr/>
                </p:nvSpPr>
                <p:spPr>
                  <a:xfrm>
                    <a:off x="6319837" y="3053714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2B35B0DF-05C8-D9D4-4448-498BA249F12E}"/>
                      </a:ext>
                    </a:extLst>
                  </p:cNvPr>
                  <p:cNvSpPr/>
                  <p:nvPr/>
                </p:nvSpPr>
                <p:spPr>
                  <a:xfrm>
                    <a:off x="6267735" y="3018186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188E7986-6B7F-CC70-F2E5-CE360747C7A4}"/>
                    </a:ext>
                  </a:extLst>
                </p:cNvPr>
                <p:cNvSpPr/>
                <p:nvPr/>
              </p:nvSpPr>
              <p:spPr>
                <a:xfrm>
                  <a:off x="6262020" y="3074647"/>
                  <a:ext cx="67818" cy="39320"/>
                </a:xfrm>
                <a:custGeom>
                  <a:avLst/>
                  <a:gdLst>
                    <a:gd name="connsiteX0" fmla="*/ 0 w 67818"/>
                    <a:gd name="connsiteY0" fmla="*/ 31550 h 39320"/>
                    <a:gd name="connsiteX1" fmla="*/ 39910 w 67818"/>
                    <a:gd name="connsiteY1" fmla="*/ 38313 h 39320"/>
                    <a:gd name="connsiteX2" fmla="*/ 67818 w 67818"/>
                    <a:gd name="connsiteY2" fmla="*/ 11357 h 39320"/>
                    <a:gd name="connsiteX3" fmla="*/ 42386 w 67818"/>
                    <a:gd name="connsiteY3" fmla="*/ 22 h 39320"/>
                    <a:gd name="connsiteX4" fmla="*/ 31337 w 67818"/>
                    <a:gd name="connsiteY4" fmla="*/ 10500 h 39320"/>
                    <a:gd name="connsiteX5" fmla="*/ 0 w 67818"/>
                    <a:gd name="connsiteY5" fmla="*/ 31455 h 39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818" h="39320">
                      <a:moveTo>
                        <a:pt x="0" y="31550"/>
                      </a:moveTo>
                      <a:cubicBezTo>
                        <a:pt x="12287" y="37646"/>
                        <a:pt x="26480" y="41170"/>
                        <a:pt x="39910" y="38313"/>
                      </a:cubicBezTo>
                      <a:cubicBezTo>
                        <a:pt x="53340" y="35455"/>
                        <a:pt x="65627" y="24883"/>
                        <a:pt x="67818" y="11357"/>
                      </a:cubicBezTo>
                      <a:cubicBezTo>
                        <a:pt x="61055" y="8404"/>
                        <a:pt x="49625" y="308"/>
                        <a:pt x="42386" y="22"/>
                      </a:cubicBezTo>
                      <a:cubicBezTo>
                        <a:pt x="33338" y="-263"/>
                        <a:pt x="36195" y="2118"/>
                        <a:pt x="31337" y="10500"/>
                      </a:cubicBezTo>
                      <a:cubicBezTo>
                        <a:pt x="26861" y="18310"/>
                        <a:pt x="10859" y="34884"/>
                        <a:pt x="0" y="314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3">
                <a:extLst>
                  <a:ext uri="{FF2B5EF4-FFF2-40B4-BE49-F238E27FC236}">
                    <a16:creationId xmlns:a16="http://schemas.microsoft.com/office/drawing/2014/main" id="{8E9F6A52-2096-27FE-F95E-E02BB94B7EAA}"/>
                  </a:ext>
                </a:extLst>
              </p:cNvPr>
              <p:cNvGrpSpPr/>
              <p:nvPr/>
            </p:nvGrpSpPr>
            <p:grpSpPr>
              <a:xfrm>
                <a:off x="6262020" y="3010031"/>
                <a:ext cx="123649" cy="109441"/>
                <a:chOff x="6262020" y="3010031"/>
                <a:chExt cx="123649" cy="109441"/>
              </a:xfrm>
              <a:solidFill>
                <a:srgbClr val="3D3936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7064428B-F673-4ED8-B96D-E54B55D5194A}"/>
                    </a:ext>
                  </a:extLst>
                </p:cNvPr>
                <p:cNvSpPr/>
                <p:nvPr/>
              </p:nvSpPr>
              <p:spPr>
                <a:xfrm>
                  <a:off x="6262020" y="3095338"/>
                  <a:ext cx="58864" cy="18533"/>
                </a:xfrm>
                <a:custGeom>
                  <a:avLst/>
                  <a:gdLst>
                    <a:gd name="connsiteX0" fmla="*/ 54007 w 58864"/>
                    <a:gd name="connsiteY0" fmla="*/ 95 h 18533"/>
                    <a:gd name="connsiteX1" fmla="*/ 35814 w 58864"/>
                    <a:gd name="connsiteY1" fmla="*/ 10954 h 18533"/>
                    <a:gd name="connsiteX2" fmla="*/ 10954 w 58864"/>
                    <a:gd name="connsiteY2" fmla="*/ 8953 h 18533"/>
                    <a:gd name="connsiteX3" fmla="*/ 0 w 58864"/>
                    <a:gd name="connsiteY3" fmla="*/ 10763 h 18533"/>
                    <a:gd name="connsiteX4" fmla="*/ 39910 w 58864"/>
                    <a:gd name="connsiteY4" fmla="*/ 17526 h 18533"/>
                    <a:gd name="connsiteX5" fmla="*/ 58865 w 58864"/>
                    <a:gd name="connsiteY5" fmla="*/ 7048 h 18533"/>
                    <a:gd name="connsiteX6" fmla="*/ 54102 w 58864"/>
                    <a:gd name="connsiteY6" fmla="*/ 0 h 1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4" h="18533">
                      <a:moveTo>
                        <a:pt x="54007" y="95"/>
                      </a:moveTo>
                      <a:cubicBezTo>
                        <a:pt x="49435" y="5524"/>
                        <a:pt x="42767" y="9525"/>
                        <a:pt x="35814" y="10954"/>
                      </a:cubicBezTo>
                      <a:cubicBezTo>
                        <a:pt x="27527" y="12764"/>
                        <a:pt x="19050" y="11620"/>
                        <a:pt x="10954" y="8953"/>
                      </a:cubicBezTo>
                      <a:cubicBezTo>
                        <a:pt x="7144" y="10858"/>
                        <a:pt x="3334" y="11811"/>
                        <a:pt x="0" y="10763"/>
                      </a:cubicBezTo>
                      <a:cubicBezTo>
                        <a:pt x="12287" y="16859"/>
                        <a:pt x="26480" y="20383"/>
                        <a:pt x="39910" y="17526"/>
                      </a:cubicBezTo>
                      <a:cubicBezTo>
                        <a:pt x="47054" y="16002"/>
                        <a:pt x="53721" y="12192"/>
                        <a:pt x="58865" y="7048"/>
                      </a:cubicBezTo>
                      <a:cubicBezTo>
                        <a:pt x="56960" y="4953"/>
                        <a:pt x="55340" y="2572"/>
                        <a:pt x="54102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087C3491-EE87-D529-BBDF-E416D02673BF}"/>
                    </a:ext>
                  </a:extLst>
                </p:cNvPr>
                <p:cNvSpPr/>
                <p:nvPr/>
              </p:nvSpPr>
              <p:spPr>
                <a:xfrm>
                  <a:off x="6267819" y="3010031"/>
                  <a:ext cx="117850" cy="109441"/>
                </a:xfrm>
                <a:custGeom>
                  <a:avLst/>
                  <a:gdLst>
                    <a:gd name="connsiteX0" fmla="*/ 109168 w 117850"/>
                    <a:gd name="connsiteY0" fmla="*/ 54447 h 109441"/>
                    <a:gd name="connsiteX1" fmla="*/ 110977 w 117850"/>
                    <a:gd name="connsiteY1" fmla="*/ 50256 h 109441"/>
                    <a:gd name="connsiteX2" fmla="*/ 85831 w 117850"/>
                    <a:gd name="connsiteY2" fmla="*/ 1773 h 109441"/>
                    <a:gd name="connsiteX3" fmla="*/ 46969 w 117850"/>
                    <a:gd name="connsiteY3" fmla="*/ 11394 h 109441"/>
                    <a:gd name="connsiteX4" fmla="*/ 42874 w 117850"/>
                    <a:gd name="connsiteY4" fmla="*/ 9584 h 109441"/>
                    <a:gd name="connsiteX5" fmla="*/ 1535 w 117850"/>
                    <a:gd name="connsiteY5" fmla="*/ 31015 h 109441"/>
                    <a:gd name="connsiteX6" fmla="*/ 22585 w 117850"/>
                    <a:gd name="connsiteY6" fmla="*/ 72258 h 109441"/>
                    <a:gd name="connsiteX7" fmla="*/ 22585 w 117850"/>
                    <a:gd name="connsiteY7" fmla="*/ 72258 h 109441"/>
                    <a:gd name="connsiteX8" fmla="*/ 23443 w 117850"/>
                    <a:gd name="connsiteY8" fmla="*/ 70639 h 109441"/>
                    <a:gd name="connsiteX9" fmla="*/ 20395 w 117850"/>
                    <a:gd name="connsiteY9" fmla="*/ 69972 h 109441"/>
                    <a:gd name="connsiteX10" fmla="*/ 1821 w 117850"/>
                    <a:gd name="connsiteY10" fmla="*/ 34158 h 109441"/>
                    <a:gd name="connsiteX11" fmla="*/ 37635 w 117850"/>
                    <a:gd name="connsiteY11" fmla="*/ 15585 h 109441"/>
                    <a:gd name="connsiteX12" fmla="*/ 41159 w 117850"/>
                    <a:gd name="connsiteY12" fmla="*/ 17109 h 109441"/>
                    <a:gd name="connsiteX13" fmla="*/ 74782 w 117850"/>
                    <a:gd name="connsiteY13" fmla="*/ 8727 h 109441"/>
                    <a:gd name="connsiteX14" fmla="*/ 96499 w 117850"/>
                    <a:gd name="connsiteY14" fmla="*/ 50637 h 109441"/>
                    <a:gd name="connsiteX15" fmla="*/ 94975 w 117850"/>
                    <a:gd name="connsiteY15" fmla="*/ 54256 h 109441"/>
                    <a:gd name="connsiteX16" fmla="*/ 101262 w 117850"/>
                    <a:gd name="connsiteY16" fmla="*/ 82069 h 109441"/>
                    <a:gd name="connsiteX17" fmla="*/ 65448 w 117850"/>
                    <a:gd name="connsiteY17" fmla="*/ 100643 h 109441"/>
                    <a:gd name="connsiteX18" fmla="*/ 60876 w 117850"/>
                    <a:gd name="connsiteY18" fmla="*/ 98643 h 109441"/>
                    <a:gd name="connsiteX19" fmla="*/ 74973 w 117850"/>
                    <a:gd name="connsiteY19" fmla="*/ 107882 h 109441"/>
                    <a:gd name="connsiteX20" fmla="*/ 116311 w 117850"/>
                    <a:gd name="connsiteY20" fmla="*/ 86451 h 109441"/>
                    <a:gd name="connsiteX21" fmla="*/ 109073 w 117850"/>
                    <a:gd name="connsiteY21" fmla="*/ 54351 h 10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17850" h="109441">
                      <a:moveTo>
                        <a:pt x="109168" y="54447"/>
                      </a:moveTo>
                      <a:cubicBezTo>
                        <a:pt x="109739" y="53113"/>
                        <a:pt x="110501" y="51780"/>
                        <a:pt x="110977" y="50256"/>
                      </a:cubicBezTo>
                      <a:cubicBezTo>
                        <a:pt x="117454" y="29967"/>
                        <a:pt x="106215" y="8250"/>
                        <a:pt x="85831" y="1773"/>
                      </a:cubicBezTo>
                      <a:cubicBezTo>
                        <a:pt x="71639" y="-2703"/>
                        <a:pt x="56780" y="1583"/>
                        <a:pt x="46969" y="11394"/>
                      </a:cubicBezTo>
                      <a:cubicBezTo>
                        <a:pt x="45636" y="10727"/>
                        <a:pt x="44302" y="10060"/>
                        <a:pt x="42874" y="9584"/>
                      </a:cubicBezTo>
                      <a:cubicBezTo>
                        <a:pt x="25538" y="4059"/>
                        <a:pt x="6964" y="13680"/>
                        <a:pt x="1535" y="31015"/>
                      </a:cubicBezTo>
                      <a:cubicBezTo>
                        <a:pt x="-3894" y="48255"/>
                        <a:pt x="5536" y="66543"/>
                        <a:pt x="22585" y="72258"/>
                      </a:cubicBezTo>
                      <a:cubicBezTo>
                        <a:pt x="22585" y="72258"/>
                        <a:pt x="22585" y="72258"/>
                        <a:pt x="22585" y="72258"/>
                      </a:cubicBezTo>
                      <a:cubicBezTo>
                        <a:pt x="22966" y="71687"/>
                        <a:pt x="23157" y="71115"/>
                        <a:pt x="23443" y="70639"/>
                      </a:cubicBezTo>
                      <a:cubicBezTo>
                        <a:pt x="22395" y="70449"/>
                        <a:pt x="21347" y="70353"/>
                        <a:pt x="20395" y="69972"/>
                      </a:cubicBezTo>
                      <a:cubicBezTo>
                        <a:pt x="5345" y="65210"/>
                        <a:pt x="-2942" y="49208"/>
                        <a:pt x="1821" y="34158"/>
                      </a:cubicBezTo>
                      <a:cubicBezTo>
                        <a:pt x="6583" y="19109"/>
                        <a:pt x="22585" y="10822"/>
                        <a:pt x="37635" y="15585"/>
                      </a:cubicBezTo>
                      <a:cubicBezTo>
                        <a:pt x="38873" y="15966"/>
                        <a:pt x="40016" y="16537"/>
                        <a:pt x="41159" y="17109"/>
                      </a:cubicBezTo>
                      <a:cubicBezTo>
                        <a:pt x="49732" y="8536"/>
                        <a:pt x="62495" y="4821"/>
                        <a:pt x="74782" y="8727"/>
                      </a:cubicBezTo>
                      <a:cubicBezTo>
                        <a:pt x="92404" y="14346"/>
                        <a:pt x="102119" y="33111"/>
                        <a:pt x="96499" y="50637"/>
                      </a:cubicBezTo>
                      <a:cubicBezTo>
                        <a:pt x="96119" y="51875"/>
                        <a:pt x="95452" y="53018"/>
                        <a:pt x="94975" y="54256"/>
                      </a:cubicBezTo>
                      <a:cubicBezTo>
                        <a:pt x="101643" y="61495"/>
                        <a:pt x="104405" y="71973"/>
                        <a:pt x="101262" y="82069"/>
                      </a:cubicBezTo>
                      <a:cubicBezTo>
                        <a:pt x="96499" y="97119"/>
                        <a:pt x="80498" y="105405"/>
                        <a:pt x="65448" y="100643"/>
                      </a:cubicBezTo>
                      <a:cubicBezTo>
                        <a:pt x="63829" y="100167"/>
                        <a:pt x="62400" y="99405"/>
                        <a:pt x="60876" y="98643"/>
                      </a:cubicBezTo>
                      <a:cubicBezTo>
                        <a:pt x="64591" y="102738"/>
                        <a:pt x="69258" y="106072"/>
                        <a:pt x="74973" y="107882"/>
                      </a:cubicBezTo>
                      <a:cubicBezTo>
                        <a:pt x="92308" y="113406"/>
                        <a:pt x="110882" y="103786"/>
                        <a:pt x="116311" y="86451"/>
                      </a:cubicBezTo>
                      <a:cubicBezTo>
                        <a:pt x="120026" y="74830"/>
                        <a:pt x="116788" y="62733"/>
                        <a:pt x="109073" y="54351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98068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3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A825E3-619A-3042-0E1F-18848A97F44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2" name="!!Rocket in flight 5">
            <a:extLst>
              <a:ext uri="{FF2B5EF4-FFF2-40B4-BE49-F238E27FC236}">
                <a16:creationId xmlns:a16="http://schemas.microsoft.com/office/drawing/2014/main" id="{EAB0F9DD-3F77-E73E-F4D4-80F05C22AD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 flipV="1">
            <a:off x="-7816792" y="2988816"/>
            <a:ext cx="2628900" cy="1123950"/>
          </a:xfrm>
          <a:prstGeom prst="rect">
            <a:avLst/>
          </a:prstGeom>
        </p:spPr>
      </p:pic>
      <p:pic>
        <p:nvPicPr>
          <p:cNvPr id="4" name="Question 4">
            <a:extLst>
              <a:ext uri="{FF2B5EF4-FFF2-40B4-BE49-F238E27FC236}">
                <a16:creationId xmlns:a16="http://schemas.microsoft.com/office/drawing/2014/main" id="{DFD9461A-7B15-993C-B844-C7714E9256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438525" y="895350"/>
            <a:ext cx="3295650" cy="1638300"/>
          </a:xfrm>
          <a:prstGeom prst="rect">
            <a:avLst/>
          </a:prstGeom>
        </p:spPr>
      </p:pic>
      <p:grpSp>
        <p:nvGrpSpPr>
          <p:cNvPr id="5" name="Asteroid 4">
            <a:extLst>
              <a:ext uri="{FF2B5EF4-FFF2-40B4-BE49-F238E27FC236}">
                <a16:creationId xmlns:a16="http://schemas.microsoft.com/office/drawing/2014/main" id="{240DEA01-1D5A-EA96-3DFA-E593FA863EBB}"/>
              </a:ext>
            </a:extLst>
          </p:cNvPr>
          <p:cNvGrpSpPr/>
          <p:nvPr/>
        </p:nvGrpSpPr>
        <p:grpSpPr>
          <a:xfrm>
            <a:off x="-2595582" y="3157441"/>
            <a:ext cx="1581533" cy="1607718"/>
            <a:chOff x="4491018" y="4414741"/>
            <a:chExt cx="1581533" cy="1607718"/>
          </a:xfrm>
        </p:grpSpPr>
        <p:grpSp>
          <p:nvGrpSpPr>
            <p:cNvPr id="6" name="Graphic 7423">
              <a:extLst>
                <a:ext uri="{FF2B5EF4-FFF2-40B4-BE49-F238E27FC236}">
                  <a16:creationId xmlns:a16="http://schemas.microsoft.com/office/drawing/2014/main" id="{D5682D45-58EB-617F-B247-48FB9E3B2C57}"/>
                </a:ext>
              </a:extLst>
            </p:cNvPr>
            <p:cNvGrpSpPr/>
            <p:nvPr/>
          </p:nvGrpSpPr>
          <p:grpSpPr>
            <a:xfrm>
              <a:off x="4491018" y="4414741"/>
              <a:ext cx="1581533" cy="1607718"/>
              <a:chOff x="4491018" y="4414741"/>
              <a:chExt cx="1581533" cy="1607718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276FDB84-A12F-9DEB-5380-484FE952CCE3}"/>
                  </a:ext>
                </a:extLst>
              </p:cNvPr>
              <p:cNvSpPr/>
              <p:nvPr/>
            </p:nvSpPr>
            <p:spPr>
              <a:xfrm>
                <a:off x="4491018" y="4414741"/>
                <a:ext cx="1581533" cy="1607718"/>
              </a:xfrm>
              <a:custGeom>
                <a:avLst/>
                <a:gdLst>
                  <a:gd name="connsiteX0" fmla="*/ 1464138 w 1581533"/>
                  <a:gd name="connsiteY0" fmla="*/ 402717 h 1607718"/>
                  <a:gd name="connsiteX1" fmla="*/ 1237348 w 1581533"/>
                  <a:gd name="connsiteY1" fmla="*/ 156496 h 1607718"/>
                  <a:gd name="connsiteX2" fmla="*/ 1099807 w 1581533"/>
                  <a:gd name="connsiteY2" fmla="*/ 112396 h 1607718"/>
                  <a:gd name="connsiteX3" fmla="*/ 889114 w 1581533"/>
                  <a:gd name="connsiteY3" fmla="*/ 24384 h 1607718"/>
                  <a:gd name="connsiteX4" fmla="*/ 510781 w 1581533"/>
                  <a:gd name="connsiteY4" fmla="*/ 32005 h 1607718"/>
                  <a:gd name="connsiteX5" fmla="*/ 342188 w 1581533"/>
                  <a:gd name="connsiteY5" fmla="*/ 151067 h 1607718"/>
                  <a:gd name="connsiteX6" fmla="*/ 14814 w 1581533"/>
                  <a:gd name="connsiteY6" fmla="*/ 560451 h 1607718"/>
                  <a:gd name="connsiteX7" fmla="*/ 20338 w 1581533"/>
                  <a:gd name="connsiteY7" fmla="*/ 904780 h 1607718"/>
                  <a:gd name="connsiteX8" fmla="*/ 3479 w 1581533"/>
                  <a:gd name="connsiteY8" fmla="*/ 1160812 h 1607718"/>
                  <a:gd name="connsiteX9" fmla="*/ 124828 w 1581533"/>
                  <a:gd name="connsiteY9" fmla="*/ 1365695 h 1607718"/>
                  <a:gd name="connsiteX10" fmla="*/ 302183 w 1581533"/>
                  <a:gd name="connsiteY10" fmla="*/ 1465517 h 1607718"/>
                  <a:gd name="connsiteX11" fmla="*/ 515924 w 1581533"/>
                  <a:gd name="connsiteY11" fmla="*/ 1584199 h 1607718"/>
                  <a:gd name="connsiteX12" fmla="*/ 828535 w 1581533"/>
                  <a:gd name="connsiteY12" fmla="*/ 1572959 h 1607718"/>
                  <a:gd name="connsiteX13" fmla="*/ 920356 w 1581533"/>
                  <a:gd name="connsiteY13" fmla="*/ 1544670 h 1607718"/>
                  <a:gd name="connsiteX14" fmla="*/ 1140764 w 1581533"/>
                  <a:gd name="connsiteY14" fmla="*/ 1475423 h 1607718"/>
                  <a:gd name="connsiteX15" fmla="*/ 1267637 w 1581533"/>
                  <a:gd name="connsiteY15" fmla="*/ 1382078 h 1607718"/>
                  <a:gd name="connsiteX16" fmla="*/ 1430515 w 1581533"/>
                  <a:gd name="connsiteY16" fmla="*/ 1235203 h 1607718"/>
                  <a:gd name="connsiteX17" fmla="*/ 1486712 w 1581533"/>
                  <a:gd name="connsiteY17" fmla="*/ 1115854 h 1607718"/>
                  <a:gd name="connsiteX18" fmla="*/ 1538719 w 1581533"/>
                  <a:gd name="connsiteY18" fmla="*/ 977456 h 1607718"/>
                  <a:gd name="connsiteX19" fmla="*/ 1538909 w 1581533"/>
                  <a:gd name="connsiteY19" fmla="*/ 623983 h 1607718"/>
                  <a:gd name="connsiteX20" fmla="*/ 1464614 w 1581533"/>
                  <a:gd name="connsiteY20" fmla="*/ 403861 h 1607718"/>
                  <a:gd name="connsiteX21" fmla="*/ 1464233 w 1581533"/>
                  <a:gd name="connsiteY21" fmla="*/ 402908 h 1607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81533" h="1607718">
                    <a:moveTo>
                      <a:pt x="1464138" y="402717"/>
                    </a:moveTo>
                    <a:cubicBezTo>
                      <a:pt x="1419751" y="297181"/>
                      <a:pt x="1344694" y="199549"/>
                      <a:pt x="1237348" y="156496"/>
                    </a:cubicBezTo>
                    <a:cubicBezTo>
                      <a:pt x="1193057" y="137637"/>
                      <a:pt x="1145717" y="126683"/>
                      <a:pt x="1099807" y="112396"/>
                    </a:cubicBezTo>
                    <a:cubicBezTo>
                      <a:pt x="1025893" y="91726"/>
                      <a:pt x="960361" y="51340"/>
                      <a:pt x="889114" y="24384"/>
                    </a:cubicBezTo>
                    <a:cubicBezTo>
                      <a:pt x="793292" y="-12477"/>
                      <a:pt x="607555" y="-5619"/>
                      <a:pt x="510781" y="32005"/>
                    </a:cubicBezTo>
                    <a:cubicBezTo>
                      <a:pt x="446296" y="57246"/>
                      <a:pt x="395338" y="107823"/>
                      <a:pt x="342188" y="151067"/>
                    </a:cubicBezTo>
                    <a:cubicBezTo>
                      <a:pt x="179025" y="281369"/>
                      <a:pt x="55581" y="332518"/>
                      <a:pt x="14814" y="560451"/>
                    </a:cubicBezTo>
                    <a:cubicBezTo>
                      <a:pt x="-6617" y="674847"/>
                      <a:pt x="27006" y="790004"/>
                      <a:pt x="20338" y="904780"/>
                    </a:cubicBezTo>
                    <a:cubicBezTo>
                      <a:pt x="16528" y="990220"/>
                      <a:pt x="-9189" y="1076040"/>
                      <a:pt x="3479" y="1160812"/>
                    </a:cubicBezTo>
                    <a:cubicBezTo>
                      <a:pt x="14338" y="1242156"/>
                      <a:pt x="59962" y="1315975"/>
                      <a:pt x="124828" y="1365695"/>
                    </a:cubicBezTo>
                    <a:cubicBezTo>
                      <a:pt x="177882" y="1407605"/>
                      <a:pt x="242366" y="1434466"/>
                      <a:pt x="302183" y="1465517"/>
                    </a:cubicBezTo>
                    <a:cubicBezTo>
                      <a:pt x="375716" y="1502665"/>
                      <a:pt x="439534" y="1554100"/>
                      <a:pt x="515924" y="1584199"/>
                    </a:cubicBezTo>
                    <a:cubicBezTo>
                      <a:pt x="615365" y="1625442"/>
                      <a:pt x="728332" y="1606487"/>
                      <a:pt x="828535" y="1572959"/>
                    </a:cubicBezTo>
                    <a:cubicBezTo>
                      <a:pt x="859015" y="1563339"/>
                      <a:pt x="889590" y="1553338"/>
                      <a:pt x="920356" y="1544670"/>
                    </a:cubicBezTo>
                    <a:cubicBezTo>
                      <a:pt x="997318" y="1522572"/>
                      <a:pt x="1073327" y="1513237"/>
                      <a:pt x="1140764" y="1475423"/>
                    </a:cubicBezTo>
                    <a:cubicBezTo>
                      <a:pt x="1186960" y="1450086"/>
                      <a:pt x="1226775" y="1415034"/>
                      <a:pt x="1267637" y="1382078"/>
                    </a:cubicBezTo>
                    <a:cubicBezTo>
                      <a:pt x="1324406" y="1334643"/>
                      <a:pt x="1389367" y="1294448"/>
                      <a:pt x="1430515" y="1235203"/>
                    </a:cubicBezTo>
                    <a:cubicBezTo>
                      <a:pt x="1456137" y="1198912"/>
                      <a:pt x="1472044" y="1157669"/>
                      <a:pt x="1486712" y="1115854"/>
                    </a:cubicBezTo>
                    <a:cubicBezTo>
                      <a:pt x="1502619" y="1069658"/>
                      <a:pt x="1519574" y="1022128"/>
                      <a:pt x="1538719" y="977456"/>
                    </a:cubicBezTo>
                    <a:cubicBezTo>
                      <a:pt x="1603679" y="837343"/>
                      <a:pt x="1587296" y="768954"/>
                      <a:pt x="1538909" y="623983"/>
                    </a:cubicBezTo>
                    <a:cubicBezTo>
                      <a:pt x="1514716" y="550450"/>
                      <a:pt x="1495190" y="475107"/>
                      <a:pt x="1464614" y="403861"/>
                    </a:cubicBezTo>
                    <a:lnTo>
                      <a:pt x="1464233" y="402908"/>
                    </a:lnTo>
                    <a:close/>
                  </a:path>
                </a:pathLst>
              </a:custGeom>
              <a:solidFill>
                <a:srgbClr val="36778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B949451-68CE-8B98-8AF5-A5F5C7F835F5}"/>
                  </a:ext>
                </a:extLst>
              </p:cNvPr>
              <p:cNvSpPr/>
              <p:nvPr/>
            </p:nvSpPr>
            <p:spPr>
              <a:xfrm>
                <a:off x="5337460" y="5086254"/>
                <a:ext cx="360044" cy="360044"/>
              </a:xfrm>
              <a:custGeom>
                <a:avLst/>
                <a:gdLst>
                  <a:gd name="connsiteX0" fmla="*/ 360045 w 360044"/>
                  <a:gd name="connsiteY0" fmla="*/ 180023 h 360044"/>
                  <a:gd name="connsiteX1" fmla="*/ 180022 w 360044"/>
                  <a:gd name="connsiteY1" fmla="*/ 360045 h 360044"/>
                  <a:gd name="connsiteX2" fmla="*/ 0 w 360044"/>
                  <a:gd name="connsiteY2" fmla="*/ 180023 h 360044"/>
                  <a:gd name="connsiteX3" fmla="*/ 180022 w 360044"/>
                  <a:gd name="connsiteY3" fmla="*/ 0 h 360044"/>
                  <a:gd name="connsiteX4" fmla="*/ 360045 w 360044"/>
                  <a:gd name="connsiteY4" fmla="*/ 180023 h 36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44" h="360044">
                    <a:moveTo>
                      <a:pt x="360045" y="180023"/>
                    </a:moveTo>
                    <a:cubicBezTo>
                      <a:pt x="360045" y="279446"/>
                      <a:pt x="279446" y="360045"/>
                      <a:pt x="180022" y="360045"/>
                    </a:cubicBezTo>
                    <a:cubicBezTo>
                      <a:pt x="80599" y="360045"/>
                      <a:pt x="0" y="279446"/>
                      <a:pt x="0" y="180023"/>
                    </a:cubicBezTo>
                    <a:cubicBezTo>
                      <a:pt x="0" y="80599"/>
                      <a:pt x="80599" y="0"/>
                      <a:pt x="180022" y="0"/>
                    </a:cubicBezTo>
                    <a:cubicBezTo>
                      <a:pt x="279446" y="0"/>
                      <a:pt x="360045" y="80599"/>
                      <a:pt x="360045" y="180023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47A74C9-7A51-3066-191A-A2A8A9C60E60}"/>
                  </a:ext>
                </a:extLst>
              </p:cNvPr>
              <p:cNvSpPr/>
              <p:nvPr/>
            </p:nvSpPr>
            <p:spPr>
              <a:xfrm>
                <a:off x="5127148" y="4614957"/>
                <a:ext cx="240982" cy="240982"/>
              </a:xfrm>
              <a:custGeom>
                <a:avLst/>
                <a:gdLst>
                  <a:gd name="connsiteX0" fmla="*/ 240983 w 240982"/>
                  <a:gd name="connsiteY0" fmla="*/ 120491 h 240982"/>
                  <a:gd name="connsiteX1" fmla="*/ 120491 w 240982"/>
                  <a:gd name="connsiteY1" fmla="*/ 240982 h 240982"/>
                  <a:gd name="connsiteX2" fmla="*/ 0 w 240982"/>
                  <a:gd name="connsiteY2" fmla="*/ 120491 h 240982"/>
                  <a:gd name="connsiteX3" fmla="*/ 120491 w 240982"/>
                  <a:gd name="connsiteY3" fmla="*/ 0 h 240982"/>
                  <a:gd name="connsiteX4" fmla="*/ 240983 w 240982"/>
                  <a:gd name="connsiteY4" fmla="*/ 120491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982" h="240982">
                    <a:moveTo>
                      <a:pt x="240983" y="120491"/>
                    </a:moveTo>
                    <a:cubicBezTo>
                      <a:pt x="240983" y="187037"/>
                      <a:pt x="187037" y="240982"/>
                      <a:pt x="120491" y="240982"/>
                    </a:cubicBezTo>
                    <a:cubicBezTo>
                      <a:pt x="53946" y="240982"/>
                      <a:pt x="0" y="187037"/>
                      <a:pt x="0" y="120491"/>
                    </a:cubicBezTo>
                    <a:cubicBezTo>
                      <a:pt x="0" y="53946"/>
                      <a:pt x="53946" y="0"/>
                      <a:pt x="120491" y="0"/>
                    </a:cubicBezTo>
                    <a:cubicBezTo>
                      <a:pt x="187037" y="0"/>
                      <a:pt x="240983" y="53946"/>
                      <a:pt x="240983" y="120491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074DEDC-30E9-FA9F-2148-E3DB698F702A}"/>
                  </a:ext>
                </a:extLst>
              </p:cNvPr>
              <p:cNvSpPr/>
              <p:nvPr/>
            </p:nvSpPr>
            <p:spPr>
              <a:xfrm>
                <a:off x="4731479" y="5269611"/>
                <a:ext cx="353377" cy="353377"/>
              </a:xfrm>
              <a:custGeom>
                <a:avLst/>
                <a:gdLst>
                  <a:gd name="connsiteX0" fmla="*/ 353378 w 353377"/>
                  <a:gd name="connsiteY0" fmla="*/ 176689 h 353377"/>
                  <a:gd name="connsiteX1" fmla="*/ 176689 w 353377"/>
                  <a:gd name="connsiteY1" fmla="*/ 353377 h 353377"/>
                  <a:gd name="connsiteX2" fmla="*/ 0 w 353377"/>
                  <a:gd name="connsiteY2" fmla="*/ 176689 h 353377"/>
                  <a:gd name="connsiteX3" fmla="*/ 176689 w 353377"/>
                  <a:gd name="connsiteY3" fmla="*/ 0 h 353377"/>
                  <a:gd name="connsiteX4" fmla="*/ 353378 w 353377"/>
                  <a:gd name="connsiteY4" fmla="*/ 176689 h 35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377" h="353377">
                    <a:moveTo>
                      <a:pt x="353378" y="176689"/>
                    </a:moveTo>
                    <a:cubicBezTo>
                      <a:pt x="353378" y="274271"/>
                      <a:pt x="274271" y="353377"/>
                      <a:pt x="176689" y="353377"/>
                    </a:cubicBezTo>
                    <a:cubicBezTo>
                      <a:pt x="79107" y="353377"/>
                      <a:pt x="0" y="274271"/>
                      <a:pt x="0" y="176689"/>
                    </a:cubicBezTo>
                    <a:cubicBezTo>
                      <a:pt x="0" y="79106"/>
                      <a:pt x="79107" y="0"/>
                      <a:pt x="176689" y="0"/>
                    </a:cubicBezTo>
                    <a:cubicBezTo>
                      <a:pt x="274271" y="0"/>
                      <a:pt x="353378" y="79106"/>
                      <a:pt x="353378" y="176689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B68474E-DBCB-3AF0-C19D-34787C953887}"/>
                  </a:ext>
                </a:extLst>
              </p:cNvPr>
              <p:cNvSpPr/>
              <p:nvPr/>
            </p:nvSpPr>
            <p:spPr>
              <a:xfrm>
                <a:off x="5402897" y="5634132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D635909-0AF5-9253-3EEB-619BE194DA09}"/>
                  </a:ext>
                </a:extLst>
              </p:cNvPr>
              <p:cNvSpPr/>
              <p:nvPr/>
            </p:nvSpPr>
            <p:spPr>
              <a:xfrm>
                <a:off x="5717126" y="470373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4"/>
                      <a:pt x="93444" y="120396"/>
                      <a:pt x="60198" y="120396"/>
                    </a:cubicBezTo>
                    <a:cubicBezTo>
                      <a:pt x="26951" y="120396"/>
                      <a:pt x="0" y="93444"/>
                      <a:pt x="0" y="60198"/>
                    </a:cubicBezTo>
                    <a:cubicBezTo>
                      <a:pt x="0" y="26951"/>
                      <a:pt x="26951" y="0"/>
                      <a:pt x="60198" y="0"/>
                    </a:cubicBezTo>
                    <a:cubicBezTo>
                      <a:pt x="93444" y="0"/>
                      <a:pt x="120396" y="26951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C754D3E-DEFD-EAF0-FB28-8694ADA533A6}"/>
                  </a:ext>
                </a:extLst>
              </p:cNvPr>
              <p:cNvSpPr/>
              <p:nvPr/>
            </p:nvSpPr>
            <p:spPr>
              <a:xfrm>
                <a:off x="4731479" y="4914900"/>
                <a:ext cx="120395" cy="120395"/>
              </a:xfrm>
              <a:custGeom>
                <a:avLst/>
                <a:gdLst>
                  <a:gd name="connsiteX0" fmla="*/ 120396 w 120395"/>
                  <a:gd name="connsiteY0" fmla="*/ 60198 h 120395"/>
                  <a:gd name="connsiteX1" fmla="*/ 60198 w 120395"/>
                  <a:gd name="connsiteY1" fmla="*/ 120396 h 120395"/>
                  <a:gd name="connsiteX2" fmla="*/ 0 w 120395"/>
                  <a:gd name="connsiteY2" fmla="*/ 60198 h 120395"/>
                  <a:gd name="connsiteX3" fmla="*/ 60198 w 120395"/>
                  <a:gd name="connsiteY3" fmla="*/ 0 h 120395"/>
                  <a:gd name="connsiteX4" fmla="*/ 120396 w 120395"/>
                  <a:gd name="connsiteY4" fmla="*/ 60198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95" h="120395">
                    <a:moveTo>
                      <a:pt x="120396" y="60198"/>
                    </a:moveTo>
                    <a:cubicBezTo>
                      <a:pt x="120396" y="93445"/>
                      <a:pt x="93444" y="120396"/>
                      <a:pt x="60198" y="120396"/>
                    </a:cubicBezTo>
                    <a:cubicBezTo>
                      <a:pt x="26951" y="120396"/>
                      <a:pt x="0" y="93445"/>
                      <a:pt x="0" y="60198"/>
                    </a:cubicBezTo>
                    <a:cubicBezTo>
                      <a:pt x="0" y="26952"/>
                      <a:pt x="26951" y="0"/>
                      <a:pt x="60198" y="0"/>
                    </a:cubicBezTo>
                    <a:cubicBezTo>
                      <a:pt x="93444" y="0"/>
                      <a:pt x="120396" y="26952"/>
                      <a:pt x="120396" y="60198"/>
                    </a:cubicBezTo>
                    <a:close/>
                  </a:path>
                </a:pathLst>
              </a:custGeom>
              <a:solidFill>
                <a:srgbClr val="384669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0EEE42F-F59B-1A0B-61D8-6BF717CA4A24}"/>
                  </a:ext>
                </a:extLst>
              </p:cNvPr>
              <p:cNvSpPr/>
              <p:nvPr/>
            </p:nvSpPr>
            <p:spPr>
              <a:xfrm>
                <a:off x="4962461" y="4414741"/>
                <a:ext cx="1109901" cy="1607450"/>
              </a:xfrm>
              <a:custGeom>
                <a:avLst/>
                <a:gdLst>
                  <a:gd name="connsiteX0" fmla="*/ 1067372 w 1109901"/>
                  <a:gd name="connsiteY0" fmla="*/ 623793 h 1607450"/>
                  <a:gd name="connsiteX1" fmla="*/ 993077 w 1109901"/>
                  <a:gd name="connsiteY1" fmla="*/ 403670 h 1607450"/>
                  <a:gd name="connsiteX2" fmla="*/ 992696 w 1109901"/>
                  <a:gd name="connsiteY2" fmla="*/ 402717 h 1607450"/>
                  <a:gd name="connsiteX3" fmla="*/ 765905 w 1109901"/>
                  <a:gd name="connsiteY3" fmla="*/ 156496 h 1607450"/>
                  <a:gd name="connsiteX4" fmla="*/ 628364 w 1109901"/>
                  <a:gd name="connsiteY4" fmla="*/ 112396 h 1607450"/>
                  <a:gd name="connsiteX5" fmla="*/ 417671 w 1109901"/>
                  <a:gd name="connsiteY5" fmla="*/ 24384 h 1607450"/>
                  <a:gd name="connsiteX6" fmla="*/ 39338 w 1109901"/>
                  <a:gd name="connsiteY6" fmla="*/ 32005 h 1607450"/>
                  <a:gd name="connsiteX7" fmla="*/ 0 w 1109901"/>
                  <a:gd name="connsiteY7" fmla="*/ 51245 h 1607450"/>
                  <a:gd name="connsiteX8" fmla="*/ 175450 w 1109901"/>
                  <a:gd name="connsiteY8" fmla="*/ 75439 h 1607450"/>
                  <a:gd name="connsiteX9" fmla="*/ 386144 w 1109901"/>
                  <a:gd name="connsiteY9" fmla="*/ 163449 h 1607450"/>
                  <a:gd name="connsiteX10" fmla="*/ 523685 w 1109901"/>
                  <a:gd name="connsiteY10" fmla="*/ 207550 h 1607450"/>
                  <a:gd name="connsiteX11" fmla="*/ 750475 w 1109901"/>
                  <a:gd name="connsiteY11" fmla="*/ 453772 h 1607450"/>
                  <a:gd name="connsiteX12" fmla="*/ 750856 w 1109901"/>
                  <a:gd name="connsiteY12" fmla="*/ 454724 h 1607450"/>
                  <a:gd name="connsiteX13" fmla="*/ 825151 w 1109901"/>
                  <a:gd name="connsiteY13" fmla="*/ 674847 h 1607450"/>
                  <a:gd name="connsiteX14" fmla="*/ 824960 w 1109901"/>
                  <a:gd name="connsiteY14" fmla="*/ 1028320 h 1607450"/>
                  <a:gd name="connsiteX15" fmla="*/ 772954 w 1109901"/>
                  <a:gd name="connsiteY15" fmla="*/ 1166718 h 1607450"/>
                  <a:gd name="connsiteX16" fmla="*/ 716756 w 1109901"/>
                  <a:gd name="connsiteY16" fmla="*/ 1286066 h 1607450"/>
                  <a:gd name="connsiteX17" fmla="*/ 553879 w 1109901"/>
                  <a:gd name="connsiteY17" fmla="*/ 1432941 h 1607450"/>
                  <a:gd name="connsiteX18" fmla="*/ 427006 w 1109901"/>
                  <a:gd name="connsiteY18" fmla="*/ 1526286 h 1607450"/>
                  <a:gd name="connsiteX19" fmla="*/ 206597 w 1109901"/>
                  <a:gd name="connsiteY19" fmla="*/ 1595533 h 1607450"/>
                  <a:gd name="connsiteX20" fmla="*/ 166783 w 1109901"/>
                  <a:gd name="connsiteY20" fmla="*/ 1607440 h 1607450"/>
                  <a:gd name="connsiteX21" fmla="*/ 356902 w 1109901"/>
                  <a:gd name="connsiteY21" fmla="*/ 1572768 h 1607450"/>
                  <a:gd name="connsiteX22" fmla="*/ 448723 w 1109901"/>
                  <a:gd name="connsiteY22" fmla="*/ 1544479 h 1607450"/>
                  <a:gd name="connsiteX23" fmla="*/ 669131 w 1109901"/>
                  <a:gd name="connsiteY23" fmla="*/ 1475232 h 1607450"/>
                  <a:gd name="connsiteX24" fmla="*/ 796004 w 1109901"/>
                  <a:gd name="connsiteY24" fmla="*/ 1381888 h 1607450"/>
                  <a:gd name="connsiteX25" fmla="*/ 958882 w 1109901"/>
                  <a:gd name="connsiteY25" fmla="*/ 1235012 h 1607450"/>
                  <a:gd name="connsiteX26" fmla="*/ 1015079 w 1109901"/>
                  <a:gd name="connsiteY26" fmla="*/ 1115664 h 1607450"/>
                  <a:gd name="connsiteX27" fmla="*/ 1067086 w 1109901"/>
                  <a:gd name="connsiteY27" fmla="*/ 977265 h 1607450"/>
                  <a:gd name="connsiteX28" fmla="*/ 1067276 w 1109901"/>
                  <a:gd name="connsiteY28" fmla="*/ 623793 h 160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09901" h="1607450">
                    <a:moveTo>
                      <a:pt x="1067372" y="623793"/>
                    </a:moveTo>
                    <a:cubicBezTo>
                      <a:pt x="1043178" y="550260"/>
                      <a:pt x="1023652" y="474917"/>
                      <a:pt x="993077" y="403670"/>
                    </a:cubicBezTo>
                    <a:lnTo>
                      <a:pt x="992696" y="402717"/>
                    </a:lnTo>
                    <a:cubicBezTo>
                      <a:pt x="948309" y="297181"/>
                      <a:pt x="873252" y="199549"/>
                      <a:pt x="765905" y="156496"/>
                    </a:cubicBezTo>
                    <a:cubicBezTo>
                      <a:pt x="721614" y="137637"/>
                      <a:pt x="674275" y="126683"/>
                      <a:pt x="628364" y="112396"/>
                    </a:cubicBezTo>
                    <a:cubicBezTo>
                      <a:pt x="554450" y="91726"/>
                      <a:pt x="488918" y="51340"/>
                      <a:pt x="417671" y="24384"/>
                    </a:cubicBezTo>
                    <a:cubicBezTo>
                      <a:pt x="321850" y="-12477"/>
                      <a:pt x="136112" y="-5619"/>
                      <a:pt x="39338" y="32005"/>
                    </a:cubicBezTo>
                    <a:cubicBezTo>
                      <a:pt x="25717" y="37339"/>
                      <a:pt x="12668" y="43911"/>
                      <a:pt x="0" y="51245"/>
                    </a:cubicBezTo>
                    <a:cubicBezTo>
                      <a:pt x="66008" y="50673"/>
                      <a:pt x="130588" y="58198"/>
                      <a:pt x="175450" y="75439"/>
                    </a:cubicBezTo>
                    <a:cubicBezTo>
                      <a:pt x="246697" y="102394"/>
                      <a:pt x="312134" y="142780"/>
                      <a:pt x="386144" y="163449"/>
                    </a:cubicBezTo>
                    <a:cubicBezTo>
                      <a:pt x="432054" y="177737"/>
                      <a:pt x="479393" y="188691"/>
                      <a:pt x="523685" y="207550"/>
                    </a:cubicBezTo>
                    <a:cubicBezTo>
                      <a:pt x="631031" y="250698"/>
                      <a:pt x="706183" y="348330"/>
                      <a:pt x="750475" y="453772"/>
                    </a:cubicBezTo>
                    <a:lnTo>
                      <a:pt x="750856" y="454724"/>
                    </a:lnTo>
                    <a:cubicBezTo>
                      <a:pt x="781431" y="526066"/>
                      <a:pt x="800957" y="601314"/>
                      <a:pt x="825151" y="674847"/>
                    </a:cubicBezTo>
                    <a:cubicBezTo>
                      <a:pt x="873538" y="819817"/>
                      <a:pt x="889921" y="888207"/>
                      <a:pt x="824960" y="1028320"/>
                    </a:cubicBezTo>
                    <a:cubicBezTo>
                      <a:pt x="805720" y="1072992"/>
                      <a:pt x="788765" y="1120426"/>
                      <a:pt x="772954" y="1166718"/>
                    </a:cubicBezTo>
                    <a:cubicBezTo>
                      <a:pt x="758285" y="1208532"/>
                      <a:pt x="742379" y="1249871"/>
                      <a:pt x="716756" y="1286066"/>
                    </a:cubicBezTo>
                    <a:cubicBezTo>
                      <a:pt x="675608" y="1345311"/>
                      <a:pt x="610648" y="1385507"/>
                      <a:pt x="553879" y="1432941"/>
                    </a:cubicBezTo>
                    <a:cubicBezTo>
                      <a:pt x="513016" y="1465898"/>
                      <a:pt x="473107" y="1500950"/>
                      <a:pt x="427006" y="1526286"/>
                    </a:cubicBezTo>
                    <a:cubicBezTo>
                      <a:pt x="359664" y="1564101"/>
                      <a:pt x="283655" y="1573435"/>
                      <a:pt x="206597" y="1595533"/>
                    </a:cubicBezTo>
                    <a:cubicBezTo>
                      <a:pt x="193262" y="1599248"/>
                      <a:pt x="180022" y="1603344"/>
                      <a:pt x="166783" y="1607440"/>
                    </a:cubicBezTo>
                    <a:cubicBezTo>
                      <a:pt x="230981" y="1607916"/>
                      <a:pt x="296323" y="1593057"/>
                      <a:pt x="356902" y="1572768"/>
                    </a:cubicBezTo>
                    <a:cubicBezTo>
                      <a:pt x="387382" y="1563148"/>
                      <a:pt x="417957" y="1553147"/>
                      <a:pt x="448723" y="1544479"/>
                    </a:cubicBezTo>
                    <a:cubicBezTo>
                      <a:pt x="525685" y="1522381"/>
                      <a:pt x="601694" y="1513047"/>
                      <a:pt x="669131" y="1475232"/>
                    </a:cubicBezTo>
                    <a:cubicBezTo>
                      <a:pt x="715328" y="1449896"/>
                      <a:pt x="755142" y="1414844"/>
                      <a:pt x="796004" y="1381888"/>
                    </a:cubicBezTo>
                    <a:cubicBezTo>
                      <a:pt x="852773" y="1334453"/>
                      <a:pt x="917734" y="1294257"/>
                      <a:pt x="958882" y="1235012"/>
                    </a:cubicBezTo>
                    <a:cubicBezTo>
                      <a:pt x="984504" y="1198722"/>
                      <a:pt x="1000411" y="1157479"/>
                      <a:pt x="1015079" y="1115664"/>
                    </a:cubicBezTo>
                    <a:cubicBezTo>
                      <a:pt x="1030986" y="1069467"/>
                      <a:pt x="1047940" y="1021938"/>
                      <a:pt x="1067086" y="977265"/>
                    </a:cubicBezTo>
                    <a:cubicBezTo>
                      <a:pt x="1132046" y="837153"/>
                      <a:pt x="1115663" y="768763"/>
                      <a:pt x="1067276" y="623793"/>
                    </a:cubicBezTo>
                    <a:close/>
                  </a:path>
                </a:pathLst>
              </a:custGeom>
              <a:solidFill>
                <a:srgbClr val="452E62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D0B6857-9F4A-9362-BF29-004FBAC451AE}"/>
                </a:ext>
              </a:extLst>
            </p:cNvPr>
            <p:cNvSpPr/>
            <p:nvPr/>
          </p:nvSpPr>
          <p:spPr>
            <a:xfrm>
              <a:off x="5047519" y="4689157"/>
              <a:ext cx="468630" cy="1027080"/>
            </a:xfrm>
            <a:custGeom>
              <a:avLst/>
              <a:gdLst>
                <a:gd name="connsiteX0" fmla="*/ 141637 w 468630"/>
                <a:gd name="connsiteY0" fmla="*/ 698659 h 1027080"/>
                <a:gd name="connsiteX1" fmla="*/ 219742 w 468630"/>
                <a:gd name="connsiteY1" fmla="*/ 478822 h 1027080"/>
                <a:gd name="connsiteX2" fmla="*/ 309467 w 468630"/>
                <a:gd name="connsiteY2" fmla="*/ 244507 h 1027080"/>
                <a:gd name="connsiteX3" fmla="*/ 229934 w 468630"/>
                <a:gd name="connsiteY3" fmla="*/ 144685 h 1027080"/>
                <a:gd name="connsiteX4" fmla="*/ 150400 w 468630"/>
                <a:gd name="connsiteY4" fmla="*/ 244507 h 1027080"/>
                <a:gd name="connsiteX5" fmla="*/ 150400 w 468630"/>
                <a:gd name="connsiteY5" fmla="*/ 354425 h 1027080"/>
                <a:gd name="connsiteX6" fmla="*/ 0 w 468630"/>
                <a:gd name="connsiteY6" fmla="*/ 354425 h 1027080"/>
                <a:gd name="connsiteX7" fmla="*/ 0 w 468630"/>
                <a:gd name="connsiteY7" fmla="*/ 254603 h 1027080"/>
                <a:gd name="connsiteX8" fmla="*/ 232886 w 468630"/>
                <a:gd name="connsiteY8" fmla="*/ 0 h 1027080"/>
                <a:gd name="connsiteX9" fmla="*/ 468630 w 468630"/>
                <a:gd name="connsiteY9" fmla="*/ 254603 h 1027080"/>
                <a:gd name="connsiteX10" fmla="*/ 362998 w 468630"/>
                <a:gd name="connsiteY10" fmla="*/ 520732 h 1027080"/>
                <a:gd name="connsiteX11" fmla="*/ 280511 w 468630"/>
                <a:gd name="connsiteY11" fmla="*/ 704469 h 1027080"/>
                <a:gd name="connsiteX12" fmla="*/ 280511 w 468630"/>
                <a:gd name="connsiteY12" fmla="*/ 759428 h 1027080"/>
                <a:gd name="connsiteX13" fmla="*/ 141637 w 468630"/>
                <a:gd name="connsiteY13" fmla="*/ 759428 h 1027080"/>
                <a:gd name="connsiteX14" fmla="*/ 141637 w 468630"/>
                <a:gd name="connsiteY14" fmla="*/ 698659 h 1027080"/>
                <a:gd name="connsiteX15" fmla="*/ 131540 w 468630"/>
                <a:gd name="connsiteY15" fmla="*/ 867918 h 1027080"/>
                <a:gd name="connsiteX16" fmla="*/ 290703 w 468630"/>
                <a:gd name="connsiteY16" fmla="*/ 867918 h 1027080"/>
                <a:gd name="connsiteX17" fmla="*/ 290703 w 468630"/>
                <a:gd name="connsiteY17" fmla="*/ 1027081 h 1027080"/>
                <a:gd name="connsiteX18" fmla="*/ 131540 w 468630"/>
                <a:gd name="connsiteY18" fmla="*/ 1027081 h 1027080"/>
                <a:gd name="connsiteX19" fmla="*/ 131540 w 468630"/>
                <a:gd name="connsiteY19" fmla="*/ 867918 h 102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8630" h="1027080">
                  <a:moveTo>
                    <a:pt x="141637" y="698659"/>
                  </a:moveTo>
                  <a:cubicBezTo>
                    <a:pt x="141637" y="632079"/>
                    <a:pt x="157544" y="567023"/>
                    <a:pt x="219742" y="478822"/>
                  </a:cubicBezTo>
                  <a:cubicBezTo>
                    <a:pt x="290608" y="377571"/>
                    <a:pt x="309467" y="321183"/>
                    <a:pt x="309467" y="244507"/>
                  </a:cubicBezTo>
                  <a:cubicBezTo>
                    <a:pt x="309467" y="172212"/>
                    <a:pt x="280511" y="144685"/>
                    <a:pt x="229934" y="144685"/>
                  </a:cubicBezTo>
                  <a:cubicBezTo>
                    <a:pt x="179356" y="144685"/>
                    <a:pt x="150400" y="172212"/>
                    <a:pt x="150400" y="244507"/>
                  </a:cubicBezTo>
                  <a:lnTo>
                    <a:pt x="150400" y="354425"/>
                  </a:lnTo>
                  <a:lnTo>
                    <a:pt x="0" y="354425"/>
                  </a:lnTo>
                  <a:lnTo>
                    <a:pt x="0" y="254603"/>
                  </a:lnTo>
                  <a:cubicBezTo>
                    <a:pt x="0" y="92583"/>
                    <a:pt x="78105" y="0"/>
                    <a:pt x="232886" y="0"/>
                  </a:cubicBezTo>
                  <a:cubicBezTo>
                    <a:pt x="387668" y="0"/>
                    <a:pt x="468630" y="92583"/>
                    <a:pt x="468630" y="254603"/>
                  </a:cubicBezTo>
                  <a:cubicBezTo>
                    <a:pt x="468630" y="342805"/>
                    <a:pt x="441103" y="416624"/>
                    <a:pt x="362998" y="520732"/>
                  </a:cubicBezTo>
                  <a:cubicBezTo>
                    <a:pt x="300800" y="604647"/>
                    <a:pt x="280511" y="653796"/>
                    <a:pt x="280511" y="704469"/>
                  </a:cubicBezTo>
                  <a:lnTo>
                    <a:pt x="280511" y="759428"/>
                  </a:lnTo>
                  <a:lnTo>
                    <a:pt x="141637" y="759428"/>
                  </a:lnTo>
                  <a:lnTo>
                    <a:pt x="141637" y="698659"/>
                  </a:lnTo>
                  <a:close/>
                  <a:moveTo>
                    <a:pt x="131540" y="867918"/>
                  </a:moveTo>
                  <a:lnTo>
                    <a:pt x="290703" y="867918"/>
                  </a:lnTo>
                  <a:lnTo>
                    <a:pt x="290703" y="1027081"/>
                  </a:lnTo>
                  <a:lnTo>
                    <a:pt x="131540" y="1027081"/>
                  </a:lnTo>
                  <a:lnTo>
                    <a:pt x="131540" y="867918"/>
                  </a:lnTo>
                  <a:close/>
                </a:path>
              </a:pathLst>
            </a:custGeom>
            <a:solidFill>
              <a:srgbClr val="000000">
                <a:alpha val="50196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19" name="Uranus sign">
            <a:extLst>
              <a:ext uri="{FF2B5EF4-FFF2-40B4-BE49-F238E27FC236}">
                <a16:creationId xmlns:a16="http://schemas.microsoft.com/office/drawing/2014/main" id="{F8E9D66C-D9F5-4571-B135-382D67C624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14925" y="3533775"/>
            <a:ext cx="2352675" cy="1307041"/>
          </a:xfrm>
          <a:prstGeom prst="rect">
            <a:avLst/>
          </a:prstGeom>
        </p:spPr>
      </p:pic>
      <p:pic>
        <p:nvPicPr>
          <p:cNvPr id="17" name="Uranus">
            <a:extLst>
              <a:ext uri="{FF2B5EF4-FFF2-40B4-BE49-F238E27FC236}">
                <a16:creationId xmlns:a16="http://schemas.microsoft.com/office/drawing/2014/main" id="{9DF63F2A-5B2E-BD0B-D1AB-6ACAE4449B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24400" y="2833687"/>
            <a:ext cx="3543300" cy="2943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1847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3.33333E-6 L 4.375E-6 -0.30047 " pathEditMode="relative" rAng="0" ptsTypes="AA" p14:bounceEnd="50000">
                                          <p:cBhvr>
                                            <p:cTn id="1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0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3.33333E-6 L 4.375E-6 -0.30047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0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4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36EF4D9C-E023-F98C-9A90-68CDAB9F41C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2" name="Uranus sign">
            <a:extLst>
              <a:ext uri="{FF2B5EF4-FFF2-40B4-BE49-F238E27FC236}">
                <a16:creationId xmlns:a16="http://schemas.microsoft.com/office/drawing/2014/main" id="{D4838F2B-738B-5AB3-1ED2-9430BE348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14925" y="4181475"/>
            <a:ext cx="2352675" cy="1307041"/>
          </a:xfrm>
          <a:prstGeom prst="rect">
            <a:avLst/>
          </a:prstGeom>
        </p:spPr>
      </p:pic>
      <p:pic>
        <p:nvPicPr>
          <p:cNvPr id="3" name="Uranus">
            <a:extLst>
              <a:ext uri="{FF2B5EF4-FFF2-40B4-BE49-F238E27FC236}">
                <a16:creationId xmlns:a16="http://schemas.microsoft.com/office/drawing/2014/main" id="{81ED0262-49FD-BE36-5E48-C897D88820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19636" y="3511589"/>
            <a:ext cx="7552828" cy="6273722"/>
          </a:xfrm>
          <a:prstGeom prst="rect">
            <a:avLst/>
          </a:prstGeom>
        </p:spPr>
      </p:pic>
      <p:grpSp>
        <p:nvGrpSpPr>
          <p:cNvPr id="7" name="Yellow present">
            <a:extLst>
              <a:ext uri="{FF2B5EF4-FFF2-40B4-BE49-F238E27FC236}">
                <a16:creationId xmlns:a16="http://schemas.microsoft.com/office/drawing/2014/main" id="{91360C48-2E7A-897A-0BF6-A5E261F2645D}"/>
              </a:ext>
            </a:extLst>
          </p:cNvPr>
          <p:cNvGrpSpPr>
            <a:grpSpLocks noChangeAspect="1"/>
          </p:cNvGrpSpPr>
          <p:nvPr/>
        </p:nvGrpSpPr>
        <p:grpSpPr>
          <a:xfrm>
            <a:off x="5514975" y="1197007"/>
            <a:ext cx="252419" cy="468000"/>
            <a:chOff x="7329487" y="-346043"/>
            <a:chExt cx="459486" cy="851915"/>
          </a:xfrm>
        </p:grpSpPr>
        <p:grpSp>
          <p:nvGrpSpPr>
            <p:cNvPr id="8" name="Graphic 4">
              <a:extLst>
                <a:ext uri="{FF2B5EF4-FFF2-40B4-BE49-F238E27FC236}">
                  <a16:creationId xmlns:a16="http://schemas.microsoft.com/office/drawing/2014/main" id="{B840D2B5-39A8-F367-8EF1-33CC1713DA01}"/>
                </a:ext>
              </a:extLst>
            </p:cNvPr>
            <p:cNvGrpSpPr/>
            <p:nvPr/>
          </p:nvGrpSpPr>
          <p:grpSpPr>
            <a:xfrm>
              <a:off x="7329487" y="-346043"/>
              <a:ext cx="459486" cy="851915"/>
              <a:chOff x="7329487" y="-346043"/>
              <a:chExt cx="459486" cy="851915"/>
            </a:xfrm>
          </p:grpSpPr>
          <p:grpSp>
            <p:nvGrpSpPr>
              <p:cNvPr id="9" name="Graphic 4">
                <a:extLst>
                  <a:ext uri="{FF2B5EF4-FFF2-40B4-BE49-F238E27FC236}">
                    <a16:creationId xmlns:a16="http://schemas.microsoft.com/office/drawing/2014/main" id="{7B6A6585-A0F8-309B-14D2-BCDCF96136C8}"/>
                  </a:ext>
                </a:extLst>
              </p:cNvPr>
              <p:cNvGrpSpPr/>
              <p:nvPr/>
            </p:nvGrpSpPr>
            <p:grpSpPr>
              <a:xfrm>
                <a:off x="7457543" y="126495"/>
                <a:ext cx="203372" cy="110485"/>
                <a:chOff x="7457543" y="126495"/>
                <a:chExt cx="203372" cy="110485"/>
              </a:xfrm>
              <a:noFill/>
            </p:grpSpPr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5C2FDD42-028F-C082-1517-6A64015B2336}"/>
                    </a:ext>
                  </a:extLst>
                </p:cNvPr>
                <p:cNvSpPr/>
                <p:nvPr/>
              </p:nvSpPr>
              <p:spPr>
                <a:xfrm>
                  <a:off x="7457543" y="126495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37909341-9638-8617-0D82-F52E9F9CA8C6}"/>
                    </a:ext>
                  </a:extLst>
                </p:cNvPr>
                <p:cNvSpPr/>
                <p:nvPr/>
              </p:nvSpPr>
              <p:spPr>
                <a:xfrm>
                  <a:off x="7561494" y="126536"/>
                  <a:ext cx="99422" cy="110444"/>
                </a:xfrm>
                <a:custGeom>
                  <a:avLst/>
                  <a:gdLst>
                    <a:gd name="connsiteX0" fmla="*/ 12880 w 99422"/>
                    <a:gd name="connsiteY0" fmla="*/ 19481 h 110444"/>
                    <a:gd name="connsiteX1" fmla="*/ 879 w 99422"/>
                    <a:gd name="connsiteY1" fmla="*/ 110445 h 110444"/>
                    <a:gd name="connsiteX2" fmla="*/ 87461 w 99422"/>
                    <a:gd name="connsiteY2" fmla="*/ 80060 h 110444"/>
                    <a:gd name="connsiteX3" fmla="*/ 82318 w 99422"/>
                    <a:gd name="connsiteY3" fmla="*/ 10242 h 110444"/>
                    <a:gd name="connsiteX4" fmla="*/ 12880 w 99422"/>
                    <a:gd name="connsiteY4" fmla="*/ 19481 h 110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4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9E2C1C2-8D71-118D-4996-256EC23D6167}"/>
                  </a:ext>
                </a:extLst>
              </p:cNvPr>
              <p:cNvSpPr/>
              <p:nvPr/>
            </p:nvSpPr>
            <p:spPr>
              <a:xfrm>
                <a:off x="7407211" y="258412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33B376B-A870-2773-3D6F-06430026113C}"/>
                  </a:ext>
                </a:extLst>
              </p:cNvPr>
              <p:cNvSpPr/>
              <p:nvPr/>
            </p:nvSpPr>
            <p:spPr>
              <a:xfrm>
                <a:off x="7394638" y="222217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FFDCA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210F76EC-3347-9198-526B-CF9B736C8B27}"/>
                  </a:ext>
                </a:extLst>
              </p:cNvPr>
              <p:cNvSpPr/>
              <p:nvPr/>
            </p:nvSpPr>
            <p:spPr>
              <a:xfrm>
                <a:off x="7538084" y="222217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ECF311C-AB65-9F4C-4CA3-8681C844F4F3}"/>
                  </a:ext>
                </a:extLst>
              </p:cNvPr>
              <p:cNvSpPr/>
              <p:nvPr/>
            </p:nvSpPr>
            <p:spPr>
              <a:xfrm>
                <a:off x="7334440" y="-128969"/>
                <a:ext cx="224790" cy="351186"/>
              </a:xfrm>
              <a:custGeom>
                <a:avLst/>
                <a:gdLst>
                  <a:gd name="connsiteX0" fmla="*/ 0 w 224790"/>
                  <a:gd name="connsiteY0" fmla="*/ 0 h 351186"/>
                  <a:gd name="connsiteX1" fmla="*/ 224790 w 224790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90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00BDCCB-A6BE-D684-B450-6486E6EFC186}"/>
                  </a:ext>
                </a:extLst>
              </p:cNvPr>
              <p:cNvSpPr/>
              <p:nvPr/>
            </p:nvSpPr>
            <p:spPr>
              <a:xfrm>
                <a:off x="7559230" y="-134969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7150D6A-F870-D362-7D1C-C9ADDF4665E7}"/>
                  </a:ext>
                </a:extLst>
              </p:cNvPr>
              <p:cNvSpPr/>
              <p:nvPr/>
            </p:nvSpPr>
            <p:spPr>
              <a:xfrm>
                <a:off x="7559230" y="-136589"/>
                <a:ext cx="122872" cy="358806"/>
              </a:xfrm>
              <a:custGeom>
                <a:avLst/>
                <a:gdLst>
                  <a:gd name="connsiteX0" fmla="*/ 122873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3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C1BF3C4-8C72-B31E-3CB6-2DCD1BDA2966}"/>
                  </a:ext>
                </a:extLst>
              </p:cNvPr>
              <p:cNvSpPr/>
              <p:nvPr/>
            </p:nvSpPr>
            <p:spPr>
              <a:xfrm>
                <a:off x="7559230" y="-142113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AE62FAA-3B72-A528-CF6D-05572DD2AFD1}"/>
                  </a:ext>
                </a:extLst>
              </p:cNvPr>
              <p:cNvSpPr/>
              <p:nvPr/>
            </p:nvSpPr>
            <p:spPr>
              <a:xfrm>
                <a:off x="7438453" y="-143732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167191B-7FC4-6408-93E1-CEC2944F54C8}"/>
                  </a:ext>
                </a:extLst>
              </p:cNvPr>
              <p:cNvSpPr/>
              <p:nvPr/>
            </p:nvSpPr>
            <p:spPr>
              <a:xfrm>
                <a:off x="7559230" y="222217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CF5E89A-3338-9AD0-8DCD-925ED432EC44}"/>
                  </a:ext>
                </a:extLst>
              </p:cNvPr>
              <p:cNvSpPr/>
              <p:nvPr/>
            </p:nvSpPr>
            <p:spPr>
              <a:xfrm>
                <a:off x="7329487" y="-346043"/>
                <a:ext cx="459295" cy="230219"/>
              </a:xfrm>
              <a:custGeom>
                <a:avLst/>
                <a:gdLst>
                  <a:gd name="connsiteX0" fmla="*/ 54483 w 459295"/>
                  <a:gd name="connsiteY0" fmla="*/ 187071 h 230219"/>
                  <a:gd name="connsiteX1" fmla="*/ 112395 w 459295"/>
                  <a:gd name="connsiteY1" fmla="*/ 230219 h 230219"/>
                  <a:gd name="connsiteX2" fmla="*/ 114967 w 459295"/>
                  <a:gd name="connsiteY2" fmla="*/ 230219 h 230219"/>
                  <a:gd name="connsiteX3" fmla="*/ 172879 w 459295"/>
                  <a:gd name="connsiteY3" fmla="*/ 187071 h 230219"/>
                  <a:gd name="connsiteX4" fmla="*/ 230791 w 459295"/>
                  <a:gd name="connsiteY4" fmla="*/ 230219 h 230219"/>
                  <a:gd name="connsiteX5" fmla="*/ 232124 w 459295"/>
                  <a:gd name="connsiteY5" fmla="*/ 230219 h 230219"/>
                  <a:gd name="connsiteX6" fmla="*/ 290036 w 459295"/>
                  <a:gd name="connsiteY6" fmla="*/ 187071 h 230219"/>
                  <a:gd name="connsiteX7" fmla="*/ 347948 w 459295"/>
                  <a:gd name="connsiteY7" fmla="*/ 230219 h 230219"/>
                  <a:gd name="connsiteX8" fmla="*/ 350520 w 459295"/>
                  <a:gd name="connsiteY8" fmla="*/ 230219 h 230219"/>
                  <a:gd name="connsiteX9" fmla="*/ 408432 w 459295"/>
                  <a:gd name="connsiteY9" fmla="*/ 187071 h 230219"/>
                  <a:gd name="connsiteX10" fmla="*/ 459296 w 459295"/>
                  <a:gd name="connsiteY10" fmla="*/ 214122 h 230219"/>
                  <a:gd name="connsiteX11" fmla="*/ 229743 w 459295"/>
                  <a:gd name="connsiteY11" fmla="*/ 0 h 230219"/>
                  <a:gd name="connsiteX12" fmla="*/ 0 w 459295"/>
                  <a:gd name="connsiteY12" fmla="*/ 220694 h 230219"/>
                  <a:gd name="connsiteX13" fmla="*/ 54483 w 459295"/>
                  <a:gd name="connsiteY13" fmla="*/ 187071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295" h="230219">
                    <a:moveTo>
                      <a:pt x="54483" y="187071"/>
                    </a:moveTo>
                    <a:cubicBezTo>
                      <a:pt x="82487" y="187071"/>
                      <a:pt x="105918" y="205454"/>
                      <a:pt x="112395" y="230219"/>
                    </a:cubicBezTo>
                    <a:lnTo>
                      <a:pt x="114967" y="230219"/>
                    </a:lnTo>
                    <a:cubicBezTo>
                      <a:pt x="121444" y="205454"/>
                      <a:pt x="144875" y="187071"/>
                      <a:pt x="172879" y="187071"/>
                    </a:cubicBezTo>
                    <a:cubicBezTo>
                      <a:pt x="200882" y="187071"/>
                      <a:pt x="224409" y="205454"/>
                      <a:pt x="230791" y="230219"/>
                    </a:cubicBezTo>
                    <a:lnTo>
                      <a:pt x="232124" y="230219"/>
                    </a:lnTo>
                    <a:cubicBezTo>
                      <a:pt x="238601" y="205454"/>
                      <a:pt x="262033" y="187071"/>
                      <a:pt x="290036" y="187071"/>
                    </a:cubicBezTo>
                    <a:cubicBezTo>
                      <a:pt x="318040" y="187071"/>
                      <a:pt x="341471" y="205454"/>
                      <a:pt x="347948" y="230219"/>
                    </a:cubicBezTo>
                    <a:lnTo>
                      <a:pt x="350520" y="230219"/>
                    </a:lnTo>
                    <a:cubicBezTo>
                      <a:pt x="356997" y="205454"/>
                      <a:pt x="380429" y="187071"/>
                      <a:pt x="408432" y="187071"/>
                    </a:cubicBezTo>
                    <a:cubicBezTo>
                      <a:pt x="429959" y="187071"/>
                      <a:pt x="448723" y="197930"/>
                      <a:pt x="459296" y="214122"/>
                    </a:cubicBezTo>
                    <a:cubicBezTo>
                      <a:pt x="451009" y="94488"/>
                      <a:pt x="351473" y="0"/>
                      <a:pt x="229743" y="0"/>
                    </a:cubicBezTo>
                    <a:cubicBezTo>
                      <a:pt x="108014" y="0"/>
                      <a:pt x="5048" y="97917"/>
                      <a:pt x="0" y="220694"/>
                    </a:cubicBezTo>
                    <a:cubicBezTo>
                      <a:pt x="9335" y="200882"/>
                      <a:pt x="30194" y="187071"/>
                      <a:pt x="54483" y="187071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F0548FB-5C8B-850C-106C-2AD03D5366BA}"/>
                  </a:ext>
                </a:extLst>
              </p:cNvPr>
              <p:cNvSpPr/>
              <p:nvPr/>
            </p:nvSpPr>
            <p:spPr>
              <a:xfrm>
                <a:off x="7559209" y="-346043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19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1D1E0CF-A61C-6A20-3972-FD32821DD7F5}"/>
                  </a:ext>
                </a:extLst>
              </p:cNvPr>
              <p:cNvSpPr/>
              <p:nvPr/>
            </p:nvSpPr>
            <p:spPr>
              <a:xfrm>
                <a:off x="7439739" y="-346043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3"/>
                      <a:pt x="118919" y="28765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5AD1411-60B9-9C29-C2D6-1CBDFD6DA861}"/>
                  </a:ext>
                </a:extLst>
              </p:cNvPr>
              <p:cNvSpPr/>
              <p:nvPr/>
            </p:nvSpPr>
            <p:spPr>
              <a:xfrm>
                <a:off x="7559420" y="-346043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30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E0F24B8B-46FD-75E3-73C7-BD7AFE0C8A89}"/>
                </a:ext>
              </a:extLst>
            </p:cNvPr>
            <p:cNvGrpSpPr/>
            <p:nvPr/>
          </p:nvGrpSpPr>
          <p:grpSpPr>
            <a:xfrm>
              <a:off x="7406734" y="276510"/>
              <a:ext cx="304990" cy="24384"/>
              <a:chOff x="7406734" y="276510"/>
              <a:chExt cx="304990" cy="24384"/>
            </a:xfrm>
            <a:solidFill>
              <a:srgbClr val="3D3936">
                <a:alpha val="20000"/>
              </a:srgbClr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99A46A0-58C7-0BC5-C71C-A48638F2DB07}"/>
                  </a:ext>
                </a:extLst>
              </p:cNvPr>
              <p:cNvSpPr/>
              <p:nvPr/>
            </p:nvSpPr>
            <p:spPr>
              <a:xfrm>
                <a:off x="7406734" y="276510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2065A5D-11CF-3CDF-5B8F-2EE87F6FD8DD}"/>
                  </a:ext>
                </a:extLst>
              </p:cNvPr>
              <p:cNvSpPr/>
              <p:nvPr/>
            </p:nvSpPr>
            <p:spPr>
              <a:xfrm>
                <a:off x="7580566" y="276510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8" name="Blue present">
            <a:extLst>
              <a:ext uri="{FF2B5EF4-FFF2-40B4-BE49-F238E27FC236}">
                <a16:creationId xmlns:a16="http://schemas.microsoft.com/office/drawing/2014/main" id="{A3EFB318-C9EE-7572-7593-F7BDA5A6B396}"/>
              </a:ext>
            </a:extLst>
          </p:cNvPr>
          <p:cNvGrpSpPr>
            <a:grpSpLocks noChangeAspect="1"/>
          </p:cNvGrpSpPr>
          <p:nvPr/>
        </p:nvGrpSpPr>
        <p:grpSpPr>
          <a:xfrm>
            <a:off x="5876925" y="1171575"/>
            <a:ext cx="252523" cy="468000"/>
            <a:chOff x="8429624" y="-642938"/>
            <a:chExt cx="459676" cy="851916"/>
          </a:xfrm>
        </p:grpSpPr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FAFAF213-8B3E-DAE2-28B5-F5231CE8EAFE}"/>
                </a:ext>
              </a:extLst>
            </p:cNvPr>
            <p:cNvGrpSpPr/>
            <p:nvPr/>
          </p:nvGrpSpPr>
          <p:grpSpPr>
            <a:xfrm>
              <a:off x="8429624" y="-642938"/>
              <a:ext cx="459676" cy="851916"/>
              <a:chOff x="8429624" y="-642938"/>
              <a:chExt cx="459676" cy="851916"/>
            </a:xfrm>
          </p:grpSpPr>
          <p:grpSp>
            <p:nvGrpSpPr>
              <p:cNvPr id="30" name="Graphic 4">
                <a:extLst>
                  <a:ext uri="{FF2B5EF4-FFF2-40B4-BE49-F238E27FC236}">
                    <a16:creationId xmlns:a16="http://schemas.microsoft.com/office/drawing/2014/main" id="{3D2528B2-4FF0-C4F4-64DB-ABD2C0F7388C}"/>
                  </a:ext>
                </a:extLst>
              </p:cNvPr>
              <p:cNvGrpSpPr/>
              <p:nvPr/>
            </p:nvGrpSpPr>
            <p:grpSpPr>
              <a:xfrm>
                <a:off x="8557871" y="-170398"/>
                <a:ext cx="203238" cy="110485"/>
                <a:chOff x="8557871" y="-170398"/>
                <a:chExt cx="203238" cy="110485"/>
              </a:xfrm>
              <a:noFill/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3F3C6044-74D4-291C-5D92-371539CAD21B}"/>
                    </a:ext>
                  </a:extLst>
                </p:cNvPr>
                <p:cNvSpPr/>
                <p:nvPr/>
              </p:nvSpPr>
              <p:spPr>
                <a:xfrm>
                  <a:off x="8557871" y="-170398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FF0E11F-55EC-40FF-D160-A5283BE59778}"/>
                    </a:ext>
                  </a:extLst>
                </p:cNvPr>
                <p:cNvSpPr/>
                <p:nvPr/>
              </p:nvSpPr>
              <p:spPr>
                <a:xfrm>
                  <a:off x="8661727" y="-170398"/>
                  <a:ext cx="99383" cy="110485"/>
                </a:xfrm>
                <a:custGeom>
                  <a:avLst/>
                  <a:gdLst>
                    <a:gd name="connsiteX0" fmla="*/ 12880 w 99383"/>
                    <a:gd name="connsiteY0" fmla="*/ 19522 h 110485"/>
                    <a:gd name="connsiteX1" fmla="*/ 879 w 99383"/>
                    <a:gd name="connsiteY1" fmla="*/ 110486 h 110485"/>
                    <a:gd name="connsiteX2" fmla="*/ 87461 w 99383"/>
                    <a:gd name="connsiteY2" fmla="*/ 80101 h 110485"/>
                    <a:gd name="connsiteX3" fmla="*/ 82318 w 99383"/>
                    <a:gd name="connsiteY3" fmla="*/ 10283 h 110485"/>
                    <a:gd name="connsiteX4" fmla="*/ 12880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178" y="58289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53DC8835-1141-1134-0F19-2CF8317AA9B0}"/>
                  </a:ext>
                </a:extLst>
              </p:cNvPr>
              <p:cNvSpPr/>
              <p:nvPr/>
            </p:nvSpPr>
            <p:spPr>
              <a:xfrm>
                <a:off x="8507539" y="-38481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0EC4822-3DFB-71C7-9C8D-D12C6AA7F5C8}"/>
                  </a:ext>
                </a:extLst>
              </p:cNvPr>
              <p:cNvSpPr/>
              <p:nvPr/>
            </p:nvSpPr>
            <p:spPr>
              <a:xfrm>
                <a:off x="8494966" y="-74676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3 h 54292"/>
                  <a:gd name="connsiteX3" fmla="*/ 0 w 329184"/>
                  <a:gd name="connsiteY3" fmla="*/ 54293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3"/>
                    </a:lnTo>
                    <a:lnTo>
                      <a:pt x="0" y="54293"/>
                    </a:lnTo>
                    <a:close/>
                  </a:path>
                </a:pathLst>
              </a:custGeom>
              <a:solidFill>
                <a:srgbClr val="A3DEE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4970E27-A4E1-7896-C43A-98A88E9B37E1}"/>
                  </a:ext>
                </a:extLst>
              </p:cNvPr>
              <p:cNvSpPr/>
              <p:nvPr/>
            </p:nvSpPr>
            <p:spPr>
              <a:xfrm>
                <a:off x="8638412" y="-74676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262DA4-EC18-AD79-CDB4-B644019A94CA}"/>
                  </a:ext>
                </a:extLst>
              </p:cNvPr>
              <p:cNvSpPr/>
              <p:nvPr/>
            </p:nvSpPr>
            <p:spPr>
              <a:xfrm>
                <a:off x="8434768" y="-425958"/>
                <a:ext cx="224789" cy="351281"/>
              </a:xfrm>
              <a:custGeom>
                <a:avLst/>
                <a:gdLst>
                  <a:gd name="connsiteX0" fmla="*/ 0 w 224789"/>
                  <a:gd name="connsiteY0" fmla="*/ 0 h 351281"/>
                  <a:gd name="connsiteX1" fmla="*/ 224790 w 224789"/>
                  <a:gd name="connsiteY1" fmla="*/ 351282 h 351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89" h="351281">
                    <a:moveTo>
                      <a:pt x="0" y="0"/>
                    </a:moveTo>
                    <a:lnTo>
                      <a:pt x="224790" y="351282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09F78B5-6B55-0A5A-35E1-BB103A2CA1DA}"/>
                  </a:ext>
                </a:extLst>
              </p:cNvPr>
              <p:cNvSpPr/>
              <p:nvPr/>
            </p:nvSpPr>
            <p:spPr>
              <a:xfrm>
                <a:off x="8659558" y="-431864"/>
                <a:ext cx="224218" cy="357187"/>
              </a:xfrm>
              <a:custGeom>
                <a:avLst/>
                <a:gdLst>
                  <a:gd name="connsiteX0" fmla="*/ 224218 w 224218"/>
                  <a:gd name="connsiteY0" fmla="*/ 0 h 357187"/>
                  <a:gd name="connsiteX1" fmla="*/ 0 w 224218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218" h="357187">
                    <a:moveTo>
                      <a:pt x="224218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474C1FE-62D8-13EC-B982-DC73AA6FC4C7}"/>
                  </a:ext>
                </a:extLst>
              </p:cNvPr>
              <p:cNvSpPr/>
              <p:nvPr/>
            </p:nvSpPr>
            <p:spPr>
              <a:xfrm>
                <a:off x="8659558" y="-433483"/>
                <a:ext cx="122872" cy="358806"/>
              </a:xfrm>
              <a:custGeom>
                <a:avLst/>
                <a:gdLst>
                  <a:gd name="connsiteX0" fmla="*/ 122872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2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C4A1292F-CE8E-9120-6E4C-D96544E7EA53}"/>
                  </a:ext>
                </a:extLst>
              </p:cNvPr>
              <p:cNvSpPr/>
              <p:nvPr/>
            </p:nvSpPr>
            <p:spPr>
              <a:xfrm>
                <a:off x="8659462" y="-439007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632A82ED-5EC7-8707-01E1-C96C0330155A}"/>
                  </a:ext>
                </a:extLst>
              </p:cNvPr>
              <p:cNvSpPr/>
              <p:nvPr/>
            </p:nvSpPr>
            <p:spPr>
              <a:xfrm>
                <a:off x="8538781" y="-440627"/>
                <a:ext cx="120776" cy="365950"/>
              </a:xfrm>
              <a:custGeom>
                <a:avLst/>
                <a:gdLst>
                  <a:gd name="connsiteX0" fmla="*/ 0 w 120776"/>
                  <a:gd name="connsiteY0" fmla="*/ 0 h 365950"/>
                  <a:gd name="connsiteX1" fmla="*/ 120777 w 120776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6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F9BAFD97-FEB2-2880-ED45-F68416356F6F}"/>
                  </a:ext>
                </a:extLst>
              </p:cNvPr>
              <p:cNvSpPr/>
              <p:nvPr/>
            </p:nvSpPr>
            <p:spPr>
              <a:xfrm>
                <a:off x="8659558" y="-74676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F5D0A6E-7338-84BC-E4C8-A7BD8ABEC6D0}"/>
                  </a:ext>
                </a:extLst>
              </p:cNvPr>
              <p:cNvSpPr/>
              <p:nvPr/>
            </p:nvSpPr>
            <p:spPr>
              <a:xfrm>
                <a:off x="8429624" y="-642938"/>
                <a:ext cx="459486" cy="230219"/>
              </a:xfrm>
              <a:custGeom>
                <a:avLst/>
                <a:gdLst>
                  <a:gd name="connsiteX0" fmla="*/ 54673 w 459486"/>
                  <a:gd name="connsiteY0" fmla="*/ 187071 h 230219"/>
                  <a:gd name="connsiteX1" fmla="*/ 112586 w 459486"/>
                  <a:gd name="connsiteY1" fmla="*/ 230219 h 230219"/>
                  <a:gd name="connsiteX2" fmla="*/ 115157 w 459486"/>
                  <a:gd name="connsiteY2" fmla="*/ 230219 h 230219"/>
                  <a:gd name="connsiteX3" fmla="*/ 173069 w 459486"/>
                  <a:gd name="connsiteY3" fmla="*/ 187071 h 230219"/>
                  <a:gd name="connsiteX4" fmla="*/ 230981 w 459486"/>
                  <a:gd name="connsiteY4" fmla="*/ 230219 h 230219"/>
                  <a:gd name="connsiteX5" fmla="*/ 232315 w 459486"/>
                  <a:gd name="connsiteY5" fmla="*/ 230219 h 230219"/>
                  <a:gd name="connsiteX6" fmla="*/ 290227 w 459486"/>
                  <a:gd name="connsiteY6" fmla="*/ 187071 h 230219"/>
                  <a:gd name="connsiteX7" fmla="*/ 348139 w 459486"/>
                  <a:gd name="connsiteY7" fmla="*/ 230219 h 230219"/>
                  <a:gd name="connsiteX8" fmla="*/ 350711 w 459486"/>
                  <a:gd name="connsiteY8" fmla="*/ 230219 h 230219"/>
                  <a:gd name="connsiteX9" fmla="*/ 408622 w 459486"/>
                  <a:gd name="connsiteY9" fmla="*/ 187071 h 230219"/>
                  <a:gd name="connsiteX10" fmla="*/ 459486 w 459486"/>
                  <a:gd name="connsiteY10" fmla="*/ 214122 h 230219"/>
                  <a:gd name="connsiteX11" fmla="*/ 229934 w 459486"/>
                  <a:gd name="connsiteY11" fmla="*/ 0 h 230219"/>
                  <a:gd name="connsiteX12" fmla="*/ 0 w 459486"/>
                  <a:gd name="connsiteY12" fmla="*/ 220599 h 230219"/>
                  <a:gd name="connsiteX13" fmla="*/ 54483 w 459486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6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6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1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5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35B89117-04AA-325F-D404-B0534D13DD2D}"/>
                  </a:ext>
                </a:extLst>
              </p:cNvPr>
              <p:cNvSpPr/>
              <p:nvPr/>
            </p:nvSpPr>
            <p:spPr>
              <a:xfrm>
                <a:off x="8659442" y="-642938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99B543C-3D3D-7F8D-3C58-7F6C00C06E44}"/>
                  </a:ext>
                </a:extLst>
              </p:cNvPr>
              <p:cNvSpPr/>
              <p:nvPr/>
            </p:nvSpPr>
            <p:spPr>
              <a:xfrm>
                <a:off x="8539972" y="-642938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1865F9C-C8EF-C0D6-817C-CB171D345EB8}"/>
                  </a:ext>
                </a:extLst>
              </p:cNvPr>
              <p:cNvSpPr/>
              <p:nvPr/>
            </p:nvSpPr>
            <p:spPr>
              <a:xfrm>
                <a:off x="8659748" y="-642938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2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5" y="187071"/>
                      <a:pt x="178689" y="187071"/>
                    </a:cubicBezTo>
                    <a:cubicBezTo>
                      <a:pt x="200215" y="187071"/>
                      <a:pt x="218980" y="197930"/>
                      <a:pt x="229552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6" name="Graphic 4">
              <a:extLst>
                <a:ext uri="{FF2B5EF4-FFF2-40B4-BE49-F238E27FC236}">
                  <a16:creationId xmlns:a16="http://schemas.microsoft.com/office/drawing/2014/main" id="{26DAA2FE-19BD-7DF2-29CB-AC3FF3330A82}"/>
                </a:ext>
              </a:extLst>
            </p:cNvPr>
            <p:cNvGrpSpPr/>
            <p:nvPr/>
          </p:nvGrpSpPr>
          <p:grpSpPr>
            <a:xfrm>
              <a:off x="8507539" y="-20384"/>
              <a:ext cx="304990" cy="24384"/>
              <a:chOff x="8507539" y="-20384"/>
              <a:chExt cx="304990" cy="24384"/>
            </a:xfrm>
            <a:solidFill>
              <a:srgbClr val="3D3936">
                <a:alpha val="20000"/>
              </a:srgbClr>
            </a:solidFill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68E0133-4F4A-5E48-69C0-B1BD96F861EC}"/>
                  </a:ext>
                </a:extLst>
              </p:cNvPr>
              <p:cNvSpPr/>
              <p:nvPr/>
            </p:nvSpPr>
            <p:spPr>
              <a:xfrm>
                <a:off x="8507539" y="-20384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BC614F0-C26C-94B9-369E-4C505C417A9A}"/>
                  </a:ext>
                </a:extLst>
              </p:cNvPr>
              <p:cNvSpPr/>
              <p:nvPr/>
            </p:nvSpPr>
            <p:spPr>
              <a:xfrm>
                <a:off x="8681370" y="-20384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49" name="Pink present">
            <a:extLst>
              <a:ext uri="{FF2B5EF4-FFF2-40B4-BE49-F238E27FC236}">
                <a16:creationId xmlns:a16="http://schemas.microsoft.com/office/drawing/2014/main" id="{B6B0BB8F-B6DA-C8BD-7160-96040E5BF1A8}"/>
              </a:ext>
            </a:extLst>
          </p:cNvPr>
          <p:cNvGrpSpPr>
            <a:grpSpLocks noChangeAspect="1"/>
          </p:cNvGrpSpPr>
          <p:nvPr/>
        </p:nvGrpSpPr>
        <p:grpSpPr>
          <a:xfrm>
            <a:off x="6211538" y="1187862"/>
            <a:ext cx="252523" cy="468000"/>
            <a:chOff x="9278587" y="-217075"/>
            <a:chExt cx="459676" cy="851916"/>
          </a:xfrm>
        </p:grpSpPr>
        <p:grpSp>
          <p:nvGrpSpPr>
            <p:cNvPr id="50" name="Graphic 4">
              <a:extLst>
                <a:ext uri="{FF2B5EF4-FFF2-40B4-BE49-F238E27FC236}">
                  <a16:creationId xmlns:a16="http://schemas.microsoft.com/office/drawing/2014/main" id="{DAAB0001-FEAA-D673-9371-99B607881FB2}"/>
                </a:ext>
              </a:extLst>
            </p:cNvPr>
            <p:cNvGrpSpPr/>
            <p:nvPr/>
          </p:nvGrpSpPr>
          <p:grpSpPr>
            <a:xfrm>
              <a:off x="9278587" y="-217075"/>
              <a:ext cx="459676" cy="851916"/>
              <a:chOff x="9278587" y="-217075"/>
              <a:chExt cx="459676" cy="851916"/>
            </a:xfrm>
          </p:grpSpPr>
          <p:grpSp>
            <p:nvGrpSpPr>
              <p:cNvPr id="51" name="Graphic 4">
                <a:extLst>
                  <a:ext uri="{FF2B5EF4-FFF2-40B4-BE49-F238E27FC236}">
                    <a16:creationId xmlns:a16="http://schemas.microsoft.com/office/drawing/2014/main" id="{C341B519-E741-B5BB-F05E-9E355CD7CAB3}"/>
                  </a:ext>
                </a:extLst>
              </p:cNvPr>
              <p:cNvGrpSpPr/>
              <p:nvPr/>
            </p:nvGrpSpPr>
            <p:grpSpPr>
              <a:xfrm>
                <a:off x="9406873" y="255464"/>
                <a:ext cx="203334" cy="110485"/>
                <a:chOff x="9406873" y="255464"/>
                <a:chExt cx="203334" cy="110485"/>
              </a:xfrm>
              <a:no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FE3870E4-D545-3E1E-D30D-EF370D415C3C}"/>
                    </a:ext>
                  </a:extLst>
                </p:cNvPr>
                <p:cNvSpPr/>
                <p:nvPr/>
              </p:nvSpPr>
              <p:spPr>
                <a:xfrm>
                  <a:off x="9406873" y="255464"/>
                  <a:ext cx="99383" cy="110485"/>
                </a:xfrm>
                <a:custGeom>
                  <a:avLst/>
                  <a:gdLst>
                    <a:gd name="connsiteX0" fmla="*/ 86503 w 99383"/>
                    <a:gd name="connsiteY0" fmla="*/ 19522 h 110485"/>
                    <a:gd name="connsiteX1" fmla="*/ 98504 w 99383"/>
                    <a:gd name="connsiteY1" fmla="*/ 110486 h 110485"/>
                    <a:gd name="connsiteX2" fmla="*/ 11922 w 99383"/>
                    <a:gd name="connsiteY2" fmla="*/ 80101 h 110485"/>
                    <a:gd name="connsiteX3" fmla="*/ 17066 w 99383"/>
                    <a:gd name="connsiteY3" fmla="*/ 10283 h 110485"/>
                    <a:gd name="connsiteX4" fmla="*/ 86503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86503" y="19522"/>
                      </a:moveTo>
                      <a:cubicBezTo>
                        <a:pt x="104219" y="41334"/>
                        <a:pt x="98504" y="110486"/>
                        <a:pt x="98504" y="110486"/>
                      </a:cubicBezTo>
                      <a:cubicBezTo>
                        <a:pt x="98504" y="110486"/>
                        <a:pt x="29734" y="102008"/>
                        <a:pt x="11922" y="80101"/>
                      </a:cubicBezTo>
                      <a:cubicBezTo>
                        <a:pt x="-5794" y="58289"/>
                        <a:pt x="-3508" y="26951"/>
                        <a:pt x="17066" y="10283"/>
                      </a:cubicBezTo>
                      <a:cubicBezTo>
                        <a:pt x="37640" y="-6481"/>
                        <a:pt x="68786" y="-2290"/>
                        <a:pt x="86503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EE043708-C14F-4A5B-62EB-ECDE8A51B976}"/>
                    </a:ext>
                  </a:extLst>
                </p:cNvPr>
                <p:cNvSpPr/>
                <p:nvPr/>
              </p:nvSpPr>
              <p:spPr>
                <a:xfrm>
                  <a:off x="9510785" y="255505"/>
                  <a:ext cx="99422" cy="110444"/>
                </a:xfrm>
                <a:custGeom>
                  <a:avLst/>
                  <a:gdLst>
                    <a:gd name="connsiteX0" fmla="*/ 12880 w 99422"/>
                    <a:gd name="connsiteY0" fmla="*/ 19481 h 110444"/>
                    <a:gd name="connsiteX1" fmla="*/ 879 w 99422"/>
                    <a:gd name="connsiteY1" fmla="*/ 110445 h 110444"/>
                    <a:gd name="connsiteX2" fmla="*/ 87461 w 99422"/>
                    <a:gd name="connsiteY2" fmla="*/ 80060 h 110444"/>
                    <a:gd name="connsiteX3" fmla="*/ 82318 w 99422"/>
                    <a:gd name="connsiteY3" fmla="*/ 10242 h 110444"/>
                    <a:gd name="connsiteX4" fmla="*/ 12880 w 99422"/>
                    <a:gd name="connsiteY4" fmla="*/ 19481 h 110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4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B166B8EA-5D1D-47E0-AC1A-7040CB961BD9}"/>
                  </a:ext>
                </a:extLst>
              </p:cNvPr>
              <p:cNvSpPr/>
              <p:nvPr/>
            </p:nvSpPr>
            <p:spPr>
              <a:xfrm>
                <a:off x="9356502" y="387381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CC33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9727577-5715-9483-E229-4082DC6EA4D7}"/>
                  </a:ext>
                </a:extLst>
              </p:cNvPr>
              <p:cNvSpPr/>
              <p:nvPr/>
            </p:nvSpPr>
            <p:spPr>
              <a:xfrm>
                <a:off x="9343929" y="351186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D65C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A4310784-0282-07AE-23F0-EAE6D71EBAE5}"/>
                  </a:ext>
                </a:extLst>
              </p:cNvPr>
              <p:cNvSpPr/>
              <p:nvPr/>
            </p:nvSpPr>
            <p:spPr>
              <a:xfrm>
                <a:off x="9487375" y="351186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8DA5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BD69DEC9-6855-A818-9226-BE79A686B89C}"/>
                  </a:ext>
                </a:extLst>
              </p:cNvPr>
              <p:cNvSpPr/>
              <p:nvPr/>
            </p:nvSpPr>
            <p:spPr>
              <a:xfrm>
                <a:off x="9283731" y="0"/>
                <a:ext cx="224790" cy="351186"/>
              </a:xfrm>
              <a:custGeom>
                <a:avLst/>
                <a:gdLst>
                  <a:gd name="connsiteX0" fmla="*/ 0 w 224790"/>
                  <a:gd name="connsiteY0" fmla="*/ 0 h 351186"/>
                  <a:gd name="connsiteX1" fmla="*/ 224790 w 224790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90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61B96B4-9D5C-62C7-45B7-2D31487071EA}"/>
                  </a:ext>
                </a:extLst>
              </p:cNvPr>
              <p:cNvSpPr/>
              <p:nvPr/>
            </p:nvSpPr>
            <p:spPr>
              <a:xfrm>
                <a:off x="9508521" y="-6001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A0BD3F43-253E-3F5C-6ACB-ADCFBBA6567B}"/>
                  </a:ext>
                </a:extLst>
              </p:cNvPr>
              <p:cNvSpPr/>
              <p:nvPr/>
            </p:nvSpPr>
            <p:spPr>
              <a:xfrm>
                <a:off x="9508521" y="-7525"/>
                <a:ext cx="122872" cy="358711"/>
              </a:xfrm>
              <a:custGeom>
                <a:avLst/>
                <a:gdLst>
                  <a:gd name="connsiteX0" fmla="*/ 122872 w 122872"/>
                  <a:gd name="connsiteY0" fmla="*/ 0 h 358711"/>
                  <a:gd name="connsiteX1" fmla="*/ 0 w 122872"/>
                  <a:gd name="connsiteY1" fmla="*/ 358712 h 358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711">
                    <a:moveTo>
                      <a:pt x="122872" y="0"/>
                    </a:moveTo>
                    <a:lnTo>
                      <a:pt x="0" y="358712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8020AE6-A855-6710-CA08-300513747D76}"/>
                  </a:ext>
                </a:extLst>
              </p:cNvPr>
              <p:cNvSpPr/>
              <p:nvPr/>
            </p:nvSpPr>
            <p:spPr>
              <a:xfrm>
                <a:off x="9508426" y="-1314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65C54268-D6B7-9F9A-5021-C3B65848069E}"/>
                  </a:ext>
                </a:extLst>
              </p:cNvPr>
              <p:cNvSpPr/>
              <p:nvPr/>
            </p:nvSpPr>
            <p:spPr>
              <a:xfrm>
                <a:off x="9387744" y="-14669"/>
                <a:ext cx="120777" cy="365855"/>
              </a:xfrm>
              <a:custGeom>
                <a:avLst/>
                <a:gdLst>
                  <a:gd name="connsiteX0" fmla="*/ 0 w 120777"/>
                  <a:gd name="connsiteY0" fmla="*/ 0 h 365855"/>
                  <a:gd name="connsiteX1" fmla="*/ 120777 w 120777"/>
                  <a:gd name="connsiteY1" fmla="*/ 365855 h 365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855">
                    <a:moveTo>
                      <a:pt x="0" y="0"/>
                    </a:moveTo>
                    <a:lnTo>
                      <a:pt x="120777" y="365855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1006D0CD-A8E2-059E-D8B1-39E49EA1D0F8}"/>
                  </a:ext>
                </a:extLst>
              </p:cNvPr>
              <p:cNvSpPr/>
              <p:nvPr/>
            </p:nvSpPr>
            <p:spPr>
              <a:xfrm>
                <a:off x="9508521" y="351186"/>
                <a:ext cx="9525" cy="283654"/>
              </a:xfrm>
              <a:custGeom>
                <a:avLst/>
                <a:gdLst>
                  <a:gd name="connsiteX0" fmla="*/ 0 w 9525"/>
                  <a:gd name="connsiteY0" fmla="*/ 0 h 283654"/>
                  <a:gd name="connsiteX1" fmla="*/ 0 w 9525"/>
                  <a:gd name="connsiteY1" fmla="*/ 283654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654">
                    <a:moveTo>
                      <a:pt x="0" y="0"/>
                    </a:moveTo>
                    <a:lnTo>
                      <a:pt x="0" y="283654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62E9F6B4-4119-D250-64F0-30828E787CF2}"/>
                  </a:ext>
                </a:extLst>
              </p:cNvPr>
              <p:cNvSpPr/>
              <p:nvPr/>
            </p:nvSpPr>
            <p:spPr>
              <a:xfrm>
                <a:off x="9278587" y="-217075"/>
                <a:ext cx="459485" cy="230219"/>
              </a:xfrm>
              <a:custGeom>
                <a:avLst/>
                <a:gdLst>
                  <a:gd name="connsiteX0" fmla="*/ 54673 w 459485"/>
                  <a:gd name="connsiteY0" fmla="*/ 187071 h 230219"/>
                  <a:gd name="connsiteX1" fmla="*/ 112585 w 459485"/>
                  <a:gd name="connsiteY1" fmla="*/ 230219 h 230219"/>
                  <a:gd name="connsiteX2" fmla="*/ 115157 w 459485"/>
                  <a:gd name="connsiteY2" fmla="*/ 230219 h 230219"/>
                  <a:gd name="connsiteX3" fmla="*/ 173069 w 459485"/>
                  <a:gd name="connsiteY3" fmla="*/ 187071 h 230219"/>
                  <a:gd name="connsiteX4" fmla="*/ 230981 w 459485"/>
                  <a:gd name="connsiteY4" fmla="*/ 230219 h 230219"/>
                  <a:gd name="connsiteX5" fmla="*/ 232315 w 459485"/>
                  <a:gd name="connsiteY5" fmla="*/ 230219 h 230219"/>
                  <a:gd name="connsiteX6" fmla="*/ 290227 w 459485"/>
                  <a:gd name="connsiteY6" fmla="*/ 187071 h 230219"/>
                  <a:gd name="connsiteX7" fmla="*/ 348139 w 459485"/>
                  <a:gd name="connsiteY7" fmla="*/ 230219 h 230219"/>
                  <a:gd name="connsiteX8" fmla="*/ 350710 w 459485"/>
                  <a:gd name="connsiteY8" fmla="*/ 230219 h 230219"/>
                  <a:gd name="connsiteX9" fmla="*/ 408622 w 459485"/>
                  <a:gd name="connsiteY9" fmla="*/ 187071 h 230219"/>
                  <a:gd name="connsiteX10" fmla="*/ 459486 w 459485"/>
                  <a:gd name="connsiteY10" fmla="*/ 214122 h 230219"/>
                  <a:gd name="connsiteX11" fmla="*/ 229934 w 459485"/>
                  <a:gd name="connsiteY11" fmla="*/ 0 h 230219"/>
                  <a:gd name="connsiteX12" fmla="*/ 0 w 459485"/>
                  <a:gd name="connsiteY12" fmla="*/ 220599 h 230219"/>
                  <a:gd name="connsiteX13" fmla="*/ 54483 w 459485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5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5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29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57" name="Freeform: Shape 13056">
                <a:extLst>
                  <a:ext uri="{FF2B5EF4-FFF2-40B4-BE49-F238E27FC236}">
                    <a16:creationId xmlns:a16="http://schemas.microsoft.com/office/drawing/2014/main" id="{5D0EEF46-3548-90F5-7E99-DE9352FC7AA7}"/>
                  </a:ext>
                </a:extLst>
              </p:cNvPr>
              <p:cNvSpPr/>
              <p:nvPr/>
            </p:nvSpPr>
            <p:spPr>
              <a:xfrm>
                <a:off x="9508501" y="-217075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58" name="Freeform: Shape 13057">
                <a:extLst>
                  <a:ext uri="{FF2B5EF4-FFF2-40B4-BE49-F238E27FC236}">
                    <a16:creationId xmlns:a16="http://schemas.microsoft.com/office/drawing/2014/main" id="{6DDD9E8D-3E01-1F23-4BB0-9D4A759EE046}"/>
                  </a:ext>
                </a:extLst>
              </p:cNvPr>
              <p:cNvSpPr/>
              <p:nvPr/>
            </p:nvSpPr>
            <p:spPr>
              <a:xfrm>
                <a:off x="9388935" y="-217075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59" name="Freeform: Shape 13058">
                <a:extLst>
                  <a:ext uri="{FF2B5EF4-FFF2-40B4-BE49-F238E27FC236}">
                    <a16:creationId xmlns:a16="http://schemas.microsoft.com/office/drawing/2014/main" id="{66B02562-2985-11C0-90BF-4D2DDFA20D93}"/>
                  </a:ext>
                </a:extLst>
              </p:cNvPr>
              <p:cNvSpPr/>
              <p:nvPr/>
            </p:nvSpPr>
            <p:spPr>
              <a:xfrm>
                <a:off x="9508711" y="-217075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29"/>
                      <a:pt x="229553" y="214122"/>
                    </a:cubicBezTo>
                    <a:cubicBezTo>
                      <a:pt x="221266" y="94488"/>
                      <a:pt x="121730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072" name="Graphic 4">
              <a:extLst>
                <a:ext uri="{FF2B5EF4-FFF2-40B4-BE49-F238E27FC236}">
                  <a16:creationId xmlns:a16="http://schemas.microsoft.com/office/drawing/2014/main" id="{6CF88F5A-4966-C37B-6016-891E902A9768}"/>
                </a:ext>
              </a:extLst>
            </p:cNvPr>
            <p:cNvGrpSpPr/>
            <p:nvPr/>
          </p:nvGrpSpPr>
          <p:grpSpPr>
            <a:xfrm>
              <a:off x="9356026" y="405478"/>
              <a:ext cx="304990" cy="24384"/>
              <a:chOff x="9356026" y="405478"/>
              <a:chExt cx="304990" cy="24384"/>
            </a:xfrm>
            <a:solidFill>
              <a:srgbClr val="3D3936">
                <a:alpha val="20000"/>
              </a:srgbClr>
            </a:solidFill>
          </p:grpSpPr>
          <p:sp>
            <p:nvSpPr>
              <p:cNvPr id="13073" name="Freeform: Shape 13072">
                <a:extLst>
                  <a:ext uri="{FF2B5EF4-FFF2-40B4-BE49-F238E27FC236}">
                    <a16:creationId xmlns:a16="http://schemas.microsoft.com/office/drawing/2014/main" id="{319348D9-5B45-1405-1727-CEC8ABB22BA9}"/>
                  </a:ext>
                </a:extLst>
              </p:cNvPr>
              <p:cNvSpPr/>
              <p:nvPr/>
            </p:nvSpPr>
            <p:spPr>
              <a:xfrm>
                <a:off x="9356026" y="405478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4" name="Freeform: Shape 13073">
                <a:extLst>
                  <a:ext uri="{FF2B5EF4-FFF2-40B4-BE49-F238E27FC236}">
                    <a16:creationId xmlns:a16="http://schemas.microsoft.com/office/drawing/2014/main" id="{8A043686-9101-BF71-EEDF-CAB78AFB8FE0}"/>
                  </a:ext>
                </a:extLst>
              </p:cNvPr>
              <p:cNvSpPr/>
              <p:nvPr/>
            </p:nvSpPr>
            <p:spPr>
              <a:xfrm>
                <a:off x="9529857" y="405478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3056" name="!!Rocket in flight 5">
            <a:extLst>
              <a:ext uri="{FF2B5EF4-FFF2-40B4-BE49-F238E27FC236}">
                <a16:creationId xmlns:a16="http://schemas.microsoft.com/office/drawing/2014/main" id="{DBAC79A0-A8D3-800D-7CE9-AC976B7BA3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 flipV="1">
            <a:off x="47888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2237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4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91A3E60-A3BD-8B7F-0AF5-9577D9F52BC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2" name="Uranus sign">
            <a:extLst>
              <a:ext uri="{FF2B5EF4-FFF2-40B4-BE49-F238E27FC236}">
                <a16:creationId xmlns:a16="http://schemas.microsoft.com/office/drawing/2014/main" id="{D4838F2B-738B-5AB3-1ED2-9430BE348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14925" y="4181475"/>
            <a:ext cx="2352675" cy="1307041"/>
          </a:xfrm>
          <a:prstGeom prst="rect">
            <a:avLst/>
          </a:prstGeom>
        </p:spPr>
      </p:pic>
      <p:pic>
        <p:nvPicPr>
          <p:cNvPr id="3" name="Uranus">
            <a:extLst>
              <a:ext uri="{FF2B5EF4-FFF2-40B4-BE49-F238E27FC236}">
                <a16:creationId xmlns:a16="http://schemas.microsoft.com/office/drawing/2014/main" id="{81ED0262-49FD-BE36-5E48-C897D88820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19636" y="3511589"/>
            <a:ext cx="7552828" cy="6273722"/>
          </a:xfrm>
          <a:prstGeom prst="rect">
            <a:avLst/>
          </a:prstGeom>
        </p:spPr>
      </p:pic>
      <p:grpSp>
        <p:nvGrpSpPr>
          <p:cNvPr id="18018" name="Yellow present">
            <a:extLst>
              <a:ext uri="{FF2B5EF4-FFF2-40B4-BE49-F238E27FC236}">
                <a16:creationId xmlns:a16="http://schemas.microsoft.com/office/drawing/2014/main" id="{9F904D4A-5664-EABC-59BF-02308F4BD4EC}"/>
              </a:ext>
            </a:extLst>
          </p:cNvPr>
          <p:cNvGrpSpPr/>
          <p:nvPr/>
        </p:nvGrpSpPr>
        <p:grpSpPr>
          <a:xfrm>
            <a:off x="4895850" y="2086467"/>
            <a:ext cx="497625" cy="922628"/>
            <a:chOff x="7348538" y="1924542"/>
            <a:chExt cx="497625" cy="922628"/>
          </a:xfrm>
        </p:grpSpPr>
        <p:grpSp>
          <p:nvGrpSpPr>
            <p:cNvPr id="18019" name="Graphic 18015">
              <a:extLst>
                <a:ext uri="{FF2B5EF4-FFF2-40B4-BE49-F238E27FC236}">
                  <a16:creationId xmlns:a16="http://schemas.microsoft.com/office/drawing/2014/main" id="{34691C51-22AD-C428-14A7-F04DCD8C0FBF}"/>
                </a:ext>
              </a:extLst>
            </p:cNvPr>
            <p:cNvGrpSpPr/>
            <p:nvPr/>
          </p:nvGrpSpPr>
          <p:grpSpPr>
            <a:xfrm>
              <a:off x="7348538" y="1924542"/>
              <a:ext cx="497625" cy="922628"/>
              <a:chOff x="7348538" y="1924542"/>
              <a:chExt cx="497625" cy="922628"/>
            </a:xfrm>
          </p:grpSpPr>
          <p:grpSp>
            <p:nvGrpSpPr>
              <p:cNvPr id="18020" name="Graphic 18015">
                <a:extLst>
                  <a:ext uri="{FF2B5EF4-FFF2-40B4-BE49-F238E27FC236}">
                    <a16:creationId xmlns:a16="http://schemas.microsoft.com/office/drawing/2014/main" id="{8CA9FF3B-57F0-18FA-8D80-8060B93D7FF1}"/>
                  </a:ext>
                </a:extLst>
              </p:cNvPr>
              <p:cNvGrpSpPr/>
              <p:nvPr/>
            </p:nvGrpSpPr>
            <p:grpSpPr>
              <a:xfrm>
                <a:off x="7487223" y="2436305"/>
                <a:ext cx="220253" cy="119656"/>
                <a:chOff x="7487223" y="2436305"/>
                <a:chExt cx="220253" cy="119656"/>
              </a:xfrm>
              <a:noFill/>
            </p:grpSpPr>
            <p:sp>
              <p:nvSpPr>
                <p:cNvPr id="18021" name="Freeform: Shape 18020">
                  <a:extLst>
                    <a:ext uri="{FF2B5EF4-FFF2-40B4-BE49-F238E27FC236}">
                      <a16:creationId xmlns:a16="http://schemas.microsoft.com/office/drawing/2014/main" id="{E35DB8E1-BFD8-C376-31D2-8037120487A8}"/>
                    </a:ext>
                  </a:extLst>
                </p:cNvPr>
                <p:cNvSpPr/>
                <p:nvPr/>
              </p:nvSpPr>
              <p:spPr>
                <a:xfrm>
                  <a:off x="7487223" y="2436305"/>
                  <a:ext cx="107674" cy="119656"/>
                </a:xfrm>
                <a:custGeom>
                  <a:avLst/>
                  <a:gdLst>
                    <a:gd name="connsiteX0" fmla="*/ 93725 w 107674"/>
                    <a:gd name="connsiteY0" fmla="*/ 21142 h 119656"/>
                    <a:gd name="connsiteX1" fmla="*/ 106723 w 107674"/>
                    <a:gd name="connsiteY1" fmla="*/ 119656 h 119656"/>
                    <a:gd name="connsiteX2" fmla="*/ 12954 w 107674"/>
                    <a:gd name="connsiteY2" fmla="*/ 86750 h 119656"/>
                    <a:gd name="connsiteX3" fmla="*/ 18524 w 107674"/>
                    <a:gd name="connsiteY3" fmla="*/ 11136 h 119656"/>
                    <a:gd name="connsiteX4" fmla="*/ 93725 w 107674"/>
                    <a:gd name="connsiteY4" fmla="*/ 21142 h 119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674" h="119656">
                      <a:moveTo>
                        <a:pt x="93725" y="21142"/>
                      </a:moveTo>
                      <a:cubicBezTo>
                        <a:pt x="112912" y="44765"/>
                        <a:pt x="106723" y="119656"/>
                        <a:pt x="106723" y="119656"/>
                      </a:cubicBezTo>
                      <a:cubicBezTo>
                        <a:pt x="106723" y="119656"/>
                        <a:pt x="32244" y="110475"/>
                        <a:pt x="12954" y="86750"/>
                      </a:cubicBezTo>
                      <a:cubicBezTo>
                        <a:pt x="-6336" y="63024"/>
                        <a:pt x="-3758" y="29188"/>
                        <a:pt x="18524" y="11136"/>
                      </a:cubicBezTo>
                      <a:cubicBezTo>
                        <a:pt x="40806" y="-7019"/>
                        <a:pt x="74538" y="-2480"/>
                        <a:pt x="93725" y="21142"/>
                      </a:cubicBezTo>
                      <a:close/>
                    </a:path>
                  </a:pathLst>
                </a:custGeom>
                <a:noFill/>
                <a:ln w="30947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22" name="Freeform: Shape 18021">
                  <a:extLst>
                    <a:ext uri="{FF2B5EF4-FFF2-40B4-BE49-F238E27FC236}">
                      <a16:creationId xmlns:a16="http://schemas.microsoft.com/office/drawing/2014/main" id="{879F0026-92F8-004B-EB3E-109CC63593D1}"/>
                    </a:ext>
                  </a:extLst>
                </p:cNvPr>
                <p:cNvSpPr/>
                <p:nvPr/>
              </p:nvSpPr>
              <p:spPr>
                <a:xfrm>
                  <a:off x="7599802" y="2436349"/>
                  <a:ext cx="107674" cy="119612"/>
                </a:xfrm>
                <a:custGeom>
                  <a:avLst/>
                  <a:gdLst>
                    <a:gd name="connsiteX0" fmla="*/ 13950 w 107674"/>
                    <a:gd name="connsiteY0" fmla="*/ 21098 h 119612"/>
                    <a:gd name="connsiteX1" fmla="*/ 952 w 107674"/>
                    <a:gd name="connsiteY1" fmla="*/ 119612 h 119612"/>
                    <a:gd name="connsiteX2" fmla="*/ 94721 w 107674"/>
                    <a:gd name="connsiteY2" fmla="*/ 86706 h 119612"/>
                    <a:gd name="connsiteX3" fmla="*/ 89150 w 107674"/>
                    <a:gd name="connsiteY3" fmla="*/ 11092 h 119612"/>
                    <a:gd name="connsiteX4" fmla="*/ 13950 w 107674"/>
                    <a:gd name="connsiteY4" fmla="*/ 21098 h 119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674" h="119612">
                      <a:moveTo>
                        <a:pt x="13950" y="21098"/>
                      </a:moveTo>
                      <a:cubicBezTo>
                        <a:pt x="-5238" y="44721"/>
                        <a:pt x="952" y="119612"/>
                        <a:pt x="952" y="119612"/>
                      </a:cubicBezTo>
                      <a:cubicBezTo>
                        <a:pt x="952" y="119612"/>
                        <a:pt x="75431" y="110431"/>
                        <a:pt x="94721" y="86706"/>
                      </a:cubicBezTo>
                      <a:cubicBezTo>
                        <a:pt x="114011" y="62980"/>
                        <a:pt x="111432" y="29144"/>
                        <a:pt x="89150" y="11092"/>
                      </a:cubicBezTo>
                      <a:cubicBezTo>
                        <a:pt x="66869" y="-6960"/>
                        <a:pt x="33137" y="-2524"/>
                        <a:pt x="13950" y="21098"/>
                      </a:cubicBezTo>
                      <a:close/>
                    </a:path>
                  </a:pathLst>
                </a:custGeom>
                <a:noFill/>
                <a:ln w="30947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023" name="Freeform: Shape 18022">
                <a:extLst>
                  <a:ext uri="{FF2B5EF4-FFF2-40B4-BE49-F238E27FC236}">
                    <a16:creationId xmlns:a16="http://schemas.microsoft.com/office/drawing/2014/main" id="{5455758C-095F-42E1-69DD-D6F621014C28}"/>
                  </a:ext>
                </a:extLst>
              </p:cNvPr>
              <p:cNvSpPr/>
              <p:nvPr/>
            </p:nvSpPr>
            <p:spPr>
              <a:xfrm>
                <a:off x="7432713" y="2579171"/>
                <a:ext cx="329274" cy="267896"/>
              </a:xfrm>
              <a:custGeom>
                <a:avLst/>
                <a:gdLst>
                  <a:gd name="connsiteX0" fmla="*/ 0 w 329274"/>
                  <a:gd name="connsiteY0" fmla="*/ 0 h 267896"/>
                  <a:gd name="connsiteX1" fmla="*/ 329274 w 329274"/>
                  <a:gd name="connsiteY1" fmla="*/ 0 h 267896"/>
                  <a:gd name="connsiteX2" fmla="*/ 329274 w 329274"/>
                  <a:gd name="connsiteY2" fmla="*/ 267897 h 267896"/>
                  <a:gd name="connsiteX3" fmla="*/ 0 w 329274"/>
                  <a:gd name="connsiteY3" fmla="*/ 267897 h 267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274" h="267896">
                    <a:moveTo>
                      <a:pt x="0" y="0"/>
                    </a:moveTo>
                    <a:lnTo>
                      <a:pt x="329274" y="0"/>
                    </a:lnTo>
                    <a:lnTo>
                      <a:pt x="329274" y="267897"/>
                    </a:lnTo>
                    <a:lnTo>
                      <a:pt x="0" y="267897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4" name="Freeform: Shape 18023">
                <a:extLst>
                  <a:ext uri="{FF2B5EF4-FFF2-40B4-BE49-F238E27FC236}">
                    <a16:creationId xmlns:a16="http://schemas.microsoft.com/office/drawing/2014/main" id="{EFDC6500-4335-3D65-6C17-77F687D19AF5}"/>
                  </a:ext>
                </a:extLst>
              </p:cNvPr>
              <p:cNvSpPr/>
              <p:nvPr/>
            </p:nvSpPr>
            <p:spPr>
              <a:xfrm>
                <a:off x="7419096" y="2539972"/>
                <a:ext cx="356507" cy="58799"/>
              </a:xfrm>
              <a:custGeom>
                <a:avLst/>
                <a:gdLst>
                  <a:gd name="connsiteX0" fmla="*/ 0 w 356507"/>
                  <a:gd name="connsiteY0" fmla="*/ 0 h 58799"/>
                  <a:gd name="connsiteX1" fmla="*/ 356508 w 356507"/>
                  <a:gd name="connsiteY1" fmla="*/ 0 h 58799"/>
                  <a:gd name="connsiteX2" fmla="*/ 356508 w 356507"/>
                  <a:gd name="connsiteY2" fmla="*/ 58799 h 58799"/>
                  <a:gd name="connsiteX3" fmla="*/ 0 w 356507"/>
                  <a:gd name="connsiteY3" fmla="*/ 58799 h 58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507" h="58799">
                    <a:moveTo>
                      <a:pt x="0" y="0"/>
                    </a:moveTo>
                    <a:lnTo>
                      <a:pt x="356508" y="0"/>
                    </a:lnTo>
                    <a:lnTo>
                      <a:pt x="356508" y="58799"/>
                    </a:lnTo>
                    <a:lnTo>
                      <a:pt x="0" y="58799"/>
                    </a:lnTo>
                    <a:close/>
                  </a:path>
                </a:pathLst>
              </a:custGeom>
              <a:solidFill>
                <a:srgbClr val="FFDCA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5" name="Freeform: Shape 18024">
                <a:extLst>
                  <a:ext uri="{FF2B5EF4-FFF2-40B4-BE49-F238E27FC236}">
                    <a16:creationId xmlns:a16="http://schemas.microsoft.com/office/drawing/2014/main" id="{EA6A6B84-F7F9-3C48-54EA-3F35B11580CC}"/>
                  </a:ext>
                </a:extLst>
              </p:cNvPr>
              <p:cNvSpPr/>
              <p:nvPr/>
            </p:nvSpPr>
            <p:spPr>
              <a:xfrm>
                <a:off x="7574449" y="2539972"/>
                <a:ext cx="45698" cy="307199"/>
              </a:xfrm>
              <a:custGeom>
                <a:avLst/>
                <a:gdLst>
                  <a:gd name="connsiteX0" fmla="*/ 0 w 45698"/>
                  <a:gd name="connsiteY0" fmla="*/ 0 h 307199"/>
                  <a:gd name="connsiteX1" fmla="*/ 45698 w 45698"/>
                  <a:gd name="connsiteY1" fmla="*/ 0 h 307199"/>
                  <a:gd name="connsiteX2" fmla="*/ 45698 w 45698"/>
                  <a:gd name="connsiteY2" fmla="*/ 307199 h 307199"/>
                  <a:gd name="connsiteX3" fmla="*/ 0 w 45698"/>
                  <a:gd name="connsiteY3" fmla="*/ 307199 h 30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698" h="307199">
                    <a:moveTo>
                      <a:pt x="0" y="0"/>
                    </a:moveTo>
                    <a:lnTo>
                      <a:pt x="45698" y="0"/>
                    </a:lnTo>
                    <a:lnTo>
                      <a:pt x="45698" y="307199"/>
                    </a:lnTo>
                    <a:lnTo>
                      <a:pt x="0" y="307199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6" name="Freeform: Shape 18025">
                <a:extLst>
                  <a:ext uri="{FF2B5EF4-FFF2-40B4-BE49-F238E27FC236}">
                    <a16:creationId xmlns:a16="http://schemas.microsoft.com/office/drawing/2014/main" id="{286D8C2D-30D6-8C83-C6BD-5EB9E6EA5582}"/>
                  </a:ext>
                </a:extLst>
              </p:cNvPr>
              <p:cNvSpPr/>
              <p:nvPr/>
            </p:nvSpPr>
            <p:spPr>
              <a:xfrm>
                <a:off x="7353902" y="2159635"/>
                <a:ext cx="243448" cy="380336"/>
              </a:xfrm>
              <a:custGeom>
                <a:avLst/>
                <a:gdLst>
                  <a:gd name="connsiteX0" fmla="*/ 0 w 243448"/>
                  <a:gd name="connsiteY0" fmla="*/ 0 h 380336"/>
                  <a:gd name="connsiteX1" fmla="*/ 243448 w 243448"/>
                  <a:gd name="connsiteY1" fmla="*/ 380337 h 38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3448" h="380336">
                    <a:moveTo>
                      <a:pt x="0" y="0"/>
                    </a:moveTo>
                    <a:lnTo>
                      <a:pt x="243448" y="380337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7" name="Freeform: Shape 18026">
                <a:extLst>
                  <a:ext uri="{FF2B5EF4-FFF2-40B4-BE49-F238E27FC236}">
                    <a16:creationId xmlns:a16="http://schemas.microsoft.com/office/drawing/2014/main" id="{1C982BF6-D080-0D9A-C99F-2797AA03D45F}"/>
                  </a:ext>
                </a:extLst>
              </p:cNvPr>
              <p:cNvSpPr/>
              <p:nvPr/>
            </p:nvSpPr>
            <p:spPr>
              <a:xfrm>
                <a:off x="7597350" y="2153136"/>
                <a:ext cx="242932" cy="386835"/>
              </a:xfrm>
              <a:custGeom>
                <a:avLst/>
                <a:gdLst>
                  <a:gd name="connsiteX0" fmla="*/ 242933 w 242932"/>
                  <a:gd name="connsiteY0" fmla="*/ 0 h 386835"/>
                  <a:gd name="connsiteX1" fmla="*/ 0 w 242932"/>
                  <a:gd name="connsiteY1" fmla="*/ 386836 h 38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2932" h="386835">
                    <a:moveTo>
                      <a:pt x="242933" y="0"/>
                    </a:moveTo>
                    <a:lnTo>
                      <a:pt x="0" y="386836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8" name="Freeform: Shape 18027">
                <a:extLst>
                  <a:ext uri="{FF2B5EF4-FFF2-40B4-BE49-F238E27FC236}">
                    <a16:creationId xmlns:a16="http://schemas.microsoft.com/office/drawing/2014/main" id="{668F7CE3-5635-95B7-05CE-4AE22138E3A5}"/>
                  </a:ext>
                </a:extLst>
              </p:cNvPr>
              <p:cNvSpPr/>
              <p:nvPr/>
            </p:nvSpPr>
            <p:spPr>
              <a:xfrm>
                <a:off x="7597350" y="2151383"/>
                <a:ext cx="133071" cy="388589"/>
              </a:xfrm>
              <a:custGeom>
                <a:avLst/>
                <a:gdLst>
                  <a:gd name="connsiteX0" fmla="*/ 133071 w 133071"/>
                  <a:gd name="connsiteY0" fmla="*/ 0 h 388589"/>
                  <a:gd name="connsiteX1" fmla="*/ 0 w 133071"/>
                  <a:gd name="connsiteY1" fmla="*/ 388589 h 38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071" h="388589">
                    <a:moveTo>
                      <a:pt x="133071" y="0"/>
                    </a:moveTo>
                    <a:lnTo>
                      <a:pt x="0" y="388589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9" name="Freeform: Shape 18028">
                <a:extLst>
                  <a:ext uri="{FF2B5EF4-FFF2-40B4-BE49-F238E27FC236}">
                    <a16:creationId xmlns:a16="http://schemas.microsoft.com/office/drawing/2014/main" id="{F3448692-3AFD-C16D-FF1D-E381C3C59307}"/>
                  </a:ext>
                </a:extLst>
              </p:cNvPr>
              <p:cNvSpPr/>
              <p:nvPr/>
            </p:nvSpPr>
            <p:spPr>
              <a:xfrm>
                <a:off x="7597350" y="2145400"/>
                <a:ext cx="1341" cy="394572"/>
              </a:xfrm>
              <a:custGeom>
                <a:avLst/>
                <a:gdLst>
                  <a:gd name="connsiteX0" fmla="*/ 1341 w 1341"/>
                  <a:gd name="connsiteY0" fmla="*/ 0 h 394572"/>
                  <a:gd name="connsiteX1" fmla="*/ 0 w 1341"/>
                  <a:gd name="connsiteY1" fmla="*/ 394572 h 39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41" h="394572">
                    <a:moveTo>
                      <a:pt x="1341" y="0"/>
                    </a:moveTo>
                    <a:lnTo>
                      <a:pt x="0" y="394572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30" name="Freeform: Shape 18029">
                <a:extLst>
                  <a:ext uri="{FF2B5EF4-FFF2-40B4-BE49-F238E27FC236}">
                    <a16:creationId xmlns:a16="http://schemas.microsoft.com/office/drawing/2014/main" id="{A5A70335-6209-E1EA-1487-2304D40DD997}"/>
                  </a:ext>
                </a:extLst>
              </p:cNvPr>
              <p:cNvSpPr/>
              <p:nvPr/>
            </p:nvSpPr>
            <p:spPr>
              <a:xfrm>
                <a:off x="7466548" y="2143646"/>
                <a:ext cx="130801" cy="396325"/>
              </a:xfrm>
              <a:custGeom>
                <a:avLst/>
                <a:gdLst>
                  <a:gd name="connsiteX0" fmla="*/ 0 w 130801"/>
                  <a:gd name="connsiteY0" fmla="*/ 0 h 396325"/>
                  <a:gd name="connsiteX1" fmla="*/ 130802 w 130801"/>
                  <a:gd name="connsiteY1" fmla="*/ 396326 h 39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801" h="396325">
                    <a:moveTo>
                      <a:pt x="0" y="0"/>
                    </a:moveTo>
                    <a:lnTo>
                      <a:pt x="130802" y="396326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31" name="Freeform: Shape 18030">
                <a:extLst>
                  <a:ext uri="{FF2B5EF4-FFF2-40B4-BE49-F238E27FC236}">
                    <a16:creationId xmlns:a16="http://schemas.microsoft.com/office/drawing/2014/main" id="{9C33AFC5-A987-BE3A-9A6F-67F970ADE9E3}"/>
                  </a:ext>
                </a:extLst>
              </p:cNvPr>
              <p:cNvSpPr/>
              <p:nvPr/>
            </p:nvSpPr>
            <p:spPr>
              <a:xfrm>
                <a:off x="7597350" y="2539972"/>
                <a:ext cx="10315" cy="307095"/>
              </a:xfrm>
              <a:custGeom>
                <a:avLst/>
                <a:gdLst>
                  <a:gd name="connsiteX0" fmla="*/ 0 w 10315"/>
                  <a:gd name="connsiteY0" fmla="*/ 0 h 307095"/>
                  <a:gd name="connsiteX1" fmla="*/ 0 w 10315"/>
                  <a:gd name="connsiteY1" fmla="*/ 307096 h 30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15" h="307095">
                    <a:moveTo>
                      <a:pt x="0" y="0"/>
                    </a:moveTo>
                    <a:lnTo>
                      <a:pt x="0" y="307096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32" name="Freeform: Shape 18031">
                <a:extLst>
                  <a:ext uri="{FF2B5EF4-FFF2-40B4-BE49-F238E27FC236}">
                    <a16:creationId xmlns:a16="http://schemas.microsoft.com/office/drawing/2014/main" id="{407E6BFF-A64C-08B1-B6CE-1A62DFFEE248}"/>
                  </a:ext>
                </a:extLst>
              </p:cNvPr>
              <p:cNvSpPr/>
              <p:nvPr/>
            </p:nvSpPr>
            <p:spPr>
              <a:xfrm>
                <a:off x="7348538" y="1924542"/>
                <a:ext cx="497418" cy="249328"/>
              </a:xfrm>
              <a:custGeom>
                <a:avLst/>
                <a:gdLst>
                  <a:gd name="connsiteX0" fmla="*/ 59005 w 497418"/>
                  <a:gd name="connsiteY0" fmla="*/ 202599 h 249328"/>
                  <a:gd name="connsiteX1" fmla="*/ 121724 w 497418"/>
                  <a:gd name="connsiteY1" fmla="*/ 249328 h 249328"/>
                  <a:gd name="connsiteX2" fmla="*/ 124509 w 497418"/>
                  <a:gd name="connsiteY2" fmla="*/ 249328 h 249328"/>
                  <a:gd name="connsiteX3" fmla="*/ 187228 w 497418"/>
                  <a:gd name="connsiteY3" fmla="*/ 202599 h 249328"/>
                  <a:gd name="connsiteX4" fmla="*/ 249947 w 497418"/>
                  <a:gd name="connsiteY4" fmla="*/ 249328 h 249328"/>
                  <a:gd name="connsiteX5" fmla="*/ 251391 w 497418"/>
                  <a:gd name="connsiteY5" fmla="*/ 249328 h 249328"/>
                  <a:gd name="connsiteX6" fmla="*/ 314110 w 497418"/>
                  <a:gd name="connsiteY6" fmla="*/ 202599 h 249328"/>
                  <a:gd name="connsiteX7" fmla="*/ 376829 w 497418"/>
                  <a:gd name="connsiteY7" fmla="*/ 249328 h 249328"/>
                  <a:gd name="connsiteX8" fmla="*/ 379615 w 497418"/>
                  <a:gd name="connsiteY8" fmla="*/ 249328 h 249328"/>
                  <a:gd name="connsiteX9" fmla="*/ 442333 w 497418"/>
                  <a:gd name="connsiteY9" fmla="*/ 202599 h 249328"/>
                  <a:gd name="connsiteX10" fmla="*/ 497419 w 497418"/>
                  <a:gd name="connsiteY10" fmla="*/ 231895 h 249328"/>
                  <a:gd name="connsiteX11" fmla="*/ 248813 w 497418"/>
                  <a:gd name="connsiteY11" fmla="*/ 0 h 249328"/>
                  <a:gd name="connsiteX12" fmla="*/ 0 w 497418"/>
                  <a:gd name="connsiteY12" fmla="*/ 239013 h 249328"/>
                  <a:gd name="connsiteX13" fmla="*/ 59005 w 497418"/>
                  <a:gd name="connsiteY13" fmla="*/ 202599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7418" h="249328">
                    <a:moveTo>
                      <a:pt x="59005" y="202599"/>
                    </a:moveTo>
                    <a:cubicBezTo>
                      <a:pt x="89333" y="202599"/>
                      <a:pt x="114710" y="222508"/>
                      <a:pt x="121724" y="249328"/>
                    </a:cubicBezTo>
                    <a:lnTo>
                      <a:pt x="124509" y="249328"/>
                    </a:lnTo>
                    <a:cubicBezTo>
                      <a:pt x="131524" y="222508"/>
                      <a:pt x="156900" y="202599"/>
                      <a:pt x="187228" y="202599"/>
                    </a:cubicBezTo>
                    <a:cubicBezTo>
                      <a:pt x="217556" y="202599"/>
                      <a:pt x="243036" y="222508"/>
                      <a:pt x="249947" y="249328"/>
                    </a:cubicBezTo>
                    <a:lnTo>
                      <a:pt x="251391" y="249328"/>
                    </a:lnTo>
                    <a:cubicBezTo>
                      <a:pt x="258406" y="222508"/>
                      <a:pt x="283783" y="202599"/>
                      <a:pt x="314110" y="202599"/>
                    </a:cubicBezTo>
                    <a:cubicBezTo>
                      <a:pt x="344438" y="202599"/>
                      <a:pt x="369815" y="222508"/>
                      <a:pt x="376829" y="249328"/>
                    </a:cubicBezTo>
                    <a:lnTo>
                      <a:pt x="379615" y="249328"/>
                    </a:lnTo>
                    <a:cubicBezTo>
                      <a:pt x="386629" y="222508"/>
                      <a:pt x="412006" y="202599"/>
                      <a:pt x="442333" y="202599"/>
                    </a:cubicBezTo>
                    <a:cubicBezTo>
                      <a:pt x="465647" y="202599"/>
                      <a:pt x="485969" y="214358"/>
                      <a:pt x="497419" y="231895"/>
                    </a:cubicBezTo>
                    <a:cubicBezTo>
                      <a:pt x="488444" y="102331"/>
                      <a:pt x="380646" y="0"/>
                      <a:pt x="248813" y="0"/>
                    </a:cubicBezTo>
                    <a:cubicBezTo>
                      <a:pt x="116979" y="0"/>
                      <a:pt x="5467" y="106045"/>
                      <a:pt x="0" y="239013"/>
                    </a:cubicBezTo>
                    <a:cubicBezTo>
                      <a:pt x="10109" y="217556"/>
                      <a:pt x="32700" y="202599"/>
                      <a:pt x="59005" y="202599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33" name="Freeform: Shape 18032">
                <a:extLst>
                  <a:ext uri="{FF2B5EF4-FFF2-40B4-BE49-F238E27FC236}">
                    <a16:creationId xmlns:a16="http://schemas.microsoft.com/office/drawing/2014/main" id="{F2D7F57A-D6DD-7727-FD96-7FAF865CAFC9}"/>
                  </a:ext>
                </a:extLst>
              </p:cNvPr>
              <p:cNvSpPr/>
              <p:nvPr/>
            </p:nvSpPr>
            <p:spPr>
              <a:xfrm>
                <a:off x="7597328" y="1924542"/>
                <a:ext cx="131685" cy="249328"/>
              </a:xfrm>
              <a:custGeom>
                <a:avLst/>
                <a:gdLst>
                  <a:gd name="connsiteX0" fmla="*/ 2085 w 131685"/>
                  <a:gd name="connsiteY0" fmla="*/ 249328 h 249328"/>
                  <a:gd name="connsiteX1" fmla="*/ 2807 w 131685"/>
                  <a:gd name="connsiteY1" fmla="*/ 249328 h 249328"/>
                  <a:gd name="connsiteX2" fmla="*/ 65526 w 131685"/>
                  <a:gd name="connsiteY2" fmla="*/ 202599 h 249328"/>
                  <a:gd name="connsiteX3" fmla="*/ 128245 w 131685"/>
                  <a:gd name="connsiteY3" fmla="*/ 249328 h 249328"/>
                  <a:gd name="connsiteX4" fmla="*/ 131030 w 131685"/>
                  <a:gd name="connsiteY4" fmla="*/ 249328 h 249328"/>
                  <a:gd name="connsiteX5" fmla="*/ 228 w 131685"/>
                  <a:gd name="connsiteY5" fmla="*/ 0 h 249328"/>
                  <a:gd name="connsiteX6" fmla="*/ 2085 w 131685"/>
                  <a:gd name="connsiteY6" fmla="*/ 249328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685" h="249328">
                    <a:moveTo>
                      <a:pt x="2085" y="249328"/>
                    </a:moveTo>
                    <a:lnTo>
                      <a:pt x="2807" y="249328"/>
                    </a:lnTo>
                    <a:cubicBezTo>
                      <a:pt x="9822" y="222508"/>
                      <a:pt x="35198" y="202599"/>
                      <a:pt x="65526" y="202599"/>
                    </a:cubicBezTo>
                    <a:cubicBezTo>
                      <a:pt x="95854" y="202599"/>
                      <a:pt x="121230" y="222508"/>
                      <a:pt x="128245" y="249328"/>
                    </a:cubicBezTo>
                    <a:lnTo>
                      <a:pt x="131030" y="249328"/>
                    </a:lnTo>
                    <a:cubicBezTo>
                      <a:pt x="133403" y="220032"/>
                      <a:pt x="136497" y="4848"/>
                      <a:pt x="228" y="0"/>
                    </a:cubicBezTo>
                    <a:cubicBezTo>
                      <a:pt x="-700" y="45182"/>
                      <a:pt x="1466" y="213430"/>
                      <a:pt x="2085" y="249328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34" name="Freeform: Shape 18033">
                <a:extLst>
                  <a:ext uri="{FF2B5EF4-FFF2-40B4-BE49-F238E27FC236}">
                    <a16:creationId xmlns:a16="http://schemas.microsoft.com/office/drawing/2014/main" id="{82B994BD-0214-148B-6A08-DFE500CB4B72}"/>
                  </a:ext>
                </a:extLst>
              </p:cNvPr>
              <p:cNvSpPr/>
              <p:nvPr/>
            </p:nvSpPr>
            <p:spPr>
              <a:xfrm>
                <a:off x="7467941" y="1924542"/>
                <a:ext cx="131471" cy="249328"/>
              </a:xfrm>
              <a:custGeom>
                <a:avLst/>
                <a:gdLst>
                  <a:gd name="connsiteX0" fmla="*/ 2423 w 131471"/>
                  <a:gd name="connsiteY0" fmla="*/ 249328 h 249328"/>
                  <a:gd name="connsiteX1" fmla="*/ 5209 w 131471"/>
                  <a:gd name="connsiteY1" fmla="*/ 249328 h 249328"/>
                  <a:gd name="connsiteX2" fmla="*/ 67928 w 131471"/>
                  <a:gd name="connsiteY2" fmla="*/ 202599 h 249328"/>
                  <a:gd name="connsiteX3" fmla="*/ 130646 w 131471"/>
                  <a:gd name="connsiteY3" fmla="*/ 249328 h 249328"/>
                  <a:gd name="connsiteX4" fmla="*/ 131472 w 131471"/>
                  <a:gd name="connsiteY4" fmla="*/ 249328 h 249328"/>
                  <a:gd name="connsiteX5" fmla="*/ 129615 w 131471"/>
                  <a:gd name="connsiteY5" fmla="*/ 0 h 249328"/>
                  <a:gd name="connsiteX6" fmla="*/ 2320 w 131471"/>
                  <a:gd name="connsiteY6" fmla="*/ 249328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471" h="249328">
                    <a:moveTo>
                      <a:pt x="2423" y="249328"/>
                    </a:moveTo>
                    <a:lnTo>
                      <a:pt x="5209" y="249328"/>
                    </a:lnTo>
                    <a:cubicBezTo>
                      <a:pt x="12223" y="222508"/>
                      <a:pt x="37600" y="202599"/>
                      <a:pt x="67928" y="202599"/>
                    </a:cubicBezTo>
                    <a:cubicBezTo>
                      <a:pt x="98255" y="202599"/>
                      <a:pt x="123735" y="222508"/>
                      <a:pt x="130646" y="249328"/>
                    </a:cubicBezTo>
                    <a:lnTo>
                      <a:pt x="131472" y="249328"/>
                    </a:lnTo>
                    <a:cubicBezTo>
                      <a:pt x="131059" y="220135"/>
                      <a:pt x="128790" y="31153"/>
                      <a:pt x="129615" y="0"/>
                    </a:cubicBezTo>
                    <a:cubicBezTo>
                      <a:pt x="-4591" y="0"/>
                      <a:pt x="-4591" y="222508"/>
                      <a:pt x="2320" y="249328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35" name="Freeform: Shape 18034">
                <a:extLst>
                  <a:ext uri="{FF2B5EF4-FFF2-40B4-BE49-F238E27FC236}">
                    <a16:creationId xmlns:a16="http://schemas.microsoft.com/office/drawing/2014/main" id="{618B127F-343C-A3C9-DC53-E5C699F05AE4}"/>
                  </a:ext>
                </a:extLst>
              </p:cNvPr>
              <p:cNvSpPr/>
              <p:nvPr/>
            </p:nvSpPr>
            <p:spPr>
              <a:xfrm>
                <a:off x="7597556" y="1924542"/>
                <a:ext cx="248606" cy="249328"/>
              </a:xfrm>
              <a:custGeom>
                <a:avLst/>
                <a:gdLst>
                  <a:gd name="connsiteX0" fmla="*/ 130802 w 248606"/>
                  <a:gd name="connsiteY0" fmla="*/ 249328 h 249328"/>
                  <a:gd name="connsiteX1" fmla="*/ 193521 w 248606"/>
                  <a:gd name="connsiteY1" fmla="*/ 202599 h 249328"/>
                  <a:gd name="connsiteX2" fmla="*/ 248606 w 248606"/>
                  <a:gd name="connsiteY2" fmla="*/ 231895 h 249328"/>
                  <a:gd name="connsiteX3" fmla="*/ 0 w 248606"/>
                  <a:gd name="connsiteY3" fmla="*/ 0 h 249328"/>
                  <a:gd name="connsiteX4" fmla="*/ 130802 w 248606"/>
                  <a:gd name="connsiteY4" fmla="*/ 249328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606" h="249328">
                    <a:moveTo>
                      <a:pt x="130802" y="249328"/>
                    </a:moveTo>
                    <a:cubicBezTo>
                      <a:pt x="137817" y="222508"/>
                      <a:pt x="163193" y="202599"/>
                      <a:pt x="193521" y="202599"/>
                    </a:cubicBezTo>
                    <a:cubicBezTo>
                      <a:pt x="216834" y="202599"/>
                      <a:pt x="237156" y="214358"/>
                      <a:pt x="248606" y="231895"/>
                    </a:cubicBezTo>
                    <a:cubicBezTo>
                      <a:pt x="239632" y="102331"/>
                      <a:pt x="131834" y="0"/>
                      <a:pt x="0" y="0"/>
                    </a:cubicBezTo>
                    <a:cubicBezTo>
                      <a:pt x="146069" y="5364"/>
                      <a:pt x="130802" y="249328"/>
                      <a:pt x="130802" y="249328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8036" name="Graphic 18015">
              <a:extLst>
                <a:ext uri="{FF2B5EF4-FFF2-40B4-BE49-F238E27FC236}">
                  <a16:creationId xmlns:a16="http://schemas.microsoft.com/office/drawing/2014/main" id="{57A4EB98-011A-419F-04D5-CA794C2903CA}"/>
                </a:ext>
              </a:extLst>
            </p:cNvPr>
            <p:cNvGrpSpPr/>
            <p:nvPr/>
          </p:nvGrpSpPr>
          <p:grpSpPr>
            <a:xfrm>
              <a:off x="7432197" y="2598771"/>
              <a:ext cx="330305" cy="26407"/>
              <a:chOff x="7432197" y="2598771"/>
              <a:chExt cx="330305" cy="26407"/>
            </a:xfrm>
            <a:solidFill>
              <a:srgbClr val="3D3936">
                <a:alpha val="20000"/>
              </a:srgbClr>
            </a:solidFill>
          </p:grpSpPr>
          <p:sp>
            <p:nvSpPr>
              <p:cNvPr id="18037" name="Freeform: Shape 18036">
                <a:extLst>
                  <a:ext uri="{FF2B5EF4-FFF2-40B4-BE49-F238E27FC236}">
                    <a16:creationId xmlns:a16="http://schemas.microsoft.com/office/drawing/2014/main" id="{F96656EC-62C3-9038-DD1A-171A0A9C1704}"/>
                  </a:ext>
                </a:extLst>
              </p:cNvPr>
              <p:cNvSpPr/>
              <p:nvPr/>
            </p:nvSpPr>
            <p:spPr>
              <a:xfrm>
                <a:off x="7432197" y="2598771"/>
                <a:ext cx="142045" cy="26407"/>
              </a:xfrm>
              <a:custGeom>
                <a:avLst/>
                <a:gdLst>
                  <a:gd name="connsiteX0" fmla="*/ 0 w 142045"/>
                  <a:gd name="connsiteY0" fmla="*/ 0 h 26407"/>
                  <a:gd name="connsiteX1" fmla="*/ 142046 w 142045"/>
                  <a:gd name="connsiteY1" fmla="*/ 0 h 26407"/>
                  <a:gd name="connsiteX2" fmla="*/ 142046 w 142045"/>
                  <a:gd name="connsiteY2" fmla="*/ 26408 h 26407"/>
                  <a:gd name="connsiteX3" fmla="*/ 0 w 142045"/>
                  <a:gd name="connsiteY3" fmla="*/ 26408 h 2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45" h="26407">
                    <a:moveTo>
                      <a:pt x="0" y="0"/>
                    </a:moveTo>
                    <a:lnTo>
                      <a:pt x="142046" y="0"/>
                    </a:lnTo>
                    <a:lnTo>
                      <a:pt x="142046" y="26408"/>
                    </a:lnTo>
                    <a:lnTo>
                      <a:pt x="0" y="26408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38" name="Freeform: Shape 18037">
                <a:extLst>
                  <a:ext uri="{FF2B5EF4-FFF2-40B4-BE49-F238E27FC236}">
                    <a16:creationId xmlns:a16="http://schemas.microsoft.com/office/drawing/2014/main" id="{3DFF4DA1-B5D7-C979-2B73-E48D592E269F}"/>
                  </a:ext>
                </a:extLst>
              </p:cNvPr>
              <p:cNvSpPr/>
              <p:nvPr/>
            </p:nvSpPr>
            <p:spPr>
              <a:xfrm>
                <a:off x="7620457" y="2598771"/>
                <a:ext cx="142045" cy="26407"/>
              </a:xfrm>
              <a:custGeom>
                <a:avLst/>
                <a:gdLst>
                  <a:gd name="connsiteX0" fmla="*/ 0 w 142045"/>
                  <a:gd name="connsiteY0" fmla="*/ 0 h 26407"/>
                  <a:gd name="connsiteX1" fmla="*/ 142046 w 142045"/>
                  <a:gd name="connsiteY1" fmla="*/ 0 h 26407"/>
                  <a:gd name="connsiteX2" fmla="*/ 142046 w 142045"/>
                  <a:gd name="connsiteY2" fmla="*/ 26408 h 26407"/>
                  <a:gd name="connsiteX3" fmla="*/ 0 w 142045"/>
                  <a:gd name="connsiteY3" fmla="*/ 26408 h 2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45" h="26407">
                    <a:moveTo>
                      <a:pt x="0" y="0"/>
                    </a:moveTo>
                    <a:lnTo>
                      <a:pt x="142046" y="0"/>
                    </a:lnTo>
                    <a:lnTo>
                      <a:pt x="142046" y="26408"/>
                    </a:lnTo>
                    <a:lnTo>
                      <a:pt x="0" y="26408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8039" name="Blue present">
            <a:extLst>
              <a:ext uri="{FF2B5EF4-FFF2-40B4-BE49-F238E27FC236}">
                <a16:creationId xmlns:a16="http://schemas.microsoft.com/office/drawing/2014/main" id="{F9A9A2E9-5028-BAD1-0769-D229A6496883}"/>
              </a:ext>
            </a:extLst>
          </p:cNvPr>
          <p:cNvGrpSpPr/>
          <p:nvPr/>
        </p:nvGrpSpPr>
        <p:grpSpPr>
          <a:xfrm>
            <a:off x="5722179" y="2330080"/>
            <a:ext cx="497831" cy="922628"/>
            <a:chOff x="8539991" y="1603005"/>
            <a:chExt cx="497831" cy="922628"/>
          </a:xfrm>
        </p:grpSpPr>
        <p:grpSp>
          <p:nvGrpSpPr>
            <p:cNvPr id="18040" name="Graphic 18015">
              <a:extLst>
                <a:ext uri="{FF2B5EF4-FFF2-40B4-BE49-F238E27FC236}">
                  <a16:creationId xmlns:a16="http://schemas.microsoft.com/office/drawing/2014/main" id="{420DF5FC-E77C-2E4F-A6F3-DE6C45A0B3DB}"/>
                </a:ext>
              </a:extLst>
            </p:cNvPr>
            <p:cNvGrpSpPr/>
            <p:nvPr/>
          </p:nvGrpSpPr>
          <p:grpSpPr>
            <a:xfrm>
              <a:off x="8539991" y="1603005"/>
              <a:ext cx="497831" cy="922628"/>
              <a:chOff x="8539991" y="1603005"/>
              <a:chExt cx="497831" cy="922628"/>
            </a:xfrm>
          </p:grpSpPr>
          <p:grpSp>
            <p:nvGrpSpPr>
              <p:cNvPr id="18041" name="Graphic 18015">
                <a:extLst>
                  <a:ext uri="{FF2B5EF4-FFF2-40B4-BE49-F238E27FC236}">
                    <a16:creationId xmlns:a16="http://schemas.microsoft.com/office/drawing/2014/main" id="{00082B8E-6A2D-66AC-410C-D24F999BB2AD}"/>
                  </a:ext>
                </a:extLst>
              </p:cNvPr>
              <p:cNvGrpSpPr/>
              <p:nvPr/>
            </p:nvGrpSpPr>
            <p:grpSpPr>
              <a:xfrm>
                <a:off x="8678883" y="2114767"/>
                <a:ext cx="220108" cy="119656"/>
                <a:chOff x="8678883" y="2114767"/>
                <a:chExt cx="220108" cy="119656"/>
              </a:xfrm>
              <a:noFill/>
            </p:grpSpPr>
            <p:sp>
              <p:nvSpPr>
                <p:cNvPr id="18042" name="Freeform: Shape 18041">
                  <a:extLst>
                    <a:ext uri="{FF2B5EF4-FFF2-40B4-BE49-F238E27FC236}">
                      <a16:creationId xmlns:a16="http://schemas.microsoft.com/office/drawing/2014/main" id="{C815D8D4-0DA3-6F13-5FB3-260EACCD9FDB}"/>
                    </a:ext>
                  </a:extLst>
                </p:cNvPr>
                <p:cNvSpPr/>
                <p:nvPr/>
              </p:nvSpPr>
              <p:spPr>
                <a:xfrm>
                  <a:off x="8678883" y="2114767"/>
                  <a:ext cx="107674" cy="119656"/>
                </a:xfrm>
                <a:custGeom>
                  <a:avLst/>
                  <a:gdLst>
                    <a:gd name="connsiteX0" fmla="*/ 93725 w 107674"/>
                    <a:gd name="connsiteY0" fmla="*/ 21142 h 119656"/>
                    <a:gd name="connsiteX1" fmla="*/ 106723 w 107674"/>
                    <a:gd name="connsiteY1" fmla="*/ 119656 h 119656"/>
                    <a:gd name="connsiteX2" fmla="*/ 12954 w 107674"/>
                    <a:gd name="connsiteY2" fmla="*/ 86750 h 119656"/>
                    <a:gd name="connsiteX3" fmla="*/ 18524 w 107674"/>
                    <a:gd name="connsiteY3" fmla="*/ 11136 h 119656"/>
                    <a:gd name="connsiteX4" fmla="*/ 93725 w 107674"/>
                    <a:gd name="connsiteY4" fmla="*/ 21142 h 119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674" h="119656">
                      <a:moveTo>
                        <a:pt x="93725" y="21142"/>
                      </a:moveTo>
                      <a:cubicBezTo>
                        <a:pt x="112912" y="44765"/>
                        <a:pt x="106723" y="119656"/>
                        <a:pt x="106723" y="119656"/>
                      </a:cubicBezTo>
                      <a:cubicBezTo>
                        <a:pt x="106723" y="119656"/>
                        <a:pt x="32244" y="110476"/>
                        <a:pt x="12954" y="86750"/>
                      </a:cubicBezTo>
                      <a:cubicBezTo>
                        <a:pt x="-6336" y="63024"/>
                        <a:pt x="-3758" y="29188"/>
                        <a:pt x="18524" y="11136"/>
                      </a:cubicBezTo>
                      <a:cubicBezTo>
                        <a:pt x="40806" y="-7019"/>
                        <a:pt x="74538" y="-2480"/>
                        <a:pt x="93725" y="21142"/>
                      </a:cubicBezTo>
                      <a:close/>
                    </a:path>
                  </a:pathLst>
                </a:custGeom>
                <a:noFill/>
                <a:ln w="30947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43" name="Freeform: Shape 18042">
                  <a:extLst>
                    <a:ext uri="{FF2B5EF4-FFF2-40B4-BE49-F238E27FC236}">
                      <a16:creationId xmlns:a16="http://schemas.microsoft.com/office/drawing/2014/main" id="{A67069E3-ADD1-F78C-3C6C-D8DB0469DC0B}"/>
                    </a:ext>
                  </a:extLst>
                </p:cNvPr>
                <p:cNvSpPr/>
                <p:nvPr/>
              </p:nvSpPr>
              <p:spPr>
                <a:xfrm>
                  <a:off x="8791359" y="2114767"/>
                  <a:ext cx="107632" cy="119656"/>
                </a:xfrm>
                <a:custGeom>
                  <a:avLst/>
                  <a:gdLst>
                    <a:gd name="connsiteX0" fmla="*/ 13949 w 107632"/>
                    <a:gd name="connsiteY0" fmla="*/ 21142 h 119656"/>
                    <a:gd name="connsiteX1" fmla="*/ 952 w 107632"/>
                    <a:gd name="connsiteY1" fmla="*/ 119656 h 119656"/>
                    <a:gd name="connsiteX2" fmla="*/ 94721 w 107632"/>
                    <a:gd name="connsiteY2" fmla="*/ 86750 h 119656"/>
                    <a:gd name="connsiteX3" fmla="*/ 89150 w 107632"/>
                    <a:gd name="connsiteY3" fmla="*/ 11136 h 119656"/>
                    <a:gd name="connsiteX4" fmla="*/ 13949 w 107632"/>
                    <a:gd name="connsiteY4" fmla="*/ 21142 h 119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632" h="119656">
                      <a:moveTo>
                        <a:pt x="13949" y="21142"/>
                      </a:moveTo>
                      <a:cubicBezTo>
                        <a:pt x="-5238" y="44765"/>
                        <a:pt x="952" y="119656"/>
                        <a:pt x="952" y="119656"/>
                      </a:cubicBezTo>
                      <a:cubicBezTo>
                        <a:pt x="952" y="119656"/>
                        <a:pt x="75430" y="110476"/>
                        <a:pt x="94721" y="86750"/>
                      </a:cubicBezTo>
                      <a:cubicBezTo>
                        <a:pt x="113908" y="63127"/>
                        <a:pt x="111432" y="29188"/>
                        <a:pt x="89150" y="11136"/>
                      </a:cubicBezTo>
                      <a:cubicBezTo>
                        <a:pt x="66869" y="-7019"/>
                        <a:pt x="33137" y="-2480"/>
                        <a:pt x="13949" y="21142"/>
                      </a:cubicBezTo>
                      <a:close/>
                    </a:path>
                  </a:pathLst>
                </a:custGeom>
                <a:noFill/>
                <a:ln w="30947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044" name="Freeform: Shape 18043">
                <a:extLst>
                  <a:ext uri="{FF2B5EF4-FFF2-40B4-BE49-F238E27FC236}">
                    <a16:creationId xmlns:a16="http://schemas.microsoft.com/office/drawing/2014/main" id="{6A84416A-36B7-ADED-FB7C-BED61130BE32}"/>
                  </a:ext>
                </a:extLst>
              </p:cNvPr>
              <p:cNvSpPr/>
              <p:nvPr/>
            </p:nvSpPr>
            <p:spPr>
              <a:xfrm>
                <a:off x="8624372" y="2257633"/>
                <a:ext cx="329274" cy="267896"/>
              </a:xfrm>
              <a:custGeom>
                <a:avLst/>
                <a:gdLst>
                  <a:gd name="connsiteX0" fmla="*/ 0 w 329274"/>
                  <a:gd name="connsiteY0" fmla="*/ 0 h 267896"/>
                  <a:gd name="connsiteX1" fmla="*/ 329274 w 329274"/>
                  <a:gd name="connsiteY1" fmla="*/ 0 h 267896"/>
                  <a:gd name="connsiteX2" fmla="*/ 329274 w 329274"/>
                  <a:gd name="connsiteY2" fmla="*/ 267897 h 267896"/>
                  <a:gd name="connsiteX3" fmla="*/ 0 w 329274"/>
                  <a:gd name="connsiteY3" fmla="*/ 267897 h 267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274" h="267896">
                    <a:moveTo>
                      <a:pt x="0" y="0"/>
                    </a:moveTo>
                    <a:lnTo>
                      <a:pt x="329274" y="0"/>
                    </a:lnTo>
                    <a:lnTo>
                      <a:pt x="329274" y="267897"/>
                    </a:lnTo>
                    <a:lnTo>
                      <a:pt x="0" y="267897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5" name="Freeform: Shape 18044">
                <a:extLst>
                  <a:ext uri="{FF2B5EF4-FFF2-40B4-BE49-F238E27FC236}">
                    <a16:creationId xmlns:a16="http://schemas.microsoft.com/office/drawing/2014/main" id="{1172DEB5-7AE5-B451-A37C-EE8AF5D55EDD}"/>
                  </a:ext>
                </a:extLst>
              </p:cNvPr>
              <p:cNvSpPr/>
              <p:nvPr/>
            </p:nvSpPr>
            <p:spPr>
              <a:xfrm>
                <a:off x="8610756" y="2218434"/>
                <a:ext cx="356507" cy="58799"/>
              </a:xfrm>
              <a:custGeom>
                <a:avLst/>
                <a:gdLst>
                  <a:gd name="connsiteX0" fmla="*/ 0 w 356507"/>
                  <a:gd name="connsiteY0" fmla="*/ 0 h 58799"/>
                  <a:gd name="connsiteX1" fmla="*/ 356508 w 356507"/>
                  <a:gd name="connsiteY1" fmla="*/ 0 h 58799"/>
                  <a:gd name="connsiteX2" fmla="*/ 356508 w 356507"/>
                  <a:gd name="connsiteY2" fmla="*/ 58799 h 58799"/>
                  <a:gd name="connsiteX3" fmla="*/ 0 w 356507"/>
                  <a:gd name="connsiteY3" fmla="*/ 58799 h 58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507" h="58799">
                    <a:moveTo>
                      <a:pt x="0" y="0"/>
                    </a:moveTo>
                    <a:lnTo>
                      <a:pt x="356508" y="0"/>
                    </a:lnTo>
                    <a:lnTo>
                      <a:pt x="356508" y="58799"/>
                    </a:lnTo>
                    <a:lnTo>
                      <a:pt x="0" y="58799"/>
                    </a:lnTo>
                    <a:close/>
                  </a:path>
                </a:pathLst>
              </a:custGeom>
              <a:solidFill>
                <a:srgbClr val="A3DEE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6" name="Freeform: Shape 18045">
                <a:extLst>
                  <a:ext uri="{FF2B5EF4-FFF2-40B4-BE49-F238E27FC236}">
                    <a16:creationId xmlns:a16="http://schemas.microsoft.com/office/drawing/2014/main" id="{1B4844C8-76D4-1DB2-DC1B-7D005F43A775}"/>
                  </a:ext>
                </a:extLst>
              </p:cNvPr>
              <p:cNvSpPr/>
              <p:nvPr/>
            </p:nvSpPr>
            <p:spPr>
              <a:xfrm>
                <a:off x="8766109" y="2218434"/>
                <a:ext cx="45698" cy="307199"/>
              </a:xfrm>
              <a:custGeom>
                <a:avLst/>
                <a:gdLst>
                  <a:gd name="connsiteX0" fmla="*/ 0 w 45698"/>
                  <a:gd name="connsiteY0" fmla="*/ 0 h 307199"/>
                  <a:gd name="connsiteX1" fmla="*/ 45698 w 45698"/>
                  <a:gd name="connsiteY1" fmla="*/ 0 h 307199"/>
                  <a:gd name="connsiteX2" fmla="*/ 45698 w 45698"/>
                  <a:gd name="connsiteY2" fmla="*/ 307199 h 307199"/>
                  <a:gd name="connsiteX3" fmla="*/ 0 w 45698"/>
                  <a:gd name="connsiteY3" fmla="*/ 307199 h 30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698" h="307199">
                    <a:moveTo>
                      <a:pt x="0" y="0"/>
                    </a:moveTo>
                    <a:lnTo>
                      <a:pt x="45698" y="0"/>
                    </a:lnTo>
                    <a:lnTo>
                      <a:pt x="45698" y="307199"/>
                    </a:lnTo>
                    <a:lnTo>
                      <a:pt x="0" y="307199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7" name="Freeform: Shape 18046">
                <a:extLst>
                  <a:ext uri="{FF2B5EF4-FFF2-40B4-BE49-F238E27FC236}">
                    <a16:creationId xmlns:a16="http://schemas.microsoft.com/office/drawing/2014/main" id="{970BAE8E-E5A8-7A64-E9A8-44CA28E9B60F}"/>
                  </a:ext>
                </a:extLst>
              </p:cNvPr>
              <p:cNvSpPr/>
              <p:nvPr/>
            </p:nvSpPr>
            <p:spPr>
              <a:xfrm>
                <a:off x="8545561" y="1837994"/>
                <a:ext cx="243448" cy="380439"/>
              </a:xfrm>
              <a:custGeom>
                <a:avLst/>
                <a:gdLst>
                  <a:gd name="connsiteX0" fmla="*/ 0 w 243448"/>
                  <a:gd name="connsiteY0" fmla="*/ 0 h 380439"/>
                  <a:gd name="connsiteX1" fmla="*/ 243448 w 243448"/>
                  <a:gd name="connsiteY1" fmla="*/ 380440 h 380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3448" h="380439">
                    <a:moveTo>
                      <a:pt x="0" y="0"/>
                    </a:moveTo>
                    <a:lnTo>
                      <a:pt x="243448" y="380440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0" name="Freeform: Shape 16319">
                <a:extLst>
                  <a:ext uri="{FF2B5EF4-FFF2-40B4-BE49-F238E27FC236}">
                    <a16:creationId xmlns:a16="http://schemas.microsoft.com/office/drawing/2014/main" id="{C8D9BEF5-6917-95CA-0FAC-14A444949FCE}"/>
                  </a:ext>
                </a:extLst>
              </p:cNvPr>
              <p:cNvSpPr/>
              <p:nvPr/>
            </p:nvSpPr>
            <p:spPr>
              <a:xfrm>
                <a:off x="8789010" y="1831599"/>
                <a:ext cx="242829" cy="386835"/>
              </a:xfrm>
              <a:custGeom>
                <a:avLst/>
                <a:gdLst>
                  <a:gd name="connsiteX0" fmla="*/ 242829 w 242829"/>
                  <a:gd name="connsiteY0" fmla="*/ 0 h 386835"/>
                  <a:gd name="connsiteX1" fmla="*/ 0 w 242829"/>
                  <a:gd name="connsiteY1" fmla="*/ 386836 h 38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2829" h="386835">
                    <a:moveTo>
                      <a:pt x="242829" y="0"/>
                    </a:moveTo>
                    <a:lnTo>
                      <a:pt x="0" y="386836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1" name="Freeform: Shape 16320">
                <a:extLst>
                  <a:ext uri="{FF2B5EF4-FFF2-40B4-BE49-F238E27FC236}">
                    <a16:creationId xmlns:a16="http://schemas.microsoft.com/office/drawing/2014/main" id="{79FAAA9F-1B85-74AE-CAD3-DB6A9716CE4A}"/>
                  </a:ext>
                </a:extLst>
              </p:cNvPr>
              <p:cNvSpPr/>
              <p:nvPr/>
            </p:nvSpPr>
            <p:spPr>
              <a:xfrm>
                <a:off x="8789010" y="1829845"/>
                <a:ext cx="133071" cy="388589"/>
              </a:xfrm>
              <a:custGeom>
                <a:avLst/>
                <a:gdLst>
                  <a:gd name="connsiteX0" fmla="*/ 133071 w 133071"/>
                  <a:gd name="connsiteY0" fmla="*/ 0 h 388589"/>
                  <a:gd name="connsiteX1" fmla="*/ 0 w 133071"/>
                  <a:gd name="connsiteY1" fmla="*/ 388589 h 38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071" h="388589">
                    <a:moveTo>
                      <a:pt x="133071" y="0"/>
                    </a:moveTo>
                    <a:lnTo>
                      <a:pt x="0" y="388589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2" name="Freeform: Shape 16321">
                <a:extLst>
                  <a:ext uri="{FF2B5EF4-FFF2-40B4-BE49-F238E27FC236}">
                    <a16:creationId xmlns:a16="http://schemas.microsoft.com/office/drawing/2014/main" id="{F05B549A-7BB8-8202-D87C-2A71C1128F6E}"/>
                  </a:ext>
                </a:extLst>
              </p:cNvPr>
              <p:cNvSpPr/>
              <p:nvPr/>
            </p:nvSpPr>
            <p:spPr>
              <a:xfrm>
                <a:off x="8788906" y="1823862"/>
                <a:ext cx="1341" cy="394572"/>
              </a:xfrm>
              <a:custGeom>
                <a:avLst/>
                <a:gdLst>
                  <a:gd name="connsiteX0" fmla="*/ 1341 w 1341"/>
                  <a:gd name="connsiteY0" fmla="*/ 0 h 394572"/>
                  <a:gd name="connsiteX1" fmla="*/ 0 w 1341"/>
                  <a:gd name="connsiteY1" fmla="*/ 394572 h 39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41" h="394572">
                    <a:moveTo>
                      <a:pt x="1341" y="0"/>
                    </a:moveTo>
                    <a:lnTo>
                      <a:pt x="0" y="394572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3" name="Freeform: Shape 16322">
                <a:extLst>
                  <a:ext uri="{FF2B5EF4-FFF2-40B4-BE49-F238E27FC236}">
                    <a16:creationId xmlns:a16="http://schemas.microsoft.com/office/drawing/2014/main" id="{1CBA40D5-C42A-6F17-BB7A-DE96EF3E034F}"/>
                  </a:ext>
                </a:extLst>
              </p:cNvPr>
              <p:cNvSpPr/>
              <p:nvPr/>
            </p:nvSpPr>
            <p:spPr>
              <a:xfrm>
                <a:off x="8658208" y="1822108"/>
                <a:ext cx="130801" cy="396325"/>
              </a:xfrm>
              <a:custGeom>
                <a:avLst/>
                <a:gdLst>
                  <a:gd name="connsiteX0" fmla="*/ 0 w 130801"/>
                  <a:gd name="connsiteY0" fmla="*/ 0 h 396325"/>
                  <a:gd name="connsiteX1" fmla="*/ 130802 w 130801"/>
                  <a:gd name="connsiteY1" fmla="*/ 396326 h 39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801" h="396325">
                    <a:moveTo>
                      <a:pt x="0" y="0"/>
                    </a:moveTo>
                    <a:lnTo>
                      <a:pt x="130802" y="396326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4" name="Freeform: Shape 16323">
                <a:extLst>
                  <a:ext uri="{FF2B5EF4-FFF2-40B4-BE49-F238E27FC236}">
                    <a16:creationId xmlns:a16="http://schemas.microsoft.com/office/drawing/2014/main" id="{C9E4BF7E-AF38-577F-D778-790D90155053}"/>
                  </a:ext>
                </a:extLst>
              </p:cNvPr>
              <p:cNvSpPr/>
              <p:nvPr/>
            </p:nvSpPr>
            <p:spPr>
              <a:xfrm>
                <a:off x="8789010" y="2218434"/>
                <a:ext cx="10315" cy="307095"/>
              </a:xfrm>
              <a:custGeom>
                <a:avLst/>
                <a:gdLst>
                  <a:gd name="connsiteX0" fmla="*/ 0 w 10315"/>
                  <a:gd name="connsiteY0" fmla="*/ 0 h 307095"/>
                  <a:gd name="connsiteX1" fmla="*/ 0 w 10315"/>
                  <a:gd name="connsiteY1" fmla="*/ 307096 h 30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15" h="307095">
                    <a:moveTo>
                      <a:pt x="0" y="0"/>
                    </a:moveTo>
                    <a:lnTo>
                      <a:pt x="0" y="307096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5" name="Freeform: Shape 16324">
                <a:extLst>
                  <a:ext uri="{FF2B5EF4-FFF2-40B4-BE49-F238E27FC236}">
                    <a16:creationId xmlns:a16="http://schemas.microsoft.com/office/drawing/2014/main" id="{FABED6A6-6CA4-622E-8EDF-0F249CE176AC}"/>
                  </a:ext>
                </a:extLst>
              </p:cNvPr>
              <p:cNvSpPr/>
              <p:nvPr/>
            </p:nvSpPr>
            <p:spPr>
              <a:xfrm>
                <a:off x="8539991" y="1603005"/>
                <a:ext cx="497625" cy="249328"/>
              </a:xfrm>
              <a:custGeom>
                <a:avLst/>
                <a:gdLst>
                  <a:gd name="connsiteX0" fmla="*/ 59212 w 497625"/>
                  <a:gd name="connsiteY0" fmla="*/ 202599 h 249328"/>
                  <a:gd name="connsiteX1" fmla="*/ 121931 w 497625"/>
                  <a:gd name="connsiteY1" fmla="*/ 249328 h 249328"/>
                  <a:gd name="connsiteX2" fmla="*/ 124716 w 497625"/>
                  <a:gd name="connsiteY2" fmla="*/ 249328 h 249328"/>
                  <a:gd name="connsiteX3" fmla="*/ 187435 w 497625"/>
                  <a:gd name="connsiteY3" fmla="*/ 202599 h 249328"/>
                  <a:gd name="connsiteX4" fmla="*/ 250154 w 497625"/>
                  <a:gd name="connsiteY4" fmla="*/ 249328 h 249328"/>
                  <a:gd name="connsiteX5" fmla="*/ 251598 w 497625"/>
                  <a:gd name="connsiteY5" fmla="*/ 249328 h 249328"/>
                  <a:gd name="connsiteX6" fmla="*/ 314317 w 497625"/>
                  <a:gd name="connsiteY6" fmla="*/ 202599 h 249328"/>
                  <a:gd name="connsiteX7" fmla="*/ 377036 w 497625"/>
                  <a:gd name="connsiteY7" fmla="*/ 249328 h 249328"/>
                  <a:gd name="connsiteX8" fmla="*/ 379821 w 497625"/>
                  <a:gd name="connsiteY8" fmla="*/ 249328 h 249328"/>
                  <a:gd name="connsiteX9" fmla="*/ 442540 w 497625"/>
                  <a:gd name="connsiteY9" fmla="*/ 202599 h 249328"/>
                  <a:gd name="connsiteX10" fmla="*/ 497625 w 497625"/>
                  <a:gd name="connsiteY10" fmla="*/ 231895 h 249328"/>
                  <a:gd name="connsiteX11" fmla="*/ 249019 w 497625"/>
                  <a:gd name="connsiteY11" fmla="*/ 0 h 249328"/>
                  <a:gd name="connsiteX12" fmla="*/ 0 w 497625"/>
                  <a:gd name="connsiteY12" fmla="*/ 238910 h 249328"/>
                  <a:gd name="connsiteX13" fmla="*/ 59005 w 497625"/>
                  <a:gd name="connsiteY13" fmla="*/ 202496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7625" h="249328">
                    <a:moveTo>
                      <a:pt x="59212" y="202599"/>
                    </a:moveTo>
                    <a:cubicBezTo>
                      <a:pt x="89540" y="202599"/>
                      <a:pt x="114916" y="222508"/>
                      <a:pt x="121931" y="249328"/>
                    </a:cubicBezTo>
                    <a:lnTo>
                      <a:pt x="124716" y="249328"/>
                    </a:lnTo>
                    <a:cubicBezTo>
                      <a:pt x="131730" y="222508"/>
                      <a:pt x="157107" y="202599"/>
                      <a:pt x="187435" y="202599"/>
                    </a:cubicBezTo>
                    <a:cubicBezTo>
                      <a:pt x="217763" y="202599"/>
                      <a:pt x="243242" y="222508"/>
                      <a:pt x="250154" y="249328"/>
                    </a:cubicBezTo>
                    <a:lnTo>
                      <a:pt x="251598" y="249328"/>
                    </a:lnTo>
                    <a:cubicBezTo>
                      <a:pt x="258612" y="222508"/>
                      <a:pt x="283989" y="202599"/>
                      <a:pt x="314317" y="202599"/>
                    </a:cubicBezTo>
                    <a:cubicBezTo>
                      <a:pt x="344645" y="202599"/>
                      <a:pt x="370021" y="222508"/>
                      <a:pt x="377036" y="249328"/>
                    </a:cubicBezTo>
                    <a:lnTo>
                      <a:pt x="379821" y="249328"/>
                    </a:lnTo>
                    <a:cubicBezTo>
                      <a:pt x="386835" y="222508"/>
                      <a:pt x="412212" y="202599"/>
                      <a:pt x="442540" y="202599"/>
                    </a:cubicBezTo>
                    <a:cubicBezTo>
                      <a:pt x="465853" y="202599"/>
                      <a:pt x="486175" y="214358"/>
                      <a:pt x="497625" y="231895"/>
                    </a:cubicBezTo>
                    <a:cubicBezTo>
                      <a:pt x="488651" y="102331"/>
                      <a:pt x="380852" y="0"/>
                      <a:pt x="249019" y="0"/>
                    </a:cubicBezTo>
                    <a:cubicBezTo>
                      <a:pt x="117185" y="0"/>
                      <a:pt x="5467" y="106045"/>
                      <a:pt x="0" y="238910"/>
                    </a:cubicBezTo>
                    <a:cubicBezTo>
                      <a:pt x="10109" y="217453"/>
                      <a:pt x="32700" y="202496"/>
                      <a:pt x="59005" y="20249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6" name="Freeform: Shape 16325">
                <a:extLst>
                  <a:ext uri="{FF2B5EF4-FFF2-40B4-BE49-F238E27FC236}">
                    <a16:creationId xmlns:a16="http://schemas.microsoft.com/office/drawing/2014/main" id="{4AC9E37C-A078-C007-6B4D-D3A00E91D754}"/>
                  </a:ext>
                </a:extLst>
              </p:cNvPr>
              <p:cNvSpPr/>
              <p:nvPr/>
            </p:nvSpPr>
            <p:spPr>
              <a:xfrm>
                <a:off x="8788885" y="1603005"/>
                <a:ext cx="131685" cy="249328"/>
              </a:xfrm>
              <a:custGeom>
                <a:avLst/>
                <a:gdLst>
                  <a:gd name="connsiteX0" fmla="*/ 2085 w 131685"/>
                  <a:gd name="connsiteY0" fmla="*/ 249328 h 249328"/>
                  <a:gd name="connsiteX1" fmla="*/ 2807 w 131685"/>
                  <a:gd name="connsiteY1" fmla="*/ 249328 h 249328"/>
                  <a:gd name="connsiteX2" fmla="*/ 65526 w 131685"/>
                  <a:gd name="connsiteY2" fmla="*/ 202599 h 249328"/>
                  <a:gd name="connsiteX3" fmla="*/ 128245 w 131685"/>
                  <a:gd name="connsiteY3" fmla="*/ 249328 h 249328"/>
                  <a:gd name="connsiteX4" fmla="*/ 131030 w 131685"/>
                  <a:gd name="connsiteY4" fmla="*/ 249328 h 249328"/>
                  <a:gd name="connsiteX5" fmla="*/ 228 w 131685"/>
                  <a:gd name="connsiteY5" fmla="*/ 0 h 249328"/>
                  <a:gd name="connsiteX6" fmla="*/ 2085 w 131685"/>
                  <a:gd name="connsiteY6" fmla="*/ 249328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685" h="249328">
                    <a:moveTo>
                      <a:pt x="2085" y="249328"/>
                    </a:moveTo>
                    <a:lnTo>
                      <a:pt x="2807" y="249328"/>
                    </a:lnTo>
                    <a:cubicBezTo>
                      <a:pt x="9822" y="222508"/>
                      <a:pt x="35198" y="202599"/>
                      <a:pt x="65526" y="202599"/>
                    </a:cubicBezTo>
                    <a:cubicBezTo>
                      <a:pt x="95854" y="202599"/>
                      <a:pt x="121230" y="222508"/>
                      <a:pt x="128245" y="249328"/>
                    </a:cubicBezTo>
                    <a:lnTo>
                      <a:pt x="131030" y="249328"/>
                    </a:lnTo>
                    <a:cubicBezTo>
                      <a:pt x="133403" y="220032"/>
                      <a:pt x="136497" y="4848"/>
                      <a:pt x="228" y="0"/>
                    </a:cubicBezTo>
                    <a:cubicBezTo>
                      <a:pt x="-700" y="45182"/>
                      <a:pt x="1466" y="213430"/>
                      <a:pt x="2085" y="249328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7" name="Freeform: Shape 16326">
                <a:extLst>
                  <a:ext uri="{FF2B5EF4-FFF2-40B4-BE49-F238E27FC236}">
                    <a16:creationId xmlns:a16="http://schemas.microsoft.com/office/drawing/2014/main" id="{05BA7E84-9F9B-ED76-432F-2A976BD2446B}"/>
                  </a:ext>
                </a:extLst>
              </p:cNvPr>
              <p:cNvSpPr/>
              <p:nvPr/>
            </p:nvSpPr>
            <p:spPr>
              <a:xfrm>
                <a:off x="8659498" y="1603005"/>
                <a:ext cx="131471" cy="249328"/>
              </a:xfrm>
              <a:custGeom>
                <a:avLst/>
                <a:gdLst>
                  <a:gd name="connsiteX0" fmla="*/ 2423 w 131471"/>
                  <a:gd name="connsiteY0" fmla="*/ 249328 h 249328"/>
                  <a:gd name="connsiteX1" fmla="*/ 5209 w 131471"/>
                  <a:gd name="connsiteY1" fmla="*/ 249328 h 249328"/>
                  <a:gd name="connsiteX2" fmla="*/ 67928 w 131471"/>
                  <a:gd name="connsiteY2" fmla="*/ 202599 h 249328"/>
                  <a:gd name="connsiteX3" fmla="*/ 130646 w 131471"/>
                  <a:gd name="connsiteY3" fmla="*/ 249328 h 249328"/>
                  <a:gd name="connsiteX4" fmla="*/ 131472 w 131471"/>
                  <a:gd name="connsiteY4" fmla="*/ 249328 h 249328"/>
                  <a:gd name="connsiteX5" fmla="*/ 129615 w 131471"/>
                  <a:gd name="connsiteY5" fmla="*/ 0 h 249328"/>
                  <a:gd name="connsiteX6" fmla="*/ 2320 w 131471"/>
                  <a:gd name="connsiteY6" fmla="*/ 249328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471" h="249328">
                    <a:moveTo>
                      <a:pt x="2423" y="249328"/>
                    </a:moveTo>
                    <a:lnTo>
                      <a:pt x="5209" y="249328"/>
                    </a:lnTo>
                    <a:cubicBezTo>
                      <a:pt x="12223" y="222508"/>
                      <a:pt x="37600" y="202599"/>
                      <a:pt x="67928" y="202599"/>
                    </a:cubicBezTo>
                    <a:cubicBezTo>
                      <a:pt x="98255" y="202599"/>
                      <a:pt x="123735" y="222508"/>
                      <a:pt x="130646" y="249328"/>
                    </a:cubicBezTo>
                    <a:lnTo>
                      <a:pt x="131472" y="249328"/>
                    </a:lnTo>
                    <a:cubicBezTo>
                      <a:pt x="131059" y="220135"/>
                      <a:pt x="128790" y="31153"/>
                      <a:pt x="129615" y="0"/>
                    </a:cubicBezTo>
                    <a:cubicBezTo>
                      <a:pt x="-4591" y="0"/>
                      <a:pt x="-4591" y="222508"/>
                      <a:pt x="2320" y="249328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8" name="Freeform: Shape 16327">
                <a:extLst>
                  <a:ext uri="{FF2B5EF4-FFF2-40B4-BE49-F238E27FC236}">
                    <a16:creationId xmlns:a16="http://schemas.microsoft.com/office/drawing/2014/main" id="{D06A5E6E-FB12-7BBE-0E16-C36950304B94}"/>
                  </a:ext>
                </a:extLst>
              </p:cNvPr>
              <p:cNvSpPr/>
              <p:nvPr/>
            </p:nvSpPr>
            <p:spPr>
              <a:xfrm>
                <a:off x="8789216" y="1603005"/>
                <a:ext cx="248606" cy="249328"/>
              </a:xfrm>
              <a:custGeom>
                <a:avLst/>
                <a:gdLst>
                  <a:gd name="connsiteX0" fmla="*/ 130802 w 248606"/>
                  <a:gd name="connsiteY0" fmla="*/ 249328 h 249328"/>
                  <a:gd name="connsiteX1" fmla="*/ 193521 w 248606"/>
                  <a:gd name="connsiteY1" fmla="*/ 202599 h 249328"/>
                  <a:gd name="connsiteX2" fmla="*/ 248606 w 248606"/>
                  <a:gd name="connsiteY2" fmla="*/ 231895 h 249328"/>
                  <a:gd name="connsiteX3" fmla="*/ 0 w 248606"/>
                  <a:gd name="connsiteY3" fmla="*/ 0 h 249328"/>
                  <a:gd name="connsiteX4" fmla="*/ 130802 w 248606"/>
                  <a:gd name="connsiteY4" fmla="*/ 249328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606" h="249328">
                    <a:moveTo>
                      <a:pt x="130802" y="249328"/>
                    </a:moveTo>
                    <a:cubicBezTo>
                      <a:pt x="137817" y="222508"/>
                      <a:pt x="163193" y="202599"/>
                      <a:pt x="193521" y="202599"/>
                    </a:cubicBezTo>
                    <a:cubicBezTo>
                      <a:pt x="216834" y="202599"/>
                      <a:pt x="237156" y="214358"/>
                      <a:pt x="248606" y="231895"/>
                    </a:cubicBezTo>
                    <a:cubicBezTo>
                      <a:pt x="239632" y="102331"/>
                      <a:pt x="131834" y="0"/>
                      <a:pt x="0" y="0"/>
                    </a:cubicBezTo>
                    <a:cubicBezTo>
                      <a:pt x="146069" y="5364"/>
                      <a:pt x="130802" y="249328"/>
                      <a:pt x="130802" y="249328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6329" name="Graphic 18015">
              <a:extLst>
                <a:ext uri="{FF2B5EF4-FFF2-40B4-BE49-F238E27FC236}">
                  <a16:creationId xmlns:a16="http://schemas.microsoft.com/office/drawing/2014/main" id="{2E7F6389-FEAF-ABD7-190D-E3D643F16A08}"/>
                </a:ext>
              </a:extLst>
            </p:cNvPr>
            <p:cNvGrpSpPr/>
            <p:nvPr/>
          </p:nvGrpSpPr>
          <p:grpSpPr>
            <a:xfrm>
              <a:off x="8624372" y="2277233"/>
              <a:ext cx="330305" cy="26407"/>
              <a:chOff x="8624372" y="2277233"/>
              <a:chExt cx="330305" cy="26407"/>
            </a:xfrm>
            <a:solidFill>
              <a:srgbClr val="3D3936">
                <a:alpha val="20000"/>
              </a:srgbClr>
            </a:solidFill>
          </p:grpSpPr>
          <p:sp>
            <p:nvSpPr>
              <p:cNvPr id="16330" name="Freeform: Shape 16329">
                <a:extLst>
                  <a:ext uri="{FF2B5EF4-FFF2-40B4-BE49-F238E27FC236}">
                    <a16:creationId xmlns:a16="http://schemas.microsoft.com/office/drawing/2014/main" id="{50CC0056-7B0E-A88C-85A2-0BAE47AC799C}"/>
                  </a:ext>
                </a:extLst>
              </p:cNvPr>
              <p:cNvSpPr/>
              <p:nvPr/>
            </p:nvSpPr>
            <p:spPr>
              <a:xfrm>
                <a:off x="8624372" y="2277233"/>
                <a:ext cx="142045" cy="26407"/>
              </a:xfrm>
              <a:custGeom>
                <a:avLst/>
                <a:gdLst>
                  <a:gd name="connsiteX0" fmla="*/ 0 w 142045"/>
                  <a:gd name="connsiteY0" fmla="*/ 0 h 26407"/>
                  <a:gd name="connsiteX1" fmla="*/ 142046 w 142045"/>
                  <a:gd name="connsiteY1" fmla="*/ 0 h 26407"/>
                  <a:gd name="connsiteX2" fmla="*/ 142046 w 142045"/>
                  <a:gd name="connsiteY2" fmla="*/ 26408 h 26407"/>
                  <a:gd name="connsiteX3" fmla="*/ 0 w 142045"/>
                  <a:gd name="connsiteY3" fmla="*/ 26408 h 2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45" h="26407">
                    <a:moveTo>
                      <a:pt x="0" y="0"/>
                    </a:moveTo>
                    <a:lnTo>
                      <a:pt x="142046" y="0"/>
                    </a:lnTo>
                    <a:lnTo>
                      <a:pt x="142046" y="26408"/>
                    </a:lnTo>
                    <a:lnTo>
                      <a:pt x="0" y="26408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1" name="Freeform: Shape 16330">
                <a:extLst>
                  <a:ext uri="{FF2B5EF4-FFF2-40B4-BE49-F238E27FC236}">
                    <a16:creationId xmlns:a16="http://schemas.microsoft.com/office/drawing/2014/main" id="{A3890C70-F87E-D0BE-0648-C60FBE48F45F}"/>
                  </a:ext>
                </a:extLst>
              </p:cNvPr>
              <p:cNvSpPr/>
              <p:nvPr/>
            </p:nvSpPr>
            <p:spPr>
              <a:xfrm>
                <a:off x="8812632" y="2277233"/>
                <a:ext cx="142045" cy="26407"/>
              </a:xfrm>
              <a:custGeom>
                <a:avLst/>
                <a:gdLst>
                  <a:gd name="connsiteX0" fmla="*/ 0 w 142045"/>
                  <a:gd name="connsiteY0" fmla="*/ 0 h 26407"/>
                  <a:gd name="connsiteX1" fmla="*/ 142046 w 142045"/>
                  <a:gd name="connsiteY1" fmla="*/ 0 h 26407"/>
                  <a:gd name="connsiteX2" fmla="*/ 142046 w 142045"/>
                  <a:gd name="connsiteY2" fmla="*/ 26408 h 26407"/>
                  <a:gd name="connsiteX3" fmla="*/ 0 w 142045"/>
                  <a:gd name="connsiteY3" fmla="*/ 26408 h 2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45" h="26407">
                    <a:moveTo>
                      <a:pt x="0" y="0"/>
                    </a:moveTo>
                    <a:lnTo>
                      <a:pt x="142046" y="0"/>
                    </a:lnTo>
                    <a:lnTo>
                      <a:pt x="142046" y="26408"/>
                    </a:lnTo>
                    <a:lnTo>
                      <a:pt x="0" y="26408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6332" name="Pink present">
            <a:extLst>
              <a:ext uri="{FF2B5EF4-FFF2-40B4-BE49-F238E27FC236}">
                <a16:creationId xmlns:a16="http://schemas.microsoft.com/office/drawing/2014/main" id="{71F15F87-FCA0-08F8-3BFD-1DED109F9438}"/>
              </a:ext>
            </a:extLst>
          </p:cNvPr>
          <p:cNvGrpSpPr/>
          <p:nvPr/>
        </p:nvGrpSpPr>
        <p:grpSpPr>
          <a:xfrm>
            <a:off x="6535246" y="2107079"/>
            <a:ext cx="497831" cy="922628"/>
            <a:chOff x="9459421" y="2064216"/>
            <a:chExt cx="497831" cy="922628"/>
          </a:xfrm>
        </p:grpSpPr>
        <p:grpSp>
          <p:nvGrpSpPr>
            <p:cNvPr id="16333" name="Graphic 18015">
              <a:extLst>
                <a:ext uri="{FF2B5EF4-FFF2-40B4-BE49-F238E27FC236}">
                  <a16:creationId xmlns:a16="http://schemas.microsoft.com/office/drawing/2014/main" id="{45D952D8-560C-91F4-EBCD-6467B66F4310}"/>
                </a:ext>
              </a:extLst>
            </p:cNvPr>
            <p:cNvGrpSpPr/>
            <p:nvPr/>
          </p:nvGrpSpPr>
          <p:grpSpPr>
            <a:xfrm>
              <a:off x="9459421" y="2064216"/>
              <a:ext cx="497831" cy="922628"/>
              <a:chOff x="9459421" y="2064216"/>
              <a:chExt cx="497831" cy="922628"/>
            </a:xfrm>
          </p:grpSpPr>
          <p:grpSp>
            <p:nvGrpSpPr>
              <p:cNvPr id="16334" name="Graphic 18015">
                <a:extLst>
                  <a:ext uri="{FF2B5EF4-FFF2-40B4-BE49-F238E27FC236}">
                    <a16:creationId xmlns:a16="http://schemas.microsoft.com/office/drawing/2014/main" id="{0A3A964F-689C-1929-D396-A6358786D276}"/>
                  </a:ext>
                </a:extLst>
              </p:cNvPr>
              <p:cNvGrpSpPr/>
              <p:nvPr/>
            </p:nvGrpSpPr>
            <p:grpSpPr>
              <a:xfrm>
                <a:off x="9598355" y="2575978"/>
                <a:ext cx="220211" cy="119656"/>
                <a:chOff x="9598355" y="2575978"/>
                <a:chExt cx="220211" cy="119656"/>
              </a:xfrm>
              <a:noFill/>
            </p:grpSpPr>
            <p:sp>
              <p:nvSpPr>
                <p:cNvPr id="16335" name="Freeform: Shape 16334">
                  <a:extLst>
                    <a:ext uri="{FF2B5EF4-FFF2-40B4-BE49-F238E27FC236}">
                      <a16:creationId xmlns:a16="http://schemas.microsoft.com/office/drawing/2014/main" id="{978A38B8-60E4-B2DC-F793-FDA878C7BB1E}"/>
                    </a:ext>
                  </a:extLst>
                </p:cNvPr>
                <p:cNvSpPr/>
                <p:nvPr/>
              </p:nvSpPr>
              <p:spPr>
                <a:xfrm>
                  <a:off x="9598355" y="2575978"/>
                  <a:ext cx="107632" cy="119656"/>
                </a:xfrm>
                <a:custGeom>
                  <a:avLst/>
                  <a:gdLst>
                    <a:gd name="connsiteX0" fmla="*/ 93683 w 107632"/>
                    <a:gd name="connsiteY0" fmla="*/ 21142 h 119656"/>
                    <a:gd name="connsiteX1" fmla="*/ 106681 w 107632"/>
                    <a:gd name="connsiteY1" fmla="*/ 119656 h 119656"/>
                    <a:gd name="connsiteX2" fmla="*/ 12912 w 107632"/>
                    <a:gd name="connsiteY2" fmla="*/ 86750 h 119656"/>
                    <a:gd name="connsiteX3" fmla="*/ 18482 w 107632"/>
                    <a:gd name="connsiteY3" fmla="*/ 11136 h 119656"/>
                    <a:gd name="connsiteX4" fmla="*/ 93683 w 107632"/>
                    <a:gd name="connsiteY4" fmla="*/ 21142 h 119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632" h="119656">
                      <a:moveTo>
                        <a:pt x="93683" y="21142"/>
                      </a:moveTo>
                      <a:cubicBezTo>
                        <a:pt x="112870" y="44765"/>
                        <a:pt x="106681" y="119656"/>
                        <a:pt x="106681" y="119656"/>
                      </a:cubicBezTo>
                      <a:cubicBezTo>
                        <a:pt x="106681" y="119656"/>
                        <a:pt x="32202" y="110475"/>
                        <a:pt x="12912" y="86750"/>
                      </a:cubicBezTo>
                      <a:cubicBezTo>
                        <a:pt x="-6275" y="63127"/>
                        <a:pt x="-3800" y="29188"/>
                        <a:pt x="18482" y="11136"/>
                      </a:cubicBezTo>
                      <a:cubicBezTo>
                        <a:pt x="40764" y="-7019"/>
                        <a:pt x="74496" y="-2480"/>
                        <a:pt x="93683" y="21142"/>
                      </a:cubicBezTo>
                      <a:close/>
                    </a:path>
                  </a:pathLst>
                </a:custGeom>
                <a:noFill/>
                <a:ln w="30947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36" name="Freeform: Shape 16335">
                  <a:extLst>
                    <a:ext uri="{FF2B5EF4-FFF2-40B4-BE49-F238E27FC236}">
                      <a16:creationId xmlns:a16="http://schemas.microsoft.com/office/drawing/2014/main" id="{49800729-C554-DB96-2C7A-08EBFB834DB5}"/>
                    </a:ext>
                  </a:extLst>
                </p:cNvPr>
                <p:cNvSpPr/>
                <p:nvPr/>
              </p:nvSpPr>
              <p:spPr>
                <a:xfrm>
                  <a:off x="9710893" y="2576022"/>
                  <a:ext cx="107674" cy="119612"/>
                </a:xfrm>
                <a:custGeom>
                  <a:avLst/>
                  <a:gdLst>
                    <a:gd name="connsiteX0" fmla="*/ 13949 w 107674"/>
                    <a:gd name="connsiteY0" fmla="*/ 21098 h 119612"/>
                    <a:gd name="connsiteX1" fmla="*/ 952 w 107674"/>
                    <a:gd name="connsiteY1" fmla="*/ 119612 h 119612"/>
                    <a:gd name="connsiteX2" fmla="*/ 94721 w 107674"/>
                    <a:gd name="connsiteY2" fmla="*/ 86706 h 119612"/>
                    <a:gd name="connsiteX3" fmla="*/ 89150 w 107674"/>
                    <a:gd name="connsiteY3" fmla="*/ 11092 h 119612"/>
                    <a:gd name="connsiteX4" fmla="*/ 13949 w 107674"/>
                    <a:gd name="connsiteY4" fmla="*/ 21098 h 119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674" h="119612">
                      <a:moveTo>
                        <a:pt x="13949" y="21098"/>
                      </a:moveTo>
                      <a:cubicBezTo>
                        <a:pt x="-5238" y="44721"/>
                        <a:pt x="952" y="119612"/>
                        <a:pt x="952" y="119612"/>
                      </a:cubicBezTo>
                      <a:cubicBezTo>
                        <a:pt x="952" y="119612"/>
                        <a:pt x="75431" y="110431"/>
                        <a:pt x="94721" y="86706"/>
                      </a:cubicBezTo>
                      <a:cubicBezTo>
                        <a:pt x="114011" y="62980"/>
                        <a:pt x="111432" y="29144"/>
                        <a:pt x="89150" y="11092"/>
                      </a:cubicBezTo>
                      <a:cubicBezTo>
                        <a:pt x="66869" y="-6960"/>
                        <a:pt x="33137" y="-2524"/>
                        <a:pt x="13949" y="21098"/>
                      </a:cubicBezTo>
                      <a:close/>
                    </a:path>
                  </a:pathLst>
                </a:custGeom>
                <a:noFill/>
                <a:ln w="30947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6337" name="Freeform: Shape 16336">
                <a:extLst>
                  <a:ext uri="{FF2B5EF4-FFF2-40B4-BE49-F238E27FC236}">
                    <a16:creationId xmlns:a16="http://schemas.microsoft.com/office/drawing/2014/main" id="{DB6CC095-8292-3E35-F4D2-5DC712452113}"/>
                  </a:ext>
                </a:extLst>
              </p:cNvPr>
              <p:cNvSpPr/>
              <p:nvPr/>
            </p:nvSpPr>
            <p:spPr>
              <a:xfrm>
                <a:off x="9543803" y="2718845"/>
                <a:ext cx="329274" cy="267896"/>
              </a:xfrm>
              <a:custGeom>
                <a:avLst/>
                <a:gdLst>
                  <a:gd name="connsiteX0" fmla="*/ 0 w 329274"/>
                  <a:gd name="connsiteY0" fmla="*/ 0 h 267896"/>
                  <a:gd name="connsiteX1" fmla="*/ 329274 w 329274"/>
                  <a:gd name="connsiteY1" fmla="*/ 0 h 267896"/>
                  <a:gd name="connsiteX2" fmla="*/ 329274 w 329274"/>
                  <a:gd name="connsiteY2" fmla="*/ 267897 h 267896"/>
                  <a:gd name="connsiteX3" fmla="*/ 0 w 329274"/>
                  <a:gd name="connsiteY3" fmla="*/ 267897 h 267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274" h="267896">
                    <a:moveTo>
                      <a:pt x="0" y="0"/>
                    </a:moveTo>
                    <a:lnTo>
                      <a:pt x="329274" y="0"/>
                    </a:lnTo>
                    <a:lnTo>
                      <a:pt x="329274" y="267897"/>
                    </a:lnTo>
                    <a:lnTo>
                      <a:pt x="0" y="267897"/>
                    </a:lnTo>
                    <a:close/>
                  </a:path>
                </a:pathLst>
              </a:custGeom>
              <a:solidFill>
                <a:srgbClr val="CC33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8" name="Freeform: Shape 16337">
                <a:extLst>
                  <a:ext uri="{FF2B5EF4-FFF2-40B4-BE49-F238E27FC236}">
                    <a16:creationId xmlns:a16="http://schemas.microsoft.com/office/drawing/2014/main" id="{F6D6921A-39EB-2845-EAFC-3E37A0682C83}"/>
                  </a:ext>
                </a:extLst>
              </p:cNvPr>
              <p:cNvSpPr/>
              <p:nvPr/>
            </p:nvSpPr>
            <p:spPr>
              <a:xfrm>
                <a:off x="9530186" y="2679645"/>
                <a:ext cx="356507" cy="58799"/>
              </a:xfrm>
              <a:custGeom>
                <a:avLst/>
                <a:gdLst>
                  <a:gd name="connsiteX0" fmla="*/ 0 w 356507"/>
                  <a:gd name="connsiteY0" fmla="*/ 0 h 58799"/>
                  <a:gd name="connsiteX1" fmla="*/ 356508 w 356507"/>
                  <a:gd name="connsiteY1" fmla="*/ 0 h 58799"/>
                  <a:gd name="connsiteX2" fmla="*/ 356508 w 356507"/>
                  <a:gd name="connsiteY2" fmla="*/ 58799 h 58799"/>
                  <a:gd name="connsiteX3" fmla="*/ 0 w 356507"/>
                  <a:gd name="connsiteY3" fmla="*/ 58799 h 58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507" h="58799">
                    <a:moveTo>
                      <a:pt x="0" y="0"/>
                    </a:moveTo>
                    <a:lnTo>
                      <a:pt x="356508" y="0"/>
                    </a:lnTo>
                    <a:lnTo>
                      <a:pt x="356508" y="58799"/>
                    </a:lnTo>
                    <a:lnTo>
                      <a:pt x="0" y="58799"/>
                    </a:lnTo>
                    <a:close/>
                  </a:path>
                </a:pathLst>
              </a:custGeom>
              <a:solidFill>
                <a:srgbClr val="D65C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9" name="Freeform: Shape 16338">
                <a:extLst>
                  <a:ext uri="{FF2B5EF4-FFF2-40B4-BE49-F238E27FC236}">
                    <a16:creationId xmlns:a16="http://schemas.microsoft.com/office/drawing/2014/main" id="{951B8537-D24E-CEFA-7D2F-27A1E09DCA46}"/>
                  </a:ext>
                </a:extLst>
              </p:cNvPr>
              <p:cNvSpPr/>
              <p:nvPr/>
            </p:nvSpPr>
            <p:spPr>
              <a:xfrm>
                <a:off x="9685540" y="2679645"/>
                <a:ext cx="45698" cy="307199"/>
              </a:xfrm>
              <a:custGeom>
                <a:avLst/>
                <a:gdLst>
                  <a:gd name="connsiteX0" fmla="*/ 0 w 45698"/>
                  <a:gd name="connsiteY0" fmla="*/ 0 h 307199"/>
                  <a:gd name="connsiteX1" fmla="*/ 45698 w 45698"/>
                  <a:gd name="connsiteY1" fmla="*/ 0 h 307199"/>
                  <a:gd name="connsiteX2" fmla="*/ 45698 w 45698"/>
                  <a:gd name="connsiteY2" fmla="*/ 307199 h 307199"/>
                  <a:gd name="connsiteX3" fmla="*/ 0 w 45698"/>
                  <a:gd name="connsiteY3" fmla="*/ 307199 h 30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698" h="307199">
                    <a:moveTo>
                      <a:pt x="0" y="0"/>
                    </a:moveTo>
                    <a:lnTo>
                      <a:pt x="45698" y="0"/>
                    </a:lnTo>
                    <a:lnTo>
                      <a:pt x="45698" y="307199"/>
                    </a:lnTo>
                    <a:lnTo>
                      <a:pt x="0" y="307199"/>
                    </a:lnTo>
                    <a:close/>
                  </a:path>
                </a:pathLst>
              </a:custGeom>
              <a:solidFill>
                <a:srgbClr val="8DA5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0" name="Freeform: Shape 16339">
                <a:extLst>
                  <a:ext uri="{FF2B5EF4-FFF2-40B4-BE49-F238E27FC236}">
                    <a16:creationId xmlns:a16="http://schemas.microsoft.com/office/drawing/2014/main" id="{69FA17F3-7744-E39E-C5DC-4C2913033C09}"/>
                  </a:ext>
                </a:extLst>
              </p:cNvPr>
              <p:cNvSpPr/>
              <p:nvPr/>
            </p:nvSpPr>
            <p:spPr>
              <a:xfrm>
                <a:off x="9464992" y="2299309"/>
                <a:ext cx="243448" cy="380336"/>
              </a:xfrm>
              <a:custGeom>
                <a:avLst/>
                <a:gdLst>
                  <a:gd name="connsiteX0" fmla="*/ 0 w 243448"/>
                  <a:gd name="connsiteY0" fmla="*/ 0 h 380336"/>
                  <a:gd name="connsiteX1" fmla="*/ 243449 w 243448"/>
                  <a:gd name="connsiteY1" fmla="*/ 380337 h 38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3448" h="380336">
                    <a:moveTo>
                      <a:pt x="0" y="0"/>
                    </a:moveTo>
                    <a:lnTo>
                      <a:pt x="243449" y="380337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1" name="Freeform: Shape 16340">
                <a:extLst>
                  <a:ext uri="{FF2B5EF4-FFF2-40B4-BE49-F238E27FC236}">
                    <a16:creationId xmlns:a16="http://schemas.microsoft.com/office/drawing/2014/main" id="{699DBB5F-BEE5-A297-36D6-CA6E102C89F7}"/>
                  </a:ext>
                </a:extLst>
              </p:cNvPr>
              <p:cNvSpPr/>
              <p:nvPr/>
            </p:nvSpPr>
            <p:spPr>
              <a:xfrm>
                <a:off x="9708440" y="2292810"/>
                <a:ext cx="242932" cy="386835"/>
              </a:xfrm>
              <a:custGeom>
                <a:avLst/>
                <a:gdLst>
                  <a:gd name="connsiteX0" fmla="*/ 242933 w 242932"/>
                  <a:gd name="connsiteY0" fmla="*/ 0 h 386835"/>
                  <a:gd name="connsiteX1" fmla="*/ 0 w 242932"/>
                  <a:gd name="connsiteY1" fmla="*/ 386836 h 38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2932" h="386835">
                    <a:moveTo>
                      <a:pt x="242933" y="0"/>
                    </a:moveTo>
                    <a:lnTo>
                      <a:pt x="0" y="386836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2" name="Freeform: Shape 16341">
                <a:extLst>
                  <a:ext uri="{FF2B5EF4-FFF2-40B4-BE49-F238E27FC236}">
                    <a16:creationId xmlns:a16="http://schemas.microsoft.com/office/drawing/2014/main" id="{BABA69E7-D772-110F-ACA2-A5F721015246}"/>
                  </a:ext>
                </a:extLst>
              </p:cNvPr>
              <p:cNvSpPr/>
              <p:nvPr/>
            </p:nvSpPr>
            <p:spPr>
              <a:xfrm>
                <a:off x="9708440" y="2291159"/>
                <a:ext cx="133071" cy="388486"/>
              </a:xfrm>
              <a:custGeom>
                <a:avLst/>
                <a:gdLst>
                  <a:gd name="connsiteX0" fmla="*/ 133071 w 133071"/>
                  <a:gd name="connsiteY0" fmla="*/ 0 h 388486"/>
                  <a:gd name="connsiteX1" fmla="*/ 0 w 133071"/>
                  <a:gd name="connsiteY1" fmla="*/ 388486 h 388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071" h="388486">
                    <a:moveTo>
                      <a:pt x="133071" y="0"/>
                    </a:moveTo>
                    <a:lnTo>
                      <a:pt x="0" y="388486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3" name="Freeform: Shape 16342">
                <a:extLst>
                  <a:ext uri="{FF2B5EF4-FFF2-40B4-BE49-F238E27FC236}">
                    <a16:creationId xmlns:a16="http://schemas.microsoft.com/office/drawing/2014/main" id="{76315045-87A7-BBD4-038A-7E987F51D1BC}"/>
                  </a:ext>
                </a:extLst>
              </p:cNvPr>
              <p:cNvSpPr/>
              <p:nvPr/>
            </p:nvSpPr>
            <p:spPr>
              <a:xfrm>
                <a:off x="9708337" y="2285073"/>
                <a:ext cx="1341" cy="394572"/>
              </a:xfrm>
              <a:custGeom>
                <a:avLst/>
                <a:gdLst>
                  <a:gd name="connsiteX0" fmla="*/ 1341 w 1341"/>
                  <a:gd name="connsiteY0" fmla="*/ 0 h 394572"/>
                  <a:gd name="connsiteX1" fmla="*/ 0 w 1341"/>
                  <a:gd name="connsiteY1" fmla="*/ 394572 h 39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41" h="394572">
                    <a:moveTo>
                      <a:pt x="1341" y="0"/>
                    </a:moveTo>
                    <a:lnTo>
                      <a:pt x="0" y="394572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4" name="Freeform: Shape 16343">
                <a:extLst>
                  <a:ext uri="{FF2B5EF4-FFF2-40B4-BE49-F238E27FC236}">
                    <a16:creationId xmlns:a16="http://schemas.microsoft.com/office/drawing/2014/main" id="{F1D6B3A0-35A2-7B9E-7E35-26325F153E9F}"/>
                  </a:ext>
                </a:extLst>
              </p:cNvPr>
              <p:cNvSpPr/>
              <p:nvPr/>
            </p:nvSpPr>
            <p:spPr>
              <a:xfrm>
                <a:off x="9577638" y="2283422"/>
                <a:ext cx="130801" cy="396222"/>
              </a:xfrm>
              <a:custGeom>
                <a:avLst/>
                <a:gdLst>
                  <a:gd name="connsiteX0" fmla="*/ 0 w 130801"/>
                  <a:gd name="connsiteY0" fmla="*/ 0 h 396222"/>
                  <a:gd name="connsiteX1" fmla="*/ 130802 w 130801"/>
                  <a:gd name="connsiteY1" fmla="*/ 396223 h 396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801" h="396222">
                    <a:moveTo>
                      <a:pt x="0" y="0"/>
                    </a:moveTo>
                    <a:lnTo>
                      <a:pt x="130802" y="396223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5" name="Freeform: Shape 16344">
                <a:extLst>
                  <a:ext uri="{FF2B5EF4-FFF2-40B4-BE49-F238E27FC236}">
                    <a16:creationId xmlns:a16="http://schemas.microsoft.com/office/drawing/2014/main" id="{43ED2203-F926-7089-6331-6423BD6651BA}"/>
                  </a:ext>
                </a:extLst>
              </p:cNvPr>
              <p:cNvSpPr/>
              <p:nvPr/>
            </p:nvSpPr>
            <p:spPr>
              <a:xfrm>
                <a:off x="9708440" y="2679645"/>
                <a:ext cx="10315" cy="307199"/>
              </a:xfrm>
              <a:custGeom>
                <a:avLst/>
                <a:gdLst>
                  <a:gd name="connsiteX0" fmla="*/ 0 w 10315"/>
                  <a:gd name="connsiteY0" fmla="*/ 0 h 307199"/>
                  <a:gd name="connsiteX1" fmla="*/ 0 w 10315"/>
                  <a:gd name="connsiteY1" fmla="*/ 307199 h 30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15" h="307199">
                    <a:moveTo>
                      <a:pt x="0" y="0"/>
                    </a:moveTo>
                    <a:lnTo>
                      <a:pt x="0" y="307199"/>
                    </a:lnTo>
                  </a:path>
                </a:pathLst>
              </a:custGeom>
              <a:ln w="10316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8" name="Freeform: Shape 18047">
                <a:extLst>
                  <a:ext uri="{FF2B5EF4-FFF2-40B4-BE49-F238E27FC236}">
                    <a16:creationId xmlns:a16="http://schemas.microsoft.com/office/drawing/2014/main" id="{EFC751DA-71FB-5D18-7BA5-94BE54F491CB}"/>
                  </a:ext>
                </a:extLst>
              </p:cNvPr>
              <p:cNvSpPr/>
              <p:nvPr/>
            </p:nvSpPr>
            <p:spPr>
              <a:xfrm>
                <a:off x="9459421" y="2064216"/>
                <a:ext cx="497625" cy="249328"/>
              </a:xfrm>
              <a:custGeom>
                <a:avLst/>
                <a:gdLst>
                  <a:gd name="connsiteX0" fmla="*/ 59212 w 497625"/>
                  <a:gd name="connsiteY0" fmla="*/ 202599 h 249328"/>
                  <a:gd name="connsiteX1" fmla="*/ 121930 w 497625"/>
                  <a:gd name="connsiteY1" fmla="*/ 249328 h 249328"/>
                  <a:gd name="connsiteX2" fmla="*/ 124716 w 497625"/>
                  <a:gd name="connsiteY2" fmla="*/ 249328 h 249328"/>
                  <a:gd name="connsiteX3" fmla="*/ 187435 w 497625"/>
                  <a:gd name="connsiteY3" fmla="*/ 202599 h 249328"/>
                  <a:gd name="connsiteX4" fmla="*/ 250154 w 497625"/>
                  <a:gd name="connsiteY4" fmla="*/ 249328 h 249328"/>
                  <a:gd name="connsiteX5" fmla="*/ 251598 w 497625"/>
                  <a:gd name="connsiteY5" fmla="*/ 249328 h 249328"/>
                  <a:gd name="connsiteX6" fmla="*/ 314317 w 497625"/>
                  <a:gd name="connsiteY6" fmla="*/ 202599 h 249328"/>
                  <a:gd name="connsiteX7" fmla="*/ 377036 w 497625"/>
                  <a:gd name="connsiteY7" fmla="*/ 249328 h 249328"/>
                  <a:gd name="connsiteX8" fmla="*/ 379821 w 497625"/>
                  <a:gd name="connsiteY8" fmla="*/ 249328 h 249328"/>
                  <a:gd name="connsiteX9" fmla="*/ 442540 w 497625"/>
                  <a:gd name="connsiteY9" fmla="*/ 202599 h 249328"/>
                  <a:gd name="connsiteX10" fmla="*/ 497625 w 497625"/>
                  <a:gd name="connsiteY10" fmla="*/ 231895 h 249328"/>
                  <a:gd name="connsiteX11" fmla="*/ 249019 w 497625"/>
                  <a:gd name="connsiteY11" fmla="*/ 0 h 249328"/>
                  <a:gd name="connsiteX12" fmla="*/ 0 w 497625"/>
                  <a:gd name="connsiteY12" fmla="*/ 238910 h 249328"/>
                  <a:gd name="connsiteX13" fmla="*/ 59005 w 497625"/>
                  <a:gd name="connsiteY13" fmla="*/ 202495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7625" h="249328">
                    <a:moveTo>
                      <a:pt x="59212" y="202599"/>
                    </a:moveTo>
                    <a:cubicBezTo>
                      <a:pt x="89539" y="202599"/>
                      <a:pt x="114916" y="222508"/>
                      <a:pt x="121930" y="249328"/>
                    </a:cubicBezTo>
                    <a:lnTo>
                      <a:pt x="124716" y="249328"/>
                    </a:lnTo>
                    <a:cubicBezTo>
                      <a:pt x="131730" y="222508"/>
                      <a:pt x="157107" y="202599"/>
                      <a:pt x="187435" y="202599"/>
                    </a:cubicBezTo>
                    <a:cubicBezTo>
                      <a:pt x="217763" y="202599"/>
                      <a:pt x="243242" y="222508"/>
                      <a:pt x="250154" y="249328"/>
                    </a:cubicBezTo>
                    <a:lnTo>
                      <a:pt x="251598" y="249328"/>
                    </a:lnTo>
                    <a:cubicBezTo>
                      <a:pt x="258612" y="222508"/>
                      <a:pt x="283989" y="202599"/>
                      <a:pt x="314317" y="202599"/>
                    </a:cubicBezTo>
                    <a:cubicBezTo>
                      <a:pt x="344645" y="202599"/>
                      <a:pt x="370021" y="222508"/>
                      <a:pt x="377036" y="249328"/>
                    </a:cubicBezTo>
                    <a:lnTo>
                      <a:pt x="379821" y="249328"/>
                    </a:lnTo>
                    <a:cubicBezTo>
                      <a:pt x="386835" y="222508"/>
                      <a:pt x="412212" y="202599"/>
                      <a:pt x="442540" y="202599"/>
                    </a:cubicBezTo>
                    <a:cubicBezTo>
                      <a:pt x="465853" y="202599"/>
                      <a:pt x="486175" y="214358"/>
                      <a:pt x="497625" y="231895"/>
                    </a:cubicBezTo>
                    <a:cubicBezTo>
                      <a:pt x="488651" y="102331"/>
                      <a:pt x="380852" y="0"/>
                      <a:pt x="249019" y="0"/>
                    </a:cubicBezTo>
                    <a:cubicBezTo>
                      <a:pt x="117185" y="0"/>
                      <a:pt x="5467" y="106045"/>
                      <a:pt x="0" y="238910"/>
                    </a:cubicBezTo>
                    <a:cubicBezTo>
                      <a:pt x="10109" y="217453"/>
                      <a:pt x="32700" y="202495"/>
                      <a:pt x="59005" y="202495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9" name="Freeform: Shape 18048">
                <a:extLst>
                  <a:ext uri="{FF2B5EF4-FFF2-40B4-BE49-F238E27FC236}">
                    <a16:creationId xmlns:a16="http://schemas.microsoft.com/office/drawing/2014/main" id="{A6C00BDF-7CFE-E186-A237-A787A6B99AF8}"/>
                  </a:ext>
                </a:extLst>
              </p:cNvPr>
              <p:cNvSpPr/>
              <p:nvPr/>
            </p:nvSpPr>
            <p:spPr>
              <a:xfrm>
                <a:off x="9708418" y="2064216"/>
                <a:ext cx="131685" cy="249328"/>
              </a:xfrm>
              <a:custGeom>
                <a:avLst/>
                <a:gdLst>
                  <a:gd name="connsiteX0" fmla="*/ 2085 w 131685"/>
                  <a:gd name="connsiteY0" fmla="*/ 249328 h 249328"/>
                  <a:gd name="connsiteX1" fmla="*/ 2807 w 131685"/>
                  <a:gd name="connsiteY1" fmla="*/ 249328 h 249328"/>
                  <a:gd name="connsiteX2" fmla="*/ 65526 w 131685"/>
                  <a:gd name="connsiteY2" fmla="*/ 202599 h 249328"/>
                  <a:gd name="connsiteX3" fmla="*/ 128245 w 131685"/>
                  <a:gd name="connsiteY3" fmla="*/ 249328 h 249328"/>
                  <a:gd name="connsiteX4" fmla="*/ 131030 w 131685"/>
                  <a:gd name="connsiteY4" fmla="*/ 249328 h 249328"/>
                  <a:gd name="connsiteX5" fmla="*/ 228 w 131685"/>
                  <a:gd name="connsiteY5" fmla="*/ 0 h 249328"/>
                  <a:gd name="connsiteX6" fmla="*/ 2085 w 131685"/>
                  <a:gd name="connsiteY6" fmla="*/ 249328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685" h="249328">
                    <a:moveTo>
                      <a:pt x="2085" y="249328"/>
                    </a:moveTo>
                    <a:lnTo>
                      <a:pt x="2807" y="249328"/>
                    </a:lnTo>
                    <a:cubicBezTo>
                      <a:pt x="9822" y="222508"/>
                      <a:pt x="35198" y="202599"/>
                      <a:pt x="65526" y="202599"/>
                    </a:cubicBezTo>
                    <a:cubicBezTo>
                      <a:pt x="95854" y="202599"/>
                      <a:pt x="121230" y="222508"/>
                      <a:pt x="128245" y="249328"/>
                    </a:cubicBezTo>
                    <a:lnTo>
                      <a:pt x="131030" y="249328"/>
                    </a:lnTo>
                    <a:cubicBezTo>
                      <a:pt x="133403" y="220032"/>
                      <a:pt x="136497" y="4848"/>
                      <a:pt x="228" y="0"/>
                    </a:cubicBezTo>
                    <a:cubicBezTo>
                      <a:pt x="-700" y="45182"/>
                      <a:pt x="1466" y="213430"/>
                      <a:pt x="2085" y="249328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50" name="Freeform: Shape 18049">
                <a:extLst>
                  <a:ext uri="{FF2B5EF4-FFF2-40B4-BE49-F238E27FC236}">
                    <a16:creationId xmlns:a16="http://schemas.microsoft.com/office/drawing/2014/main" id="{35716B71-2FFE-95B7-A41A-B20A0D2240EF}"/>
                  </a:ext>
                </a:extLst>
              </p:cNvPr>
              <p:cNvSpPr/>
              <p:nvPr/>
            </p:nvSpPr>
            <p:spPr>
              <a:xfrm>
                <a:off x="9578928" y="2064216"/>
                <a:ext cx="131471" cy="249328"/>
              </a:xfrm>
              <a:custGeom>
                <a:avLst/>
                <a:gdLst>
                  <a:gd name="connsiteX0" fmla="*/ 2423 w 131471"/>
                  <a:gd name="connsiteY0" fmla="*/ 249328 h 249328"/>
                  <a:gd name="connsiteX1" fmla="*/ 5209 w 131471"/>
                  <a:gd name="connsiteY1" fmla="*/ 249328 h 249328"/>
                  <a:gd name="connsiteX2" fmla="*/ 67928 w 131471"/>
                  <a:gd name="connsiteY2" fmla="*/ 202599 h 249328"/>
                  <a:gd name="connsiteX3" fmla="*/ 130646 w 131471"/>
                  <a:gd name="connsiteY3" fmla="*/ 249328 h 249328"/>
                  <a:gd name="connsiteX4" fmla="*/ 131472 w 131471"/>
                  <a:gd name="connsiteY4" fmla="*/ 249328 h 249328"/>
                  <a:gd name="connsiteX5" fmla="*/ 129615 w 131471"/>
                  <a:gd name="connsiteY5" fmla="*/ 0 h 249328"/>
                  <a:gd name="connsiteX6" fmla="*/ 2320 w 131471"/>
                  <a:gd name="connsiteY6" fmla="*/ 249328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471" h="249328">
                    <a:moveTo>
                      <a:pt x="2423" y="249328"/>
                    </a:moveTo>
                    <a:lnTo>
                      <a:pt x="5209" y="249328"/>
                    </a:lnTo>
                    <a:cubicBezTo>
                      <a:pt x="12223" y="222508"/>
                      <a:pt x="37600" y="202599"/>
                      <a:pt x="67928" y="202599"/>
                    </a:cubicBezTo>
                    <a:cubicBezTo>
                      <a:pt x="98255" y="202599"/>
                      <a:pt x="123735" y="222508"/>
                      <a:pt x="130646" y="249328"/>
                    </a:cubicBezTo>
                    <a:lnTo>
                      <a:pt x="131472" y="249328"/>
                    </a:lnTo>
                    <a:cubicBezTo>
                      <a:pt x="131059" y="220135"/>
                      <a:pt x="128790" y="31153"/>
                      <a:pt x="129615" y="0"/>
                    </a:cubicBezTo>
                    <a:cubicBezTo>
                      <a:pt x="-4591" y="0"/>
                      <a:pt x="-4591" y="222508"/>
                      <a:pt x="2320" y="249328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51" name="Freeform: Shape 18050">
                <a:extLst>
                  <a:ext uri="{FF2B5EF4-FFF2-40B4-BE49-F238E27FC236}">
                    <a16:creationId xmlns:a16="http://schemas.microsoft.com/office/drawing/2014/main" id="{09658CC8-AC39-10D3-793A-7820D66F1409}"/>
                  </a:ext>
                </a:extLst>
              </p:cNvPr>
              <p:cNvSpPr/>
              <p:nvPr/>
            </p:nvSpPr>
            <p:spPr>
              <a:xfrm>
                <a:off x="9708646" y="2064216"/>
                <a:ext cx="248606" cy="249328"/>
              </a:xfrm>
              <a:custGeom>
                <a:avLst/>
                <a:gdLst>
                  <a:gd name="connsiteX0" fmla="*/ 130802 w 248606"/>
                  <a:gd name="connsiteY0" fmla="*/ 249328 h 249328"/>
                  <a:gd name="connsiteX1" fmla="*/ 193521 w 248606"/>
                  <a:gd name="connsiteY1" fmla="*/ 202599 h 249328"/>
                  <a:gd name="connsiteX2" fmla="*/ 248606 w 248606"/>
                  <a:gd name="connsiteY2" fmla="*/ 231895 h 249328"/>
                  <a:gd name="connsiteX3" fmla="*/ 0 w 248606"/>
                  <a:gd name="connsiteY3" fmla="*/ 0 h 249328"/>
                  <a:gd name="connsiteX4" fmla="*/ 130802 w 248606"/>
                  <a:gd name="connsiteY4" fmla="*/ 249328 h 24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606" h="249328">
                    <a:moveTo>
                      <a:pt x="130802" y="249328"/>
                    </a:moveTo>
                    <a:cubicBezTo>
                      <a:pt x="137817" y="222508"/>
                      <a:pt x="163193" y="202599"/>
                      <a:pt x="193521" y="202599"/>
                    </a:cubicBezTo>
                    <a:cubicBezTo>
                      <a:pt x="216834" y="202599"/>
                      <a:pt x="237156" y="214358"/>
                      <a:pt x="248606" y="231895"/>
                    </a:cubicBezTo>
                    <a:cubicBezTo>
                      <a:pt x="239632" y="102331"/>
                      <a:pt x="131834" y="0"/>
                      <a:pt x="0" y="0"/>
                    </a:cubicBezTo>
                    <a:cubicBezTo>
                      <a:pt x="146069" y="5364"/>
                      <a:pt x="130802" y="249328"/>
                      <a:pt x="130802" y="249328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8052" name="Graphic 18015">
              <a:extLst>
                <a:ext uri="{FF2B5EF4-FFF2-40B4-BE49-F238E27FC236}">
                  <a16:creationId xmlns:a16="http://schemas.microsoft.com/office/drawing/2014/main" id="{D5B0B629-A480-A46C-56D7-557127CDDBC6}"/>
                </a:ext>
              </a:extLst>
            </p:cNvPr>
            <p:cNvGrpSpPr/>
            <p:nvPr/>
          </p:nvGrpSpPr>
          <p:grpSpPr>
            <a:xfrm>
              <a:off x="9543287" y="2738444"/>
              <a:ext cx="330305" cy="26407"/>
              <a:chOff x="9543287" y="2738444"/>
              <a:chExt cx="330305" cy="26407"/>
            </a:xfrm>
            <a:solidFill>
              <a:srgbClr val="3D3936">
                <a:alpha val="20000"/>
              </a:srgbClr>
            </a:solidFill>
          </p:grpSpPr>
          <p:sp>
            <p:nvSpPr>
              <p:cNvPr id="18053" name="Freeform: Shape 18052">
                <a:extLst>
                  <a:ext uri="{FF2B5EF4-FFF2-40B4-BE49-F238E27FC236}">
                    <a16:creationId xmlns:a16="http://schemas.microsoft.com/office/drawing/2014/main" id="{718691B3-37B7-F24B-66B4-80A779C794EE}"/>
                  </a:ext>
                </a:extLst>
              </p:cNvPr>
              <p:cNvSpPr/>
              <p:nvPr/>
            </p:nvSpPr>
            <p:spPr>
              <a:xfrm>
                <a:off x="9543287" y="2738444"/>
                <a:ext cx="142045" cy="26407"/>
              </a:xfrm>
              <a:custGeom>
                <a:avLst/>
                <a:gdLst>
                  <a:gd name="connsiteX0" fmla="*/ 0 w 142045"/>
                  <a:gd name="connsiteY0" fmla="*/ 0 h 26407"/>
                  <a:gd name="connsiteX1" fmla="*/ 142046 w 142045"/>
                  <a:gd name="connsiteY1" fmla="*/ 0 h 26407"/>
                  <a:gd name="connsiteX2" fmla="*/ 142046 w 142045"/>
                  <a:gd name="connsiteY2" fmla="*/ 26408 h 26407"/>
                  <a:gd name="connsiteX3" fmla="*/ 0 w 142045"/>
                  <a:gd name="connsiteY3" fmla="*/ 26408 h 2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45" h="26407">
                    <a:moveTo>
                      <a:pt x="0" y="0"/>
                    </a:moveTo>
                    <a:lnTo>
                      <a:pt x="142046" y="0"/>
                    </a:lnTo>
                    <a:lnTo>
                      <a:pt x="142046" y="26408"/>
                    </a:lnTo>
                    <a:lnTo>
                      <a:pt x="0" y="26408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54" name="Freeform: Shape 18053">
                <a:extLst>
                  <a:ext uri="{FF2B5EF4-FFF2-40B4-BE49-F238E27FC236}">
                    <a16:creationId xmlns:a16="http://schemas.microsoft.com/office/drawing/2014/main" id="{F9ADF2AC-D527-52B7-2FDA-E8164D5060AE}"/>
                  </a:ext>
                </a:extLst>
              </p:cNvPr>
              <p:cNvSpPr/>
              <p:nvPr/>
            </p:nvSpPr>
            <p:spPr>
              <a:xfrm>
                <a:off x="9731547" y="2738444"/>
                <a:ext cx="142045" cy="26407"/>
              </a:xfrm>
              <a:custGeom>
                <a:avLst/>
                <a:gdLst>
                  <a:gd name="connsiteX0" fmla="*/ 0 w 142045"/>
                  <a:gd name="connsiteY0" fmla="*/ 0 h 26407"/>
                  <a:gd name="connsiteX1" fmla="*/ 142046 w 142045"/>
                  <a:gd name="connsiteY1" fmla="*/ 0 h 26407"/>
                  <a:gd name="connsiteX2" fmla="*/ 142046 w 142045"/>
                  <a:gd name="connsiteY2" fmla="*/ 26408 h 26407"/>
                  <a:gd name="connsiteX3" fmla="*/ 0 w 142045"/>
                  <a:gd name="connsiteY3" fmla="*/ 26408 h 26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045" h="26407">
                    <a:moveTo>
                      <a:pt x="0" y="0"/>
                    </a:moveTo>
                    <a:lnTo>
                      <a:pt x="142046" y="0"/>
                    </a:lnTo>
                    <a:lnTo>
                      <a:pt x="142046" y="26408"/>
                    </a:lnTo>
                    <a:lnTo>
                      <a:pt x="0" y="26408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3056" name="!!Rocket in flight 5">
            <a:extLst>
              <a:ext uri="{FF2B5EF4-FFF2-40B4-BE49-F238E27FC236}">
                <a16:creationId xmlns:a16="http://schemas.microsoft.com/office/drawing/2014/main" id="{DBAC79A0-A8D3-800D-7CE9-AC976B7BA3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 flipV="1">
            <a:off x="47888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7639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4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059049F-BF48-C52D-DBED-5FC1793B940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18217" name="Yeti">
            <a:extLst>
              <a:ext uri="{FF2B5EF4-FFF2-40B4-BE49-F238E27FC236}">
                <a16:creationId xmlns:a16="http://schemas.microsoft.com/office/drawing/2014/main" id="{3D7B5059-5DA3-E536-8831-72094B0A4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0262" y="3762374"/>
            <a:ext cx="1885950" cy="2219325"/>
          </a:xfrm>
          <a:prstGeom prst="rect">
            <a:avLst/>
          </a:prstGeom>
        </p:spPr>
      </p:pic>
      <p:pic>
        <p:nvPicPr>
          <p:cNvPr id="2" name="Uranus sign">
            <a:extLst>
              <a:ext uri="{FF2B5EF4-FFF2-40B4-BE49-F238E27FC236}">
                <a16:creationId xmlns:a16="http://schemas.microsoft.com/office/drawing/2014/main" id="{D4838F2B-738B-5AB3-1ED2-9430BE348A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14925" y="4181475"/>
            <a:ext cx="2352675" cy="1307041"/>
          </a:xfrm>
          <a:prstGeom prst="rect">
            <a:avLst/>
          </a:prstGeom>
        </p:spPr>
      </p:pic>
      <p:pic>
        <p:nvPicPr>
          <p:cNvPr id="3" name="Uranus">
            <a:extLst>
              <a:ext uri="{FF2B5EF4-FFF2-40B4-BE49-F238E27FC236}">
                <a16:creationId xmlns:a16="http://schemas.microsoft.com/office/drawing/2014/main" id="{81ED0262-49FD-BE36-5E48-C897D88820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19636" y="3511589"/>
            <a:ext cx="7552828" cy="6273722"/>
          </a:xfrm>
          <a:prstGeom prst="rect">
            <a:avLst/>
          </a:prstGeom>
        </p:spPr>
      </p:pic>
      <p:grpSp>
        <p:nvGrpSpPr>
          <p:cNvPr id="18153" name="Yellow present">
            <a:extLst>
              <a:ext uri="{FF2B5EF4-FFF2-40B4-BE49-F238E27FC236}">
                <a16:creationId xmlns:a16="http://schemas.microsoft.com/office/drawing/2014/main" id="{AF3E1B44-668C-43CA-DEED-46DCA200FCB9}"/>
              </a:ext>
            </a:extLst>
          </p:cNvPr>
          <p:cNvGrpSpPr>
            <a:grpSpLocks noChangeAspect="1"/>
          </p:cNvGrpSpPr>
          <p:nvPr/>
        </p:nvGrpSpPr>
        <p:grpSpPr>
          <a:xfrm>
            <a:off x="5257067" y="3957638"/>
            <a:ext cx="164673" cy="305313"/>
            <a:chOff x="7329487" y="-346043"/>
            <a:chExt cx="459486" cy="851915"/>
          </a:xfrm>
        </p:grpSpPr>
        <p:grpSp>
          <p:nvGrpSpPr>
            <p:cNvPr id="18154" name="Graphic 4">
              <a:extLst>
                <a:ext uri="{FF2B5EF4-FFF2-40B4-BE49-F238E27FC236}">
                  <a16:creationId xmlns:a16="http://schemas.microsoft.com/office/drawing/2014/main" id="{AD9599AB-7BA2-59CE-35D4-87997134B7FE}"/>
                </a:ext>
              </a:extLst>
            </p:cNvPr>
            <p:cNvGrpSpPr/>
            <p:nvPr/>
          </p:nvGrpSpPr>
          <p:grpSpPr>
            <a:xfrm>
              <a:off x="7329487" y="-346043"/>
              <a:ext cx="459486" cy="851915"/>
              <a:chOff x="7329487" y="-346043"/>
              <a:chExt cx="459486" cy="851915"/>
            </a:xfrm>
          </p:grpSpPr>
          <p:grpSp>
            <p:nvGrpSpPr>
              <p:cNvPr id="18158" name="Graphic 4">
                <a:extLst>
                  <a:ext uri="{FF2B5EF4-FFF2-40B4-BE49-F238E27FC236}">
                    <a16:creationId xmlns:a16="http://schemas.microsoft.com/office/drawing/2014/main" id="{F81DD6B1-8E0E-E033-1FF7-9E2EA17D60F0}"/>
                  </a:ext>
                </a:extLst>
              </p:cNvPr>
              <p:cNvGrpSpPr/>
              <p:nvPr/>
            </p:nvGrpSpPr>
            <p:grpSpPr>
              <a:xfrm>
                <a:off x="7457543" y="126495"/>
                <a:ext cx="203372" cy="110485"/>
                <a:chOff x="7457543" y="126495"/>
                <a:chExt cx="203372" cy="110485"/>
              </a:xfrm>
              <a:noFill/>
            </p:grpSpPr>
            <p:sp>
              <p:nvSpPr>
                <p:cNvPr id="18172" name="Freeform: Shape 18171">
                  <a:extLst>
                    <a:ext uri="{FF2B5EF4-FFF2-40B4-BE49-F238E27FC236}">
                      <a16:creationId xmlns:a16="http://schemas.microsoft.com/office/drawing/2014/main" id="{B4679A6A-C001-D800-D93D-EC1BDAAD9997}"/>
                    </a:ext>
                  </a:extLst>
                </p:cNvPr>
                <p:cNvSpPr/>
                <p:nvPr/>
              </p:nvSpPr>
              <p:spPr>
                <a:xfrm>
                  <a:off x="7457543" y="126495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73" name="Freeform: Shape 18172">
                  <a:extLst>
                    <a:ext uri="{FF2B5EF4-FFF2-40B4-BE49-F238E27FC236}">
                      <a16:creationId xmlns:a16="http://schemas.microsoft.com/office/drawing/2014/main" id="{B847E455-2233-838A-6D86-51D87A27523E}"/>
                    </a:ext>
                  </a:extLst>
                </p:cNvPr>
                <p:cNvSpPr/>
                <p:nvPr/>
              </p:nvSpPr>
              <p:spPr>
                <a:xfrm>
                  <a:off x="7561494" y="126536"/>
                  <a:ext cx="99422" cy="110444"/>
                </a:xfrm>
                <a:custGeom>
                  <a:avLst/>
                  <a:gdLst>
                    <a:gd name="connsiteX0" fmla="*/ 12880 w 99422"/>
                    <a:gd name="connsiteY0" fmla="*/ 19481 h 110444"/>
                    <a:gd name="connsiteX1" fmla="*/ 879 w 99422"/>
                    <a:gd name="connsiteY1" fmla="*/ 110445 h 110444"/>
                    <a:gd name="connsiteX2" fmla="*/ 87461 w 99422"/>
                    <a:gd name="connsiteY2" fmla="*/ 80060 h 110444"/>
                    <a:gd name="connsiteX3" fmla="*/ 82318 w 99422"/>
                    <a:gd name="connsiteY3" fmla="*/ 10242 h 110444"/>
                    <a:gd name="connsiteX4" fmla="*/ 12880 w 99422"/>
                    <a:gd name="connsiteY4" fmla="*/ 19481 h 110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4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D8423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159" name="Freeform: Shape 18158">
                <a:extLst>
                  <a:ext uri="{FF2B5EF4-FFF2-40B4-BE49-F238E27FC236}">
                    <a16:creationId xmlns:a16="http://schemas.microsoft.com/office/drawing/2014/main" id="{CA1B20D5-82FB-A5C4-185E-6E4A27D154BC}"/>
                  </a:ext>
                </a:extLst>
              </p:cNvPr>
              <p:cNvSpPr/>
              <p:nvPr/>
            </p:nvSpPr>
            <p:spPr>
              <a:xfrm>
                <a:off x="7407211" y="258412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FFC5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60" name="Freeform: Shape 18159">
                <a:extLst>
                  <a:ext uri="{FF2B5EF4-FFF2-40B4-BE49-F238E27FC236}">
                    <a16:creationId xmlns:a16="http://schemas.microsoft.com/office/drawing/2014/main" id="{329D8F61-41E4-91F1-F9E3-36586A922AF3}"/>
                  </a:ext>
                </a:extLst>
              </p:cNvPr>
              <p:cNvSpPr/>
              <p:nvPr/>
            </p:nvSpPr>
            <p:spPr>
              <a:xfrm>
                <a:off x="7394638" y="222217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FFDCA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61" name="Freeform: Shape 18160">
                <a:extLst>
                  <a:ext uri="{FF2B5EF4-FFF2-40B4-BE49-F238E27FC236}">
                    <a16:creationId xmlns:a16="http://schemas.microsoft.com/office/drawing/2014/main" id="{D15B6A85-7BAB-B8F1-3244-01C6A1CE4194}"/>
                  </a:ext>
                </a:extLst>
              </p:cNvPr>
              <p:cNvSpPr/>
              <p:nvPr/>
            </p:nvSpPr>
            <p:spPr>
              <a:xfrm>
                <a:off x="7538084" y="222217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62" name="Freeform: Shape 18161">
                <a:extLst>
                  <a:ext uri="{FF2B5EF4-FFF2-40B4-BE49-F238E27FC236}">
                    <a16:creationId xmlns:a16="http://schemas.microsoft.com/office/drawing/2014/main" id="{0148D78F-D758-C304-F753-4C00A4DA3A8E}"/>
                  </a:ext>
                </a:extLst>
              </p:cNvPr>
              <p:cNvSpPr/>
              <p:nvPr/>
            </p:nvSpPr>
            <p:spPr>
              <a:xfrm>
                <a:off x="7334440" y="-128969"/>
                <a:ext cx="224790" cy="351186"/>
              </a:xfrm>
              <a:custGeom>
                <a:avLst/>
                <a:gdLst>
                  <a:gd name="connsiteX0" fmla="*/ 0 w 224790"/>
                  <a:gd name="connsiteY0" fmla="*/ 0 h 351186"/>
                  <a:gd name="connsiteX1" fmla="*/ 224790 w 224790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90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8163" name="Freeform: Shape 18162">
                <a:extLst>
                  <a:ext uri="{FF2B5EF4-FFF2-40B4-BE49-F238E27FC236}">
                    <a16:creationId xmlns:a16="http://schemas.microsoft.com/office/drawing/2014/main" id="{E40FE5DB-472B-8DD3-7397-E0BBE6BDB42F}"/>
                  </a:ext>
                </a:extLst>
              </p:cNvPr>
              <p:cNvSpPr/>
              <p:nvPr/>
            </p:nvSpPr>
            <p:spPr>
              <a:xfrm>
                <a:off x="7559230" y="-134969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8164" name="Freeform: Shape 18163">
                <a:extLst>
                  <a:ext uri="{FF2B5EF4-FFF2-40B4-BE49-F238E27FC236}">
                    <a16:creationId xmlns:a16="http://schemas.microsoft.com/office/drawing/2014/main" id="{FA900C92-1185-D4A6-0717-A6E35AC6EFBF}"/>
                  </a:ext>
                </a:extLst>
              </p:cNvPr>
              <p:cNvSpPr/>
              <p:nvPr/>
            </p:nvSpPr>
            <p:spPr>
              <a:xfrm>
                <a:off x="7559230" y="-136589"/>
                <a:ext cx="122872" cy="358806"/>
              </a:xfrm>
              <a:custGeom>
                <a:avLst/>
                <a:gdLst>
                  <a:gd name="connsiteX0" fmla="*/ 122873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3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65" name="Freeform: Shape 18164">
                <a:extLst>
                  <a:ext uri="{FF2B5EF4-FFF2-40B4-BE49-F238E27FC236}">
                    <a16:creationId xmlns:a16="http://schemas.microsoft.com/office/drawing/2014/main" id="{F4D97E29-6A56-FADE-65EB-B3BC23FBA5DE}"/>
                  </a:ext>
                </a:extLst>
              </p:cNvPr>
              <p:cNvSpPr/>
              <p:nvPr/>
            </p:nvSpPr>
            <p:spPr>
              <a:xfrm>
                <a:off x="7559230" y="-142113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66" name="Freeform: Shape 18165">
                <a:extLst>
                  <a:ext uri="{FF2B5EF4-FFF2-40B4-BE49-F238E27FC236}">
                    <a16:creationId xmlns:a16="http://schemas.microsoft.com/office/drawing/2014/main" id="{D293AC57-2614-487D-73DB-16D9D3C1CB27}"/>
                  </a:ext>
                </a:extLst>
              </p:cNvPr>
              <p:cNvSpPr/>
              <p:nvPr/>
            </p:nvSpPr>
            <p:spPr>
              <a:xfrm>
                <a:off x="7438453" y="-143732"/>
                <a:ext cx="120777" cy="365950"/>
              </a:xfrm>
              <a:custGeom>
                <a:avLst/>
                <a:gdLst>
                  <a:gd name="connsiteX0" fmla="*/ 0 w 120777"/>
                  <a:gd name="connsiteY0" fmla="*/ 0 h 365950"/>
                  <a:gd name="connsiteX1" fmla="*/ 120777 w 120777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67" name="Freeform: Shape 18166">
                <a:extLst>
                  <a:ext uri="{FF2B5EF4-FFF2-40B4-BE49-F238E27FC236}">
                    <a16:creationId xmlns:a16="http://schemas.microsoft.com/office/drawing/2014/main" id="{57989959-3811-B1A1-3D9D-A9A18C81FBEA}"/>
                  </a:ext>
                </a:extLst>
              </p:cNvPr>
              <p:cNvSpPr/>
              <p:nvPr/>
            </p:nvSpPr>
            <p:spPr>
              <a:xfrm>
                <a:off x="7559230" y="222217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8168" name="Freeform: Shape 18167">
                <a:extLst>
                  <a:ext uri="{FF2B5EF4-FFF2-40B4-BE49-F238E27FC236}">
                    <a16:creationId xmlns:a16="http://schemas.microsoft.com/office/drawing/2014/main" id="{A7C7D310-9081-6C0B-AEF2-92EC459992C1}"/>
                  </a:ext>
                </a:extLst>
              </p:cNvPr>
              <p:cNvSpPr/>
              <p:nvPr/>
            </p:nvSpPr>
            <p:spPr>
              <a:xfrm>
                <a:off x="7329487" y="-346043"/>
                <a:ext cx="459295" cy="230219"/>
              </a:xfrm>
              <a:custGeom>
                <a:avLst/>
                <a:gdLst>
                  <a:gd name="connsiteX0" fmla="*/ 54483 w 459295"/>
                  <a:gd name="connsiteY0" fmla="*/ 187071 h 230219"/>
                  <a:gd name="connsiteX1" fmla="*/ 112395 w 459295"/>
                  <a:gd name="connsiteY1" fmla="*/ 230219 h 230219"/>
                  <a:gd name="connsiteX2" fmla="*/ 114967 w 459295"/>
                  <a:gd name="connsiteY2" fmla="*/ 230219 h 230219"/>
                  <a:gd name="connsiteX3" fmla="*/ 172879 w 459295"/>
                  <a:gd name="connsiteY3" fmla="*/ 187071 h 230219"/>
                  <a:gd name="connsiteX4" fmla="*/ 230791 w 459295"/>
                  <a:gd name="connsiteY4" fmla="*/ 230219 h 230219"/>
                  <a:gd name="connsiteX5" fmla="*/ 232124 w 459295"/>
                  <a:gd name="connsiteY5" fmla="*/ 230219 h 230219"/>
                  <a:gd name="connsiteX6" fmla="*/ 290036 w 459295"/>
                  <a:gd name="connsiteY6" fmla="*/ 187071 h 230219"/>
                  <a:gd name="connsiteX7" fmla="*/ 347948 w 459295"/>
                  <a:gd name="connsiteY7" fmla="*/ 230219 h 230219"/>
                  <a:gd name="connsiteX8" fmla="*/ 350520 w 459295"/>
                  <a:gd name="connsiteY8" fmla="*/ 230219 h 230219"/>
                  <a:gd name="connsiteX9" fmla="*/ 408432 w 459295"/>
                  <a:gd name="connsiteY9" fmla="*/ 187071 h 230219"/>
                  <a:gd name="connsiteX10" fmla="*/ 459296 w 459295"/>
                  <a:gd name="connsiteY10" fmla="*/ 214122 h 230219"/>
                  <a:gd name="connsiteX11" fmla="*/ 229743 w 459295"/>
                  <a:gd name="connsiteY11" fmla="*/ 0 h 230219"/>
                  <a:gd name="connsiteX12" fmla="*/ 0 w 459295"/>
                  <a:gd name="connsiteY12" fmla="*/ 220694 h 230219"/>
                  <a:gd name="connsiteX13" fmla="*/ 54483 w 459295"/>
                  <a:gd name="connsiteY13" fmla="*/ 187071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295" h="230219">
                    <a:moveTo>
                      <a:pt x="54483" y="187071"/>
                    </a:moveTo>
                    <a:cubicBezTo>
                      <a:pt x="82487" y="187071"/>
                      <a:pt x="105918" y="205454"/>
                      <a:pt x="112395" y="230219"/>
                    </a:cubicBezTo>
                    <a:lnTo>
                      <a:pt x="114967" y="230219"/>
                    </a:lnTo>
                    <a:cubicBezTo>
                      <a:pt x="121444" y="205454"/>
                      <a:pt x="144875" y="187071"/>
                      <a:pt x="172879" y="187071"/>
                    </a:cubicBezTo>
                    <a:cubicBezTo>
                      <a:pt x="200882" y="187071"/>
                      <a:pt x="224409" y="205454"/>
                      <a:pt x="230791" y="230219"/>
                    </a:cubicBezTo>
                    <a:lnTo>
                      <a:pt x="232124" y="230219"/>
                    </a:lnTo>
                    <a:cubicBezTo>
                      <a:pt x="238601" y="205454"/>
                      <a:pt x="262033" y="187071"/>
                      <a:pt x="290036" y="187071"/>
                    </a:cubicBezTo>
                    <a:cubicBezTo>
                      <a:pt x="318040" y="187071"/>
                      <a:pt x="341471" y="205454"/>
                      <a:pt x="347948" y="230219"/>
                    </a:cubicBezTo>
                    <a:lnTo>
                      <a:pt x="350520" y="230219"/>
                    </a:lnTo>
                    <a:cubicBezTo>
                      <a:pt x="356997" y="205454"/>
                      <a:pt x="380429" y="187071"/>
                      <a:pt x="408432" y="187071"/>
                    </a:cubicBezTo>
                    <a:cubicBezTo>
                      <a:pt x="429959" y="187071"/>
                      <a:pt x="448723" y="197930"/>
                      <a:pt x="459296" y="214122"/>
                    </a:cubicBezTo>
                    <a:cubicBezTo>
                      <a:pt x="451009" y="94488"/>
                      <a:pt x="351473" y="0"/>
                      <a:pt x="229743" y="0"/>
                    </a:cubicBezTo>
                    <a:cubicBezTo>
                      <a:pt x="108014" y="0"/>
                      <a:pt x="5048" y="97917"/>
                      <a:pt x="0" y="220694"/>
                    </a:cubicBezTo>
                    <a:cubicBezTo>
                      <a:pt x="9335" y="200882"/>
                      <a:pt x="30194" y="187071"/>
                      <a:pt x="54483" y="187071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69" name="Freeform: Shape 18168">
                <a:extLst>
                  <a:ext uri="{FF2B5EF4-FFF2-40B4-BE49-F238E27FC236}">
                    <a16:creationId xmlns:a16="http://schemas.microsoft.com/office/drawing/2014/main" id="{86156445-F860-D953-DA76-614A25D896E5}"/>
                  </a:ext>
                </a:extLst>
              </p:cNvPr>
              <p:cNvSpPr/>
              <p:nvPr/>
            </p:nvSpPr>
            <p:spPr>
              <a:xfrm>
                <a:off x="7559209" y="-346043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19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70" name="Freeform: Shape 18169">
                <a:extLst>
                  <a:ext uri="{FF2B5EF4-FFF2-40B4-BE49-F238E27FC236}">
                    <a16:creationId xmlns:a16="http://schemas.microsoft.com/office/drawing/2014/main" id="{D206A47B-19FE-9BB5-52D0-43162135B444}"/>
                  </a:ext>
                </a:extLst>
              </p:cNvPr>
              <p:cNvSpPr/>
              <p:nvPr/>
            </p:nvSpPr>
            <p:spPr>
              <a:xfrm>
                <a:off x="7439739" y="-346043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3"/>
                      <a:pt x="118919" y="28765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71" name="Freeform: Shape 18170">
                <a:extLst>
                  <a:ext uri="{FF2B5EF4-FFF2-40B4-BE49-F238E27FC236}">
                    <a16:creationId xmlns:a16="http://schemas.microsoft.com/office/drawing/2014/main" id="{09DE2F9B-926E-E3C5-2B36-7AF6CC26220A}"/>
                  </a:ext>
                </a:extLst>
              </p:cNvPr>
              <p:cNvSpPr/>
              <p:nvPr/>
            </p:nvSpPr>
            <p:spPr>
              <a:xfrm>
                <a:off x="7559420" y="-346043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30"/>
                      <a:pt x="229553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8155" name="Graphic 4">
              <a:extLst>
                <a:ext uri="{FF2B5EF4-FFF2-40B4-BE49-F238E27FC236}">
                  <a16:creationId xmlns:a16="http://schemas.microsoft.com/office/drawing/2014/main" id="{BEEC659C-C21B-7B46-154C-EC3CB7AF3CD7}"/>
                </a:ext>
              </a:extLst>
            </p:cNvPr>
            <p:cNvGrpSpPr/>
            <p:nvPr/>
          </p:nvGrpSpPr>
          <p:grpSpPr>
            <a:xfrm>
              <a:off x="7406734" y="276510"/>
              <a:ext cx="304990" cy="24384"/>
              <a:chOff x="7406734" y="276510"/>
              <a:chExt cx="304990" cy="24384"/>
            </a:xfrm>
            <a:solidFill>
              <a:srgbClr val="3D3936">
                <a:alpha val="20000"/>
              </a:srgbClr>
            </a:solidFill>
          </p:grpSpPr>
          <p:sp>
            <p:nvSpPr>
              <p:cNvPr id="18156" name="Freeform: Shape 18155">
                <a:extLst>
                  <a:ext uri="{FF2B5EF4-FFF2-40B4-BE49-F238E27FC236}">
                    <a16:creationId xmlns:a16="http://schemas.microsoft.com/office/drawing/2014/main" id="{643A6977-75AF-F750-737D-7F72845CC114}"/>
                  </a:ext>
                </a:extLst>
              </p:cNvPr>
              <p:cNvSpPr/>
              <p:nvPr/>
            </p:nvSpPr>
            <p:spPr>
              <a:xfrm>
                <a:off x="7406734" y="276510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57" name="Freeform: Shape 18156">
                <a:extLst>
                  <a:ext uri="{FF2B5EF4-FFF2-40B4-BE49-F238E27FC236}">
                    <a16:creationId xmlns:a16="http://schemas.microsoft.com/office/drawing/2014/main" id="{B54B96F1-CB66-E033-A6A8-6FDAA4BAA8A1}"/>
                  </a:ext>
                </a:extLst>
              </p:cNvPr>
              <p:cNvSpPr/>
              <p:nvPr/>
            </p:nvSpPr>
            <p:spPr>
              <a:xfrm>
                <a:off x="7580566" y="276510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8174" name="Blue present">
            <a:extLst>
              <a:ext uri="{FF2B5EF4-FFF2-40B4-BE49-F238E27FC236}">
                <a16:creationId xmlns:a16="http://schemas.microsoft.com/office/drawing/2014/main" id="{8D9FF002-74FB-39D3-2689-1325224D00F1}"/>
              </a:ext>
            </a:extLst>
          </p:cNvPr>
          <p:cNvGrpSpPr>
            <a:grpSpLocks noChangeAspect="1"/>
          </p:cNvGrpSpPr>
          <p:nvPr/>
        </p:nvGrpSpPr>
        <p:grpSpPr>
          <a:xfrm>
            <a:off x="6114313" y="3860768"/>
            <a:ext cx="164741" cy="305313"/>
            <a:chOff x="8429624" y="-642938"/>
            <a:chExt cx="459676" cy="851916"/>
          </a:xfrm>
        </p:grpSpPr>
        <p:grpSp>
          <p:nvGrpSpPr>
            <p:cNvPr id="18175" name="Graphic 4">
              <a:extLst>
                <a:ext uri="{FF2B5EF4-FFF2-40B4-BE49-F238E27FC236}">
                  <a16:creationId xmlns:a16="http://schemas.microsoft.com/office/drawing/2014/main" id="{BC9B2C79-A4A5-35B4-3FC3-8A1C95891DF5}"/>
                </a:ext>
              </a:extLst>
            </p:cNvPr>
            <p:cNvGrpSpPr/>
            <p:nvPr/>
          </p:nvGrpSpPr>
          <p:grpSpPr>
            <a:xfrm>
              <a:off x="8429624" y="-642938"/>
              <a:ext cx="459676" cy="851916"/>
              <a:chOff x="8429624" y="-642938"/>
              <a:chExt cx="459676" cy="851916"/>
            </a:xfrm>
          </p:grpSpPr>
          <p:grpSp>
            <p:nvGrpSpPr>
              <p:cNvPr id="18179" name="Graphic 4">
                <a:extLst>
                  <a:ext uri="{FF2B5EF4-FFF2-40B4-BE49-F238E27FC236}">
                    <a16:creationId xmlns:a16="http://schemas.microsoft.com/office/drawing/2014/main" id="{1814F4E3-A73A-6097-9002-2C544F53F428}"/>
                  </a:ext>
                </a:extLst>
              </p:cNvPr>
              <p:cNvGrpSpPr/>
              <p:nvPr/>
            </p:nvGrpSpPr>
            <p:grpSpPr>
              <a:xfrm>
                <a:off x="8557871" y="-170398"/>
                <a:ext cx="203238" cy="110485"/>
                <a:chOff x="8557871" y="-170398"/>
                <a:chExt cx="203238" cy="110485"/>
              </a:xfrm>
              <a:noFill/>
            </p:grpSpPr>
            <p:sp>
              <p:nvSpPr>
                <p:cNvPr id="18193" name="Freeform: Shape 18192">
                  <a:extLst>
                    <a:ext uri="{FF2B5EF4-FFF2-40B4-BE49-F238E27FC236}">
                      <a16:creationId xmlns:a16="http://schemas.microsoft.com/office/drawing/2014/main" id="{32F5AD66-AE53-A862-ABC3-365BF7FED520}"/>
                    </a:ext>
                  </a:extLst>
                </p:cNvPr>
                <p:cNvSpPr/>
                <p:nvPr/>
              </p:nvSpPr>
              <p:spPr>
                <a:xfrm>
                  <a:off x="8557871" y="-170398"/>
                  <a:ext cx="99422" cy="110485"/>
                </a:xfrm>
                <a:custGeom>
                  <a:avLst/>
                  <a:gdLst>
                    <a:gd name="connsiteX0" fmla="*/ 86542 w 99422"/>
                    <a:gd name="connsiteY0" fmla="*/ 19522 h 110485"/>
                    <a:gd name="connsiteX1" fmla="*/ 98543 w 99422"/>
                    <a:gd name="connsiteY1" fmla="*/ 110486 h 110485"/>
                    <a:gd name="connsiteX2" fmla="*/ 11961 w 99422"/>
                    <a:gd name="connsiteY2" fmla="*/ 80101 h 110485"/>
                    <a:gd name="connsiteX3" fmla="*/ 17104 w 99422"/>
                    <a:gd name="connsiteY3" fmla="*/ 10283 h 110485"/>
                    <a:gd name="connsiteX4" fmla="*/ 86542 w 99422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85">
                      <a:moveTo>
                        <a:pt x="86542" y="19522"/>
                      </a:moveTo>
                      <a:cubicBezTo>
                        <a:pt x="104258" y="41334"/>
                        <a:pt x="98543" y="110486"/>
                        <a:pt x="98543" y="110486"/>
                      </a:cubicBezTo>
                      <a:cubicBezTo>
                        <a:pt x="98543" y="110486"/>
                        <a:pt x="29773" y="102008"/>
                        <a:pt x="11961" y="80101"/>
                      </a:cubicBezTo>
                      <a:cubicBezTo>
                        <a:pt x="-5851" y="58193"/>
                        <a:pt x="-3470" y="26951"/>
                        <a:pt x="17104" y="10283"/>
                      </a:cubicBezTo>
                      <a:cubicBezTo>
                        <a:pt x="37678" y="-6481"/>
                        <a:pt x="68825" y="-2290"/>
                        <a:pt x="86542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94" name="Freeform: Shape 18193">
                  <a:extLst>
                    <a:ext uri="{FF2B5EF4-FFF2-40B4-BE49-F238E27FC236}">
                      <a16:creationId xmlns:a16="http://schemas.microsoft.com/office/drawing/2014/main" id="{2815FDB4-4238-9D5E-20F0-E62A9C4B566B}"/>
                    </a:ext>
                  </a:extLst>
                </p:cNvPr>
                <p:cNvSpPr/>
                <p:nvPr/>
              </p:nvSpPr>
              <p:spPr>
                <a:xfrm>
                  <a:off x="8661727" y="-170398"/>
                  <a:ext cx="99383" cy="110485"/>
                </a:xfrm>
                <a:custGeom>
                  <a:avLst/>
                  <a:gdLst>
                    <a:gd name="connsiteX0" fmla="*/ 12880 w 99383"/>
                    <a:gd name="connsiteY0" fmla="*/ 19522 h 110485"/>
                    <a:gd name="connsiteX1" fmla="*/ 879 w 99383"/>
                    <a:gd name="connsiteY1" fmla="*/ 110486 h 110485"/>
                    <a:gd name="connsiteX2" fmla="*/ 87461 w 99383"/>
                    <a:gd name="connsiteY2" fmla="*/ 80101 h 110485"/>
                    <a:gd name="connsiteX3" fmla="*/ 82318 w 99383"/>
                    <a:gd name="connsiteY3" fmla="*/ 10283 h 110485"/>
                    <a:gd name="connsiteX4" fmla="*/ 12880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12880" y="19522"/>
                      </a:moveTo>
                      <a:cubicBezTo>
                        <a:pt x="-4836" y="41334"/>
                        <a:pt x="879" y="110486"/>
                        <a:pt x="879" y="110486"/>
                      </a:cubicBezTo>
                      <a:cubicBezTo>
                        <a:pt x="879" y="110486"/>
                        <a:pt x="69649" y="102008"/>
                        <a:pt x="87461" y="80101"/>
                      </a:cubicBezTo>
                      <a:cubicBezTo>
                        <a:pt x="105178" y="58289"/>
                        <a:pt x="102892" y="26951"/>
                        <a:pt x="82318" y="10283"/>
                      </a:cubicBezTo>
                      <a:cubicBezTo>
                        <a:pt x="61744" y="-6481"/>
                        <a:pt x="30597" y="-2290"/>
                        <a:pt x="12880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FF9E3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180" name="Freeform: Shape 18179">
                <a:extLst>
                  <a:ext uri="{FF2B5EF4-FFF2-40B4-BE49-F238E27FC236}">
                    <a16:creationId xmlns:a16="http://schemas.microsoft.com/office/drawing/2014/main" id="{F1A30148-D3C1-7840-397E-DADBE1BBE762}"/>
                  </a:ext>
                </a:extLst>
              </p:cNvPr>
              <p:cNvSpPr/>
              <p:nvPr/>
            </p:nvSpPr>
            <p:spPr>
              <a:xfrm>
                <a:off x="8507539" y="-38481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65C8D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1" name="Freeform: Shape 18180">
                <a:extLst>
                  <a:ext uri="{FF2B5EF4-FFF2-40B4-BE49-F238E27FC236}">
                    <a16:creationId xmlns:a16="http://schemas.microsoft.com/office/drawing/2014/main" id="{2052B857-B886-3D31-20C5-D109F7A3664E}"/>
                  </a:ext>
                </a:extLst>
              </p:cNvPr>
              <p:cNvSpPr/>
              <p:nvPr/>
            </p:nvSpPr>
            <p:spPr>
              <a:xfrm>
                <a:off x="8494966" y="-74676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3 h 54292"/>
                  <a:gd name="connsiteX3" fmla="*/ 0 w 329184"/>
                  <a:gd name="connsiteY3" fmla="*/ 54293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3"/>
                    </a:lnTo>
                    <a:lnTo>
                      <a:pt x="0" y="54293"/>
                    </a:lnTo>
                    <a:close/>
                  </a:path>
                </a:pathLst>
              </a:custGeom>
              <a:solidFill>
                <a:srgbClr val="A3DEE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2" name="Freeform: Shape 18181">
                <a:extLst>
                  <a:ext uri="{FF2B5EF4-FFF2-40B4-BE49-F238E27FC236}">
                    <a16:creationId xmlns:a16="http://schemas.microsoft.com/office/drawing/2014/main" id="{48E1EDC5-2C9E-B64A-787C-B30A8193A822}"/>
                  </a:ext>
                </a:extLst>
              </p:cNvPr>
              <p:cNvSpPr/>
              <p:nvPr/>
            </p:nvSpPr>
            <p:spPr>
              <a:xfrm>
                <a:off x="8638412" y="-74676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3" name="Freeform: Shape 18182">
                <a:extLst>
                  <a:ext uri="{FF2B5EF4-FFF2-40B4-BE49-F238E27FC236}">
                    <a16:creationId xmlns:a16="http://schemas.microsoft.com/office/drawing/2014/main" id="{96492E21-4F35-E350-BA3B-A2053AD4F3F8}"/>
                  </a:ext>
                </a:extLst>
              </p:cNvPr>
              <p:cNvSpPr/>
              <p:nvPr/>
            </p:nvSpPr>
            <p:spPr>
              <a:xfrm>
                <a:off x="8434768" y="-425958"/>
                <a:ext cx="224789" cy="351281"/>
              </a:xfrm>
              <a:custGeom>
                <a:avLst/>
                <a:gdLst>
                  <a:gd name="connsiteX0" fmla="*/ 0 w 224789"/>
                  <a:gd name="connsiteY0" fmla="*/ 0 h 351281"/>
                  <a:gd name="connsiteX1" fmla="*/ 224790 w 224789"/>
                  <a:gd name="connsiteY1" fmla="*/ 351282 h 351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89" h="351281">
                    <a:moveTo>
                      <a:pt x="0" y="0"/>
                    </a:moveTo>
                    <a:lnTo>
                      <a:pt x="224790" y="351282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4" name="Freeform: Shape 18183">
                <a:extLst>
                  <a:ext uri="{FF2B5EF4-FFF2-40B4-BE49-F238E27FC236}">
                    <a16:creationId xmlns:a16="http://schemas.microsoft.com/office/drawing/2014/main" id="{5CFC842B-A6A6-5107-8725-B56174D1D5A1}"/>
                  </a:ext>
                </a:extLst>
              </p:cNvPr>
              <p:cNvSpPr/>
              <p:nvPr/>
            </p:nvSpPr>
            <p:spPr>
              <a:xfrm>
                <a:off x="8659558" y="-431864"/>
                <a:ext cx="224218" cy="357187"/>
              </a:xfrm>
              <a:custGeom>
                <a:avLst/>
                <a:gdLst>
                  <a:gd name="connsiteX0" fmla="*/ 224218 w 224218"/>
                  <a:gd name="connsiteY0" fmla="*/ 0 h 357187"/>
                  <a:gd name="connsiteX1" fmla="*/ 0 w 224218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218" h="357187">
                    <a:moveTo>
                      <a:pt x="224218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5" name="Freeform: Shape 18184">
                <a:extLst>
                  <a:ext uri="{FF2B5EF4-FFF2-40B4-BE49-F238E27FC236}">
                    <a16:creationId xmlns:a16="http://schemas.microsoft.com/office/drawing/2014/main" id="{074B4C65-D83E-0092-6C2A-4F581C6FC66F}"/>
                  </a:ext>
                </a:extLst>
              </p:cNvPr>
              <p:cNvSpPr/>
              <p:nvPr/>
            </p:nvSpPr>
            <p:spPr>
              <a:xfrm>
                <a:off x="8659558" y="-433483"/>
                <a:ext cx="122872" cy="358806"/>
              </a:xfrm>
              <a:custGeom>
                <a:avLst/>
                <a:gdLst>
                  <a:gd name="connsiteX0" fmla="*/ 122872 w 122872"/>
                  <a:gd name="connsiteY0" fmla="*/ 0 h 358806"/>
                  <a:gd name="connsiteX1" fmla="*/ 0 w 122872"/>
                  <a:gd name="connsiteY1" fmla="*/ 358807 h 358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806">
                    <a:moveTo>
                      <a:pt x="122872" y="0"/>
                    </a:moveTo>
                    <a:lnTo>
                      <a:pt x="0" y="35880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6" name="Freeform: Shape 18185">
                <a:extLst>
                  <a:ext uri="{FF2B5EF4-FFF2-40B4-BE49-F238E27FC236}">
                    <a16:creationId xmlns:a16="http://schemas.microsoft.com/office/drawing/2014/main" id="{449FDDDE-4FF8-D874-E53E-CBDB3AEBA237}"/>
                  </a:ext>
                </a:extLst>
              </p:cNvPr>
              <p:cNvSpPr/>
              <p:nvPr/>
            </p:nvSpPr>
            <p:spPr>
              <a:xfrm>
                <a:off x="8659462" y="-439007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7" name="Freeform: Shape 18186">
                <a:extLst>
                  <a:ext uri="{FF2B5EF4-FFF2-40B4-BE49-F238E27FC236}">
                    <a16:creationId xmlns:a16="http://schemas.microsoft.com/office/drawing/2014/main" id="{46A5C159-E494-A036-C2C9-604DD2F4398B}"/>
                  </a:ext>
                </a:extLst>
              </p:cNvPr>
              <p:cNvSpPr/>
              <p:nvPr/>
            </p:nvSpPr>
            <p:spPr>
              <a:xfrm>
                <a:off x="8538781" y="-440627"/>
                <a:ext cx="120776" cy="365950"/>
              </a:xfrm>
              <a:custGeom>
                <a:avLst/>
                <a:gdLst>
                  <a:gd name="connsiteX0" fmla="*/ 0 w 120776"/>
                  <a:gd name="connsiteY0" fmla="*/ 0 h 365950"/>
                  <a:gd name="connsiteX1" fmla="*/ 120777 w 120776"/>
                  <a:gd name="connsiteY1" fmla="*/ 365951 h 36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6" h="365950">
                    <a:moveTo>
                      <a:pt x="0" y="0"/>
                    </a:moveTo>
                    <a:lnTo>
                      <a:pt x="120777" y="36595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8" name="Freeform: Shape 18187">
                <a:extLst>
                  <a:ext uri="{FF2B5EF4-FFF2-40B4-BE49-F238E27FC236}">
                    <a16:creationId xmlns:a16="http://schemas.microsoft.com/office/drawing/2014/main" id="{8E38975D-8C3F-ABF3-3EFA-C7F41BE950E7}"/>
                  </a:ext>
                </a:extLst>
              </p:cNvPr>
              <p:cNvSpPr/>
              <p:nvPr/>
            </p:nvSpPr>
            <p:spPr>
              <a:xfrm>
                <a:off x="8659558" y="-74676"/>
                <a:ext cx="9525" cy="283559"/>
              </a:xfrm>
              <a:custGeom>
                <a:avLst/>
                <a:gdLst>
                  <a:gd name="connsiteX0" fmla="*/ 0 w 9525"/>
                  <a:gd name="connsiteY0" fmla="*/ 0 h 283559"/>
                  <a:gd name="connsiteX1" fmla="*/ 0 w 9525"/>
                  <a:gd name="connsiteY1" fmla="*/ 283559 h 28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559">
                    <a:moveTo>
                      <a:pt x="0" y="0"/>
                    </a:moveTo>
                    <a:lnTo>
                      <a:pt x="0" y="283559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9" name="Freeform: Shape 18188">
                <a:extLst>
                  <a:ext uri="{FF2B5EF4-FFF2-40B4-BE49-F238E27FC236}">
                    <a16:creationId xmlns:a16="http://schemas.microsoft.com/office/drawing/2014/main" id="{1E6F1244-C646-FCD3-7183-A3536E2486A7}"/>
                  </a:ext>
                </a:extLst>
              </p:cNvPr>
              <p:cNvSpPr/>
              <p:nvPr/>
            </p:nvSpPr>
            <p:spPr>
              <a:xfrm>
                <a:off x="8429624" y="-642938"/>
                <a:ext cx="459486" cy="230219"/>
              </a:xfrm>
              <a:custGeom>
                <a:avLst/>
                <a:gdLst>
                  <a:gd name="connsiteX0" fmla="*/ 54673 w 459486"/>
                  <a:gd name="connsiteY0" fmla="*/ 187071 h 230219"/>
                  <a:gd name="connsiteX1" fmla="*/ 112586 w 459486"/>
                  <a:gd name="connsiteY1" fmla="*/ 230219 h 230219"/>
                  <a:gd name="connsiteX2" fmla="*/ 115157 w 459486"/>
                  <a:gd name="connsiteY2" fmla="*/ 230219 h 230219"/>
                  <a:gd name="connsiteX3" fmla="*/ 173069 w 459486"/>
                  <a:gd name="connsiteY3" fmla="*/ 187071 h 230219"/>
                  <a:gd name="connsiteX4" fmla="*/ 230981 w 459486"/>
                  <a:gd name="connsiteY4" fmla="*/ 230219 h 230219"/>
                  <a:gd name="connsiteX5" fmla="*/ 232315 w 459486"/>
                  <a:gd name="connsiteY5" fmla="*/ 230219 h 230219"/>
                  <a:gd name="connsiteX6" fmla="*/ 290227 w 459486"/>
                  <a:gd name="connsiteY6" fmla="*/ 187071 h 230219"/>
                  <a:gd name="connsiteX7" fmla="*/ 348139 w 459486"/>
                  <a:gd name="connsiteY7" fmla="*/ 230219 h 230219"/>
                  <a:gd name="connsiteX8" fmla="*/ 350711 w 459486"/>
                  <a:gd name="connsiteY8" fmla="*/ 230219 h 230219"/>
                  <a:gd name="connsiteX9" fmla="*/ 408622 w 459486"/>
                  <a:gd name="connsiteY9" fmla="*/ 187071 h 230219"/>
                  <a:gd name="connsiteX10" fmla="*/ 459486 w 459486"/>
                  <a:gd name="connsiteY10" fmla="*/ 214122 h 230219"/>
                  <a:gd name="connsiteX11" fmla="*/ 229934 w 459486"/>
                  <a:gd name="connsiteY11" fmla="*/ 0 h 230219"/>
                  <a:gd name="connsiteX12" fmla="*/ 0 w 459486"/>
                  <a:gd name="connsiteY12" fmla="*/ 220599 h 230219"/>
                  <a:gd name="connsiteX13" fmla="*/ 54483 w 459486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6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6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1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30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5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90" name="Freeform: Shape 18189">
                <a:extLst>
                  <a:ext uri="{FF2B5EF4-FFF2-40B4-BE49-F238E27FC236}">
                    <a16:creationId xmlns:a16="http://schemas.microsoft.com/office/drawing/2014/main" id="{4D59D2ED-0459-B0E8-59FD-DA36D41319C9}"/>
                  </a:ext>
                </a:extLst>
              </p:cNvPr>
              <p:cNvSpPr/>
              <p:nvPr/>
            </p:nvSpPr>
            <p:spPr>
              <a:xfrm>
                <a:off x="8659442" y="-642938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91" name="Freeform: Shape 18190">
                <a:extLst>
                  <a:ext uri="{FF2B5EF4-FFF2-40B4-BE49-F238E27FC236}">
                    <a16:creationId xmlns:a16="http://schemas.microsoft.com/office/drawing/2014/main" id="{CA84F95B-14EF-C20C-D68A-040CC7919670}"/>
                  </a:ext>
                </a:extLst>
              </p:cNvPr>
              <p:cNvSpPr/>
              <p:nvPr/>
            </p:nvSpPr>
            <p:spPr>
              <a:xfrm>
                <a:off x="8539972" y="-642938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92" name="Freeform: Shape 18191">
                <a:extLst>
                  <a:ext uri="{FF2B5EF4-FFF2-40B4-BE49-F238E27FC236}">
                    <a16:creationId xmlns:a16="http://schemas.microsoft.com/office/drawing/2014/main" id="{6019AF2F-ECD8-2E61-B423-C784AEC2812A}"/>
                  </a:ext>
                </a:extLst>
              </p:cNvPr>
              <p:cNvSpPr/>
              <p:nvPr/>
            </p:nvSpPr>
            <p:spPr>
              <a:xfrm>
                <a:off x="8659748" y="-642938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2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5" y="187071"/>
                      <a:pt x="178689" y="187071"/>
                    </a:cubicBezTo>
                    <a:cubicBezTo>
                      <a:pt x="200215" y="187071"/>
                      <a:pt x="218980" y="197930"/>
                      <a:pt x="229552" y="214122"/>
                    </a:cubicBezTo>
                    <a:cubicBezTo>
                      <a:pt x="221266" y="94488"/>
                      <a:pt x="121729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8176" name="Graphic 4">
              <a:extLst>
                <a:ext uri="{FF2B5EF4-FFF2-40B4-BE49-F238E27FC236}">
                  <a16:creationId xmlns:a16="http://schemas.microsoft.com/office/drawing/2014/main" id="{E268022C-B436-3909-77F2-6FAE42A02806}"/>
                </a:ext>
              </a:extLst>
            </p:cNvPr>
            <p:cNvGrpSpPr/>
            <p:nvPr/>
          </p:nvGrpSpPr>
          <p:grpSpPr>
            <a:xfrm>
              <a:off x="8507539" y="-20384"/>
              <a:ext cx="304990" cy="24384"/>
              <a:chOff x="8507539" y="-20384"/>
              <a:chExt cx="304990" cy="24384"/>
            </a:xfrm>
            <a:solidFill>
              <a:srgbClr val="3D3936">
                <a:alpha val="20000"/>
              </a:srgbClr>
            </a:solidFill>
          </p:grpSpPr>
          <p:sp>
            <p:nvSpPr>
              <p:cNvPr id="18177" name="Freeform: Shape 18176">
                <a:extLst>
                  <a:ext uri="{FF2B5EF4-FFF2-40B4-BE49-F238E27FC236}">
                    <a16:creationId xmlns:a16="http://schemas.microsoft.com/office/drawing/2014/main" id="{194E510F-37CA-F704-FEC0-A45F442D4A70}"/>
                  </a:ext>
                </a:extLst>
              </p:cNvPr>
              <p:cNvSpPr/>
              <p:nvPr/>
            </p:nvSpPr>
            <p:spPr>
              <a:xfrm>
                <a:off x="8507539" y="-20384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78" name="Freeform: Shape 18177">
                <a:extLst>
                  <a:ext uri="{FF2B5EF4-FFF2-40B4-BE49-F238E27FC236}">
                    <a16:creationId xmlns:a16="http://schemas.microsoft.com/office/drawing/2014/main" id="{6C9EAF8C-4B10-5E4C-C0A6-3CC420066D92}"/>
                  </a:ext>
                </a:extLst>
              </p:cNvPr>
              <p:cNvSpPr/>
              <p:nvPr/>
            </p:nvSpPr>
            <p:spPr>
              <a:xfrm>
                <a:off x="8681370" y="-20384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8195" name="Pink present">
            <a:extLst>
              <a:ext uri="{FF2B5EF4-FFF2-40B4-BE49-F238E27FC236}">
                <a16:creationId xmlns:a16="http://schemas.microsoft.com/office/drawing/2014/main" id="{9D601508-E09B-B915-06E8-C88559F06B3C}"/>
              </a:ext>
            </a:extLst>
          </p:cNvPr>
          <p:cNvGrpSpPr>
            <a:grpSpLocks noChangeAspect="1"/>
          </p:cNvGrpSpPr>
          <p:nvPr/>
        </p:nvGrpSpPr>
        <p:grpSpPr>
          <a:xfrm>
            <a:off x="6839449" y="3938968"/>
            <a:ext cx="164741" cy="305313"/>
            <a:chOff x="9278587" y="-217075"/>
            <a:chExt cx="459676" cy="851916"/>
          </a:xfrm>
        </p:grpSpPr>
        <p:grpSp>
          <p:nvGrpSpPr>
            <p:cNvPr id="18196" name="Graphic 4">
              <a:extLst>
                <a:ext uri="{FF2B5EF4-FFF2-40B4-BE49-F238E27FC236}">
                  <a16:creationId xmlns:a16="http://schemas.microsoft.com/office/drawing/2014/main" id="{63781986-3967-39DD-B302-05E88BBCCBF0}"/>
                </a:ext>
              </a:extLst>
            </p:cNvPr>
            <p:cNvGrpSpPr/>
            <p:nvPr/>
          </p:nvGrpSpPr>
          <p:grpSpPr>
            <a:xfrm>
              <a:off x="9278587" y="-217075"/>
              <a:ext cx="459676" cy="851916"/>
              <a:chOff x="9278587" y="-217075"/>
              <a:chExt cx="459676" cy="851916"/>
            </a:xfrm>
          </p:grpSpPr>
          <p:grpSp>
            <p:nvGrpSpPr>
              <p:cNvPr id="18200" name="Graphic 4">
                <a:extLst>
                  <a:ext uri="{FF2B5EF4-FFF2-40B4-BE49-F238E27FC236}">
                    <a16:creationId xmlns:a16="http://schemas.microsoft.com/office/drawing/2014/main" id="{470EE6D7-A534-51AB-5471-0B5D0EB662AB}"/>
                  </a:ext>
                </a:extLst>
              </p:cNvPr>
              <p:cNvGrpSpPr/>
              <p:nvPr/>
            </p:nvGrpSpPr>
            <p:grpSpPr>
              <a:xfrm>
                <a:off x="9406873" y="255464"/>
                <a:ext cx="203334" cy="110485"/>
                <a:chOff x="9406873" y="255464"/>
                <a:chExt cx="203334" cy="110485"/>
              </a:xfrm>
              <a:noFill/>
            </p:grpSpPr>
            <p:sp>
              <p:nvSpPr>
                <p:cNvPr id="18214" name="Freeform: Shape 18213">
                  <a:extLst>
                    <a:ext uri="{FF2B5EF4-FFF2-40B4-BE49-F238E27FC236}">
                      <a16:creationId xmlns:a16="http://schemas.microsoft.com/office/drawing/2014/main" id="{58C47979-16D4-49D1-D39C-18CC74CA1CF8}"/>
                    </a:ext>
                  </a:extLst>
                </p:cNvPr>
                <p:cNvSpPr/>
                <p:nvPr/>
              </p:nvSpPr>
              <p:spPr>
                <a:xfrm>
                  <a:off x="9406873" y="255464"/>
                  <a:ext cx="99383" cy="110485"/>
                </a:xfrm>
                <a:custGeom>
                  <a:avLst/>
                  <a:gdLst>
                    <a:gd name="connsiteX0" fmla="*/ 86503 w 99383"/>
                    <a:gd name="connsiteY0" fmla="*/ 19522 h 110485"/>
                    <a:gd name="connsiteX1" fmla="*/ 98504 w 99383"/>
                    <a:gd name="connsiteY1" fmla="*/ 110486 h 110485"/>
                    <a:gd name="connsiteX2" fmla="*/ 11922 w 99383"/>
                    <a:gd name="connsiteY2" fmla="*/ 80101 h 110485"/>
                    <a:gd name="connsiteX3" fmla="*/ 17066 w 99383"/>
                    <a:gd name="connsiteY3" fmla="*/ 10283 h 110485"/>
                    <a:gd name="connsiteX4" fmla="*/ 86503 w 99383"/>
                    <a:gd name="connsiteY4" fmla="*/ 19522 h 11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383" h="110485">
                      <a:moveTo>
                        <a:pt x="86503" y="19522"/>
                      </a:moveTo>
                      <a:cubicBezTo>
                        <a:pt x="104219" y="41334"/>
                        <a:pt x="98504" y="110486"/>
                        <a:pt x="98504" y="110486"/>
                      </a:cubicBezTo>
                      <a:cubicBezTo>
                        <a:pt x="98504" y="110486"/>
                        <a:pt x="29734" y="102008"/>
                        <a:pt x="11922" y="80101"/>
                      </a:cubicBezTo>
                      <a:cubicBezTo>
                        <a:pt x="-5794" y="58289"/>
                        <a:pt x="-3508" y="26951"/>
                        <a:pt x="17066" y="10283"/>
                      </a:cubicBezTo>
                      <a:cubicBezTo>
                        <a:pt x="37640" y="-6481"/>
                        <a:pt x="68786" y="-2290"/>
                        <a:pt x="86503" y="19522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15" name="Freeform: Shape 18214">
                  <a:extLst>
                    <a:ext uri="{FF2B5EF4-FFF2-40B4-BE49-F238E27FC236}">
                      <a16:creationId xmlns:a16="http://schemas.microsoft.com/office/drawing/2014/main" id="{BDC5423D-51AC-FB0A-A084-F763E7CC3FFB}"/>
                    </a:ext>
                  </a:extLst>
                </p:cNvPr>
                <p:cNvSpPr/>
                <p:nvPr/>
              </p:nvSpPr>
              <p:spPr>
                <a:xfrm>
                  <a:off x="9510785" y="255505"/>
                  <a:ext cx="99422" cy="110444"/>
                </a:xfrm>
                <a:custGeom>
                  <a:avLst/>
                  <a:gdLst>
                    <a:gd name="connsiteX0" fmla="*/ 12880 w 99422"/>
                    <a:gd name="connsiteY0" fmla="*/ 19481 h 110444"/>
                    <a:gd name="connsiteX1" fmla="*/ 879 w 99422"/>
                    <a:gd name="connsiteY1" fmla="*/ 110445 h 110444"/>
                    <a:gd name="connsiteX2" fmla="*/ 87461 w 99422"/>
                    <a:gd name="connsiteY2" fmla="*/ 80060 h 110444"/>
                    <a:gd name="connsiteX3" fmla="*/ 82318 w 99422"/>
                    <a:gd name="connsiteY3" fmla="*/ 10242 h 110444"/>
                    <a:gd name="connsiteX4" fmla="*/ 12880 w 99422"/>
                    <a:gd name="connsiteY4" fmla="*/ 19481 h 110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422" h="110444">
                      <a:moveTo>
                        <a:pt x="12880" y="19481"/>
                      </a:moveTo>
                      <a:cubicBezTo>
                        <a:pt x="-4836" y="41294"/>
                        <a:pt x="879" y="110445"/>
                        <a:pt x="879" y="110445"/>
                      </a:cubicBezTo>
                      <a:cubicBezTo>
                        <a:pt x="879" y="110445"/>
                        <a:pt x="69649" y="101968"/>
                        <a:pt x="87461" y="80060"/>
                      </a:cubicBezTo>
                      <a:cubicBezTo>
                        <a:pt x="105273" y="58153"/>
                        <a:pt x="102892" y="26911"/>
                        <a:pt x="82318" y="10242"/>
                      </a:cubicBezTo>
                      <a:cubicBezTo>
                        <a:pt x="61744" y="-6427"/>
                        <a:pt x="30597" y="-2331"/>
                        <a:pt x="12880" y="19481"/>
                      </a:cubicBezTo>
                      <a:close/>
                    </a:path>
                  </a:pathLst>
                </a:custGeom>
                <a:noFill/>
                <a:ln w="12700" cap="flat">
                  <a:solidFill>
                    <a:srgbClr val="8DA5D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201" name="Freeform: Shape 18200">
                <a:extLst>
                  <a:ext uri="{FF2B5EF4-FFF2-40B4-BE49-F238E27FC236}">
                    <a16:creationId xmlns:a16="http://schemas.microsoft.com/office/drawing/2014/main" id="{5C90FDDA-F7EE-36BD-0BFA-20B8B9735D35}"/>
                  </a:ext>
                </a:extLst>
              </p:cNvPr>
              <p:cNvSpPr/>
              <p:nvPr/>
            </p:nvSpPr>
            <p:spPr>
              <a:xfrm>
                <a:off x="9356502" y="387381"/>
                <a:ext cx="304038" cy="247364"/>
              </a:xfrm>
              <a:custGeom>
                <a:avLst/>
                <a:gdLst>
                  <a:gd name="connsiteX0" fmla="*/ 0 w 304038"/>
                  <a:gd name="connsiteY0" fmla="*/ 0 h 247364"/>
                  <a:gd name="connsiteX1" fmla="*/ 304038 w 304038"/>
                  <a:gd name="connsiteY1" fmla="*/ 0 h 247364"/>
                  <a:gd name="connsiteX2" fmla="*/ 304038 w 304038"/>
                  <a:gd name="connsiteY2" fmla="*/ 247364 h 247364"/>
                  <a:gd name="connsiteX3" fmla="*/ 0 w 304038"/>
                  <a:gd name="connsiteY3" fmla="*/ 247364 h 24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38" h="247364">
                    <a:moveTo>
                      <a:pt x="0" y="0"/>
                    </a:moveTo>
                    <a:lnTo>
                      <a:pt x="304038" y="0"/>
                    </a:lnTo>
                    <a:lnTo>
                      <a:pt x="304038" y="247364"/>
                    </a:lnTo>
                    <a:lnTo>
                      <a:pt x="0" y="247364"/>
                    </a:lnTo>
                    <a:close/>
                  </a:path>
                </a:pathLst>
              </a:custGeom>
              <a:solidFill>
                <a:srgbClr val="CC33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02" name="Freeform: Shape 18201">
                <a:extLst>
                  <a:ext uri="{FF2B5EF4-FFF2-40B4-BE49-F238E27FC236}">
                    <a16:creationId xmlns:a16="http://schemas.microsoft.com/office/drawing/2014/main" id="{FEAB16CC-CB23-ED80-3C94-528D42C7D422}"/>
                  </a:ext>
                </a:extLst>
              </p:cNvPr>
              <p:cNvSpPr/>
              <p:nvPr/>
            </p:nvSpPr>
            <p:spPr>
              <a:xfrm>
                <a:off x="9343929" y="351186"/>
                <a:ext cx="329184" cy="54292"/>
              </a:xfrm>
              <a:custGeom>
                <a:avLst/>
                <a:gdLst>
                  <a:gd name="connsiteX0" fmla="*/ 0 w 329184"/>
                  <a:gd name="connsiteY0" fmla="*/ 0 h 54292"/>
                  <a:gd name="connsiteX1" fmla="*/ 329184 w 329184"/>
                  <a:gd name="connsiteY1" fmla="*/ 0 h 54292"/>
                  <a:gd name="connsiteX2" fmla="*/ 329184 w 329184"/>
                  <a:gd name="connsiteY2" fmla="*/ 54292 h 54292"/>
                  <a:gd name="connsiteX3" fmla="*/ 0 w 329184"/>
                  <a:gd name="connsiteY3" fmla="*/ 54292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4" h="54292">
                    <a:moveTo>
                      <a:pt x="0" y="0"/>
                    </a:moveTo>
                    <a:lnTo>
                      <a:pt x="329184" y="0"/>
                    </a:lnTo>
                    <a:lnTo>
                      <a:pt x="329184" y="54292"/>
                    </a:lnTo>
                    <a:lnTo>
                      <a:pt x="0" y="54292"/>
                    </a:lnTo>
                    <a:close/>
                  </a:path>
                </a:pathLst>
              </a:custGeom>
              <a:solidFill>
                <a:srgbClr val="D65C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03" name="Freeform: Shape 18202">
                <a:extLst>
                  <a:ext uri="{FF2B5EF4-FFF2-40B4-BE49-F238E27FC236}">
                    <a16:creationId xmlns:a16="http://schemas.microsoft.com/office/drawing/2014/main" id="{270A1AFC-CC62-80DB-6E22-5C0811AD0048}"/>
                  </a:ext>
                </a:extLst>
              </p:cNvPr>
              <p:cNvSpPr/>
              <p:nvPr/>
            </p:nvSpPr>
            <p:spPr>
              <a:xfrm>
                <a:off x="9487375" y="351186"/>
                <a:ext cx="42195" cy="283654"/>
              </a:xfrm>
              <a:custGeom>
                <a:avLst/>
                <a:gdLst>
                  <a:gd name="connsiteX0" fmla="*/ 0 w 42195"/>
                  <a:gd name="connsiteY0" fmla="*/ 0 h 283654"/>
                  <a:gd name="connsiteX1" fmla="*/ 42196 w 42195"/>
                  <a:gd name="connsiteY1" fmla="*/ 0 h 283654"/>
                  <a:gd name="connsiteX2" fmla="*/ 42196 w 42195"/>
                  <a:gd name="connsiteY2" fmla="*/ 283655 h 283654"/>
                  <a:gd name="connsiteX3" fmla="*/ 0 w 42195"/>
                  <a:gd name="connsiteY3" fmla="*/ 283655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195" h="283654">
                    <a:moveTo>
                      <a:pt x="0" y="0"/>
                    </a:moveTo>
                    <a:lnTo>
                      <a:pt x="42196" y="0"/>
                    </a:lnTo>
                    <a:lnTo>
                      <a:pt x="42196" y="283655"/>
                    </a:lnTo>
                    <a:lnTo>
                      <a:pt x="0" y="283655"/>
                    </a:lnTo>
                    <a:close/>
                  </a:path>
                </a:pathLst>
              </a:custGeom>
              <a:solidFill>
                <a:srgbClr val="8DA5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04" name="Freeform: Shape 18203">
                <a:extLst>
                  <a:ext uri="{FF2B5EF4-FFF2-40B4-BE49-F238E27FC236}">
                    <a16:creationId xmlns:a16="http://schemas.microsoft.com/office/drawing/2014/main" id="{64BC1413-DB8E-E21A-C78C-F22654CB3136}"/>
                  </a:ext>
                </a:extLst>
              </p:cNvPr>
              <p:cNvSpPr/>
              <p:nvPr/>
            </p:nvSpPr>
            <p:spPr>
              <a:xfrm>
                <a:off x="9283731" y="0"/>
                <a:ext cx="224790" cy="351186"/>
              </a:xfrm>
              <a:custGeom>
                <a:avLst/>
                <a:gdLst>
                  <a:gd name="connsiteX0" fmla="*/ 0 w 224790"/>
                  <a:gd name="connsiteY0" fmla="*/ 0 h 351186"/>
                  <a:gd name="connsiteX1" fmla="*/ 224790 w 224790"/>
                  <a:gd name="connsiteY1" fmla="*/ 351187 h 35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790" h="351186">
                    <a:moveTo>
                      <a:pt x="0" y="0"/>
                    </a:moveTo>
                    <a:lnTo>
                      <a:pt x="224790" y="351187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05" name="Freeform: Shape 18204">
                <a:extLst>
                  <a:ext uri="{FF2B5EF4-FFF2-40B4-BE49-F238E27FC236}">
                    <a16:creationId xmlns:a16="http://schemas.microsoft.com/office/drawing/2014/main" id="{1C78AA47-FFC8-02A4-8566-C58B42C1E2A0}"/>
                  </a:ext>
                </a:extLst>
              </p:cNvPr>
              <p:cNvSpPr/>
              <p:nvPr/>
            </p:nvSpPr>
            <p:spPr>
              <a:xfrm>
                <a:off x="9508521" y="-6001"/>
                <a:ext cx="224313" cy="357187"/>
              </a:xfrm>
              <a:custGeom>
                <a:avLst/>
                <a:gdLst>
                  <a:gd name="connsiteX0" fmla="*/ 224314 w 224313"/>
                  <a:gd name="connsiteY0" fmla="*/ 0 h 357187"/>
                  <a:gd name="connsiteX1" fmla="*/ 0 w 224313"/>
                  <a:gd name="connsiteY1" fmla="*/ 357188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313" h="357187">
                    <a:moveTo>
                      <a:pt x="224314" y="0"/>
                    </a:moveTo>
                    <a:lnTo>
                      <a:pt x="0" y="357188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06" name="Freeform: Shape 18205">
                <a:extLst>
                  <a:ext uri="{FF2B5EF4-FFF2-40B4-BE49-F238E27FC236}">
                    <a16:creationId xmlns:a16="http://schemas.microsoft.com/office/drawing/2014/main" id="{BCEB5112-9516-4AB9-B11C-A9EBFF509389}"/>
                  </a:ext>
                </a:extLst>
              </p:cNvPr>
              <p:cNvSpPr/>
              <p:nvPr/>
            </p:nvSpPr>
            <p:spPr>
              <a:xfrm>
                <a:off x="9508521" y="-7525"/>
                <a:ext cx="122872" cy="358711"/>
              </a:xfrm>
              <a:custGeom>
                <a:avLst/>
                <a:gdLst>
                  <a:gd name="connsiteX0" fmla="*/ 122872 w 122872"/>
                  <a:gd name="connsiteY0" fmla="*/ 0 h 358711"/>
                  <a:gd name="connsiteX1" fmla="*/ 0 w 122872"/>
                  <a:gd name="connsiteY1" fmla="*/ 358712 h 358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872" h="358711">
                    <a:moveTo>
                      <a:pt x="122872" y="0"/>
                    </a:moveTo>
                    <a:lnTo>
                      <a:pt x="0" y="358712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07" name="Freeform: Shape 18206">
                <a:extLst>
                  <a:ext uri="{FF2B5EF4-FFF2-40B4-BE49-F238E27FC236}">
                    <a16:creationId xmlns:a16="http://schemas.microsoft.com/office/drawing/2014/main" id="{9219FB69-7B90-27C8-3087-C2CF19DDA1EE}"/>
                  </a:ext>
                </a:extLst>
              </p:cNvPr>
              <p:cNvSpPr/>
              <p:nvPr/>
            </p:nvSpPr>
            <p:spPr>
              <a:xfrm>
                <a:off x="9508426" y="-13145"/>
                <a:ext cx="1238" cy="364331"/>
              </a:xfrm>
              <a:custGeom>
                <a:avLst/>
                <a:gdLst>
                  <a:gd name="connsiteX0" fmla="*/ 1238 w 1238"/>
                  <a:gd name="connsiteY0" fmla="*/ 0 h 364331"/>
                  <a:gd name="connsiteX1" fmla="*/ 0 w 1238"/>
                  <a:gd name="connsiteY1" fmla="*/ 364331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" h="364331">
                    <a:moveTo>
                      <a:pt x="1238" y="0"/>
                    </a:moveTo>
                    <a:lnTo>
                      <a:pt x="0" y="364331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08" name="Freeform: Shape 18207">
                <a:extLst>
                  <a:ext uri="{FF2B5EF4-FFF2-40B4-BE49-F238E27FC236}">
                    <a16:creationId xmlns:a16="http://schemas.microsoft.com/office/drawing/2014/main" id="{50EA6C98-A60E-61DC-845B-2032C3981D62}"/>
                  </a:ext>
                </a:extLst>
              </p:cNvPr>
              <p:cNvSpPr/>
              <p:nvPr/>
            </p:nvSpPr>
            <p:spPr>
              <a:xfrm>
                <a:off x="9387744" y="-14669"/>
                <a:ext cx="120777" cy="365855"/>
              </a:xfrm>
              <a:custGeom>
                <a:avLst/>
                <a:gdLst>
                  <a:gd name="connsiteX0" fmla="*/ 0 w 120777"/>
                  <a:gd name="connsiteY0" fmla="*/ 0 h 365855"/>
                  <a:gd name="connsiteX1" fmla="*/ 120777 w 120777"/>
                  <a:gd name="connsiteY1" fmla="*/ 365855 h 365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777" h="365855">
                    <a:moveTo>
                      <a:pt x="0" y="0"/>
                    </a:moveTo>
                    <a:lnTo>
                      <a:pt x="120777" y="365855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09" name="Freeform: Shape 18208">
                <a:extLst>
                  <a:ext uri="{FF2B5EF4-FFF2-40B4-BE49-F238E27FC236}">
                    <a16:creationId xmlns:a16="http://schemas.microsoft.com/office/drawing/2014/main" id="{2E75D2ED-EE09-0C58-C4A4-9A283135F445}"/>
                  </a:ext>
                </a:extLst>
              </p:cNvPr>
              <p:cNvSpPr/>
              <p:nvPr/>
            </p:nvSpPr>
            <p:spPr>
              <a:xfrm>
                <a:off x="9508521" y="351186"/>
                <a:ext cx="9525" cy="283654"/>
              </a:xfrm>
              <a:custGeom>
                <a:avLst/>
                <a:gdLst>
                  <a:gd name="connsiteX0" fmla="*/ 0 w 9525"/>
                  <a:gd name="connsiteY0" fmla="*/ 0 h 283654"/>
                  <a:gd name="connsiteX1" fmla="*/ 0 w 9525"/>
                  <a:gd name="connsiteY1" fmla="*/ 283654 h 28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654">
                    <a:moveTo>
                      <a:pt x="0" y="0"/>
                    </a:moveTo>
                    <a:lnTo>
                      <a:pt x="0" y="283654"/>
                    </a:lnTo>
                  </a:path>
                </a:pathLst>
              </a:custGeom>
              <a:ln w="5080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10" name="Freeform: Shape 18209">
                <a:extLst>
                  <a:ext uri="{FF2B5EF4-FFF2-40B4-BE49-F238E27FC236}">
                    <a16:creationId xmlns:a16="http://schemas.microsoft.com/office/drawing/2014/main" id="{9490978E-1D1A-811A-3318-B63B3EBE7DBD}"/>
                  </a:ext>
                </a:extLst>
              </p:cNvPr>
              <p:cNvSpPr/>
              <p:nvPr/>
            </p:nvSpPr>
            <p:spPr>
              <a:xfrm>
                <a:off x="9278587" y="-217075"/>
                <a:ext cx="459485" cy="230219"/>
              </a:xfrm>
              <a:custGeom>
                <a:avLst/>
                <a:gdLst>
                  <a:gd name="connsiteX0" fmla="*/ 54673 w 459485"/>
                  <a:gd name="connsiteY0" fmla="*/ 187071 h 230219"/>
                  <a:gd name="connsiteX1" fmla="*/ 112585 w 459485"/>
                  <a:gd name="connsiteY1" fmla="*/ 230219 h 230219"/>
                  <a:gd name="connsiteX2" fmla="*/ 115157 w 459485"/>
                  <a:gd name="connsiteY2" fmla="*/ 230219 h 230219"/>
                  <a:gd name="connsiteX3" fmla="*/ 173069 w 459485"/>
                  <a:gd name="connsiteY3" fmla="*/ 187071 h 230219"/>
                  <a:gd name="connsiteX4" fmla="*/ 230981 w 459485"/>
                  <a:gd name="connsiteY4" fmla="*/ 230219 h 230219"/>
                  <a:gd name="connsiteX5" fmla="*/ 232315 w 459485"/>
                  <a:gd name="connsiteY5" fmla="*/ 230219 h 230219"/>
                  <a:gd name="connsiteX6" fmla="*/ 290227 w 459485"/>
                  <a:gd name="connsiteY6" fmla="*/ 187071 h 230219"/>
                  <a:gd name="connsiteX7" fmla="*/ 348139 w 459485"/>
                  <a:gd name="connsiteY7" fmla="*/ 230219 h 230219"/>
                  <a:gd name="connsiteX8" fmla="*/ 350710 w 459485"/>
                  <a:gd name="connsiteY8" fmla="*/ 230219 h 230219"/>
                  <a:gd name="connsiteX9" fmla="*/ 408622 w 459485"/>
                  <a:gd name="connsiteY9" fmla="*/ 187071 h 230219"/>
                  <a:gd name="connsiteX10" fmla="*/ 459486 w 459485"/>
                  <a:gd name="connsiteY10" fmla="*/ 214122 h 230219"/>
                  <a:gd name="connsiteX11" fmla="*/ 229934 w 459485"/>
                  <a:gd name="connsiteY11" fmla="*/ 0 h 230219"/>
                  <a:gd name="connsiteX12" fmla="*/ 0 w 459485"/>
                  <a:gd name="connsiteY12" fmla="*/ 220599 h 230219"/>
                  <a:gd name="connsiteX13" fmla="*/ 54483 w 459485"/>
                  <a:gd name="connsiteY13" fmla="*/ 186976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9485" h="230219">
                    <a:moveTo>
                      <a:pt x="54673" y="187071"/>
                    </a:moveTo>
                    <a:cubicBezTo>
                      <a:pt x="82677" y="187071"/>
                      <a:pt x="106108" y="205454"/>
                      <a:pt x="112585" y="230219"/>
                    </a:cubicBezTo>
                    <a:lnTo>
                      <a:pt x="115157" y="230219"/>
                    </a:lnTo>
                    <a:cubicBezTo>
                      <a:pt x="121634" y="205454"/>
                      <a:pt x="145066" y="187071"/>
                      <a:pt x="173069" y="187071"/>
                    </a:cubicBezTo>
                    <a:cubicBezTo>
                      <a:pt x="201073" y="187071"/>
                      <a:pt x="224600" y="205454"/>
                      <a:pt x="230981" y="230219"/>
                    </a:cubicBezTo>
                    <a:lnTo>
                      <a:pt x="232315" y="230219"/>
                    </a:lnTo>
                    <a:cubicBezTo>
                      <a:pt x="238792" y="205454"/>
                      <a:pt x="262223" y="187071"/>
                      <a:pt x="290227" y="187071"/>
                    </a:cubicBezTo>
                    <a:cubicBezTo>
                      <a:pt x="318230" y="187071"/>
                      <a:pt x="341662" y="205454"/>
                      <a:pt x="348139" y="230219"/>
                    </a:cubicBezTo>
                    <a:lnTo>
                      <a:pt x="350710" y="230219"/>
                    </a:lnTo>
                    <a:cubicBezTo>
                      <a:pt x="357188" y="205454"/>
                      <a:pt x="380619" y="187071"/>
                      <a:pt x="408622" y="187071"/>
                    </a:cubicBezTo>
                    <a:cubicBezTo>
                      <a:pt x="430149" y="187071"/>
                      <a:pt x="448913" y="197929"/>
                      <a:pt x="459486" y="214122"/>
                    </a:cubicBezTo>
                    <a:cubicBezTo>
                      <a:pt x="451199" y="94488"/>
                      <a:pt x="351663" y="0"/>
                      <a:pt x="229934" y="0"/>
                    </a:cubicBezTo>
                    <a:cubicBezTo>
                      <a:pt x="108204" y="0"/>
                      <a:pt x="5048" y="97917"/>
                      <a:pt x="0" y="220599"/>
                    </a:cubicBezTo>
                    <a:cubicBezTo>
                      <a:pt x="9334" y="200787"/>
                      <a:pt x="30194" y="186976"/>
                      <a:pt x="54483" y="186976"/>
                    </a:cubicBezTo>
                    <a:close/>
                  </a:path>
                </a:pathLst>
              </a:custGeom>
              <a:solidFill>
                <a:srgbClr val="BA9BC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11" name="Freeform: Shape 18210">
                <a:extLst>
                  <a:ext uri="{FF2B5EF4-FFF2-40B4-BE49-F238E27FC236}">
                    <a16:creationId xmlns:a16="http://schemas.microsoft.com/office/drawing/2014/main" id="{A8E92B28-7C80-EC73-36A0-9C8643D9AE2B}"/>
                  </a:ext>
                </a:extLst>
              </p:cNvPr>
              <p:cNvSpPr/>
              <p:nvPr/>
            </p:nvSpPr>
            <p:spPr>
              <a:xfrm>
                <a:off x="9508501" y="-217075"/>
                <a:ext cx="121593" cy="230219"/>
              </a:xfrm>
              <a:custGeom>
                <a:avLst/>
                <a:gdLst>
                  <a:gd name="connsiteX0" fmla="*/ 1925 w 121593"/>
                  <a:gd name="connsiteY0" fmla="*/ 230219 h 230219"/>
                  <a:gd name="connsiteX1" fmla="*/ 2592 w 121593"/>
                  <a:gd name="connsiteY1" fmla="*/ 230219 h 230219"/>
                  <a:gd name="connsiteX2" fmla="*/ 60504 w 121593"/>
                  <a:gd name="connsiteY2" fmla="*/ 187071 h 230219"/>
                  <a:gd name="connsiteX3" fmla="*/ 118416 w 121593"/>
                  <a:gd name="connsiteY3" fmla="*/ 230219 h 230219"/>
                  <a:gd name="connsiteX4" fmla="*/ 120988 w 121593"/>
                  <a:gd name="connsiteY4" fmla="*/ 230219 h 230219"/>
                  <a:gd name="connsiteX5" fmla="*/ 211 w 121593"/>
                  <a:gd name="connsiteY5" fmla="*/ 0 h 230219"/>
                  <a:gd name="connsiteX6" fmla="*/ 1925 w 121593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3" h="230219">
                    <a:moveTo>
                      <a:pt x="1925" y="230219"/>
                    </a:moveTo>
                    <a:lnTo>
                      <a:pt x="2592" y="230219"/>
                    </a:lnTo>
                    <a:cubicBezTo>
                      <a:pt x="9069" y="205454"/>
                      <a:pt x="32500" y="187071"/>
                      <a:pt x="60504" y="187071"/>
                    </a:cubicBezTo>
                    <a:cubicBezTo>
                      <a:pt x="88507" y="187071"/>
                      <a:pt x="111939" y="205454"/>
                      <a:pt x="118416" y="230219"/>
                    </a:cubicBezTo>
                    <a:lnTo>
                      <a:pt x="120988" y="230219"/>
                    </a:lnTo>
                    <a:cubicBezTo>
                      <a:pt x="123178" y="203168"/>
                      <a:pt x="126036" y="4477"/>
                      <a:pt x="211" y="0"/>
                    </a:cubicBezTo>
                    <a:cubicBezTo>
                      <a:pt x="-647" y="41720"/>
                      <a:pt x="1354" y="197072"/>
                      <a:pt x="1925" y="230219"/>
                    </a:cubicBezTo>
                    <a:close/>
                  </a:path>
                </a:pathLst>
              </a:custGeom>
              <a:solidFill>
                <a:srgbClr val="5A007E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12" name="Freeform: Shape 18211">
                <a:extLst>
                  <a:ext uri="{FF2B5EF4-FFF2-40B4-BE49-F238E27FC236}">
                    <a16:creationId xmlns:a16="http://schemas.microsoft.com/office/drawing/2014/main" id="{69314202-C8B3-8802-3130-983B3464A262}"/>
                  </a:ext>
                </a:extLst>
              </p:cNvPr>
              <p:cNvSpPr/>
              <p:nvPr/>
            </p:nvSpPr>
            <p:spPr>
              <a:xfrm>
                <a:off x="9388935" y="-217075"/>
                <a:ext cx="121395" cy="230219"/>
              </a:xfrm>
              <a:custGeom>
                <a:avLst/>
                <a:gdLst>
                  <a:gd name="connsiteX0" fmla="*/ 2238 w 121395"/>
                  <a:gd name="connsiteY0" fmla="*/ 230219 h 230219"/>
                  <a:gd name="connsiteX1" fmla="*/ 4809 w 121395"/>
                  <a:gd name="connsiteY1" fmla="*/ 230219 h 230219"/>
                  <a:gd name="connsiteX2" fmla="*/ 62721 w 121395"/>
                  <a:gd name="connsiteY2" fmla="*/ 187071 h 230219"/>
                  <a:gd name="connsiteX3" fmla="*/ 120633 w 121395"/>
                  <a:gd name="connsiteY3" fmla="*/ 230219 h 230219"/>
                  <a:gd name="connsiteX4" fmla="*/ 121395 w 121395"/>
                  <a:gd name="connsiteY4" fmla="*/ 230219 h 230219"/>
                  <a:gd name="connsiteX5" fmla="*/ 119681 w 121395"/>
                  <a:gd name="connsiteY5" fmla="*/ 0 h 230219"/>
                  <a:gd name="connsiteX6" fmla="*/ 2142 w 121395"/>
                  <a:gd name="connsiteY6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395" h="230219">
                    <a:moveTo>
                      <a:pt x="2238" y="230219"/>
                    </a:moveTo>
                    <a:lnTo>
                      <a:pt x="4809" y="230219"/>
                    </a:lnTo>
                    <a:cubicBezTo>
                      <a:pt x="11286" y="205454"/>
                      <a:pt x="34718" y="187071"/>
                      <a:pt x="62721" y="187071"/>
                    </a:cubicBezTo>
                    <a:cubicBezTo>
                      <a:pt x="90725" y="187071"/>
                      <a:pt x="114252" y="205454"/>
                      <a:pt x="120633" y="230219"/>
                    </a:cubicBezTo>
                    <a:lnTo>
                      <a:pt x="121395" y="230219"/>
                    </a:lnTo>
                    <a:cubicBezTo>
                      <a:pt x="121014" y="203264"/>
                      <a:pt x="118919" y="28766"/>
                      <a:pt x="119681" y="0"/>
                    </a:cubicBezTo>
                    <a:cubicBezTo>
                      <a:pt x="-4239" y="0"/>
                      <a:pt x="-4239" y="205454"/>
                      <a:pt x="2142" y="230219"/>
                    </a:cubicBezTo>
                    <a:close/>
                  </a:path>
                </a:pathLst>
              </a:custGeom>
              <a:solidFill>
                <a:srgbClr val="5A007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13" name="Freeform: Shape 18212">
                <a:extLst>
                  <a:ext uri="{FF2B5EF4-FFF2-40B4-BE49-F238E27FC236}">
                    <a16:creationId xmlns:a16="http://schemas.microsoft.com/office/drawing/2014/main" id="{4E8AC7DF-2170-7024-7BD9-4A0C6C2096EC}"/>
                  </a:ext>
                </a:extLst>
              </p:cNvPr>
              <p:cNvSpPr/>
              <p:nvPr/>
            </p:nvSpPr>
            <p:spPr>
              <a:xfrm>
                <a:off x="9508711" y="-217075"/>
                <a:ext cx="229552" cy="230219"/>
              </a:xfrm>
              <a:custGeom>
                <a:avLst/>
                <a:gdLst>
                  <a:gd name="connsiteX0" fmla="*/ 120777 w 229552"/>
                  <a:gd name="connsiteY0" fmla="*/ 230219 h 230219"/>
                  <a:gd name="connsiteX1" fmla="*/ 178689 w 229552"/>
                  <a:gd name="connsiteY1" fmla="*/ 187071 h 230219"/>
                  <a:gd name="connsiteX2" fmla="*/ 229553 w 229552"/>
                  <a:gd name="connsiteY2" fmla="*/ 214122 h 230219"/>
                  <a:gd name="connsiteX3" fmla="*/ 0 w 229552"/>
                  <a:gd name="connsiteY3" fmla="*/ 0 h 230219"/>
                  <a:gd name="connsiteX4" fmla="*/ 120777 w 229552"/>
                  <a:gd name="connsiteY4" fmla="*/ 230219 h 23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52" h="230219">
                    <a:moveTo>
                      <a:pt x="120777" y="230219"/>
                    </a:moveTo>
                    <a:cubicBezTo>
                      <a:pt x="127254" y="205454"/>
                      <a:pt x="150686" y="187071"/>
                      <a:pt x="178689" y="187071"/>
                    </a:cubicBezTo>
                    <a:cubicBezTo>
                      <a:pt x="200216" y="187071"/>
                      <a:pt x="218980" y="197929"/>
                      <a:pt x="229553" y="214122"/>
                    </a:cubicBezTo>
                    <a:cubicBezTo>
                      <a:pt x="221266" y="94488"/>
                      <a:pt x="121730" y="0"/>
                      <a:pt x="0" y="0"/>
                    </a:cubicBezTo>
                    <a:cubicBezTo>
                      <a:pt x="134874" y="4953"/>
                      <a:pt x="120777" y="230219"/>
                      <a:pt x="120777" y="230219"/>
                    </a:cubicBezTo>
                    <a:close/>
                  </a:path>
                </a:pathLst>
              </a:custGeom>
              <a:solidFill>
                <a:srgbClr val="5A007E">
                  <a:alpha val="6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8197" name="Graphic 4">
              <a:extLst>
                <a:ext uri="{FF2B5EF4-FFF2-40B4-BE49-F238E27FC236}">
                  <a16:creationId xmlns:a16="http://schemas.microsoft.com/office/drawing/2014/main" id="{CEBC1B7D-5DC5-DBDD-4EF1-F3141C70CEB7}"/>
                </a:ext>
              </a:extLst>
            </p:cNvPr>
            <p:cNvGrpSpPr/>
            <p:nvPr/>
          </p:nvGrpSpPr>
          <p:grpSpPr>
            <a:xfrm>
              <a:off x="9356026" y="405478"/>
              <a:ext cx="304990" cy="24384"/>
              <a:chOff x="9356026" y="405478"/>
              <a:chExt cx="304990" cy="24384"/>
            </a:xfrm>
            <a:solidFill>
              <a:srgbClr val="3D3936">
                <a:alpha val="20000"/>
              </a:srgbClr>
            </a:solidFill>
          </p:grpSpPr>
          <p:sp>
            <p:nvSpPr>
              <p:cNvPr id="18198" name="Freeform: Shape 18197">
                <a:extLst>
                  <a:ext uri="{FF2B5EF4-FFF2-40B4-BE49-F238E27FC236}">
                    <a16:creationId xmlns:a16="http://schemas.microsoft.com/office/drawing/2014/main" id="{4C28498B-A91D-944E-2AC6-DB96EECF7EF1}"/>
                  </a:ext>
                </a:extLst>
              </p:cNvPr>
              <p:cNvSpPr/>
              <p:nvPr/>
            </p:nvSpPr>
            <p:spPr>
              <a:xfrm>
                <a:off x="9356026" y="405478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99" name="Freeform: Shape 18198">
                <a:extLst>
                  <a:ext uri="{FF2B5EF4-FFF2-40B4-BE49-F238E27FC236}">
                    <a16:creationId xmlns:a16="http://schemas.microsoft.com/office/drawing/2014/main" id="{AFC6BF5D-D83E-9061-DBB7-3D3E64C679AC}"/>
                  </a:ext>
                </a:extLst>
              </p:cNvPr>
              <p:cNvSpPr/>
              <p:nvPr/>
            </p:nvSpPr>
            <p:spPr>
              <a:xfrm>
                <a:off x="9529857" y="405478"/>
                <a:ext cx="131159" cy="24384"/>
              </a:xfrm>
              <a:custGeom>
                <a:avLst/>
                <a:gdLst>
                  <a:gd name="connsiteX0" fmla="*/ 0 w 131159"/>
                  <a:gd name="connsiteY0" fmla="*/ 0 h 24384"/>
                  <a:gd name="connsiteX1" fmla="*/ 131159 w 131159"/>
                  <a:gd name="connsiteY1" fmla="*/ 0 h 24384"/>
                  <a:gd name="connsiteX2" fmla="*/ 131159 w 131159"/>
                  <a:gd name="connsiteY2" fmla="*/ 24384 h 24384"/>
                  <a:gd name="connsiteX3" fmla="*/ 0 w 131159"/>
                  <a:gd name="connsiteY3" fmla="*/ 24384 h 2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159" h="24384">
                    <a:moveTo>
                      <a:pt x="0" y="0"/>
                    </a:moveTo>
                    <a:lnTo>
                      <a:pt x="131159" y="0"/>
                    </a:lnTo>
                    <a:lnTo>
                      <a:pt x="131159" y="24384"/>
                    </a:lnTo>
                    <a:lnTo>
                      <a:pt x="0" y="24384"/>
                    </a:ln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057" name="Impact 1">
            <a:extLst>
              <a:ext uri="{FF2B5EF4-FFF2-40B4-BE49-F238E27FC236}">
                <a16:creationId xmlns:a16="http://schemas.microsoft.com/office/drawing/2014/main" id="{3E3C3E92-1D26-A6E1-C119-1862D3E5D4F4}"/>
              </a:ext>
            </a:extLst>
          </p:cNvPr>
          <p:cNvGrpSpPr/>
          <p:nvPr/>
        </p:nvGrpSpPr>
        <p:grpSpPr>
          <a:xfrm>
            <a:off x="5068068" y="3888063"/>
            <a:ext cx="625411" cy="527269"/>
            <a:chOff x="4724400" y="3260026"/>
            <a:chExt cx="625411" cy="527269"/>
          </a:xfrm>
        </p:grpSpPr>
        <p:grpSp>
          <p:nvGrpSpPr>
            <p:cNvPr id="13058" name="Graphic 3">
              <a:extLst>
                <a:ext uri="{FF2B5EF4-FFF2-40B4-BE49-F238E27FC236}">
                  <a16:creationId xmlns:a16="http://schemas.microsoft.com/office/drawing/2014/main" id="{8BCA8A8E-4923-89F9-0C07-6E650BE50D14}"/>
                </a:ext>
              </a:extLst>
            </p:cNvPr>
            <p:cNvGrpSpPr/>
            <p:nvPr/>
          </p:nvGrpSpPr>
          <p:grpSpPr>
            <a:xfrm>
              <a:off x="4784026" y="3284886"/>
              <a:ext cx="459200" cy="403383"/>
              <a:chOff x="4784026" y="3284886"/>
              <a:chExt cx="459200" cy="403383"/>
            </a:xfrm>
          </p:grpSpPr>
          <p:grpSp>
            <p:nvGrpSpPr>
              <p:cNvPr id="13097" name="Graphic 3">
                <a:extLst>
                  <a:ext uri="{FF2B5EF4-FFF2-40B4-BE49-F238E27FC236}">
                    <a16:creationId xmlns:a16="http://schemas.microsoft.com/office/drawing/2014/main" id="{8959EBE4-85FF-E75B-D74E-2B2C97B9B95A}"/>
                  </a:ext>
                </a:extLst>
              </p:cNvPr>
              <p:cNvGrpSpPr/>
              <p:nvPr/>
            </p:nvGrpSpPr>
            <p:grpSpPr>
              <a:xfrm>
                <a:off x="4784026" y="3284886"/>
                <a:ext cx="459009" cy="403193"/>
                <a:chOff x="4784026" y="3284886"/>
                <a:chExt cx="459009" cy="403193"/>
              </a:xfrm>
              <a:solidFill>
                <a:srgbClr val="FFFFFF"/>
              </a:solidFill>
            </p:grpSpPr>
            <p:sp>
              <p:nvSpPr>
                <p:cNvPr id="13103" name="Freeform: Shape 13102">
                  <a:extLst>
                    <a:ext uri="{FF2B5EF4-FFF2-40B4-BE49-F238E27FC236}">
                      <a16:creationId xmlns:a16="http://schemas.microsoft.com/office/drawing/2014/main" id="{44373936-0419-1D57-F9F1-A2FEBC27A60A}"/>
                    </a:ext>
                  </a:extLst>
                </p:cNvPr>
                <p:cNvSpPr/>
                <p:nvPr/>
              </p:nvSpPr>
              <p:spPr>
                <a:xfrm>
                  <a:off x="4920615" y="3284886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04" name="Freeform: Shape 13103">
                  <a:extLst>
                    <a:ext uri="{FF2B5EF4-FFF2-40B4-BE49-F238E27FC236}">
                      <a16:creationId xmlns:a16="http://schemas.microsoft.com/office/drawing/2014/main" id="{F684CF69-A64C-AFAB-4CC9-F265D72605EF}"/>
                    </a:ext>
                  </a:extLst>
                </p:cNvPr>
                <p:cNvSpPr/>
                <p:nvPr/>
              </p:nvSpPr>
              <p:spPr>
                <a:xfrm>
                  <a:off x="5077682" y="3343846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05" name="Freeform: Shape 13104">
                  <a:extLst>
                    <a:ext uri="{FF2B5EF4-FFF2-40B4-BE49-F238E27FC236}">
                      <a16:creationId xmlns:a16="http://schemas.microsoft.com/office/drawing/2014/main" id="{4AADC0D8-BD20-2524-ACFB-229A8DE85E7C}"/>
                    </a:ext>
                  </a:extLst>
                </p:cNvPr>
                <p:cNvSpPr/>
                <p:nvPr/>
              </p:nvSpPr>
              <p:spPr>
                <a:xfrm>
                  <a:off x="4855368" y="3358895"/>
                  <a:ext cx="130873" cy="130873"/>
                </a:xfrm>
                <a:custGeom>
                  <a:avLst/>
                  <a:gdLst>
                    <a:gd name="connsiteX0" fmla="*/ 130874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4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4" y="65437"/>
                      </a:moveTo>
                      <a:cubicBezTo>
                        <a:pt x="130874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4" y="29297"/>
                        <a:pt x="130874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06" name="Freeform: Shape 13105">
                  <a:extLst>
                    <a:ext uri="{FF2B5EF4-FFF2-40B4-BE49-F238E27FC236}">
                      <a16:creationId xmlns:a16="http://schemas.microsoft.com/office/drawing/2014/main" id="{D16C8FFF-E582-AEE8-7198-E38836C24EDF}"/>
                    </a:ext>
                  </a:extLst>
                </p:cNvPr>
                <p:cNvSpPr/>
                <p:nvPr/>
              </p:nvSpPr>
              <p:spPr>
                <a:xfrm>
                  <a:off x="4784026" y="3424332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107" name="Freeform: Shape 13106">
                  <a:extLst>
                    <a:ext uri="{FF2B5EF4-FFF2-40B4-BE49-F238E27FC236}">
                      <a16:creationId xmlns:a16="http://schemas.microsoft.com/office/drawing/2014/main" id="{6A3E28A9-6F20-52B6-2605-A738C08554C4}"/>
                    </a:ext>
                  </a:extLst>
                </p:cNvPr>
                <p:cNvSpPr/>
                <p:nvPr/>
              </p:nvSpPr>
              <p:spPr>
                <a:xfrm>
                  <a:off x="4934426" y="3509771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08" name="Freeform: Shape 13107">
                  <a:extLst>
                    <a:ext uri="{FF2B5EF4-FFF2-40B4-BE49-F238E27FC236}">
                      <a16:creationId xmlns:a16="http://schemas.microsoft.com/office/drawing/2014/main" id="{84DD7756-D945-8E6D-A9B6-C47DA46831DA}"/>
                    </a:ext>
                  </a:extLst>
                </p:cNvPr>
                <p:cNvSpPr/>
                <p:nvPr/>
              </p:nvSpPr>
              <p:spPr>
                <a:xfrm>
                  <a:off x="4916328" y="3397852"/>
                  <a:ext cx="223837" cy="223837"/>
                </a:xfrm>
                <a:custGeom>
                  <a:avLst/>
                  <a:gdLst>
                    <a:gd name="connsiteX0" fmla="*/ 223838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8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8" y="111919"/>
                      </a:moveTo>
                      <a:cubicBezTo>
                        <a:pt x="223838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8" y="50108"/>
                        <a:pt x="223838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09" name="Freeform: Shape 13108">
                  <a:extLst>
                    <a:ext uri="{FF2B5EF4-FFF2-40B4-BE49-F238E27FC236}">
                      <a16:creationId xmlns:a16="http://schemas.microsoft.com/office/drawing/2014/main" id="{10426BE9-91D2-C6E8-6DBC-41E44302FEBB}"/>
                    </a:ext>
                  </a:extLst>
                </p:cNvPr>
                <p:cNvSpPr/>
                <p:nvPr/>
              </p:nvSpPr>
              <p:spPr>
                <a:xfrm>
                  <a:off x="5067585" y="3410140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0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0"/>
                        <a:pt x="87725" y="175450"/>
                      </a:cubicBezTo>
                      <a:cubicBezTo>
                        <a:pt x="39276" y="175450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10" name="Freeform: Shape 13109">
                  <a:extLst>
                    <a:ext uri="{FF2B5EF4-FFF2-40B4-BE49-F238E27FC236}">
                      <a16:creationId xmlns:a16="http://schemas.microsoft.com/office/drawing/2014/main" id="{3901B37A-1CE3-25C0-EF79-69085EED9848}"/>
                    </a:ext>
                  </a:extLst>
                </p:cNvPr>
                <p:cNvSpPr/>
                <p:nvPr/>
              </p:nvSpPr>
              <p:spPr>
                <a:xfrm>
                  <a:off x="5067681" y="354491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11" name="Freeform: Shape 13110">
                  <a:extLst>
                    <a:ext uri="{FF2B5EF4-FFF2-40B4-BE49-F238E27FC236}">
                      <a16:creationId xmlns:a16="http://schemas.microsoft.com/office/drawing/2014/main" id="{163F1654-717F-6B1C-FF22-2BD1BCC1AC70}"/>
                    </a:ext>
                  </a:extLst>
                </p:cNvPr>
                <p:cNvSpPr/>
                <p:nvPr/>
              </p:nvSpPr>
              <p:spPr>
                <a:xfrm>
                  <a:off x="4848987" y="3527107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098" name="Graphic 3">
                <a:extLst>
                  <a:ext uri="{FF2B5EF4-FFF2-40B4-BE49-F238E27FC236}">
                    <a16:creationId xmlns:a16="http://schemas.microsoft.com/office/drawing/2014/main" id="{B9944E9B-A0E5-8844-4DA4-844E9721F719}"/>
                  </a:ext>
                </a:extLst>
              </p:cNvPr>
              <p:cNvGrpSpPr/>
              <p:nvPr/>
            </p:nvGrpSpPr>
            <p:grpSpPr>
              <a:xfrm>
                <a:off x="4784026" y="3285076"/>
                <a:ext cx="459200" cy="403193"/>
                <a:chOff x="4784026" y="3285076"/>
                <a:chExt cx="459200" cy="403193"/>
              </a:xfrm>
              <a:solidFill>
                <a:srgbClr val="3D3936"/>
              </a:solidFill>
            </p:grpSpPr>
            <p:sp>
              <p:nvSpPr>
                <p:cNvPr id="13099" name="Freeform: Shape 13098">
                  <a:extLst>
                    <a:ext uri="{FF2B5EF4-FFF2-40B4-BE49-F238E27FC236}">
                      <a16:creationId xmlns:a16="http://schemas.microsoft.com/office/drawing/2014/main" id="{EF3F3B3D-581D-E9DC-4F95-1C450A91AB3D}"/>
                    </a:ext>
                  </a:extLst>
                </p:cNvPr>
                <p:cNvSpPr/>
                <p:nvPr/>
              </p:nvSpPr>
              <p:spPr>
                <a:xfrm>
                  <a:off x="4784026" y="3425951"/>
                  <a:ext cx="69627" cy="112680"/>
                </a:xfrm>
                <a:custGeom>
                  <a:avLst/>
                  <a:gdLst>
                    <a:gd name="connsiteX0" fmla="*/ 2381 w 69627"/>
                    <a:gd name="connsiteY0" fmla="*/ 93059 h 112680"/>
                    <a:gd name="connsiteX1" fmla="*/ 67627 w 69627"/>
                    <a:gd name="connsiteY1" fmla="*/ 16193 h 112680"/>
                    <a:gd name="connsiteX2" fmla="*/ 67627 w 69627"/>
                    <a:gd name="connsiteY2" fmla="*/ 15049 h 112680"/>
                    <a:gd name="connsiteX3" fmla="*/ 69628 w 69627"/>
                    <a:gd name="connsiteY3" fmla="*/ 0 h 112680"/>
                    <a:gd name="connsiteX4" fmla="*/ 0 w 69627"/>
                    <a:gd name="connsiteY4" fmla="*/ 83820 h 112680"/>
                    <a:gd name="connsiteX5" fmla="*/ 4953 w 69627"/>
                    <a:gd name="connsiteY5" fmla="*/ 112681 h 112680"/>
                    <a:gd name="connsiteX6" fmla="*/ 2476 w 69627"/>
                    <a:gd name="connsiteY6" fmla="*/ 93154 h 112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627" h="112680">
                      <a:moveTo>
                        <a:pt x="2381" y="93059"/>
                      </a:moveTo>
                      <a:cubicBezTo>
                        <a:pt x="2381" y="54293"/>
                        <a:pt x="30575" y="22289"/>
                        <a:pt x="67627" y="16193"/>
                      </a:cubicBezTo>
                      <a:cubicBezTo>
                        <a:pt x="67627" y="15811"/>
                        <a:pt x="67627" y="15430"/>
                        <a:pt x="67627" y="15049"/>
                      </a:cubicBezTo>
                      <a:cubicBezTo>
                        <a:pt x="67627" y="9811"/>
                        <a:pt x="68389" y="4858"/>
                        <a:pt x="69628" y="0"/>
                      </a:cubicBezTo>
                      <a:cubicBezTo>
                        <a:pt x="30004" y="7429"/>
                        <a:pt x="0" y="42100"/>
                        <a:pt x="0" y="83820"/>
                      </a:cubicBezTo>
                      <a:cubicBezTo>
                        <a:pt x="0" y="93917"/>
                        <a:pt x="1810" y="103632"/>
                        <a:pt x="4953" y="112681"/>
                      </a:cubicBezTo>
                      <a:cubicBezTo>
                        <a:pt x="3334" y="106394"/>
                        <a:pt x="2476" y="99917"/>
                        <a:pt x="2476" y="9315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100" name="Freeform: Shape 13099">
                  <a:extLst>
                    <a:ext uri="{FF2B5EF4-FFF2-40B4-BE49-F238E27FC236}">
                      <a16:creationId xmlns:a16="http://schemas.microsoft.com/office/drawing/2014/main" id="{693AF839-D5AE-29AB-397B-75AAFF34D200}"/>
                    </a:ext>
                  </a:extLst>
                </p:cNvPr>
                <p:cNvSpPr/>
                <p:nvPr/>
              </p:nvSpPr>
              <p:spPr>
                <a:xfrm>
                  <a:off x="4855464" y="3358895"/>
                  <a:ext cx="63912" cy="60864"/>
                </a:xfrm>
                <a:custGeom>
                  <a:avLst/>
                  <a:gdLst>
                    <a:gd name="connsiteX0" fmla="*/ 56864 w 63912"/>
                    <a:gd name="connsiteY0" fmla="*/ 22384 h 60864"/>
                    <a:gd name="connsiteX1" fmla="*/ 63913 w 63912"/>
                    <a:gd name="connsiteY1" fmla="*/ 0 h 60864"/>
                    <a:gd name="connsiteX2" fmla="*/ 0 w 63912"/>
                    <a:gd name="connsiteY2" fmla="*/ 60865 h 60864"/>
                    <a:gd name="connsiteX3" fmla="*/ 55817 w 63912"/>
                    <a:gd name="connsiteY3" fmla="*/ 22289 h 60864"/>
                    <a:gd name="connsiteX4" fmla="*/ 56769 w 63912"/>
                    <a:gd name="connsiteY4" fmla="*/ 22289 h 60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12" h="60864">
                      <a:moveTo>
                        <a:pt x="56864" y="22384"/>
                      </a:moveTo>
                      <a:cubicBezTo>
                        <a:pt x="58103" y="14478"/>
                        <a:pt x="60579" y="6953"/>
                        <a:pt x="63913" y="0"/>
                      </a:cubicBezTo>
                      <a:cubicBezTo>
                        <a:pt x="29908" y="667"/>
                        <a:pt x="2286" y="27242"/>
                        <a:pt x="0" y="60865"/>
                      </a:cubicBezTo>
                      <a:cubicBezTo>
                        <a:pt x="8572" y="38291"/>
                        <a:pt x="30290" y="22289"/>
                        <a:pt x="55817" y="22289"/>
                      </a:cubicBezTo>
                      <a:cubicBezTo>
                        <a:pt x="56102" y="22289"/>
                        <a:pt x="56483" y="22289"/>
                        <a:pt x="56769" y="2228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101" name="Freeform: Shape 13100">
                  <a:extLst>
                    <a:ext uri="{FF2B5EF4-FFF2-40B4-BE49-F238E27FC236}">
                      <a16:creationId xmlns:a16="http://schemas.microsoft.com/office/drawing/2014/main" id="{12AF0E98-BB93-F47F-4303-977FD2A59E69}"/>
                    </a:ext>
                  </a:extLst>
                </p:cNvPr>
                <p:cNvSpPr/>
                <p:nvPr/>
              </p:nvSpPr>
              <p:spPr>
                <a:xfrm>
                  <a:off x="4985289" y="3644931"/>
                  <a:ext cx="111633" cy="43338"/>
                </a:xfrm>
                <a:custGeom>
                  <a:avLst/>
                  <a:gdLst>
                    <a:gd name="connsiteX0" fmla="*/ 109538 w 111633"/>
                    <a:gd name="connsiteY0" fmla="*/ 4858 h 43338"/>
                    <a:gd name="connsiteX1" fmla="*/ 88202 w 111633"/>
                    <a:gd name="connsiteY1" fmla="*/ 0 h 43338"/>
                    <a:gd name="connsiteX2" fmla="*/ 20003 w 111633"/>
                    <a:gd name="connsiteY2" fmla="*/ 37052 h 43338"/>
                    <a:gd name="connsiteX3" fmla="*/ 0 w 111633"/>
                    <a:gd name="connsiteY3" fmla="*/ 34576 h 43338"/>
                    <a:gd name="connsiteX4" fmla="*/ 38386 w 111633"/>
                    <a:gd name="connsiteY4" fmla="*/ 43339 h 43338"/>
                    <a:gd name="connsiteX5" fmla="*/ 111633 w 111633"/>
                    <a:gd name="connsiteY5" fmla="*/ 4763 h 43338"/>
                    <a:gd name="connsiteX6" fmla="*/ 109633 w 111633"/>
                    <a:gd name="connsiteY6" fmla="*/ 4953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633" h="43338">
                      <a:moveTo>
                        <a:pt x="109538" y="4858"/>
                      </a:moveTo>
                      <a:cubicBezTo>
                        <a:pt x="101918" y="4858"/>
                        <a:pt x="94679" y="3048"/>
                        <a:pt x="88202" y="0"/>
                      </a:cubicBezTo>
                      <a:cubicBezTo>
                        <a:pt x="73628" y="22289"/>
                        <a:pt x="48578" y="37052"/>
                        <a:pt x="20003" y="37052"/>
                      </a:cubicBezTo>
                      <a:cubicBezTo>
                        <a:pt x="13049" y="37052"/>
                        <a:pt x="6382" y="36195"/>
                        <a:pt x="0" y="34576"/>
                      </a:cubicBezTo>
                      <a:cubicBezTo>
                        <a:pt x="11621" y="40100"/>
                        <a:pt x="24575" y="43339"/>
                        <a:pt x="38386" y="43339"/>
                      </a:cubicBezTo>
                      <a:cubicBezTo>
                        <a:pt x="68771" y="43339"/>
                        <a:pt x="95536" y="28004"/>
                        <a:pt x="111633" y="4763"/>
                      </a:cubicBezTo>
                      <a:cubicBezTo>
                        <a:pt x="110966" y="4763"/>
                        <a:pt x="110300" y="4953"/>
                        <a:pt x="109633" y="49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102" name="Freeform: Shape 13101">
                  <a:extLst>
                    <a:ext uri="{FF2B5EF4-FFF2-40B4-BE49-F238E27FC236}">
                      <a16:creationId xmlns:a16="http://schemas.microsoft.com/office/drawing/2014/main" id="{D9201B61-906A-A3D5-7C12-D96842FE8E40}"/>
                    </a:ext>
                  </a:extLst>
                </p:cNvPr>
                <p:cNvSpPr/>
                <p:nvPr/>
              </p:nvSpPr>
              <p:spPr>
                <a:xfrm>
                  <a:off x="4923377" y="3285076"/>
                  <a:ext cx="319849" cy="368045"/>
                </a:xfrm>
                <a:custGeom>
                  <a:avLst/>
                  <a:gdLst>
                    <a:gd name="connsiteX0" fmla="*/ 319659 w 319849"/>
                    <a:gd name="connsiteY0" fmla="*/ 212789 h 368045"/>
                    <a:gd name="connsiteX1" fmla="*/ 259652 w 319849"/>
                    <a:gd name="connsiteY1" fmla="*/ 129635 h 368045"/>
                    <a:gd name="connsiteX2" fmla="*/ 262319 w 319849"/>
                    <a:gd name="connsiteY2" fmla="*/ 112871 h 368045"/>
                    <a:gd name="connsiteX3" fmla="*/ 208312 w 319849"/>
                    <a:gd name="connsiteY3" fmla="*/ 58865 h 368045"/>
                    <a:gd name="connsiteX4" fmla="*/ 171450 w 319849"/>
                    <a:gd name="connsiteY4" fmla="*/ 73533 h 368045"/>
                    <a:gd name="connsiteX5" fmla="*/ 85058 w 319849"/>
                    <a:gd name="connsiteY5" fmla="*/ 0 h 368045"/>
                    <a:gd name="connsiteX6" fmla="*/ 0 w 319849"/>
                    <a:gd name="connsiteY6" fmla="*/ 66961 h 368045"/>
                    <a:gd name="connsiteX7" fmla="*/ 68104 w 319849"/>
                    <a:gd name="connsiteY7" fmla="*/ 28766 h 368045"/>
                    <a:gd name="connsiteX8" fmla="*/ 147066 w 319849"/>
                    <a:gd name="connsiteY8" fmla="*/ 95917 h 368045"/>
                    <a:gd name="connsiteX9" fmla="*/ 180689 w 319849"/>
                    <a:gd name="connsiteY9" fmla="*/ 82582 h 368045"/>
                    <a:gd name="connsiteX10" fmla="*/ 230029 w 319849"/>
                    <a:gd name="connsiteY10" fmla="*/ 131921 h 368045"/>
                    <a:gd name="connsiteX11" fmla="*/ 227552 w 319849"/>
                    <a:gd name="connsiteY11" fmla="*/ 147256 h 368045"/>
                    <a:gd name="connsiteX12" fmla="*/ 282416 w 319849"/>
                    <a:gd name="connsiteY12" fmla="*/ 223171 h 368045"/>
                    <a:gd name="connsiteX13" fmla="*/ 218885 w 319849"/>
                    <a:gd name="connsiteY13" fmla="*/ 301562 h 368045"/>
                    <a:gd name="connsiteX14" fmla="*/ 220980 w 319849"/>
                    <a:gd name="connsiteY14" fmla="*/ 315563 h 368045"/>
                    <a:gd name="connsiteX15" fmla="*/ 178689 w 319849"/>
                    <a:gd name="connsiteY15" fmla="*/ 364141 h 368045"/>
                    <a:gd name="connsiteX16" fmla="*/ 198501 w 319849"/>
                    <a:gd name="connsiteY16" fmla="*/ 368046 h 368045"/>
                    <a:gd name="connsiteX17" fmla="*/ 252508 w 319849"/>
                    <a:gd name="connsiteY17" fmla="*/ 314039 h 368045"/>
                    <a:gd name="connsiteX18" fmla="*/ 250222 w 319849"/>
                    <a:gd name="connsiteY18" fmla="*/ 298704 h 368045"/>
                    <a:gd name="connsiteX19" fmla="*/ 319850 w 319849"/>
                    <a:gd name="connsiteY19" fmla="*/ 212884 h 368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9849" h="368045">
                      <a:moveTo>
                        <a:pt x="319659" y="212789"/>
                      </a:moveTo>
                      <a:cubicBezTo>
                        <a:pt x="319659" y="174022"/>
                        <a:pt x="294513" y="141161"/>
                        <a:pt x="259652" y="129635"/>
                      </a:cubicBezTo>
                      <a:cubicBezTo>
                        <a:pt x="261366" y="124397"/>
                        <a:pt x="262319" y="118681"/>
                        <a:pt x="262319" y="112871"/>
                      </a:cubicBezTo>
                      <a:cubicBezTo>
                        <a:pt x="262319" y="83058"/>
                        <a:pt x="238125" y="58865"/>
                        <a:pt x="208312" y="58865"/>
                      </a:cubicBezTo>
                      <a:cubicBezTo>
                        <a:pt x="194024" y="58865"/>
                        <a:pt x="181070" y="64484"/>
                        <a:pt x="171450" y="73533"/>
                      </a:cubicBezTo>
                      <a:cubicBezTo>
                        <a:pt x="164687" y="31814"/>
                        <a:pt x="128588" y="0"/>
                        <a:pt x="85058" y="0"/>
                      </a:cubicBezTo>
                      <a:cubicBezTo>
                        <a:pt x="43815" y="0"/>
                        <a:pt x="9335" y="28575"/>
                        <a:pt x="0" y="66961"/>
                      </a:cubicBezTo>
                      <a:cubicBezTo>
                        <a:pt x="14097" y="44101"/>
                        <a:pt x="39243" y="28766"/>
                        <a:pt x="68104" y="28766"/>
                      </a:cubicBezTo>
                      <a:cubicBezTo>
                        <a:pt x="107918" y="28766"/>
                        <a:pt x="140875" y="57817"/>
                        <a:pt x="147066" y="95917"/>
                      </a:cubicBezTo>
                      <a:cubicBezTo>
                        <a:pt x="155924" y="87630"/>
                        <a:pt x="167735" y="82582"/>
                        <a:pt x="180689" y="82582"/>
                      </a:cubicBezTo>
                      <a:cubicBezTo>
                        <a:pt x="207931" y="82582"/>
                        <a:pt x="230029" y="104680"/>
                        <a:pt x="230029" y="131921"/>
                      </a:cubicBezTo>
                      <a:cubicBezTo>
                        <a:pt x="230029" y="137255"/>
                        <a:pt x="229172" y="142399"/>
                        <a:pt x="227552" y="147256"/>
                      </a:cubicBezTo>
                      <a:cubicBezTo>
                        <a:pt x="259366" y="157829"/>
                        <a:pt x="282416" y="187833"/>
                        <a:pt x="282416" y="223171"/>
                      </a:cubicBezTo>
                      <a:cubicBezTo>
                        <a:pt x="282416" y="261747"/>
                        <a:pt x="255175" y="293942"/>
                        <a:pt x="218885" y="301562"/>
                      </a:cubicBezTo>
                      <a:cubicBezTo>
                        <a:pt x="220218" y="306038"/>
                        <a:pt x="220980" y="310706"/>
                        <a:pt x="220980" y="315563"/>
                      </a:cubicBezTo>
                      <a:cubicBezTo>
                        <a:pt x="220980" y="340423"/>
                        <a:pt x="202597" y="360712"/>
                        <a:pt x="178689" y="364141"/>
                      </a:cubicBezTo>
                      <a:cubicBezTo>
                        <a:pt x="184880" y="366617"/>
                        <a:pt x="191453" y="368046"/>
                        <a:pt x="198501" y="368046"/>
                      </a:cubicBezTo>
                      <a:cubicBezTo>
                        <a:pt x="228314" y="368046"/>
                        <a:pt x="252508" y="343853"/>
                        <a:pt x="252508" y="314039"/>
                      </a:cubicBezTo>
                      <a:cubicBezTo>
                        <a:pt x="252508" y="308705"/>
                        <a:pt x="251746" y="303562"/>
                        <a:pt x="250222" y="298704"/>
                      </a:cubicBezTo>
                      <a:cubicBezTo>
                        <a:pt x="289941" y="290417"/>
                        <a:pt x="319850" y="255175"/>
                        <a:pt x="319850" y="21288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3059" name="Graphic 3">
              <a:extLst>
                <a:ext uri="{FF2B5EF4-FFF2-40B4-BE49-F238E27FC236}">
                  <a16:creationId xmlns:a16="http://schemas.microsoft.com/office/drawing/2014/main" id="{52BAAC0E-846C-3400-9B6B-E69FD9A6563E}"/>
                </a:ext>
              </a:extLst>
            </p:cNvPr>
            <p:cNvGrpSpPr/>
            <p:nvPr/>
          </p:nvGrpSpPr>
          <p:grpSpPr>
            <a:xfrm>
              <a:off x="5223319" y="3260026"/>
              <a:ext cx="126492" cy="118545"/>
              <a:chOff x="5223319" y="3260026"/>
              <a:chExt cx="126492" cy="118545"/>
            </a:xfrm>
          </p:grpSpPr>
          <p:grpSp>
            <p:nvGrpSpPr>
              <p:cNvPr id="13088" name="Graphic 3">
                <a:extLst>
                  <a:ext uri="{FF2B5EF4-FFF2-40B4-BE49-F238E27FC236}">
                    <a16:creationId xmlns:a16="http://schemas.microsoft.com/office/drawing/2014/main" id="{D63EBDB9-0C5F-AB87-5C56-BB154D8A1D07}"/>
                  </a:ext>
                </a:extLst>
              </p:cNvPr>
              <p:cNvGrpSpPr/>
              <p:nvPr/>
            </p:nvGrpSpPr>
            <p:grpSpPr>
              <a:xfrm>
                <a:off x="5223319" y="3261169"/>
                <a:ext cx="126301" cy="117402"/>
                <a:chOff x="5223319" y="3261169"/>
                <a:chExt cx="126301" cy="117402"/>
              </a:xfrm>
              <a:solidFill>
                <a:srgbClr val="FFFFFF"/>
              </a:solidFill>
            </p:grpSpPr>
            <p:grpSp>
              <p:nvGrpSpPr>
                <p:cNvPr id="13092" name="Graphic 3">
                  <a:extLst>
                    <a:ext uri="{FF2B5EF4-FFF2-40B4-BE49-F238E27FC236}">
                      <a16:creationId xmlns:a16="http://schemas.microsoft.com/office/drawing/2014/main" id="{AB51408A-05A3-21FC-B766-22E165B07122}"/>
                    </a:ext>
                  </a:extLst>
                </p:cNvPr>
                <p:cNvGrpSpPr/>
                <p:nvPr/>
              </p:nvGrpSpPr>
              <p:grpSpPr>
                <a:xfrm>
                  <a:off x="5223319" y="3261169"/>
                  <a:ext cx="126301" cy="103346"/>
                  <a:chOff x="5223319" y="3261169"/>
                  <a:chExt cx="126301" cy="103346"/>
                </a:xfrm>
                <a:solidFill>
                  <a:srgbClr val="FFFFFF"/>
                </a:solidFill>
              </p:grpSpPr>
              <p:sp>
                <p:nvSpPr>
                  <p:cNvPr id="13094" name="Freeform: Shape 13093">
                    <a:extLst>
                      <a:ext uri="{FF2B5EF4-FFF2-40B4-BE49-F238E27FC236}">
                        <a16:creationId xmlns:a16="http://schemas.microsoft.com/office/drawing/2014/main" id="{53FFB33E-2BC5-DB57-DBE2-7DA96D2CBA17}"/>
                      </a:ext>
                    </a:extLst>
                  </p:cNvPr>
                  <p:cNvSpPr/>
                  <p:nvPr/>
                </p:nvSpPr>
                <p:spPr>
                  <a:xfrm>
                    <a:off x="5256180" y="3261169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095" name="Freeform: Shape 13094">
                    <a:extLst>
                      <a:ext uri="{FF2B5EF4-FFF2-40B4-BE49-F238E27FC236}">
                        <a16:creationId xmlns:a16="http://schemas.microsoft.com/office/drawing/2014/main" id="{8E244707-8459-5825-7A5A-044D38EC104F}"/>
                      </a:ext>
                    </a:extLst>
                  </p:cNvPr>
                  <p:cNvSpPr/>
                  <p:nvPr/>
                </p:nvSpPr>
                <p:spPr>
                  <a:xfrm>
                    <a:off x="5283708" y="3298602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7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7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7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096" name="Freeform: Shape 13095">
                    <a:extLst>
                      <a:ext uri="{FF2B5EF4-FFF2-40B4-BE49-F238E27FC236}">
                        <a16:creationId xmlns:a16="http://schemas.microsoft.com/office/drawing/2014/main" id="{AA2B038A-84A1-EA85-CAA7-FC9E399AF976}"/>
                      </a:ext>
                    </a:extLst>
                  </p:cNvPr>
                  <p:cNvSpPr/>
                  <p:nvPr/>
                </p:nvSpPr>
                <p:spPr>
                  <a:xfrm>
                    <a:off x="5223319" y="3280504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6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6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3093" name="Freeform: Shape 13092">
                  <a:extLst>
                    <a:ext uri="{FF2B5EF4-FFF2-40B4-BE49-F238E27FC236}">
                      <a16:creationId xmlns:a16="http://schemas.microsoft.com/office/drawing/2014/main" id="{38EE0BC4-09C6-5AF7-0B02-463BC1A37599}"/>
                    </a:ext>
                  </a:extLst>
                </p:cNvPr>
                <p:cNvSpPr/>
                <p:nvPr/>
              </p:nvSpPr>
              <p:spPr>
                <a:xfrm>
                  <a:off x="5235892" y="3334262"/>
                  <a:ext cx="58799" cy="44309"/>
                </a:xfrm>
                <a:custGeom>
                  <a:avLst/>
                  <a:gdLst>
                    <a:gd name="connsiteX0" fmla="*/ 95 w 58799"/>
                    <a:gd name="connsiteY0" fmla="*/ 43302 h 44309"/>
                    <a:gd name="connsiteX1" fmla="*/ 40100 w 58799"/>
                    <a:gd name="connsiteY1" fmla="*/ 37682 h 44309"/>
                    <a:gd name="connsiteX2" fmla="*/ 58483 w 58799"/>
                    <a:gd name="connsiteY2" fmla="*/ 3583 h 44309"/>
                    <a:gd name="connsiteX3" fmla="*/ 30861 w 58799"/>
                    <a:gd name="connsiteY3" fmla="*/ 535 h 44309"/>
                    <a:gd name="connsiteX4" fmla="*/ 23527 w 58799"/>
                    <a:gd name="connsiteY4" fmla="*/ 13870 h 44309"/>
                    <a:gd name="connsiteX5" fmla="*/ 0 w 58799"/>
                    <a:gd name="connsiteY5" fmla="*/ 43302 h 4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799" h="44309">
                      <a:moveTo>
                        <a:pt x="95" y="43302"/>
                      </a:moveTo>
                      <a:cubicBezTo>
                        <a:pt x="13716" y="45398"/>
                        <a:pt x="28194" y="44540"/>
                        <a:pt x="40100" y="37682"/>
                      </a:cubicBezTo>
                      <a:cubicBezTo>
                        <a:pt x="52006" y="30824"/>
                        <a:pt x="60579" y="17108"/>
                        <a:pt x="58483" y="3583"/>
                      </a:cubicBezTo>
                      <a:cubicBezTo>
                        <a:pt x="51149" y="2726"/>
                        <a:pt x="37814" y="-1465"/>
                        <a:pt x="30861" y="535"/>
                      </a:cubicBezTo>
                      <a:cubicBezTo>
                        <a:pt x="22193" y="3011"/>
                        <a:pt x="25622" y="4440"/>
                        <a:pt x="23527" y="13870"/>
                      </a:cubicBezTo>
                      <a:cubicBezTo>
                        <a:pt x="21622" y="22728"/>
                        <a:pt x="11335" y="43302"/>
                        <a:pt x="0" y="43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089" name="Graphic 3">
                <a:extLst>
                  <a:ext uri="{FF2B5EF4-FFF2-40B4-BE49-F238E27FC236}">
                    <a16:creationId xmlns:a16="http://schemas.microsoft.com/office/drawing/2014/main" id="{A4244DAB-D5E4-B09C-005A-5B7992542373}"/>
                  </a:ext>
                </a:extLst>
              </p:cNvPr>
              <p:cNvGrpSpPr/>
              <p:nvPr/>
            </p:nvGrpSpPr>
            <p:grpSpPr>
              <a:xfrm>
                <a:off x="5223414" y="3260026"/>
                <a:ext cx="126396" cy="118545"/>
                <a:chOff x="5223414" y="3260026"/>
                <a:chExt cx="126396" cy="118545"/>
              </a:xfrm>
              <a:solidFill>
                <a:srgbClr val="3D3936"/>
              </a:solidFill>
            </p:grpSpPr>
            <p:sp>
              <p:nvSpPr>
                <p:cNvPr id="13090" name="Freeform: Shape 13089">
                  <a:extLst>
                    <a:ext uri="{FF2B5EF4-FFF2-40B4-BE49-F238E27FC236}">
                      <a16:creationId xmlns:a16="http://schemas.microsoft.com/office/drawing/2014/main" id="{51C072B5-69E3-4FC2-DADB-DD129655FE5E}"/>
                    </a:ext>
                  </a:extLst>
                </p:cNvPr>
                <p:cNvSpPr/>
                <p:nvPr/>
              </p:nvSpPr>
              <p:spPr>
                <a:xfrm>
                  <a:off x="5235987" y="3350989"/>
                  <a:ext cx="54864" cy="27581"/>
                </a:xfrm>
                <a:custGeom>
                  <a:avLst/>
                  <a:gdLst>
                    <a:gd name="connsiteX0" fmla="*/ 48292 w 54864"/>
                    <a:gd name="connsiteY0" fmla="*/ 0 h 27581"/>
                    <a:gd name="connsiteX1" fmla="*/ 34195 w 54864"/>
                    <a:gd name="connsiteY1" fmla="*/ 15907 h 27581"/>
                    <a:gd name="connsiteX2" fmla="*/ 9906 w 54864"/>
                    <a:gd name="connsiteY2" fmla="*/ 21526 h 27581"/>
                    <a:gd name="connsiteX3" fmla="*/ 0 w 54864"/>
                    <a:gd name="connsiteY3" fmla="*/ 26575 h 27581"/>
                    <a:gd name="connsiteX4" fmla="*/ 40005 w 54864"/>
                    <a:gd name="connsiteY4" fmla="*/ 20955 h 27581"/>
                    <a:gd name="connsiteX5" fmla="*/ 54864 w 54864"/>
                    <a:gd name="connsiteY5" fmla="*/ 5239 h 27581"/>
                    <a:gd name="connsiteX6" fmla="*/ 48197 w 54864"/>
                    <a:gd name="connsiteY6" fmla="*/ 0 h 27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64" h="27581">
                      <a:moveTo>
                        <a:pt x="48292" y="0"/>
                      </a:moveTo>
                      <a:cubicBezTo>
                        <a:pt x="45530" y="6572"/>
                        <a:pt x="40481" y="12382"/>
                        <a:pt x="34195" y="15907"/>
                      </a:cubicBezTo>
                      <a:cubicBezTo>
                        <a:pt x="26860" y="20098"/>
                        <a:pt x="18383" y="21622"/>
                        <a:pt x="9906" y="21526"/>
                      </a:cubicBezTo>
                      <a:cubicBezTo>
                        <a:pt x="6858" y="24479"/>
                        <a:pt x="3524" y="26575"/>
                        <a:pt x="0" y="26575"/>
                      </a:cubicBezTo>
                      <a:cubicBezTo>
                        <a:pt x="13621" y="28670"/>
                        <a:pt x="28099" y="27813"/>
                        <a:pt x="40005" y="20955"/>
                      </a:cubicBezTo>
                      <a:cubicBezTo>
                        <a:pt x="46292" y="17335"/>
                        <a:pt x="51530" y="11716"/>
                        <a:pt x="54864" y="5239"/>
                      </a:cubicBezTo>
                      <a:cubicBezTo>
                        <a:pt x="52388" y="3810"/>
                        <a:pt x="50102" y="2095"/>
                        <a:pt x="48197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091" name="Freeform: Shape 13090">
                  <a:extLst>
                    <a:ext uri="{FF2B5EF4-FFF2-40B4-BE49-F238E27FC236}">
                      <a16:creationId xmlns:a16="http://schemas.microsoft.com/office/drawing/2014/main" id="{C5FAF6E3-0D9C-40AD-8571-47C522AEAB2E}"/>
                    </a:ext>
                  </a:extLst>
                </p:cNvPr>
                <p:cNvSpPr/>
                <p:nvPr/>
              </p:nvSpPr>
              <p:spPr>
                <a:xfrm>
                  <a:off x="5223414" y="3260026"/>
                  <a:ext cx="126396" cy="104489"/>
                </a:xfrm>
                <a:custGeom>
                  <a:avLst/>
                  <a:gdLst>
                    <a:gd name="connsiteX0" fmla="*/ 109633 w 126396"/>
                    <a:gd name="connsiteY0" fmla="*/ 43053 h 104489"/>
                    <a:gd name="connsiteX1" fmla="*/ 110109 w 126396"/>
                    <a:gd name="connsiteY1" fmla="*/ 38576 h 104489"/>
                    <a:gd name="connsiteX2" fmla="*/ 71533 w 126396"/>
                    <a:gd name="connsiteY2" fmla="*/ 0 h 104489"/>
                    <a:gd name="connsiteX3" fmla="*/ 37433 w 126396"/>
                    <a:gd name="connsiteY3" fmla="*/ 20955 h 104489"/>
                    <a:gd name="connsiteX4" fmla="*/ 32956 w 126396"/>
                    <a:gd name="connsiteY4" fmla="*/ 20479 h 104489"/>
                    <a:gd name="connsiteX5" fmla="*/ 0 w 126396"/>
                    <a:gd name="connsiteY5" fmla="*/ 53435 h 104489"/>
                    <a:gd name="connsiteX6" fmla="*/ 32576 w 126396"/>
                    <a:gd name="connsiteY6" fmla="*/ 86296 h 104489"/>
                    <a:gd name="connsiteX7" fmla="*/ 32576 w 126396"/>
                    <a:gd name="connsiteY7" fmla="*/ 86296 h 104489"/>
                    <a:gd name="connsiteX8" fmla="*/ 32861 w 126396"/>
                    <a:gd name="connsiteY8" fmla="*/ 84487 h 104489"/>
                    <a:gd name="connsiteX9" fmla="*/ 29718 w 126396"/>
                    <a:gd name="connsiteY9" fmla="*/ 84773 h 104489"/>
                    <a:gd name="connsiteX10" fmla="*/ 1238 w 126396"/>
                    <a:gd name="connsiteY10" fmla="*/ 56293 h 104489"/>
                    <a:gd name="connsiteX11" fmla="*/ 29718 w 126396"/>
                    <a:gd name="connsiteY11" fmla="*/ 27813 h 104489"/>
                    <a:gd name="connsiteX12" fmla="*/ 33623 w 126396"/>
                    <a:gd name="connsiteY12" fmla="*/ 28194 h 104489"/>
                    <a:gd name="connsiteX13" fmla="*/ 63151 w 126396"/>
                    <a:gd name="connsiteY13" fmla="*/ 10096 h 104489"/>
                    <a:gd name="connsiteX14" fmla="*/ 96583 w 126396"/>
                    <a:gd name="connsiteY14" fmla="*/ 43529 h 104489"/>
                    <a:gd name="connsiteX15" fmla="*/ 96203 w 126396"/>
                    <a:gd name="connsiteY15" fmla="*/ 47435 h 104489"/>
                    <a:gd name="connsiteX16" fmla="*/ 110585 w 126396"/>
                    <a:gd name="connsiteY16" fmla="*/ 72009 h 104489"/>
                    <a:gd name="connsiteX17" fmla="*/ 82105 w 126396"/>
                    <a:gd name="connsiteY17" fmla="*/ 100489 h 104489"/>
                    <a:gd name="connsiteX18" fmla="*/ 77153 w 126396"/>
                    <a:gd name="connsiteY18" fmla="*/ 99917 h 104489"/>
                    <a:gd name="connsiteX19" fmla="*/ 93440 w 126396"/>
                    <a:gd name="connsiteY19" fmla="*/ 104489 h 104489"/>
                    <a:gd name="connsiteX20" fmla="*/ 126397 w 126396"/>
                    <a:gd name="connsiteY20" fmla="*/ 71533 h 104489"/>
                    <a:gd name="connsiteX21" fmla="*/ 109823 w 126396"/>
                    <a:gd name="connsiteY21" fmla="*/ 43053 h 104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6396" h="104489">
                      <a:moveTo>
                        <a:pt x="109633" y="43053"/>
                      </a:moveTo>
                      <a:cubicBezTo>
                        <a:pt x="109823" y="41529"/>
                        <a:pt x="110109" y="40100"/>
                        <a:pt x="110109" y="38576"/>
                      </a:cubicBezTo>
                      <a:cubicBezTo>
                        <a:pt x="110109" y="17240"/>
                        <a:pt x="92869" y="0"/>
                        <a:pt x="71533" y="0"/>
                      </a:cubicBezTo>
                      <a:cubicBezTo>
                        <a:pt x="56579" y="0"/>
                        <a:pt x="43815" y="8572"/>
                        <a:pt x="37433" y="20955"/>
                      </a:cubicBezTo>
                      <a:cubicBezTo>
                        <a:pt x="36004" y="20765"/>
                        <a:pt x="34480" y="20479"/>
                        <a:pt x="32956" y="20479"/>
                      </a:cubicBezTo>
                      <a:cubicBezTo>
                        <a:pt x="14764" y="20479"/>
                        <a:pt x="0" y="35242"/>
                        <a:pt x="0" y="53435"/>
                      </a:cubicBezTo>
                      <a:cubicBezTo>
                        <a:pt x="0" y="71628"/>
                        <a:pt x="14573" y="86106"/>
                        <a:pt x="32576" y="86296"/>
                      </a:cubicBezTo>
                      <a:cubicBezTo>
                        <a:pt x="32576" y="86296"/>
                        <a:pt x="32576" y="86296"/>
                        <a:pt x="32576" y="86296"/>
                      </a:cubicBezTo>
                      <a:cubicBezTo>
                        <a:pt x="32766" y="85630"/>
                        <a:pt x="32766" y="85058"/>
                        <a:pt x="32861" y="84487"/>
                      </a:cubicBezTo>
                      <a:cubicBezTo>
                        <a:pt x="31814" y="84582"/>
                        <a:pt x="30766" y="84773"/>
                        <a:pt x="29718" y="84773"/>
                      </a:cubicBezTo>
                      <a:cubicBezTo>
                        <a:pt x="14002" y="84773"/>
                        <a:pt x="1238" y="72009"/>
                        <a:pt x="1238" y="56293"/>
                      </a:cubicBezTo>
                      <a:cubicBezTo>
                        <a:pt x="1238" y="40577"/>
                        <a:pt x="14002" y="27813"/>
                        <a:pt x="29718" y="27813"/>
                      </a:cubicBezTo>
                      <a:cubicBezTo>
                        <a:pt x="31052" y="27813"/>
                        <a:pt x="32290" y="28004"/>
                        <a:pt x="33623" y="28194"/>
                      </a:cubicBezTo>
                      <a:cubicBezTo>
                        <a:pt x="39148" y="17431"/>
                        <a:pt x="50292" y="10096"/>
                        <a:pt x="63151" y="10096"/>
                      </a:cubicBezTo>
                      <a:cubicBezTo>
                        <a:pt x="81629" y="10096"/>
                        <a:pt x="96583" y="25051"/>
                        <a:pt x="96583" y="43529"/>
                      </a:cubicBezTo>
                      <a:cubicBezTo>
                        <a:pt x="96583" y="44863"/>
                        <a:pt x="96298" y="46101"/>
                        <a:pt x="96203" y="47435"/>
                      </a:cubicBezTo>
                      <a:cubicBezTo>
                        <a:pt x="104775" y="52387"/>
                        <a:pt x="110585" y="61436"/>
                        <a:pt x="110585" y="72009"/>
                      </a:cubicBezTo>
                      <a:cubicBezTo>
                        <a:pt x="110585" y="87725"/>
                        <a:pt x="97822" y="100489"/>
                        <a:pt x="82105" y="100489"/>
                      </a:cubicBezTo>
                      <a:cubicBezTo>
                        <a:pt x="80391" y="100489"/>
                        <a:pt x="78772" y="100203"/>
                        <a:pt x="77153" y="99917"/>
                      </a:cubicBezTo>
                      <a:cubicBezTo>
                        <a:pt x="81915" y="102680"/>
                        <a:pt x="87440" y="104489"/>
                        <a:pt x="93440" y="104489"/>
                      </a:cubicBezTo>
                      <a:cubicBezTo>
                        <a:pt x="111633" y="104489"/>
                        <a:pt x="126397" y="89726"/>
                        <a:pt x="126397" y="71533"/>
                      </a:cubicBezTo>
                      <a:cubicBezTo>
                        <a:pt x="126397" y="59341"/>
                        <a:pt x="119634" y="48768"/>
                        <a:pt x="109823" y="430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3060" name="Graphic 3">
              <a:extLst>
                <a:ext uri="{FF2B5EF4-FFF2-40B4-BE49-F238E27FC236}">
                  <a16:creationId xmlns:a16="http://schemas.microsoft.com/office/drawing/2014/main" id="{590B6ABA-B239-080E-F039-963035392500}"/>
                </a:ext>
              </a:extLst>
            </p:cNvPr>
            <p:cNvGrpSpPr/>
            <p:nvPr/>
          </p:nvGrpSpPr>
          <p:grpSpPr>
            <a:xfrm>
              <a:off x="4724400" y="3289267"/>
              <a:ext cx="92011" cy="82638"/>
              <a:chOff x="4724400" y="3289267"/>
              <a:chExt cx="92011" cy="82638"/>
            </a:xfrm>
          </p:grpSpPr>
          <p:grpSp>
            <p:nvGrpSpPr>
              <p:cNvPr id="13081" name="Graphic 3">
                <a:extLst>
                  <a:ext uri="{FF2B5EF4-FFF2-40B4-BE49-F238E27FC236}">
                    <a16:creationId xmlns:a16="http://schemas.microsoft.com/office/drawing/2014/main" id="{A2B4D7EE-2073-800E-322F-03A4C0DBA89C}"/>
                  </a:ext>
                </a:extLst>
              </p:cNvPr>
              <p:cNvGrpSpPr/>
              <p:nvPr/>
            </p:nvGrpSpPr>
            <p:grpSpPr>
              <a:xfrm>
                <a:off x="4724400" y="3289267"/>
                <a:ext cx="92011" cy="82638"/>
                <a:chOff x="4724400" y="3289267"/>
                <a:chExt cx="92011" cy="82638"/>
              </a:xfrm>
              <a:solidFill>
                <a:srgbClr val="FFFFFF"/>
              </a:solidFill>
            </p:grpSpPr>
            <p:sp>
              <p:nvSpPr>
                <p:cNvPr id="13083" name="Freeform: Shape 13082">
                  <a:extLst>
                    <a:ext uri="{FF2B5EF4-FFF2-40B4-BE49-F238E27FC236}">
                      <a16:creationId xmlns:a16="http://schemas.microsoft.com/office/drawing/2014/main" id="{999383B0-CEA3-A6BC-A4EC-379B57521DED}"/>
                    </a:ext>
                  </a:extLst>
                </p:cNvPr>
                <p:cNvSpPr/>
                <p:nvPr/>
              </p:nvSpPr>
              <p:spPr>
                <a:xfrm>
                  <a:off x="4724400" y="3289267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84" name="Freeform: Shape 13083">
                  <a:extLst>
                    <a:ext uri="{FF2B5EF4-FFF2-40B4-BE49-F238E27FC236}">
                      <a16:creationId xmlns:a16="http://schemas.microsoft.com/office/drawing/2014/main" id="{FAAA349E-A055-977F-3DD1-1F9EC8AC081F}"/>
                    </a:ext>
                  </a:extLst>
                </p:cNvPr>
                <p:cNvSpPr/>
                <p:nvPr/>
              </p:nvSpPr>
              <p:spPr>
                <a:xfrm>
                  <a:off x="4724400" y="3319271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85" name="Freeform: Shape 13084">
                  <a:extLst>
                    <a:ext uri="{FF2B5EF4-FFF2-40B4-BE49-F238E27FC236}">
                      <a16:creationId xmlns:a16="http://schemas.microsoft.com/office/drawing/2014/main" id="{457BD5D0-D2FB-D9BF-10F7-B6FECCFD81A8}"/>
                    </a:ext>
                  </a:extLst>
                </p:cNvPr>
                <p:cNvSpPr/>
                <p:nvPr/>
              </p:nvSpPr>
              <p:spPr>
                <a:xfrm>
                  <a:off x="4768405" y="330612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86" name="Freeform: Shape 13085">
                  <a:extLst>
                    <a:ext uri="{FF2B5EF4-FFF2-40B4-BE49-F238E27FC236}">
                      <a16:creationId xmlns:a16="http://schemas.microsoft.com/office/drawing/2014/main" id="{26A372C3-2BD6-1808-0107-91FF86C21579}"/>
                    </a:ext>
                  </a:extLst>
                </p:cNvPr>
                <p:cNvSpPr/>
                <p:nvPr/>
              </p:nvSpPr>
              <p:spPr>
                <a:xfrm>
                  <a:off x="4761700" y="3339571"/>
                  <a:ext cx="42805" cy="32334"/>
                </a:xfrm>
                <a:custGeom>
                  <a:avLst/>
                  <a:gdLst>
                    <a:gd name="connsiteX0" fmla="*/ 42805 w 42805"/>
                    <a:gd name="connsiteY0" fmla="*/ 31611 h 32334"/>
                    <a:gd name="connsiteX1" fmla="*/ 13659 w 42805"/>
                    <a:gd name="connsiteY1" fmla="*/ 27515 h 32334"/>
                    <a:gd name="connsiteX2" fmla="*/ 228 w 42805"/>
                    <a:gd name="connsiteY2" fmla="*/ 2655 h 32334"/>
                    <a:gd name="connsiteX3" fmla="*/ 20326 w 42805"/>
                    <a:gd name="connsiteY3" fmla="*/ 369 h 32334"/>
                    <a:gd name="connsiteX4" fmla="*/ 25660 w 42805"/>
                    <a:gd name="connsiteY4" fmla="*/ 10084 h 32334"/>
                    <a:gd name="connsiteX5" fmla="*/ 42805 w 42805"/>
                    <a:gd name="connsiteY5" fmla="*/ 31516 h 32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805" h="32334">
                      <a:moveTo>
                        <a:pt x="42805" y="31611"/>
                      </a:moveTo>
                      <a:cubicBezTo>
                        <a:pt x="32899" y="33135"/>
                        <a:pt x="22326" y="32468"/>
                        <a:pt x="13659" y="27515"/>
                      </a:cubicBezTo>
                      <a:cubicBezTo>
                        <a:pt x="4991" y="22562"/>
                        <a:pt x="-1296" y="12561"/>
                        <a:pt x="228" y="2655"/>
                      </a:cubicBezTo>
                      <a:cubicBezTo>
                        <a:pt x="5562" y="2083"/>
                        <a:pt x="15278" y="-1060"/>
                        <a:pt x="20326" y="369"/>
                      </a:cubicBezTo>
                      <a:cubicBezTo>
                        <a:pt x="26708" y="2179"/>
                        <a:pt x="24136" y="3226"/>
                        <a:pt x="25660" y="10084"/>
                      </a:cubicBezTo>
                      <a:cubicBezTo>
                        <a:pt x="27089" y="16466"/>
                        <a:pt x="34518" y="31516"/>
                        <a:pt x="42805" y="315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87" name="Freeform: Shape 13086">
                  <a:extLst>
                    <a:ext uri="{FF2B5EF4-FFF2-40B4-BE49-F238E27FC236}">
                      <a16:creationId xmlns:a16="http://schemas.microsoft.com/office/drawing/2014/main" id="{BDB91F51-BD37-4EC6-53B7-C8BDE8EB11AE}"/>
                    </a:ext>
                  </a:extLst>
                </p:cNvPr>
                <p:cNvSpPr/>
                <p:nvPr/>
              </p:nvSpPr>
              <p:spPr>
                <a:xfrm>
                  <a:off x="4761738" y="328926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3082" name="Freeform: Shape 13081">
                <a:extLst>
                  <a:ext uri="{FF2B5EF4-FFF2-40B4-BE49-F238E27FC236}">
                    <a16:creationId xmlns:a16="http://schemas.microsoft.com/office/drawing/2014/main" id="{A4E2BAC3-3665-06EE-647D-D6408D302ACC}"/>
                  </a:ext>
                </a:extLst>
              </p:cNvPr>
              <p:cNvSpPr/>
              <p:nvPr/>
            </p:nvSpPr>
            <p:spPr>
              <a:xfrm>
                <a:off x="4725066" y="3289267"/>
                <a:ext cx="91344" cy="82638"/>
              </a:xfrm>
              <a:custGeom>
                <a:avLst/>
                <a:gdLst>
                  <a:gd name="connsiteX0" fmla="*/ 91250 w 91344"/>
                  <a:gd name="connsiteY0" fmla="*/ 40862 h 82638"/>
                  <a:gd name="connsiteX1" fmla="*/ 84582 w 91344"/>
                  <a:gd name="connsiteY1" fmla="*/ 24289 h 82638"/>
                  <a:gd name="connsiteX2" fmla="*/ 84582 w 91344"/>
                  <a:gd name="connsiteY2" fmla="*/ 24003 h 82638"/>
                  <a:gd name="connsiteX3" fmla="*/ 60579 w 91344"/>
                  <a:gd name="connsiteY3" fmla="*/ 0 h 82638"/>
                  <a:gd name="connsiteX4" fmla="*/ 55150 w 91344"/>
                  <a:gd name="connsiteY4" fmla="*/ 667 h 82638"/>
                  <a:gd name="connsiteX5" fmla="*/ 71152 w 91344"/>
                  <a:gd name="connsiteY5" fmla="*/ 21050 h 82638"/>
                  <a:gd name="connsiteX6" fmla="*/ 71152 w 91344"/>
                  <a:gd name="connsiteY6" fmla="*/ 21241 h 82638"/>
                  <a:gd name="connsiteX7" fmla="*/ 77057 w 91344"/>
                  <a:gd name="connsiteY7" fmla="*/ 35814 h 82638"/>
                  <a:gd name="connsiteX8" fmla="*/ 56007 w 91344"/>
                  <a:gd name="connsiteY8" fmla="*/ 56864 h 82638"/>
                  <a:gd name="connsiteX9" fmla="*/ 52769 w 91344"/>
                  <a:gd name="connsiteY9" fmla="*/ 56579 h 82638"/>
                  <a:gd name="connsiteX10" fmla="*/ 66675 w 91344"/>
                  <a:gd name="connsiteY10" fmla="*/ 72009 h 82638"/>
                  <a:gd name="connsiteX11" fmla="*/ 41053 w 91344"/>
                  <a:gd name="connsiteY11" fmla="*/ 68389 h 82638"/>
                  <a:gd name="connsiteX12" fmla="*/ 33147 w 91344"/>
                  <a:gd name="connsiteY12" fmla="*/ 61151 h 82638"/>
                  <a:gd name="connsiteX13" fmla="*/ 17336 w 91344"/>
                  <a:gd name="connsiteY13" fmla="*/ 68485 h 82638"/>
                  <a:gd name="connsiteX14" fmla="*/ 0 w 91344"/>
                  <a:gd name="connsiteY14" fmla="*/ 59436 h 82638"/>
                  <a:gd name="connsiteX15" fmla="*/ 23336 w 91344"/>
                  <a:gd name="connsiteY15" fmla="*/ 77914 h 82638"/>
                  <a:gd name="connsiteX16" fmla="*/ 41339 w 91344"/>
                  <a:gd name="connsiteY16" fmla="*/ 69628 h 82638"/>
                  <a:gd name="connsiteX17" fmla="*/ 50292 w 91344"/>
                  <a:gd name="connsiteY17" fmla="*/ 77819 h 82638"/>
                  <a:gd name="connsiteX18" fmla="*/ 79439 w 91344"/>
                  <a:gd name="connsiteY18" fmla="*/ 81915 h 82638"/>
                  <a:gd name="connsiteX19" fmla="*/ 63627 w 91344"/>
                  <a:gd name="connsiteY19" fmla="*/ 64389 h 82638"/>
                  <a:gd name="connsiteX20" fmla="*/ 67342 w 91344"/>
                  <a:gd name="connsiteY20" fmla="*/ 64770 h 82638"/>
                  <a:gd name="connsiteX21" fmla="*/ 91345 w 91344"/>
                  <a:gd name="connsiteY21" fmla="*/ 40767 h 82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1344" h="82638">
                    <a:moveTo>
                      <a:pt x="91250" y="40862"/>
                    </a:moveTo>
                    <a:cubicBezTo>
                      <a:pt x="91250" y="34481"/>
                      <a:pt x="88678" y="28670"/>
                      <a:pt x="84582" y="24289"/>
                    </a:cubicBezTo>
                    <a:cubicBezTo>
                      <a:pt x="84582" y="24289"/>
                      <a:pt x="84582" y="24098"/>
                      <a:pt x="84582" y="24003"/>
                    </a:cubicBezTo>
                    <a:cubicBezTo>
                      <a:pt x="84582" y="10763"/>
                      <a:pt x="73819" y="0"/>
                      <a:pt x="60579" y="0"/>
                    </a:cubicBezTo>
                    <a:cubicBezTo>
                      <a:pt x="58674" y="0"/>
                      <a:pt x="56960" y="286"/>
                      <a:pt x="55150" y="667"/>
                    </a:cubicBezTo>
                    <a:cubicBezTo>
                      <a:pt x="64294" y="2953"/>
                      <a:pt x="71152" y="11144"/>
                      <a:pt x="71152" y="21050"/>
                    </a:cubicBezTo>
                    <a:cubicBezTo>
                      <a:pt x="71152" y="21050"/>
                      <a:pt x="71152" y="21241"/>
                      <a:pt x="71152" y="21241"/>
                    </a:cubicBezTo>
                    <a:cubicBezTo>
                      <a:pt x="74771" y="25051"/>
                      <a:pt x="77057" y="30099"/>
                      <a:pt x="77057" y="35814"/>
                    </a:cubicBezTo>
                    <a:cubicBezTo>
                      <a:pt x="77057" y="47435"/>
                      <a:pt x="67628" y="56864"/>
                      <a:pt x="56007" y="56864"/>
                    </a:cubicBezTo>
                    <a:cubicBezTo>
                      <a:pt x="54864" y="56864"/>
                      <a:pt x="53816" y="56674"/>
                      <a:pt x="52769" y="56579"/>
                    </a:cubicBezTo>
                    <a:cubicBezTo>
                      <a:pt x="55150" y="62865"/>
                      <a:pt x="60674" y="72009"/>
                      <a:pt x="66675" y="72009"/>
                    </a:cubicBezTo>
                    <a:cubicBezTo>
                      <a:pt x="58007" y="73342"/>
                      <a:pt x="48673" y="72771"/>
                      <a:pt x="41053" y="68389"/>
                    </a:cubicBezTo>
                    <a:cubicBezTo>
                      <a:pt x="38005" y="66580"/>
                      <a:pt x="35243" y="64103"/>
                      <a:pt x="33147" y="61151"/>
                    </a:cubicBezTo>
                    <a:cubicBezTo>
                      <a:pt x="29242" y="65627"/>
                      <a:pt x="23622" y="68485"/>
                      <a:pt x="17336" y="68485"/>
                    </a:cubicBezTo>
                    <a:cubicBezTo>
                      <a:pt x="10192" y="68485"/>
                      <a:pt x="3810" y="64865"/>
                      <a:pt x="0" y="59436"/>
                    </a:cubicBezTo>
                    <a:cubicBezTo>
                      <a:pt x="2477" y="70009"/>
                      <a:pt x="11906" y="77914"/>
                      <a:pt x="23336" y="77914"/>
                    </a:cubicBezTo>
                    <a:cubicBezTo>
                      <a:pt x="30575" y="77914"/>
                      <a:pt x="36957" y="74676"/>
                      <a:pt x="41339" y="69628"/>
                    </a:cubicBezTo>
                    <a:cubicBezTo>
                      <a:pt x="43720" y="72962"/>
                      <a:pt x="46768" y="75819"/>
                      <a:pt x="50292" y="77819"/>
                    </a:cubicBezTo>
                    <a:cubicBezTo>
                      <a:pt x="58960" y="82772"/>
                      <a:pt x="69533" y="83439"/>
                      <a:pt x="79439" y="81915"/>
                    </a:cubicBezTo>
                    <a:cubicBezTo>
                      <a:pt x="72581" y="81915"/>
                      <a:pt x="66294" y="71628"/>
                      <a:pt x="63627" y="64389"/>
                    </a:cubicBezTo>
                    <a:cubicBezTo>
                      <a:pt x="64865" y="64580"/>
                      <a:pt x="66008" y="64770"/>
                      <a:pt x="67342" y="64770"/>
                    </a:cubicBezTo>
                    <a:cubicBezTo>
                      <a:pt x="80582" y="64770"/>
                      <a:pt x="91345" y="54007"/>
                      <a:pt x="91345" y="40767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3061" name="Graphic 3">
              <a:extLst>
                <a:ext uri="{FF2B5EF4-FFF2-40B4-BE49-F238E27FC236}">
                  <a16:creationId xmlns:a16="http://schemas.microsoft.com/office/drawing/2014/main" id="{3E282054-6102-57C4-9EFF-1F9087427EB9}"/>
                </a:ext>
              </a:extLst>
            </p:cNvPr>
            <p:cNvGrpSpPr/>
            <p:nvPr/>
          </p:nvGrpSpPr>
          <p:grpSpPr>
            <a:xfrm>
              <a:off x="5235511" y="3603211"/>
              <a:ext cx="99917" cy="93821"/>
              <a:chOff x="5235511" y="3603211"/>
              <a:chExt cx="99917" cy="93821"/>
            </a:xfrm>
          </p:grpSpPr>
          <p:grpSp>
            <p:nvGrpSpPr>
              <p:cNvPr id="13072" name="Graphic 3">
                <a:extLst>
                  <a:ext uri="{FF2B5EF4-FFF2-40B4-BE49-F238E27FC236}">
                    <a16:creationId xmlns:a16="http://schemas.microsoft.com/office/drawing/2014/main" id="{93653DB3-E9A5-8B98-7377-68A015BF38B3}"/>
                  </a:ext>
                </a:extLst>
              </p:cNvPr>
              <p:cNvGrpSpPr/>
              <p:nvPr/>
            </p:nvGrpSpPr>
            <p:grpSpPr>
              <a:xfrm>
                <a:off x="5235511" y="3603211"/>
                <a:ext cx="99917" cy="93821"/>
                <a:chOff x="5235511" y="3603211"/>
                <a:chExt cx="99917" cy="93821"/>
              </a:xfrm>
              <a:solidFill>
                <a:srgbClr val="FFFFFF"/>
              </a:solidFill>
            </p:grpSpPr>
            <p:sp>
              <p:nvSpPr>
                <p:cNvPr id="13076" name="Freeform: Shape 13075">
                  <a:extLst>
                    <a:ext uri="{FF2B5EF4-FFF2-40B4-BE49-F238E27FC236}">
                      <a16:creationId xmlns:a16="http://schemas.microsoft.com/office/drawing/2014/main" id="{EBB6543D-F31C-546B-F413-037922514DE3}"/>
                    </a:ext>
                  </a:extLst>
                </p:cNvPr>
                <p:cNvSpPr/>
                <p:nvPr/>
              </p:nvSpPr>
              <p:spPr>
                <a:xfrm>
                  <a:off x="5279231" y="3631596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77" name="Freeform: Shape 13076">
                  <a:extLst>
                    <a:ext uri="{FF2B5EF4-FFF2-40B4-BE49-F238E27FC236}">
                      <a16:creationId xmlns:a16="http://schemas.microsoft.com/office/drawing/2014/main" id="{507651C3-8F86-E4D8-D74A-83454DE3769B}"/>
                    </a:ext>
                  </a:extLst>
                </p:cNvPr>
                <p:cNvSpPr/>
                <p:nvPr/>
              </p:nvSpPr>
              <p:spPr>
                <a:xfrm>
                  <a:off x="5260752" y="3649027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78" name="Freeform: Shape 13077">
                  <a:extLst>
                    <a:ext uri="{FF2B5EF4-FFF2-40B4-BE49-F238E27FC236}">
                      <a16:creationId xmlns:a16="http://schemas.microsoft.com/office/drawing/2014/main" id="{F410103B-5439-87B7-20F4-7B53E92C25C8}"/>
                    </a:ext>
                  </a:extLst>
                </p:cNvPr>
                <p:cNvSpPr/>
                <p:nvPr/>
              </p:nvSpPr>
              <p:spPr>
                <a:xfrm>
                  <a:off x="5256847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79" name="Freeform: Shape 13078">
                  <a:extLst>
                    <a:ext uri="{FF2B5EF4-FFF2-40B4-BE49-F238E27FC236}">
                      <a16:creationId xmlns:a16="http://schemas.microsoft.com/office/drawing/2014/main" id="{1620B1B9-196D-42F1-FDD7-C6601DA64EB5}"/>
                    </a:ext>
                  </a:extLst>
                </p:cNvPr>
                <p:cNvSpPr/>
                <p:nvPr/>
              </p:nvSpPr>
              <p:spPr>
                <a:xfrm>
                  <a:off x="5235511" y="3630739"/>
                  <a:ext cx="42671" cy="31778"/>
                </a:xfrm>
                <a:custGeom>
                  <a:avLst/>
                  <a:gdLst>
                    <a:gd name="connsiteX0" fmla="*/ 95 w 42671"/>
                    <a:gd name="connsiteY0" fmla="*/ 0 h 31778"/>
                    <a:gd name="connsiteX1" fmla="*/ 14669 w 42671"/>
                    <a:gd name="connsiteY1" fmla="*/ 25622 h 31778"/>
                    <a:gd name="connsiteX2" fmla="*/ 42672 w 42671"/>
                    <a:gd name="connsiteY2" fmla="*/ 28956 h 31778"/>
                    <a:gd name="connsiteX3" fmla="*/ 37338 w 42671"/>
                    <a:gd name="connsiteY3" fmla="*/ 9430 h 31778"/>
                    <a:gd name="connsiteX4" fmla="*/ 26289 w 42671"/>
                    <a:gd name="connsiteY4" fmla="*/ 8001 h 31778"/>
                    <a:gd name="connsiteX5" fmla="*/ 0 w 42671"/>
                    <a:gd name="connsiteY5" fmla="*/ 0 h 317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71" h="31778">
                      <a:moveTo>
                        <a:pt x="95" y="0"/>
                      </a:moveTo>
                      <a:cubicBezTo>
                        <a:pt x="2286" y="9715"/>
                        <a:pt x="6763" y="19336"/>
                        <a:pt x="14669" y="25622"/>
                      </a:cubicBezTo>
                      <a:cubicBezTo>
                        <a:pt x="22574" y="31909"/>
                        <a:pt x="34100" y="34004"/>
                        <a:pt x="42672" y="28956"/>
                      </a:cubicBezTo>
                      <a:cubicBezTo>
                        <a:pt x="41243" y="23813"/>
                        <a:pt x="40576" y="13621"/>
                        <a:pt x="37338" y="9430"/>
                      </a:cubicBezTo>
                      <a:cubicBezTo>
                        <a:pt x="33338" y="4191"/>
                        <a:pt x="33242" y="6858"/>
                        <a:pt x="26289" y="8001"/>
                      </a:cubicBezTo>
                      <a:cubicBezTo>
                        <a:pt x="19812" y="9049"/>
                        <a:pt x="3048" y="762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80" name="Freeform: Shape 13079">
                  <a:extLst>
                    <a:ext uri="{FF2B5EF4-FFF2-40B4-BE49-F238E27FC236}">
                      <a16:creationId xmlns:a16="http://schemas.microsoft.com/office/drawing/2014/main" id="{B4A09514-4EC4-896A-C1D2-E86EBD5BEC9F}"/>
                    </a:ext>
                  </a:extLst>
                </p:cNvPr>
                <p:cNvSpPr/>
                <p:nvPr/>
              </p:nvSpPr>
              <p:spPr>
                <a:xfrm>
                  <a:off x="5274945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073" name="Graphic 3">
                <a:extLst>
                  <a:ext uri="{FF2B5EF4-FFF2-40B4-BE49-F238E27FC236}">
                    <a16:creationId xmlns:a16="http://schemas.microsoft.com/office/drawing/2014/main" id="{CC6F9BE3-83B1-F2EF-28EC-F5CEC7348E60}"/>
                  </a:ext>
                </a:extLst>
              </p:cNvPr>
              <p:cNvGrpSpPr/>
              <p:nvPr/>
            </p:nvGrpSpPr>
            <p:grpSpPr>
              <a:xfrm>
                <a:off x="5241607" y="3603259"/>
                <a:ext cx="93804" cy="93539"/>
                <a:chOff x="5241607" y="3603259"/>
                <a:chExt cx="93804" cy="93539"/>
              </a:xfrm>
              <a:solidFill>
                <a:srgbClr val="3D3936"/>
              </a:solidFill>
            </p:grpSpPr>
            <p:sp>
              <p:nvSpPr>
                <p:cNvPr id="13074" name="Freeform: Shape 13073">
                  <a:extLst>
                    <a:ext uri="{FF2B5EF4-FFF2-40B4-BE49-F238E27FC236}">
                      <a16:creationId xmlns:a16="http://schemas.microsoft.com/office/drawing/2014/main" id="{F43C5653-B849-73A1-E9E1-A6B3AAA553CC}"/>
                    </a:ext>
                  </a:extLst>
                </p:cNvPr>
                <p:cNvSpPr/>
                <p:nvPr/>
              </p:nvSpPr>
              <p:spPr>
                <a:xfrm>
                  <a:off x="5241607" y="3646169"/>
                  <a:ext cx="13811" cy="12287"/>
                </a:xfrm>
                <a:custGeom>
                  <a:avLst/>
                  <a:gdLst>
                    <a:gd name="connsiteX0" fmla="*/ 13811 w 13811"/>
                    <a:gd name="connsiteY0" fmla="*/ 7144 h 12287"/>
                    <a:gd name="connsiteX1" fmla="*/ 2000 w 13811"/>
                    <a:gd name="connsiteY1" fmla="*/ 2000 h 12287"/>
                    <a:gd name="connsiteX2" fmla="*/ 0 w 13811"/>
                    <a:gd name="connsiteY2" fmla="*/ 0 h 12287"/>
                    <a:gd name="connsiteX3" fmla="*/ 8477 w 13811"/>
                    <a:gd name="connsiteY3" fmla="*/ 10192 h 12287"/>
                    <a:gd name="connsiteX4" fmla="*/ 12002 w 13811"/>
                    <a:gd name="connsiteY4" fmla="*/ 12287 h 12287"/>
                    <a:gd name="connsiteX5" fmla="*/ 13811 w 13811"/>
                    <a:gd name="connsiteY5" fmla="*/ 7144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811" h="12287">
                      <a:moveTo>
                        <a:pt x="13811" y="7144"/>
                      </a:moveTo>
                      <a:cubicBezTo>
                        <a:pt x="9525" y="6477"/>
                        <a:pt x="5334" y="4667"/>
                        <a:pt x="2000" y="2000"/>
                      </a:cubicBezTo>
                      <a:cubicBezTo>
                        <a:pt x="1238" y="1429"/>
                        <a:pt x="667" y="667"/>
                        <a:pt x="0" y="0"/>
                      </a:cubicBezTo>
                      <a:cubicBezTo>
                        <a:pt x="2286" y="3905"/>
                        <a:pt x="5048" y="7429"/>
                        <a:pt x="8477" y="10192"/>
                      </a:cubicBezTo>
                      <a:cubicBezTo>
                        <a:pt x="9525" y="11049"/>
                        <a:pt x="10858" y="11620"/>
                        <a:pt x="12002" y="12287"/>
                      </a:cubicBezTo>
                      <a:cubicBezTo>
                        <a:pt x="12382" y="10477"/>
                        <a:pt x="12954" y="8763"/>
                        <a:pt x="13811" y="714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075" name="Freeform: Shape 13074">
                  <a:extLst>
                    <a:ext uri="{FF2B5EF4-FFF2-40B4-BE49-F238E27FC236}">
                      <a16:creationId xmlns:a16="http://schemas.microsoft.com/office/drawing/2014/main" id="{A9F45736-762A-2588-7444-6B8EEAE662BE}"/>
                    </a:ext>
                  </a:extLst>
                </p:cNvPr>
                <p:cNvSpPr/>
                <p:nvPr/>
              </p:nvSpPr>
              <p:spPr>
                <a:xfrm>
                  <a:off x="5261895" y="3603259"/>
                  <a:ext cx="73516" cy="93539"/>
                </a:xfrm>
                <a:custGeom>
                  <a:avLst/>
                  <a:gdLst>
                    <a:gd name="connsiteX0" fmla="*/ 71533 w 73516"/>
                    <a:gd name="connsiteY0" fmla="*/ 46053 h 93539"/>
                    <a:gd name="connsiteX1" fmla="*/ 59436 w 73516"/>
                    <a:gd name="connsiteY1" fmla="*/ 32146 h 93539"/>
                    <a:gd name="connsiteX2" fmla="*/ 59341 w 73516"/>
                    <a:gd name="connsiteY2" fmla="*/ 15097 h 93539"/>
                    <a:gd name="connsiteX3" fmla="*/ 34385 w 73516"/>
                    <a:gd name="connsiteY3" fmla="*/ 142 h 93539"/>
                    <a:gd name="connsiteX4" fmla="*/ 44577 w 73516"/>
                    <a:gd name="connsiteY4" fmla="*/ 11191 h 93539"/>
                    <a:gd name="connsiteX5" fmla="*/ 44672 w 73516"/>
                    <a:gd name="connsiteY5" fmla="*/ 26241 h 93539"/>
                    <a:gd name="connsiteX6" fmla="*/ 55340 w 73516"/>
                    <a:gd name="connsiteY6" fmla="*/ 38528 h 93539"/>
                    <a:gd name="connsiteX7" fmla="*/ 41339 w 73516"/>
                    <a:gd name="connsiteY7" fmla="*/ 70818 h 93539"/>
                    <a:gd name="connsiteX8" fmla="*/ 29147 w 73516"/>
                    <a:gd name="connsiteY8" fmla="*/ 72247 h 93539"/>
                    <a:gd name="connsiteX9" fmla="*/ 20098 w 73516"/>
                    <a:gd name="connsiteY9" fmla="*/ 79200 h 93539"/>
                    <a:gd name="connsiteX10" fmla="*/ 0 w 73516"/>
                    <a:gd name="connsiteY10" fmla="*/ 76723 h 93539"/>
                    <a:gd name="connsiteX11" fmla="*/ 476 w 73516"/>
                    <a:gd name="connsiteY11" fmla="*/ 78343 h 93539"/>
                    <a:gd name="connsiteX12" fmla="*/ 31623 w 73516"/>
                    <a:gd name="connsiteY12" fmla="*/ 91868 h 93539"/>
                    <a:gd name="connsiteX13" fmla="*/ 41910 w 73516"/>
                    <a:gd name="connsiteY13" fmla="*/ 83962 h 93539"/>
                    <a:gd name="connsiteX14" fmla="*/ 55721 w 73516"/>
                    <a:gd name="connsiteY14" fmla="*/ 82343 h 93539"/>
                    <a:gd name="connsiteX15" fmla="*/ 71533 w 73516"/>
                    <a:gd name="connsiteY15" fmla="*/ 45862 h 93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3516" h="93539">
                      <a:moveTo>
                        <a:pt x="71533" y="46053"/>
                      </a:moveTo>
                      <a:cubicBezTo>
                        <a:pt x="69151" y="39957"/>
                        <a:pt x="64770" y="35290"/>
                        <a:pt x="59436" y="32146"/>
                      </a:cubicBezTo>
                      <a:cubicBezTo>
                        <a:pt x="61341" y="26812"/>
                        <a:pt x="61531" y="20812"/>
                        <a:pt x="59341" y="15097"/>
                      </a:cubicBezTo>
                      <a:cubicBezTo>
                        <a:pt x="55245" y="4810"/>
                        <a:pt x="44863" y="-1001"/>
                        <a:pt x="34385" y="142"/>
                      </a:cubicBezTo>
                      <a:cubicBezTo>
                        <a:pt x="38862" y="2428"/>
                        <a:pt x="42672" y="6143"/>
                        <a:pt x="44577" y="11191"/>
                      </a:cubicBezTo>
                      <a:cubicBezTo>
                        <a:pt x="46577" y="16240"/>
                        <a:pt x="46387" y="21574"/>
                        <a:pt x="44672" y="26241"/>
                      </a:cubicBezTo>
                      <a:cubicBezTo>
                        <a:pt x="49340" y="28908"/>
                        <a:pt x="53245" y="33099"/>
                        <a:pt x="55340" y="38528"/>
                      </a:cubicBezTo>
                      <a:cubicBezTo>
                        <a:pt x="60389" y="51292"/>
                        <a:pt x="54102" y="65770"/>
                        <a:pt x="41339" y="70818"/>
                      </a:cubicBezTo>
                      <a:cubicBezTo>
                        <a:pt x="37338" y="72437"/>
                        <a:pt x="33147" y="72723"/>
                        <a:pt x="29147" y="72247"/>
                      </a:cubicBezTo>
                      <a:cubicBezTo>
                        <a:pt x="26860" y="75295"/>
                        <a:pt x="23813" y="77771"/>
                        <a:pt x="20098" y="79200"/>
                      </a:cubicBezTo>
                      <a:cubicBezTo>
                        <a:pt x="13145" y="81962"/>
                        <a:pt x="5715" y="80724"/>
                        <a:pt x="0" y="76723"/>
                      </a:cubicBezTo>
                      <a:cubicBezTo>
                        <a:pt x="191" y="77295"/>
                        <a:pt x="191" y="77771"/>
                        <a:pt x="476" y="78343"/>
                      </a:cubicBezTo>
                      <a:cubicBezTo>
                        <a:pt x="5334" y="90630"/>
                        <a:pt x="19241" y="96726"/>
                        <a:pt x="31623" y="91868"/>
                      </a:cubicBezTo>
                      <a:cubicBezTo>
                        <a:pt x="35909" y="90154"/>
                        <a:pt x="39338" y="87391"/>
                        <a:pt x="41910" y="83962"/>
                      </a:cubicBezTo>
                      <a:cubicBezTo>
                        <a:pt x="46482" y="84534"/>
                        <a:pt x="51149" y="84153"/>
                        <a:pt x="55721" y="82343"/>
                      </a:cubicBezTo>
                      <a:cubicBezTo>
                        <a:pt x="70199" y="76628"/>
                        <a:pt x="77248" y="60340"/>
                        <a:pt x="71533" y="4586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3062" name="Graphic 3">
              <a:extLst>
                <a:ext uri="{FF2B5EF4-FFF2-40B4-BE49-F238E27FC236}">
                  <a16:creationId xmlns:a16="http://schemas.microsoft.com/office/drawing/2014/main" id="{1277AB08-9B55-7856-D3D6-E5485A90F459}"/>
                </a:ext>
              </a:extLst>
            </p:cNvPr>
            <p:cNvGrpSpPr/>
            <p:nvPr/>
          </p:nvGrpSpPr>
          <p:grpSpPr>
            <a:xfrm>
              <a:off x="4752784" y="3672853"/>
              <a:ext cx="124436" cy="114441"/>
              <a:chOff x="4752784" y="3672853"/>
              <a:chExt cx="124436" cy="114441"/>
            </a:xfrm>
          </p:grpSpPr>
          <p:grpSp>
            <p:nvGrpSpPr>
              <p:cNvPr id="13063" name="Graphic 3">
                <a:extLst>
                  <a:ext uri="{FF2B5EF4-FFF2-40B4-BE49-F238E27FC236}">
                    <a16:creationId xmlns:a16="http://schemas.microsoft.com/office/drawing/2014/main" id="{C916AD1D-D692-E1CD-429B-4F2F56514385}"/>
                  </a:ext>
                </a:extLst>
              </p:cNvPr>
              <p:cNvGrpSpPr/>
              <p:nvPr/>
            </p:nvGrpSpPr>
            <p:grpSpPr>
              <a:xfrm>
                <a:off x="4752784" y="3672949"/>
                <a:ext cx="124396" cy="113237"/>
                <a:chOff x="4752784" y="3672949"/>
                <a:chExt cx="124396" cy="113237"/>
              </a:xfrm>
              <a:solidFill>
                <a:srgbClr val="FFFFFF"/>
              </a:solidFill>
            </p:grpSpPr>
            <p:grpSp>
              <p:nvGrpSpPr>
                <p:cNvPr id="13067" name="Graphic 3">
                  <a:extLst>
                    <a:ext uri="{FF2B5EF4-FFF2-40B4-BE49-F238E27FC236}">
                      <a16:creationId xmlns:a16="http://schemas.microsoft.com/office/drawing/2014/main" id="{E473C610-D57C-E37D-F72E-A6CAB1F07C55}"/>
                    </a:ext>
                  </a:extLst>
                </p:cNvPr>
                <p:cNvGrpSpPr/>
                <p:nvPr/>
              </p:nvGrpSpPr>
              <p:grpSpPr>
                <a:xfrm>
                  <a:off x="4752784" y="3680935"/>
                  <a:ext cx="124396" cy="105251"/>
                  <a:chOff x="4752784" y="3680935"/>
                  <a:chExt cx="124396" cy="105251"/>
                </a:xfrm>
                <a:solidFill>
                  <a:srgbClr val="FFFFFF"/>
                </a:solidFill>
              </p:grpSpPr>
              <p:sp>
                <p:nvSpPr>
                  <p:cNvPr id="13069" name="Freeform: Shape 13068">
                    <a:extLst>
                      <a:ext uri="{FF2B5EF4-FFF2-40B4-BE49-F238E27FC236}">
                        <a16:creationId xmlns:a16="http://schemas.microsoft.com/office/drawing/2014/main" id="{AC5FAEE2-097C-BE80-816B-BC5F9B543237}"/>
                      </a:ext>
                    </a:extLst>
                  </p:cNvPr>
                  <p:cNvSpPr/>
                  <p:nvPr/>
                </p:nvSpPr>
                <p:spPr>
                  <a:xfrm>
                    <a:off x="4766024" y="3709034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3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3"/>
                          <a:pt x="38576" y="77153"/>
                        </a:cubicBezTo>
                        <a:cubicBezTo>
                          <a:pt x="17271" y="77153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070" name="Freeform: Shape 13069">
                    <a:extLst>
                      <a:ext uri="{FF2B5EF4-FFF2-40B4-BE49-F238E27FC236}">
                        <a16:creationId xmlns:a16="http://schemas.microsoft.com/office/drawing/2014/main" id="{51050FDB-E6A4-47AB-0D9F-A00F29ECF463}"/>
                      </a:ext>
                    </a:extLst>
                  </p:cNvPr>
                  <p:cNvSpPr/>
                  <p:nvPr/>
                </p:nvSpPr>
                <p:spPr>
                  <a:xfrm>
                    <a:off x="4752784" y="3680935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071" name="Freeform: Shape 13070">
                    <a:extLst>
                      <a:ext uri="{FF2B5EF4-FFF2-40B4-BE49-F238E27FC236}">
                        <a16:creationId xmlns:a16="http://schemas.microsoft.com/office/drawing/2014/main" id="{F960F409-8989-059B-A9C7-B465BCD983BF}"/>
                      </a:ext>
                    </a:extLst>
                  </p:cNvPr>
                  <p:cNvSpPr/>
                  <p:nvPr/>
                </p:nvSpPr>
                <p:spPr>
                  <a:xfrm>
                    <a:off x="4811268" y="3704462"/>
                    <a:ext cx="65912" cy="65912"/>
                  </a:xfrm>
                  <a:custGeom>
                    <a:avLst/>
                    <a:gdLst>
                      <a:gd name="connsiteX0" fmla="*/ 65913 w 65912"/>
                      <a:gd name="connsiteY0" fmla="*/ 32956 h 65912"/>
                      <a:gd name="connsiteX1" fmla="*/ 32957 w 65912"/>
                      <a:gd name="connsiteY1" fmla="*/ 65913 h 65912"/>
                      <a:gd name="connsiteX2" fmla="*/ 0 w 65912"/>
                      <a:gd name="connsiteY2" fmla="*/ 32956 h 65912"/>
                      <a:gd name="connsiteX3" fmla="*/ 32957 w 65912"/>
                      <a:gd name="connsiteY3" fmla="*/ 0 h 65912"/>
                      <a:gd name="connsiteX4" fmla="*/ 65913 w 65912"/>
                      <a:gd name="connsiteY4" fmla="*/ 32956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2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3068" name="Freeform: Shape 13067">
                  <a:extLst>
                    <a:ext uri="{FF2B5EF4-FFF2-40B4-BE49-F238E27FC236}">
                      <a16:creationId xmlns:a16="http://schemas.microsoft.com/office/drawing/2014/main" id="{4C46AB4A-AB5A-1A64-A7C0-2612D686B4CC}"/>
                    </a:ext>
                  </a:extLst>
                </p:cNvPr>
                <p:cNvSpPr/>
                <p:nvPr/>
              </p:nvSpPr>
              <p:spPr>
                <a:xfrm>
                  <a:off x="4808358" y="3672949"/>
                  <a:ext cx="61869" cy="42482"/>
                </a:xfrm>
                <a:custGeom>
                  <a:avLst/>
                  <a:gdLst>
                    <a:gd name="connsiteX0" fmla="*/ 61869 w 61869"/>
                    <a:gd name="connsiteY0" fmla="*/ 2462 h 42482"/>
                    <a:gd name="connsiteX1" fmla="*/ 21483 w 61869"/>
                    <a:gd name="connsiteY1" fmla="*/ 4367 h 42482"/>
                    <a:gd name="connsiteX2" fmla="*/ 52 w 61869"/>
                    <a:gd name="connsiteY2" fmla="*/ 36657 h 42482"/>
                    <a:gd name="connsiteX3" fmla="*/ 27294 w 61869"/>
                    <a:gd name="connsiteY3" fmla="*/ 42277 h 42482"/>
                    <a:gd name="connsiteX4" fmla="*/ 35771 w 61869"/>
                    <a:gd name="connsiteY4" fmla="*/ 29608 h 42482"/>
                    <a:gd name="connsiteX5" fmla="*/ 61869 w 61869"/>
                    <a:gd name="connsiteY5" fmla="*/ 2367 h 42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869" h="42482">
                      <a:moveTo>
                        <a:pt x="61869" y="2462"/>
                      </a:moveTo>
                      <a:cubicBezTo>
                        <a:pt x="48534" y="-872"/>
                        <a:pt x="33961" y="-1348"/>
                        <a:pt x="21483" y="4367"/>
                      </a:cubicBezTo>
                      <a:cubicBezTo>
                        <a:pt x="9006" y="10082"/>
                        <a:pt x="-805" y="22941"/>
                        <a:pt x="52" y="36657"/>
                      </a:cubicBezTo>
                      <a:cubicBezTo>
                        <a:pt x="7291" y="38086"/>
                        <a:pt x="20150" y="43610"/>
                        <a:pt x="27294" y="42277"/>
                      </a:cubicBezTo>
                      <a:cubicBezTo>
                        <a:pt x="36152" y="40657"/>
                        <a:pt x="32913" y="38848"/>
                        <a:pt x="35771" y="29608"/>
                      </a:cubicBezTo>
                      <a:cubicBezTo>
                        <a:pt x="38533" y="21036"/>
                        <a:pt x="50630" y="1319"/>
                        <a:pt x="61869" y="23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064" name="Graphic 3">
                <a:extLst>
                  <a:ext uri="{FF2B5EF4-FFF2-40B4-BE49-F238E27FC236}">
                    <a16:creationId xmlns:a16="http://schemas.microsoft.com/office/drawing/2014/main" id="{B1C3C593-EA5B-9A88-61EB-6532F5BE7C60}"/>
                  </a:ext>
                </a:extLst>
              </p:cNvPr>
              <p:cNvGrpSpPr/>
              <p:nvPr/>
            </p:nvGrpSpPr>
            <p:grpSpPr>
              <a:xfrm>
                <a:off x="4752832" y="3672853"/>
                <a:ext cx="124388" cy="114441"/>
                <a:chOff x="4752832" y="3672853"/>
                <a:chExt cx="124388" cy="114441"/>
              </a:xfrm>
              <a:solidFill>
                <a:srgbClr val="3D3936"/>
              </a:solidFill>
            </p:grpSpPr>
            <p:sp>
              <p:nvSpPr>
                <p:cNvPr id="13065" name="Freeform: Shape 13064">
                  <a:extLst>
                    <a:ext uri="{FF2B5EF4-FFF2-40B4-BE49-F238E27FC236}">
                      <a16:creationId xmlns:a16="http://schemas.microsoft.com/office/drawing/2014/main" id="{B0E03E29-98DB-A73B-9EC7-2762BD90FD33}"/>
                    </a:ext>
                  </a:extLst>
                </p:cNvPr>
                <p:cNvSpPr/>
                <p:nvPr/>
              </p:nvSpPr>
              <p:spPr>
                <a:xfrm>
                  <a:off x="4813649" y="3672853"/>
                  <a:ext cx="56578" cy="24560"/>
                </a:xfrm>
                <a:custGeom>
                  <a:avLst/>
                  <a:gdLst>
                    <a:gd name="connsiteX0" fmla="*/ 6096 w 56578"/>
                    <a:gd name="connsiteY0" fmla="*/ 24560 h 24560"/>
                    <a:gd name="connsiteX1" fmla="*/ 21527 w 56578"/>
                    <a:gd name="connsiteY1" fmla="*/ 9987 h 24560"/>
                    <a:gd name="connsiteX2" fmla="*/ 46291 w 56578"/>
                    <a:gd name="connsiteY2" fmla="*/ 6558 h 24560"/>
                    <a:gd name="connsiteX3" fmla="*/ 56579 w 56578"/>
                    <a:gd name="connsiteY3" fmla="*/ 2462 h 24560"/>
                    <a:gd name="connsiteX4" fmla="*/ 16192 w 56578"/>
                    <a:gd name="connsiteY4" fmla="*/ 4367 h 24560"/>
                    <a:gd name="connsiteX5" fmla="*/ 0 w 56578"/>
                    <a:gd name="connsiteY5" fmla="*/ 18655 h 24560"/>
                    <a:gd name="connsiteX6" fmla="*/ 6096 w 56578"/>
                    <a:gd name="connsiteY6" fmla="*/ 24560 h 24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578" h="24560">
                      <a:moveTo>
                        <a:pt x="6096" y="24560"/>
                      </a:moveTo>
                      <a:cubicBezTo>
                        <a:pt x="9430" y="18274"/>
                        <a:pt x="15049" y="12940"/>
                        <a:pt x="21527" y="9987"/>
                      </a:cubicBezTo>
                      <a:cubicBezTo>
                        <a:pt x="29242" y="6463"/>
                        <a:pt x="37814" y="5701"/>
                        <a:pt x="46291" y="6558"/>
                      </a:cubicBezTo>
                      <a:cubicBezTo>
                        <a:pt x="49625" y="3891"/>
                        <a:pt x="53150" y="2176"/>
                        <a:pt x="56579" y="2462"/>
                      </a:cubicBezTo>
                      <a:cubicBezTo>
                        <a:pt x="43244" y="-872"/>
                        <a:pt x="28670" y="-1348"/>
                        <a:pt x="16192" y="4367"/>
                      </a:cubicBezTo>
                      <a:cubicBezTo>
                        <a:pt x="9620" y="7415"/>
                        <a:pt x="3905" y="12559"/>
                        <a:pt x="0" y="18655"/>
                      </a:cubicBezTo>
                      <a:cubicBezTo>
                        <a:pt x="2286" y="20369"/>
                        <a:pt x="4382" y="22274"/>
                        <a:pt x="6096" y="245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3066" name="Freeform: Shape 13065">
                  <a:extLst>
                    <a:ext uri="{FF2B5EF4-FFF2-40B4-BE49-F238E27FC236}">
                      <a16:creationId xmlns:a16="http://schemas.microsoft.com/office/drawing/2014/main" id="{5B0770B2-D118-A23E-6194-182504B62FA0}"/>
                    </a:ext>
                  </a:extLst>
                </p:cNvPr>
                <p:cNvSpPr/>
                <p:nvPr/>
              </p:nvSpPr>
              <p:spPr>
                <a:xfrm>
                  <a:off x="4752832" y="3680993"/>
                  <a:ext cx="124388" cy="106302"/>
                </a:xfrm>
                <a:custGeom>
                  <a:avLst/>
                  <a:gdLst>
                    <a:gd name="connsiteX0" fmla="*/ 14049 w 124388"/>
                    <a:gd name="connsiteY0" fmla="*/ 59760 h 106302"/>
                    <a:gd name="connsiteX1" fmla="*/ 13192 w 124388"/>
                    <a:gd name="connsiteY1" fmla="*/ 64236 h 106302"/>
                    <a:gd name="connsiteX2" fmla="*/ 48149 w 124388"/>
                    <a:gd name="connsiteY2" fmla="*/ 106146 h 106302"/>
                    <a:gd name="connsiteX3" fmla="*/ 84058 w 124388"/>
                    <a:gd name="connsiteY3" fmla="*/ 88430 h 106302"/>
                    <a:gd name="connsiteX4" fmla="*/ 88440 w 124388"/>
                    <a:gd name="connsiteY4" fmla="*/ 89287 h 106302"/>
                    <a:gd name="connsiteX5" fmla="*/ 124254 w 124388"/>
                    <a:gd name="connsiteY5" fmla="*/ 59474 h 106302"/>
                    <a:gd name="connsiteX6" fmla="*/ 94821 w 124388"/>
                    <a:gd name="connsiteY6" fmla="*/ 23755 h 106302"/>
                    <a:gd name="connsiteX7" fmla="*/ 94821 w 124388"/>
                    <a:gd name="connsiteY7" fmla="*/ 23755 h 106302"/>
                    <a:gd name="connsiteX8" fmla="*/ 94345 w 124388"/>
                    <a:gd name="connsiteY8" fmla="*/ 25565 h 106302"/>
                    <a:gd name="connsiteX9" fmla="*/ 97488 w 124388"/>
                    <a:gd name="connsiteY9" fmla="*/ 25565 h 106302"/>
                    <a:gd name="connsiteX10" fmla="*/ 123301 w 124388"/>
                    <a:gd name="connsiteY10" fmla="*/ 56521 h 106302"/>
                    <a:gd name="connsiteX11" fmla="*/ 92345 w 124388"/>
                    <a:gd name="connsiteY11" fmla="*/ 82334 h 106302"/>
                    <a:gd name="connsiteX12" fmla="*/ 88535 w 124388"/>
                    <a:gd name="connsiteY12" fmla="*/ 81572 h 106302"/>
                    <a:gd name="connsiteX13" fmla="*/ 57483 w 124388"/>
                    <a:gd name="connsiteY13" fmla="*/ 96907 h 106302"/>
                    <a:gd name="connsiteX14" fmla="*/ 27289 w 124388"/>
                    <a:gd name="connsiteY14" fmla="*/ 60617 h 106302"/>
                    <a:gd name="connsiteX15" fmla="*/ 28051 w 124388"/>
                    <a:gd name="connsiteY15" fmla="*/ 56807 h 106302"/>
                    <a:gd name="connsiteX16" fmla="*/ 15954 w 124388"/>
                    <a:gd name="connsiteY16" fmla="*/ 30994 h 106302"/>
                    <a:gd name="connsiteX17" fmla="*/ 46911 w 124388"/>
                    <a:gd name="connsiteY17" fmla="*/ 5181 h 106302"/>
                    <a:gd name="connsiteX18" fmla="*/ 51768 w 124388"/>
                    <a:gd name="connsiteY18" fmla="*/ 6134 h 106302"/>
                    <a:gd name="connsiteX19" fmla="*/ 35957 w 124388"/>
                    <a:gd name="connsiteY19" fmla="*/ 133 h 106302"/>
                    <a:gd name="connsiteX20" fmla="*/ 143 w 124388"/>
                    <a:gd name="connsiteY20" fmla="*/ 29946 h 106302"/>
                    <a:gd name="connsiteX21" fmla="*/ 14049 w 124388"/>
                    <a:gd name="connsiteY21" fmla="*/ 59760 h 10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4388" h="106302">
                      <a:moveTo>
                        <a:pt x="14049" y="59760"/>
                      </a:moveTo>
                      <a:cubicBezTo>
                        <a:pt x="13764" y="61188"/>
                        <a:pt x="13287" y="62712"/>
                        <a:pt x="13192" y="64236"/>
                      </a:cubicBezTo>
                      <a:cubicBezTo>
                        <a:pt x="11287" y="85477"/>
                        <a:pt x="26908" y="104241"/>
                        <a:pt x="48149" y="106146"/>
                      </a:cubicBezTo>
                      <a:cubicBezTo>
                        <a:pt x="63008" y="107480"/>
                        <a:pt x="76533" y="100146"/>
                        <a:pt x="84058" y="88430"/>
                      </a:cubicBezTo>
                      <a:cubicBezTo>
                        <a:pt x="85487" y="88811"/>
                        <a:pt x="86916" y="89097"/>
                        <a:pt x="88440" y="89287"/>
                      </a:cubicBezTo>
                      <a:cubicBezTo>
                        <a:pt x="106537" y="90906"/>
                        <a:pt x="122634" y="77571"/>
                        <a:pt x="124254" y="59474"/>
                      </a:cubicBezTo>
                      <a:cubicBezTo>
                        <a:pt x="125873" y="41472"/>
                        <a:pt x="112728" y="25565"/>
                        <a:pt x="94821" y="23755"/>
                      </a:cubicBezTo>
                      <a:cubicBezTo>
                        <a:pt x="94821" y="23755"/>
                        <a:pt x="94821" y="23755"/>
                        <a:pt x="94821" y="23755"/>
                      </a:cubicBezTo>
                      <a:cubicBezTo>
                        <a:pt x="94631" y="24422"/>
                        <a:pt x="94440" y="24993"/>
                        <a:pt x="94345" y="25565"/>
                      </a:cubicBezTo>
                      <a:cubicBezTo>
                        <a:pt x="95393" y="25565"/>
                        <a:pt x="96441" y="25470"/>
                        <a:pt x="97488" y="25565"/>
                      </a:cubicBezTo>
                      <a:cubicBezTo>
                        <a:pt x="113205" y="26994"/>
                        <a:pt x="124730" y="40900"/>
                        <a:pt x="123301" y="56521"/>
                      </a:cubicBezTo>
                      <a:cubicBezTo>
                        <a:pt x="121872" y="72237"/>
                        <a:pt x="107966" y="83763"/>
                        <a:pt x="92345" y="82334"/>
                      </a:cubicBezTo>
                      <a:cubicBezTo>
                        <a:pt x="91011" y="82239"/>
                        <a:pt x="89773" y="81858"/>
                        <a:pt x="88535" y="81572"/>
                      </a:cubicBezTo>
                      <a:cubicBezTo>
                        <a:pt x="82058" y="91764"/>
                        <a:pt x="70342" y="98145"/>
                        <a:pt x="57483" y="96907"/>
                      </a:cubicBezTo>
                      <a:cubicBezTo>
                        <a:pt x="39100" y="95193"/>
                        <a:pt x="25575" y="79000"/>
                        <a:pt x="27289" y="60617"/>
                      </a:cubicBezTo>
                      <a:cubicBezTo>
                        <a:pt x="27384" y="59283"/>
                        <a:pt x="27765" y="58045"/>
                        <a:pt x="28051" y="56807"/>
                      </a:cubicBezTo>
                      <a:cubicBezTo>
                        <a:pt x="19955" y="51092"/>
                        <a:pt x="15002" y="41472"/>
                        <a:pt x="15954" y="30994"/>
                      </a:cubicBezTo>
                      <a:cubicBezTo>
                        <a:pt x="17383" y="15278"/>
                        <a:pt x="31290" y="3753"/>
                        <a:pt x="46911" y="5181"/>
                      </a:cubicBezTo>
                      <a:cubicBezTo>
                        <a:pt x="48625" y="5372"/>
                        <a:pt x="50149" y="5753"/>
                        <a:pt x="51768" y="6134"/>
                      </a:cubicBezTo>
                      <a:cubicBezTo>
                        <a:pt x="47196" y="2895"/>
                        <a:pt x="41958" y="609"/>
                        <a:pt x="35957" y="133"/>
                      </a:cubicBezTo>
                      <a:cubicBezTo>
                        <a:pt x="17859" y="-1486"/>
                        <a:pt x="1762" y="11849"/>
                        <a:pt x="143" y="29946"/>
                      </a:cubicBezTo>
                      <a:cubicBezTo>
                        <a:pt x="-1000" y="42138"/>
                        <a:pt x="4810" y="53187"/>
                        <a:pt x="14049" y="597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13112" name="Impact 2">
            <a:extLst>
              <a:ext uri="{FF2B5EF4-FFF2-40B4-BE49-F238E27FC236}">
                <a16:creationId xmlns:a16="http://schemas.microsoft.com/office/drawing/2014/main" id="{2AD3FD99-0C6E-DB8D-E098-F3E2EBE12CA0}"/>
              </a:ext>
            </a:extLst>
          </p:cNvPr>
          <p:cNvGrpSpPr/>
          <p:nvPr/>
        </p:nvGrpSpPr>
        <p:grpSpPr>
          <a:xfrm>
            <a:off x="5825631" y="3759858"/>
            <a:ext cx="666464" cy="513727"/>
            <a:chOff x="5719286" y="2995472"/>
            <a:chExt cx="666464" cy="513727"/>
          </a:xfrm>
        </p:grpSpPr>
        <p:grpSp>
          <p:nvGrpSpPr>
            <p:cNvPr id="13113" name="Graphic 3">
              <a:extLst>
                <a:ext uri="{FF2B5EF4-FFF2-40B4-BE49-F238E27FC236}">
                  <a16:creationId xmlns:a16="http://schemas.microsoft.com/office/drawing/2014/main" id="{D8850623-FF10-1B57-9C0C-7D0B5E4347EF}"/>
                </a:ext>
              </a:extLst>
            </p:cNvPr>
            <p:cNvGrpSpPr/>
            <p:nvPr/>
          </p:nvGrpSpPr>
          <p:grpSpPr>
            <a:xfrm>
              <a:off x="5857746" y="3058762"/>
              <a:ext cx="455137" cy="401193"/>
              <a:chOff x="5857746" y="3058762"/>
              <a:chExt cx="455137" cy="401193"/>
            </a:xfrm>
          </p:grpSpPr>
          <p:grpSp>
            <p:nvGrpSpPr>
              <p:cNvPr id="18083" name="Graphic 3">
                <a:extLst>
                  <a:ext uri="{FF2B5EF4-FFF2-40B4-BE49-F238E27FC236}">
                    <a16:creationId xmlns:a16="http://schemas.microsoft.com/office/drawing/2014/main" id="{3CB3EF0F-89F4-777B-5753-68FE53257324}"/>
                  </a:ext>
                </a:extLst>
              </p:cNvPr>
              <p:cNvGrpSpPr/>
              <p:nvPr/>
            </p:nvGrpSpPr>
            <p:grpSpPr>
              <a:xfrm>
                <a:off x="5857875" y="3058762"/>
                <a:ext cx="455009" cy="401193"/>
                <a:chOff x="5857875" y="3058762"/>
                <a:chExt cx="455009" cy="401193"/>
              </a:xfrm>
              <a:solidFill>
                <a:srgbClr val="FFFFFF"/>
              </a:solidFill>
            </p:grpSpPr>
            <p:sp>
              <p:nvSpPr>
                <p:cNvPr id="18089" name="Freeform: Shape 18088">
                  <a:extLst>
                    <a:ext uri="{FF2B5EF4-FFF2-40B4-BE49-F238E27FC236}">
                      <a16:creationId xmlns:a16="http://schemas.microsoft.com/office/drawing/2014/main" id="{5DE6211A-E61F-A5EE-34E9-EF9C6DCC738A}"/>
                    </a:ext>
                  </a:extLst>
                </p:cNvPr>
                <p:cNvSpPr/>
                <p:nvPr/>
              </p:nvSpPr>
              <p:spPr>
                <a:xfrm>
                  <a:off x="6020657" y="3284505"/>
                  <a:ext cx="175450" cy="175450"/>
                </a:xfrm>
                <a:custGeom>
                  <a:avLst/>
                  <a:gdLst>
                    <a:gd name="connsiteX0" fmla="*/ 175450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0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0" y="87725"/>
                      </a:moveTo>
                      <a:cubicBezTo>
                        <a:pt x="175450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0" y="39276"/>
                        <a:pt x="175450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0" name="Freeform: Shape 18089">
                  <a:extLst>
                    <a:ext uri="{FF2B5EF4-FFF2-40B4-BE49-F238E27FC236}">
                      <a16:creationId xmlns:a16="http://schemas.microsoft.com/office/drawing/2014/main" id="{86BAE7F5-F5BC-0003-9C2A-88FD001CE45F}"/>
                    </a:ext>
                  </a:extLst>
                </p:cNvPr>
                <p:cNvSpPr/>
                <p:nvPr/>
              </p:nvSpPr>
              <p:spPr>
                <a:xfrm>
                  <a:off x="6169437" y="326716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1" name="Freeform: Shape 18090">
                  <a:extLst>
                    <a:ext uri="{FF2B5EF4-FFF2-40B4-BE49-F238E27FC236}">
                      <a16:creationId xmlns:a16="http://schemas.microsoft.com/office/drawing/2014/main" id="{B3569A41-FFC7-AAB1-40F2-67BA23AA9CFA}"/>
                    </a:ext>
                  </a:extLst>
                </p:cNvPr>
                <p:cNvSpPr/>
                <p:nvPr/>
              </p:nvSpPr>
              <p:spPr>
                <a:xfrm>
                  <a:off x="5946362" y="3275075"/>
                  <a:ext cx="130873" cy="130873"/>
                </a:xfrm>
                <a:custGeom>
                  <a:avLst/>
                  <a:gdLst>
                    <a:gd name="connsiteX0" fmla="*/ 130873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3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3" y="65437"/>
                      </a:moveTo>
                      <a:cubicBezTo>
                        <a:pt x="130873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3" y="29297"/>
                        <a:pt x="130873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2" name="Freeform: Shape 18091">
                  <a:extLst>
                    <a:ext uri="{FF2B5EF4-FFF2-40B4-BE49-F238E27FC236}">
                      <a16:creationId xmlns:a16="http://schemas.microsoft.com/office/drawing/2014/main" id="{41BC67E7-B794-401E-3872-15855E479F9A}"/>
                    </a:ext>
                  </a:extLst>
                </p:cNvPr>
                <p:cNvSpPr/>
                <p:nvPr/>
              </p:nvSpPr>
              <p:spPr>
                <a:xfrm>
                  <a:off x="5857875" y="3182587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3" name="Freeform: Shape 18092">
                  <a:extLst>
                    <a:ext uri="{FF2B5EF4-FFF2-40B4-BE49-F238E27FC236}">
                      <a16:creationId xmlns:a16="http://schemas.microsoft.com/office/drawing/2014/main" id="{BC49333A-B847-C239-8BAE-434F49F37D55}"/>
                    </a:ext>
                  </a:extLst>
                </p:cNvPr>
                <p:cNvSpPr/>
                <p:nvPr/>
              </p:nvSpPr>
              <p:spPr>
                <a:xfrm>
                  <a:off x="5985605" y="3058762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4" name="Freeform: Shape 18093">
                  <a:extLst>
                    <a:ext uri="{FF2B5EF4-FFF2-40B4-BE49-F238E27FC236}">
                      <a16:creationId xmlns:a16="http://schemas.microsoft.com/office/drawing/2014/main" id="{ED0555FC-768E-1283-0DED-6863EA3B923D}"/>
                    </a:ext>
                  </a:extLst>
                </p:cNvPr>
                <p:cNvSpPr/>
                <p:nvPr/>
              </p:nvSpPr>
              <p:spPr>
                <a:xfrm>
                  <a:off x="5986557" y="3122104"/>
                  <a:ext cx="223837" cy="223837"/>
                </a:xfrm>
                <a:custGeom>
                  <a:avLst/>
                  <a:gdLst>
                    <a:gd name="connsiteX0" fmla="*/ 223837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7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7" y="111919"/>
                      </a:moveTo>
                      <a:cubicBezTo>
                        <a:pt x="223837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7" y="50108"/>
                        <a:pt x="223837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5" name="Freeform: Shape 18094">
                  <a:extLst>
                    <a:ext uri="{FF2B5EF4-FFF2-40B4-BE49-F238E27FC236}">
                      <a16:creationId xmlns:a16="http://schemas.microsoft.com/office/drawing/2014/main" id="{9C53F742-89E3-E3EF-BC7C-57B1789F3934}"/>
                    </a:ext>
                  </a:extLst>
                </p:cNvPr>
                <p:cNvSpPr/>
                <p:nvPr/>
              </p:nvSpPr>
              <p:spPr>
                <a:xfrm>
                  <a:off x="6137433" y="3130771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6" name="Freeform: Shape 18095">
                  <a:extLst>
                    <a:ext uri="{FF2B5EF4-FFF2-40B4-BE49-F238E27FC236}">
                      <a16:creationId xmlns:a16="http://schemas.microsoft.com/office/drawing/2014/main" id="{AA502475-A190-59F9-45A7-B55A735070F9}"/>
                    </a:ext>
                  </a:extLst>
                </p:cNvPr>
                <p:cNvSpPr/>
                <p:nvPr/>
              </p:nvSpPr>
              <p:spPr>
                <a:xfrm>
                  <a:off x="6116478" y="3072859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7" name="Freeform: Shape 18096">
                  <a:extLst>
                    <a:ext uri="{FF2B5EF4-FFF2-40B4-BE49-F238E27FC236}">
                      <a16:creationId xmlns:a16="http://schemas.microsoft.com/office/drawing/2014/main" id="{4F8CE0FF-6B05-F2E4-A7BD-9F374296EEAD}"/>
                    </a:ext>
                  </a:extLst>
                </p:cNvPr>
                <p:cNvSpPr/>
                <p:nvPr/>
              </p:nvSpPr>
              <p:spPr>
                <a:xfrm>
                  <a:off x="5906738" y="313724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084" name="Graphic 3">
                <a:extLst>
                  <a:ext uri="{FF2B5EF4-FFF2-40B4-BE49-F238E27FC236}">
                    <a16:creationId xmlns:a16="http://schemas.microsoft.com/office/drawing/2014/main" id="{81124FB3-D385-D965-015B-7C719E0603E0}"/>
                  </a:ext>
                </a:extLst>
              </p:cNvPr>
              <p:cNvGrpSpPr/>
              <p:nvPr/>
            </p:nvGrpSpPr>
            <p:grpSpPr>
              <a:xfrm>
                <a:off x="5857746" y="3058803"/>
                <a:ext cx="455088" cy="401115"/>
                <a:chOff x="5857746" y="3058803"/>
                <a:chExt cx="455088" cy="401115"/>
              </a:xfrm>
              <a:solidFill>
                <a:srgbClr val="3D3936"/>
              </a:solidFill>
            </p:grpSpPr>
            <p:sp>
              <p:nvSpPr>
                <p:cNvPr id="18085" name="Freeform: Shape 18084">
                  <a:extLst>
                    <a:ext uri="{FF2B5EF4-FFF2-40B4-BE49-F238E27FC236}">
                      <a16:creationId xmlns:a16="http://schemas.microsoft.com/office/drawing/2014/main" id="{588C775E-1620-DF46-6491-580EF2064EE7}"/>
                    </a:ext>
                  </a:extLst>
                </p:cNvPr>
                <p:cNvSpPr/>
                <p:nvPr/>
              </p:nvSpPr>
              <p:spPr>
                <a:xfrm>
                  <a:off x="5857746" y="3257168"/>
                  <a:ext cx="88044" cy="96242"/>
                </a:xfrm>
                <a:custGeom>
                  <a:avLst/>
                  <a:gdLst>
                    <a:gd name="connsiteX0" fmla="*/ 2510 w 88044"/>
                    <a:gd name="connsiteY0" fmla="*/ 19622 h 96242"/>
                    <a:gd name="connsiteX1" fmla="*/ 82710 w 88044"/>
                    <a:gd name="connsiteY1" fmla="*/ 80772 h 96242"/>
                    <a:gd name="connsiteX2" fmla="*/ 82901 w 88044"/>
                    <a:gd name="connsiteY2" fmla="*/ 81915 h 96242"/>
                    <a:gd name="connsiteX3" fmla="*/ 88044 w 88044"/>
                    <a:gd name="connsiteY3" fmla="*/ 96203 h 96242"/>
                    <a:gd name="connsiteX4" fmla="*/ 2033 w 88044"/>
                    <a:gd name="connsiteY4" fmla="*/ 29242 h 96242"/>
                    <a:gd name="connsiteX5" fmla="*/ 700 w 88044"/>
                    <a:gd name="connsiteY5" fmla="*/ 0 h 96242"/>
                    <a:gd name="connsiteX6" fmla="*/ 2414 w 88044"/>
                    <a:gd name="connsiteY6" fmla="*/ 19622 h 96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044" h="96242">
                      <a:moveTo>
                        <a:pt x="2510" y="19622"/>
                      </a:moveTo>
                      <a:cubicBezTo>
                        <a:pt x="10796" y="57436"/>
                        <a:pt x="45277" y="82677"/>
                        <a:pt x="82710" y="80772"/>
                      </a:cubicBezTo>
                      <a:cubicBezTo>
                        <a:pt x="82710" y="81153"/>
                        <a:pt x="82805" y="81534"/>
                        <a:pt x="82901" y="81915"/>
                      </a:cubicBezTo>
                      <a:cubicBezTo>
                        <a:pt x="84044" y="86963"/>
                        <a:pt x="85853" y="91726"/>
                        <a:pt x="88044" y="96203"/>
                      </a:cubicBezTo>
                      <a:cubicBezTo>
                        <a:pt x="47753" y="97441"/>
                        <a:pt x="10987" y="70009"/>
                        <a:pt x="2033" y="29242"/>
                      </a:cubicBezTo>
                      <a:cubicBezTo>
                        <a:pt x="-157" y="19336"/>
                        <a:pt x="-538" y="9525"/>
                        <a:pt x="700" y="0"/>
                      </a:cubicBezTo>
                      <a:cubicBezTo>
                        <a:pt x="414" y="6477"/>
                        <a:pt x="986" y="13049"/>
                        <a:pt x="2414" y="1962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086" name="Freeform: Shape 18085">
                  <a:extLst>
                    <a:ext uri="{FF2B5EF4-FFF2-40B4-BE49-F238E27FC236}">
                      <a16:creationId xmlns:a16="http://schemas.microsoft.com/office/drawing/2014/main" id="{FC21F22A-F2C8-6321-0FA4-0CCC423C0F8B}"/>
                    </a:ext>
                  </a:extLst>
                </p:cNvPr>
                <p:cNvSpPr/>
                <p:nvPr/>
              </p:nvSpPr>
              <p:spPr>
                <a:xfrm>
                  <a:off x="5949029" y="3358990"/>
                  <a:ext cx="75437" cy="46967"/>
                </a:xfrm>
                <a:custGeom>
                  <a:avLst/>
                  <a:gdLst>
                    <a:gd name="connsiteX0" fmla="*/ 63722 w 75437"/>
                    <a:gd name="connsiteY0" fmla="*/ 25432 h 46967"/>
                    <a:gd name="connsiteX1" fmla="*/ 75438 w 75437"/>
                    <a:gd name="connsiteY1" fmla="*/ 45720 h 46967"/>
                    <a:gd name="connsiteX2" fmla="*/ 0 w 75437"/>
                    <a:gd name="connsiteY2" fmla="*/ 0 h 46967"/>
                    <a:gd name="connsiteX3" fmla="*/ 62770 w 75437"/>
                    <a:gd name="connsiteY3" fmla="*/ 25717 h 46967"/>
                    <a:gd name="connsiteX4" fmla="*/ 63722 w 75437"/>
                    <a:gd name="connsiteY4" fmla="*/ 25432 h 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37" h="46967">
                      <a:moveTo>
                        <a:pt x="63722" y="25432"/>
                      </a:moveTo>
                      <a:cubicBezTo>
                        <a:pt x="66675" y="32861"/>
                        <a:pt x="70675" y="39719"/>
                        <a:pt x="75438" y="45720"/>
                      </a:cubicBezTo>
                      <a:cubicBezTo>
                        <a:pt x="42100" y="52292"/>
                        <a:pt x="9430" y="32290"/>
                        <a:pt x="0" y="0"/>
                      </a:cubicBezTo>
                      <a:cubicBezTo>
                        <a:pt x="13144" y="20193"/>
                        <a:pt x="37814" y="31147"/>
                        <a:pt x="62770" y="25717"/>
                      </a:cubicBezTo>
                      <a:cubicBezTo>
                        <a:pt x="63055" y="25717"/>
                        <a:pt x="63436" y="25527"/>
                        <a:pt x="63722" y="2543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87" name="Freeform: Shape 18086">
                  <a:extLst>
                    <a:ext uri="{FF2B5EF4-FFF2-40B4-BE49-F238E27FC236}">
                      <a16:creationId xmlns:a16="http://schemas.microsoft.com/office/drawing/2014/main" id="{51BD34B4-39C7-42C6-B210-ED16C126E5C1}"/>
                    </a:ext>
                  </a:extLst>
                </p:cNvPr>
                <p:cNvSpPr/>
                <p:nvPr/>
              </p:nvSpPr>
              <p:spPr>
                <a:xfrm>
                  <a:off x="6019990" y="3058803"/>
                  <a:ext cx="115442" cy="33582"/>
                </a:xfrm>
                <a:custGeom>
                  <a:avLst/>
                  <a:gdLst>
                    <a:gd name="connsiteX0" fmla="*/ 113443 w 115442"/>
                    <a:gd name="connsiteY0" fmla="*/ 24248 h 33582"/>
                    <a:gd name="connsiteX1" fmla="*/ 93631 w 115442"/>
                    <a:gd name="connsiteY1" fmla="*/ 33583 h 33582"/>
                    <a:gd name="connsiteX2" fmla="*/ 19050 w 115442"/>
                    <a:gd name="connsiteY2" fmla="*/ 12056 h 33582"/>
                    <a:gd name="connsiteX3" fmla="*/ 0 w 115442"/>
                    <a:gd name="connsiteY3" fmla="*/ 18819 h 33582"/>
                    <a:gd name="connsiteX4" fmla="*/ 35623 w 115442"/>
                    <a:gd name="connsiteY4" fmla="*/ 2055 h 33582"/>
                    <a:gd name="connsiteX5" fmla="*/ 115443 w 115442"/>
                    <a:gd name="connsiteY5" fmla="*/ 24058 h 33582"/>
                    <a:gd name="connsiteX6" fmla="*/ 113443 w 115442"/>
                    <a:gd name="connsiteY6" fmla="*/ 24248 h 33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442" h="33582">
                      <a:moveTo>
                        <a:pt x="113443" y="24248"/>
                      </a:moveTo>
                      <a:cubicBezTo>
                        <a:pt x="106013" y="25868"/>
                        <a:pt x="99346" y="29201"/>
                        <a:pt x="93631" y="33583"/>
                      </a:cubicBezTo>
                      <a:cubicBezTo>
                        <a:pt x="74676" y="14914"/>
                        <a:pt x="46958" y="5960"/>
                        <a:pt x="19050" y="12056"/>
                      </a:cubicBezTo>
                      <a:cubicBezTo>
                        <a:pt x="12287" y="13580"/>
                        <a:pt x="5905" y="15866"/>
                        <a:pt x="0" y="18819"/>
                      </a:cubicBezTo>
                      <a:cubicBezTo>
                        <a:pt x="10192" y="10913"/>
                        <a:pt x="22193" y="5008"/>
                        <a:pt x="35623" y="2055"/>
                      </a:cubicBezTo>
                      <a:cubicBezTo>
                        <a:pt x="65342" y="-4422"/>
                        <a:pt x="94679" y="4817"/>
                        <a:pt x="115443" y="24058"/>
                      </a:cubicBezTo>
                      <a:cubicBezTo>
                        <a:pt x="114776" y="24153"/>
                        <a:pt x="114109" y="24058"/>
                        <a:pt x="113443" y="2424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88" name="Freeform: Shape 18087">
                  <a:extLst>
                    <a:ext uri="{FF2B5EF4-FFF2-40B4-BE49-F238E27FC236}">
                      <a16:creationId xmlns:a16="http://schemas.microsoft.com/office/drawing/2014/main" id="{2943BC1A-CEDA-59AB-DD28-FEB78E1B8629}"/>
                    </a:ext>
                  </a:extLst>
                </p:cNvPr>
                <p:cNvSpPr/>
                <p:nvPr/>
              </p:nvSpPr>
              <p:spPr>
                <a:xfrm>
                  <a:off x="6029705" y="3073023"/>
                  <a:ext cx="283129" cy="386894"/>
                </a:xfrm>
                <a:custGeom>
                  <a:avLst/>
                  <a:gdLst>
                    <a:gd name="connsiteX0" fmla="*/ 281083 w 283129"/>
                    <a:gd name="connsiteY0" fmla="*/ 126614 h 386894"/>
                    <a:gd name="connsiteX1" fmla="*/ 240221 w 283129"/>
                    <a:gd name="connsiteY1" fmla="*/ 220721 h 386894"/>
                    <a:gd name="connsiteX2" fmla="*/ 246412 w 283129"/>
                    <a:gd name="connsiteY2" fmla="*/ 236533 h 386894"/>
                    <a:gd name="connsiteX3" fmla="*/ 205264 w 283129"/>
                    <a:gd name="connsiteY3" fmla="*/ 300826 h 386894"/>
                    <a:gd name="connsiteX4" fmla="*/ 166116 w 283129"/>
                    <a:gd name="connsiteY4" fmla="*/ 294445 h 386894"/>
                    <a:gd name="connsiteX5" fmla="*/ 97441 w 283129"/>
                    <a:gd name="connsiteY5" fmla="*/ 384837 h 386894"/>
                    <a:gd name="connsiteX6" fmla="*/ 0 w 283129"/>
                    <a:gd name="connsiteY6" fmla="*/ 337688 h 386894"/>
                    <a:gd name="connsiteX7" fmla="*/ 74676 w 283129"/>
                    <a:gd name="connsiteY7" fmla="*/ 360358 h 386894"/>
                    <a:gd name="connsiteX8" fmla="*/ 137351 w 283129"/>
                    <a:gd name="connsiteY8" fmla="*/ 277871 h 386894"/>
                    <a:gd name="connsiteX9" fmla="*/ 173069 w 283129"/>
                    <a:gd name="connsiteY9" fmla="*/ 283681 h 386894"/>
                    <a:gd name="connsiteX10" fmla="*/ 210693 w 283129"/>
                    <a:gd name="connsiteY10" fmla="*/ 225007 h 386894"/>
                    <a:gd name="connsiteX11" fmla="*/ 204978 w 283129"/>
                    <a:gd name="connsiteY11" fmla="*/ 210625 h 386894"/>
                    <a:gd name="connsiteX12" fmla="*/ 242221 w 283129"/>
                    <a:gd name="connsiteY12" fmla="*/ 124709 h 386894"/>
                    <a:gd name="connsiteX13" fmla="*/ 163354 w 283129"/>
                    <a:gd name="connsiteY13" fmla="*/ 61844 h 386894"/>
                    <a:gd name="connsiteX14" fmla="*/ 162306 w 283129"/>
                    <a:gd name="connsiteY14" fmla="*/ 47747 h 386894"/>
                    <a:gd name="connsiteX15" fmla="*/ 110585 w 283129"/>
                    <a:gd name="connsiteY15" fmla="*/ 9361 h 386894"/>
                    <a:gd name="connsiteX16" fmla="*/ 129159 w 283129"/>
                    <a:gd name="connsiteY16" fmla="*/ 1265 h 386894"/>
                    <a:gd name="connsiteX17" fmla="*/ 193453 w 283129"/>
                    <a:gd name="connsiteY17" fmla="*/ 42413 h 386894"/>
                    <a:gd name="connsiteX18" fmla="*/ 194596 w 283129"/>
                    <a:gd name="connsiteY18" fmla="*/ 57844 h 386894"/>
                    <a:gd name="connsiteX19" fmla="*/ 280988 w 283129"/>
                    <a:gd name="connsiteY19" fmla="*/ 126709 h 386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3129" h="386894">
                      <a:moveTo>
                        <a:pt x="281083" y="126614"/>
                      </a:moveTo>
                      <a:cubicBezTo>
                        <a:pt x="289370" y="164428"/>
                        <a:pt x="271844" y="201957"/>
                        <a:pt x="240221" y="220721"/>
                      </a:cubicBezTo>
                      <a:cubicBezTo>
                        <a:pt x="243078" y="225484"/>
                        <a:pt x="245174" y="230818"/>
                        <a:pt x="246412" y="236533"/>
                      </a:cubicBezTo>
                      <a:cubicBezTo>
                        <a:pt x="252794" y="265679"/>
                        <a:pt x="234410" y="294445"/>
                        <a:pt x="205264" y="300826"/>
                      </a:cubicBezTo>
                      <a:cubicBezTo>
                        <a:pt x="191357" y="303874"/>
                        <a:pt x="177451" y="301207"/>
                        <a:pt x="166116" y="294445"/>
                      </a:cubicBezTo>
                      <a:cubicBezTo>
                        <a:pt x="168402" y="336640"/>
                        <a:pt x="140018" y="375502"/>
                        <a:pt x="97441" y="384837"/>
                      </a:cubicBezTo>
                      <a:cubicBezTo>
                        <a:pt x="57150" y="393695"/>
                        <a:pt x="17336" y="373216"/>
                        <a:pt x="0" y="337688"/>
                      </a:cubicBezTo>
                      <a:cubicBezTo>
                        <a:pt x="18669" y="357024"/>
                        <a:pt x="46482" y="366549"/>
                        <a:pt x="74676" y="360358"/>
                      </a:cubicBezTo>
                      <a:cubicBezTo>
                        <a:pt x="113538" y="351785"/>
                        <a:pt x="139446" y="316352"/>
                        <a:pt x="137351" y="277871"/>
                      </a:cubicBezTo>
                      <a:cubicBezTo>
                        <a:pt x="147733" y="284062"/>
                        <a:pt x="160401" y="286444"/>
                        <a:pt x="173069" y="283681"/>
                      </a:cubicBezTo>
                      <a:cubicBezTo>
                        <a:pt x="199644" y="277871"/>
                        <a:pt x="216503" y="251582"/>
                        <a:pt x="210693" y="225007"/>
                      </a:cubicBezTo>
                      <a:cubicBezTo>
                        <a:pt x="209550" y="219769"/>
                        <a:pt x="207550" y="214911"/>
                        <a:pt x="204978" y="210625"/>
                      </a:cubicBezTo>
                      <a:cubicBezTo>
                        <a:pt x="233839" y="193480"/>
                        <a:pt x="249841" y="159285"/>
                        <a:pt x="242221" y="124709"/>
                      </a:cubicBezTo>
                      <a:cubicBezTo>
                        <a:pt x="233934" y="87085"/>
                        <a:pt x="200406" y="61463"/>
                        <a:pt x="163354" y="61844"/>
                      </a:cubicBezTo>
                      <a:cubicBezTo>
                        <a:pt x="163640" y="57177"/>
                        <a:pt x="163354" y="52510"/>
                        <a:pt x="162306" y="47747"/>
                      </a:cubicBezTo>
                      <a:cubicBezTo>
                        <a:pt x="156972" y="23458"/>
                        <a:pt x="134684" y="7552"/>
                        <a:pt x="110585" y="9361"/>
                      </a:cubicBezTo>
                      <a:cubicBezTo>
                        <a:pt x="116110" y="5647"/>
                        <a:pt x="122301" y="2789"/>
                        <a:pt x="129159" y="1265"/>
                      </a:cubicBezTo>
                      <a:cubicBezTo>
                        <a:pt x="158306" y="-5117"/>
                        <a:pt x="187071" y="13267"/>
                        <a:pt x="193453" y="42413"/>
                      </a:cubicBezTo>
                      <a:cubicBezTo>
                        <a:pt x="194596" y="47652"/>
                        <a:pt x="194882" y="52795"/>
                        <a:pt x="194596" y="57844"/>
                      </a:cubicBezTo>
                      <a:cubicBezTo>
                        <a:pt x="235172" y="57463"/>
                        <a:pt x="271939" y="85466"/>
                        <a:pt x="280988" y="12670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3114" name="Graphic 3">
              <a:extLst>
                <a:ext uri="{FF2B5EF4-FFF2-40B4-BE49-F238E27FC236}">
                  <a16:creationId xmlns:a16="http://schemas.microsoft.com/office/drawing/2014/main" id="{E764E031-B59A-4FC5-3315-8CF3726E8FA3}"/>
                </a:ext>
              </a:extLst>
            </p:cNvPr>
            <p:cNvGrpSpPr/>
            <p:nvPr/>
          </p:nvGrpSpPr>
          <p:grpSpPr>
            <a:xfrm>
              <a:off x="5719286" y="3313258"/>
              <a:ext cx="121634" cy="108557"/>
              <a:chOff x="5719286" y="3313258"/>
              <a:chExt cx="121634" cy="108557"/>
            </a:xfrm>
          </p:grpSpPr>
          <p:grpSp>
            <p:nvGrpSpPr>
              <p:cNvPr id="18074" name="Graphic 3">
                <a:extLst>
                  <a:ext uri="{FF2B5EF4-FFF2-40B4-BE49-F238E27FC236}">
                    <a16:creationId xmlns:a16="http://schemas.microsoft.com/office/drawing/2014/main" id="{EC87D556-2D21-4455-0E67-4C225EA59FB0}"/>
                  </a:ext>
                </a:extLst>
              </p:cNvPr>
              <p:cNvGrpSpPr/>
              <p:nvPr/>
            </p:nvGrpSpPr>
            <p:grpSpPr>
              <a:xfrm>
                <a:off x="5719286" y="3313345"/>
                <a:ext cx="121634" cy="107271"/>
                <a:chOff x="5719286" y="3313345"/>
                <a:chExt cx="121634" cy="107271"/>
              </a:xfrm>
              <a:solidFill>
                <a:srgbClr val="FFFFFF"/>
              </a:solidFill>
            </p:grpSpPr>
            <p:grpSp>
              <p:nvGrpSpPr>
                <p:cNvPr id="18078" name="Graphic 3">
                  <a:extLst>
                    <a:ext uri="{FF2B5EF4-FFF2-40B4-BE49-F238E27FC236}">
                      <a16:creationId xmlns:a16="http://schemas.microsoft.com/office/drawing/2014/main" id="{2488A17B-692C-8A4E-6D79-F4838FDA8972}"/>
                    </a:ext>
                  </a:extLst>
                </p:cNvPr>
                <p:cNvGrpSpPr/>
                <p:nvPr/>
              </p:nvGrpSpPr>
              <p:grpSpPr>
                <a:xfrm>
                  <a:off x="5719286" y="3313366"/>
                  <a:ext cx="121062" cy="107251"/>
                  <a:chOff x="5719286" y="3313366"/>
                  <a:chExt cx="121062" cy="107251"/>
                </a:xfrm>
                <a:solidFill>
                  <a:srgbClr val="FFFFFF"/>
                </a:solidFill>
              </p:grpSpPr>
              <p:sp>
                <p:nvSpPr>
                  <p:cNvPr id="18080" name="Freeform: Shape 18079">
                    <a:extLst>
                      <a:ext uri="{FF2B5EF4-FFF2-40B4-BE49-F238E27FC236}">
                        <a16:creationId xmlns:a16="http://schemas.microsoft.com/office/drawing/2014/main" id="{2EC08022-FF9B-A75A-A18A-26C397EEA39D}"/>
                      </a:ext>
                    </a:extLst>
                  </p:cNvPr>
                  <p:cNvSpPr/>
                  <p:nvPr/>
                </p:nvSpPr>
                <p:spPr>
                  <a:xfrm>
                    <a:off x="5728239" y="3343465"/>
                    <a:ext cx="77152" cy="77152"/>
                  </a:xfrm>
                  <a:custGeom>
                    <a:avLst/>
                    <a:gdLst>
                      <a:gd name="connsiteX0" fmla="*/ 77152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2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2" y="38576"/>
                        </a:moveTo>
                        <a:cubicBezTo>
                          <a:pt x="77152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2" y="17271"/>
                          <a:pt x="77152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081" name="Freeform: Shape 18080">
                    <a:extLst>
                      <a:ext uri="{FF2B5EF4-FFF2-40B4-BE49-F238E27FC236}">
                        <a16:creationId xmlns:a16="http://schemas.microsoft.com/office/drawing/2014/main" id="{99A0F6C7-B4BE-1EB9-BE68-94178D77BA1D}"/>
                      </a:ext>
                    </a:extLst>
                  </p:cNvPr>
                  <p:cNvSpPr/>
                  <p:nvPr/>
                </p:nvSpPr>
                <p:spPr>
                  <a:xfrm>
                    <a:off x="5719286" y="3313366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082" name="Freeform: Shape 18081">
                    <a:extLst>
                      <a:ext uri="{FF2B5EF4-FFF2-40B4-BE49-F238E27FC236}">
                        <a16:creationId xmlns:a16="http://schemas.microsoft.com/office/drawing/2014/main" id="{8819CCBC-E4E5-DDC3-1813-E31A0655F1E9}"/>
                      </a:ext>
                    </a:extLst>
                  </p:cNvPr>
                  <p:cNvSpPr/>
                  <p:nvPr/>
                </p:nvSpPr>
                <p:spPr>
                  <a:xfrm>
                    <a:off x="5774436" y="3343941"/>
                    <a:ext cx="65912" cy="65913"/>
                  </a:xfrm>
                  <a:custGeom>
                    <a:avLst/>
                    <a:gdLst>
                      <a:gd name="connsiteX0" fmla="*/ 65913 w 65912"/>
                      <a:gd name="connsiteY0" fmla="*/ 32956 h 65913"/>
                      <a:gd name="connsiteX1" fmla="*/ 32957 w 65912"/>
                      <a:gd name="connsiteY1" fmla="*/ 65913 h 65913"/>
                      <a:gd name="connsiteX2" fmla="*/ 0 w 65912"/>
                      <a:gd name="connsiteY2" fmla="*/ 32956 h 65913"/>
                      <a:gd name="connsiteX3" fmla="*/ 32957 w 65912"/>
                      <a:gd name="connsiteY3" fmla="*/ 0 h 65913"/>
                      <a:gd name="connsiteX4" fmla="*/ 65913 w 65912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079" name="Freeform: Shape 18078">
                  <a:extLst>
                    <a:ext uri="{FF2B5EF4-FFF2-40B4-BE49-F238E27FC236}">
                      <a16:creationId xmlns:a16="http://schemas.microsoft.com/office/drawing/2014/main" id="{29B1C6B2-0C1C-A1C0-B066-D314457FC6E4}"/>
                    </a:ext>
                  </a:extLst>
                </p:cNvPr>
                <p:cNvSpPr/>
                <p:nvPr/>
              </p:nvSpPr>
              <p:spPr>
                <a:xfrm>
                  <a:off x="5775293" y="3313345"/>
                  <a:ext cx="65627" cy="40516"/>
                </a:xfrm>
                <a:custGeom>
                  <a:avLst/>
                  <a:gdLst>
                    <a:gd name="connsiteX0" fmla="*/ 65627 w 65627"/>
                    <a:gd name="connsiteY0" fmla="*/ 5259 h 40516"/>
                    <a:gd name="connsiteX1" fmla="*/ 25336 w 65627"/>
                    <a:gd name="connsiteY1" fmla="*/ 2116 h 40516"/>
                    <a:gd name="connsiteX2" fmla="*/ 0 w 65627"/>
                    <a:gd name="connsiteY2" fmla="*/ 31548 h 40516"/>
                    <a:gd name="connsiteX3" fmla="*/ 26289 w 65627"/>
                    <a:gd name="connsiteY3" fmla="*/ 40501 h 40516"/>
                    <a:gd name="connsiteX4" fmla="*/ 36290 w 65627"/>
                    <a:gd name="connsiteY4" fmla="*/ 29071 h 40516"/>
                    <a:gd name="connsiteX5" fmla="*/ 65532 w 65627"/>
                    <a:gd name="connsiteY5" fmla="*/ 5354 h 4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627" h="40516">
                      <a:moveTo>
                        <a:pt x="65627" y="5259"/>
                      </a:moveTo>
                      <a:cubicBezTo>
                        <a:pt x="52769" y="306"/>
                        <a:pt x="38386" y="-1980"/>
                        <a:pt x="25336" y="2116"/>
                      </a:cubicBezTo>
                      <a:cubicBezTo>
                        <a:pt x="12287" y="6211"/>
                        <a:pt x="952" y="17832"/>
                        <a:pt x="0" y="31548"/>
                      </a:cubicBezTo>
                      <a:cubicBezTo>
                        <a:pt x="6953" y="33929"/>
                        <a:pt x="19050" y="40882"/>
                        <a:pt x="26289" y="40501"/>
                      </a:cubicBezTo>
                      <a:cubicBezTo>
                        <a:pt x="35338" y="39930"/>
                        <a:pt x="32290" y="37834"/>
                        <a:pt x="36290" y="29071"/>
                      </a:cubicBezTo>
                      <a:cubicBezTo>
                        <a:pt x="40100" y="20880"/>
                        <a:pt x="54483" y="2878"/>
                        <a:pt x="65532" y="53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075" name="Graphic 3">
                <a:extLst>
                  <a:ext uri="{FF2B5EF4-FFF2-40B4-BE49-F238E27FC236}">
                    <a16:creationId xmlns:a16="http://schemas.microsoft.com/office/drawing/2014/main" id="{9D1E7887-E8BD-AACB-B8F9-347023852774}"/>
                  </a:ext>
                </a:extLst>
              </p:cNvPr>
              <p:cNvGrpSpPr/>
              <p:nvPr/>
            </p:nvGrpSpPr>
            <p:grpSpPr>
              <a:xfrm>
                <a:off x="5719305" y="3313258"/>
                <a:ext cx="121614" cy="108557"/>
                <a:chOff x="5719305" y="3313258"/>
                <a:chExt cx="121614" cy="108557"/>
              </a:xfrm>
              <a:solidFill>
                <a:srgbClr val="3D3936"/>
              </a:solidFill>
            </p:grpSpPr>
            <p:sp>
              <p:nvSpPr>
                <p:cNvPr id="18076" name="Freeform: Shape 18075">
                  <a:extLst>
                    <a:ext uri="{FF2B5EF4-FFF2-40B4-BE49-F238E27FC236}">
                      <a16:creationId xmlns:a16="http://schemas.microsoft.com/office/drawing/2014/main" id="{E470E82B-7B08-9F0E-0DE8-2B824429340F}"/>
                    </a:ext>
                  </a:extLst>
                </p:cNvPr>
                <p:cNvSpPr/>
                <p:nvPr/>
              </p:nvSpPr>
              <p:spPr>
                <a:xfrm>
                  <a:off x="5782722" y="3313441"/>
                  <a:ext cx="58197" cy="20784"/>
                </a:xfrm>
                <a:custGeom>
                  <a:avLst/>
                  <a:gdLst>
                    <a:gd name="connsiteX0" fmla="*/ 5334 w 58197"/>
                    <a:gd name="connsiteY0" fmla="*/ 20785 h 20784"/>
                    <a:gd name="connsiteX1" fmla="*/ 22479 w 58197"/>
                    <a:gd name="connsiteY1" fmla="*/ 8307 h 20784"/>
                    <a:gd name="connsiteX2" fmla="*/ 47434 w 58197"/>
                    <a:gd name="connsiteY2" fmla="*/ 8021 h 20784"/>
                    <a:gd name="connsiteX3" fmla="*/ 58198 w 58197"/>
                    <a:gd name="connsiteY3" fmla="*/ 5259 h 20784"/>
                    <a:gd name="connsiteX4" fmla="*/ 17907 w 58197"/>
                    <a:gd name="connsiteY4" fmla="*/ 2116 h 20784"/>
                    <a:gd name="connsiteX5" fmla="*/ 0 w 58197"/>
                    <a:gd name="connsiteY5" fmla="*/ 14212 h 20784"/>
                    <a:gd name="connsiteX6" fmla="*/ 5334 w 58197"/>
                    <a:gd name="connsiteY6" fmla="*/ 20785 h 20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197" h="20784">
                      <a:moveTo>
                        <a:pt x="5334" y="20785"/>
                      </a:moveTo>
                      <a:cubicBezTo>
                        <a:pt x="9430" y="14974"/>
                        <a:pt x="15621" y="10402"/>
                        <a:pt x="22479" y="8307"/>
                      </a:cubicBezTo>
                      <a:cubicBezTo>
                        <a:pt x="30575" y="5735"/>
                        <a:pt x="39148" y="6116"/>
                        <a:pt x="47434" y="8021"/>
                      </a:cubicBezTo>
                      <a:cubicBezTo>
                        <a:pt x="51054" y="5830"/>
                        <a:pt x="54769" y="4497"/>
                        <a:pt x="58198" y="5259"/>
                      </a:cubicBezTo>
                      <a:cubicBezTo>
                        <a:pt x="45339" y="306"/>
                        <a:pt x="30956" y="-1980"/>
                        <a:pt x="17907" y="2116"/>
                      </a:cubicBezTo>
                      <a:cubicBezTo>
                        <a:pt x="10954" y="4306"/>
                        <a:pt x="4667" y="8688"/>
                        <a:pt x="0" y="14212"/>
                      </a:cubicBezTo>
                      <a:cubicBezTo>
                        <a:pt x="2096" y="16213"/>
                        <a:pt x="3905" y="18308"/>
                        <a:pt x="5334" y="20785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77" name="Freeform: Shape 18076">
                  <a:extLst>
                    <a:ext uri="{FF2B5EF4-FFF2-40B4-BE49-F238E27FC236}">
                      <a16:creationId xmlns:a16="http://schemas.microsoft.com/office/drawing/2014/main" id="{4B7A3456-E656-7819-9835-1C2F894A29C6}"/>
                    </a:ext>
                  </a:extLst>
                </p:cNvPr>
                <p:cNvSpPr/>
                <p:nvPr/>
              </p:nvSpPr>
              <p:spPr>
                <a:xfrm>
                  <a:off x="5719305" y="3313258"/>
                  <a:ext cx="120966" cy="108557"/>
                </a:xfrm>
                <a:custGeom>
                  <a:avLst/>
                  <a:gdLst>
                    <a:gd name="connsiteX0" fmla="*/ 10839 w 120966"/>
                    <a:gd name="connsiteY0" fmla="*/ 57353 h 108557"/>
                    <a:gd name="connsiteX1" fmla="*/ 9410 w 120966"/>
                    <a:gd name="connsiteY1" fmla="*/ 61639 h 108557"/>
                    <a:gd name="connsiteX2" fmla="*/ 38843 w 120966"/>
                    <a:gd name="connsiteY2" fmla="*/ 107645 h 108557"/>
                    <a:gd name="connsiteX3" fmla="*/ 76657 w 120966"/>
                    <a:gd name="connsiteY3" fmla="*/ 94501 h 108557"/>
                    <a:gd name="connsiteX4" fmla="*/ 80943 w 120966"/>
                    <a:gd name="connsiteY4" fmla="*/ 95929 h 108557"/>
                    <a:gd name="connsiteX5" fmla="*/ 120186 w 120966"/>
                    <a:gd name="connsiteY5" fmla="*/ 70783 h 108557"/>
                    <a:gd name="connsiteX6" fmla="*/ 95421 w 120966"/>
                    <a:gd name="connsiteY6" fmla="*/ 31636 h 108557"/>
                    <a:gd name="connsiteX7" fmla="*/ 95421 w 120966"/>
                    <a:gd name="connsiteY7" fmla="*/ 31636 h 108557"/>
                    <a:gd name="connsiteX8" fmla="*/ 94754 w 120966"/>
                    <a:gd name="connsiteY8" fmla="*/ 33350 h 108557"/>
                    <a:gd name="connsiteX9" fmla="*/ 97898 w 120966"/>
                    <a:gd name="connsiteY9" fmla="*/ 33731 h 108557"/>
                    <a:gd name="connsiteX10" fmla="*/ 119615 w 120966"/>
                    <a:gd name="connsiteY10" fmla="*/ 67640 h 108557"/>
                    <a:gd name="connsiteX11" fmla="*/ 85706 w 120966"/>
                    <a:gd name="connsiteY11" fmla="*/ 89357 h 108557"/>
                    <a:gd name="connsiteX12" fmla="*/ 81991 w 120966"/>
                    <a:gd name="connsiteY12" fmla="*/ 88119 h 108557"/>
                    <a:gd name="connsiteX13" fmla="*/ 49225 w 120966"/>
                    <a:gd name="connsiteY13" fmla="*/ 99454 h 108557"/>
                    <a:gd name="connsiteX14" fmla="*/ 23793 w 120966"/>
                    <a:gd name="connsiteY14" fmla="*/ 59639 h 108557"/>
                    <a:gd name="connsiteX15" fmla="*/ 25031 w 120966"/>
                    <a:gd name="connsiteY15" fmla="*/ 55924 h 108557"/>
                    <a:gd name="connsiteX16" fmla="*/ 16268 w 120966"/>
                    <a:gd name="connsiteY16" fmla="*/ 28778 h 108557"/>
                    <a:gd name="connsiteX17" fmla="*/ 50177 w 120966"/>
                    <a:gd name="connsiteY17" fmla="*/ 7061 h 108557"/>
                    <a:gd name="connsiteX18" fmla="*/ 54845 w 120966"/>
                    <a:gd name="connsiteY18" fmla="*/ 8680 h 108557"/>
                    <a:gd name="connsiteX19" fmla="*/ 39986 w 120966"/>
                    <a:gd name="connsiteY19" fmla="*/ 775 h 108557"/>
                    <a:gd name="connsiteX20" fmla="*/ 743 w 120966"/>
                    <a:gd name="connsiteY20" fmla="*/ 25921 h 108557"/>
                    <a:gd name="connsiteX21" fmla="*/ 10839 w 120966"/>
                    <a:gd name="connsiteY21" fmla="*/ 57258 h 10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0966" h="108557">
                      <a:moveTo>
                        <a:pt x="10839" y="57353"/>
                      </a:moveTo>
                      <a:cubicBezTo>
                        <a:pt x="10363" y="58782"/>
                        <a:pt x="9791" y="60115"/>
                        <a:pt x="9410" y="61639"/>
                      </a:cubicBezTo>
                      <a:cubicBezTo>
                        <a:pt x="4838" y="82499"/>
                        <a:pt x="17983" y="103073"/>
                        <a:pt x="38843" y="107645"/>
                      </a:cubicBezTo>
                      <a:cubicBezTo>
                        <a:pt x="53416" y="110884"/>
                        <a:pt x="67703" y="105264"/>
                        <a:pt x="76657" y="94501"/>
                      </a:cubicBezTo>
                      <a:cubicBezTo>
                        <a:pt x="78086" y="94977"/>
                        <a:pt x="79419" y="95548"/>
                        <a:pt x="80943" y="95929"/>
                      </a:cubicBezTo>
                      <a:cubicBezTo>
                        <a:pt x="98755" y="99835"/>
                        <a:pt x="116281" y="88595"/>
                        <a:pt x="120186" y="70783"/>
                      </a:cubicBezTo>
                      <a:cubicBezTo>
                        <a:pt x="124091" y="52972"/>
                        <a:pt x="112947" y="35731"/>
                        <a:pt x="95421" y="31636"/>
                      </a:cubicBezTo>
                      <a:cubicBezTo>
                        <a:pt x="95421" y="31636"/>
                        <a:pt x="95421" y="31636"/>
                        <a:pt x="95421" y="31636"/>
                      </a:cubicBezTo>
                      <a:cubicBezTo>
                        <a:pt x="95135" y="32302"/>
                        <a:pt x="94945" y="32779"/>
                        <a:pt x="94754" y="33350"/>
                      </a:cubicBezTo>
                      <a:cubicBezTo>
                        <a:pt x="95802" y="33445"/>
                        <a:pt x="96850" y="33445"/>
                        <a:pt x="97898" y="33731"/>
                      </a:cubicBezTo>
                      <a:cubicBezTo>
                        <a:pt x="113233" y="37065"/>
                        <a:pt x="123044" y="52305"/>
                        <a:pt x="119615" y="67640"/>
                      </a:cubicBezTo>
                      <a:cubicBezTo>
                        <a:pt x="116186" y="82975"/>
                        <a:pt x="101041" y="92786"/>
                        <a:pt x="85706" y="89357"/>
                      </a:cubicBezTo>
                      <a:cubicBezTo>
                        <a:pt x="84372" y="89071"/>
                        <a:pt x="83229" y="88595"/>
                        <a:pt x="81991" y="88119"/>
                      </a:cubicBezTo>
                      <a:cubicBezTo>
                        <a:pt x="74276" y="97358"/>
                        <a:pt x="61893" y="102216"/>
                        <a:pt x="49225" y="99454"/>
                      </a:cubicBezTo>
                      <a:cubicBezTo>
                        <a:pt x="31223" y="95453"/>
                        <a:pt x="19793" y="77641"/>
                        <a:pt x="23793" y="59639"/>
                      </a:cubicBezTo>
                      <a:cubicBezTo>
                        <a:pt x="24079" y="58306"/>
                        <a:pt x="24555" y="57163"/>
                        <a:pt x="25031" y="55924"/>
                      </a:cubicBezTo>
                      <a:cubicBezTo>
                        <a:pt x="17697" y="49257"/>
                        <a:pt x="13982" y="39160"/>
                        <a:pt x="16268" y="28778"/>
                      </a:cubicBezTo>
                      <a:cubicBezTo>
                        <a:pt x="19602" y="13443"/>
                        <a:pt x="34842" y="3632"/>
                        <a:pt x="50177" y="7061"/>
                      </a:cubicBezTo>
                      <a:cubicBezTo>
                        <a:pt x="51797" y="7442"/>
                        <a:pt x="53321" y="8014"/>
                        <a:pt x="54845" y="8680"/>
                      </a:cubicBezTo>
                      <a:cubicBezTo>
                        <a:pt x="50749" y="4870"/>
                        <a:pt x="45796" y="2013"/>
                        <a:pt x="39986" y="775"/>
                      </a:cubicBezTo>
                      <a:cubicBezTo>
                        <a:pt x="22174" y="-3131"/>
                        <a:pt x="4648" y="8109"/>
                        <a:pt x="743" y="25921"/>
                      </a:cubicBezTo>
                      <a:cubicBezTo>
                        <a:pt x="-1829" y="37827"/>
                        <a:pt x="2457" y="49543"/>
                        <a:pt x="10839" y="5725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3115" name="Graphic 3">
              <a:extLst>
                <a:ext uri="{FF2B5EF4-FFF2-40B4-BE49-F238E27FC236}">
                  <a16:creationId xmlns:a16="http://schemas.microsoft.com/office/drawing/2014/main" id="{63597F10-00DB-0EA7-43BD-C1C7C3EB19B8}"/>
                </a:ext>
              </a:extLst>
            </p:cNvPr>
            <p:cNvGrpSpPr/>
            <p:nvPr/>
          </p:nvGrpSpPr>
          <p:grpSpPr>
            <a:xfrm>
              <a:off x="6240018" y="3417378"/>
              <a:ext cx="93821" cy="91821"/>
              <a:chOff x="6240018" y="3417378"/>
              <a:chExt cx="93821" cy="91821"/>
            </a:xfrm>
          </p:grpSpPr>
          <p:grpSp>
            <p:nvGrpSpPr>
              <p:cNvPr id="18067" name="Graphic 3">
                <a:extLst>
                  <a:ext uri="{FF2B5EF4-FFF2-40B4-BE49-F238E27FC236}">
                    <a16:creationId xmlns:a16="http://schemas.microsoft.com/office/drawing/2014/main" id="{49526C77-D6DA-30BB-2DC8-D4975F973C1A}"/>
                  </a:ext>
                </a:extLst>
              </p:cNvPr>
              <p:cNvGrpSpPr/>
              <p:nvPr/>
            </p:nvGrpSpPr>
            <p:grpSpPr>
              <a:xfrm>
                <a:off x="6240018" y="3417378"/>
                <a:ext cx="93821" cy="91821"/>
                <a:chOff x="6240018" y="3417378"/>
                <a:chExt cx="93821" cy="91821"/>
              </a:xfrm>
              <a:solidFill>
                <a:srgbClr val="FFFFFF"/>
              </a:solidFill>
            </p:grpSpPr>
            <p:sp>
              <p:nvSpPr>
                <p:cNvPr id="18069" name="Freeform: Shape 18068">
                  <a:extLst>
                    <a:ext uri="{FF2B5EF4-FFF2-40B4-BE49-F238E27FC236}">
                      <a16:creationId xmlns:a16="http://schemas.microsoft.com/office/drawing/2014/main" id="{C777ACC7-2AAE-C03C-352B-767A7E4D2AAF}"/>
                    </a:ext>
                  </a:extLst>
                </p:cNvPr>
                <p:cNvSpPr/>
                <p:nvPr/>
              </p:nvSpPr>
              <p:spPr>
                <a:xfrm>
                  <a:off x="6272212" y="3453002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70" name="Freeform: Shape 18069">
                  <a:extLst>
                    <a:ext uri="{FF2B5EF4-FFF2-40B4-BE49-F238E27FC236}">
                      <a16:creationId xmlns:a16="http://schemas.microsoft.com/office/drawing/2014/main" id="{1AB1949E-4C7A-DFA9-0159-85ABEB14FBDD}"/>
                    </a:ext>
                  </a:extLst>
                </p:cNvPr>
                <p:cNvSpPr/>
                <p:nvPr/>
              </p:nvSpPr>
              <p:spPr>
                <a:xfrm>
                  <a:off x="6285833" y="3432714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71" name="Freeform: Shape 18070">
                  <a:extLst>
                    <a:ext uri="{FF2B5EF4-FFF2-40B4-BE49-F238E27FC236}">
                      <a16:creationId xmlns:a16="http://schemas.microsoft.com/office/drawing/2014/main" id="{A610B86A-7ECC-2A03-5F54-BD74174C376E}"/>
                    </a:ext>
                  </a:extLst>
                </p:cNvPr>
                <p:cNvSpPr/>
                <p:nvPr/>
              </p:nvSpPr>
              <p:spPr>
                <a:xfrm>
                  <a:off x="6240018" y="3436143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60"/>
                        <a:pt x="37260" y="48006"/>
                        <a:pt x="24003" y="48006"/>
                      </a:cubicBezTo>
                      <a:cubicBezTo>
                        <a:pt x="10747" y="48006"/>
                        <a:pt x="0" y="37260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72" name="Freeform: Shape 18071">
                  <a:extLst>
                    <a:ext uri="{FF2B5EF4-FFF2-40B4-BE49-F238E27FC236}">
                      <a16:creationId xmlns:a16="http://schemas.microsoft.com/office/drawing/2014/main" id="{91427D79-5622-1E0A-95CB-BD33F939E15A}"/>
                    </a:ext>
                  </a:extLst>
                </p:cNvPr>
                <p:cNvSpPr/>
                <p:nvPr/>
              </p:nvSpPr>
              <p:spPr>
                <a:xfrm>
                  <a:off x="6260973" y="3417378"/>
                  <a:ext cx="36744" cy="37433"/>
                </a:xfrm>
                <a:custGeom>
                  <a:avLst/>
                  <a:gdLst>
                    <a:gd name="connsiteX0" fmla="*/ 0 w 36744"/>
                    <a:gd name="connsiteY0" fmla="*/ 0 h 37433"/>
                    <a:gd name="connsiteX1" fmla="*/ 27622 w 36744"/>
                    <a:gd name="connsiteY1" fmla="*/ 10287 h 37433"/>
                    <a:gd name="connsiteX2" fmla="*/ 35433 w 36744"/>
                    <a:gd name="connsiteY2" fmla="*/ 37433 h 37433"/>
                    <a:gd name="connsiteX3" fmla="*/ 15335 w 36744"/>
                    <a:gd name="connsiteY3" fmla="*/ 35338 h 37433"/>
                    <a:gd name="connsiteX4" fmla="*/ 12192 w 36744"/>
                    <a:gd name="connsiteY4" fmla="*/ 24670 h 37433"/>
                    <a:gd name="connsiteX5" fmla="*/ 95 w 36744"/>
                    <a:gd name="connsiteY5" fmla="*/ 0 h 3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744" h="37433">
                      <a:moveTo>
                        <a:pt x="0" y="0"/>
                      </a:moveTo>
                      <a:cubicBezTo>
                        <a:pt x="10001" y="667"/>
                        <a:pt x="20193" y="3524"/>
                        <a:pt x="27622" y="10287"/>
                      </a:cubicBezTo>
                      <a:cubicBezTo>
                        <a:pt x="35052" y="17050"/>
                        <a:pt x="38957" y="28099"/>
                        <a:pt x="35433" y="37433"/>
                      </a:cubicBezTo>
                      <a:cubicBezTo>
                        <a:pt x="30099" y="36862"/>
                        <a:pt x="20002" y="37814"/>
                        <a:pt x="15335" y="35338"/>
                      </a:cubicBezTo>
                      <a:cubicBezTo>
                        <a:pt x="9525" y="32195"/>
                        <a:pt x="12192" y="31718"/>
                        <a:pt x="12192" y="24670"/>
                      </a:cubicBezTo>
                      <a:cubicBezTo>
                        <a:pt x="12192" y="18098"/>
                        <a:pt x="8096" y="181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73" name="Freeform: Shape 18072">
                  <a:extLst>
                    <a:ext uri="{FF2B5EF4-FFF2-40B4-BE49-F238E27FC236}">
                      <a16:creationId xmlns:a16="http://schemas.microsoft.com/office/drawing/2014/main" id="{475A607B-22D1-5F09-1656-5C4F8D2E0126}"/>
                    </a:ext>
                  </a:extLst>
                </p:cNvPr>
                <p:cNvSpPr/>
                <p:nvPr/>
              </p:nvSpPr>
              <p:spPr>
                <a:xfrm>
                  <a:off x="6242970" y="3453955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068" name="Freeform: Shape 18067">
                <a:extLst>
                  <a:ext uri="{FF2B5EF4-FFF2-40B4-BE49-F238E27FC236}">
                    <a16:creationId xmlns:a16="http://schemas.microsoft.com/office/drawing/2014/main" id="{CE9C1181-EA95-4669-D083-829A9B7426D1}"/>
                  </a:ext>
                </a:extLst>
              </p:cNvPr>
              <p:cNvSpPr/>
              <p:nvPr/>
            </p:nvSpPr>
            <p:spPr>
              <a:xfrm>
                <a:off x="6240056" y="3417569"/>
                <a:ext cx="93687" cy="84391"/>
              </a:xfrm>
              <a:custGeom>
                <a:avLst/>
                <a:gdLst>
                  <a:gd name="connsiteX0" fmla="*/ 533 w 93687"/>
                  <a:gd name="connsiteY0" fmla="*/ 37433 h 84391"/>
                  <a:gd name="connsiteX1" fmla="*/ 3486 w 93687"/>
                  <a:gd name="connsiteY1" fmla="*/ 55055 h 84391"/>
                  <a:gd name="connsiteX2" fmla="*/ 3486 w 93687"/>
                  <a:gd name="connsiteY2" fmla="*/ 55340 h 84391"/>
                  <a:gd name="connsiteX3" fmla="*/ 21774 w 93687"/>
                  <a:gd name="connsiteY3" fmla="*/ 83915 h 84391"/>
                  <a:gd name="connsiteX4" fmla="*/ 27203 w 93687"/>
                  <a:gd name="connsiteY4" fmla="*/ 84392 h 84391"/>
                  <a:gd name="connsiteX5" fmla="*/ 15963 w 93687"/>
                  <a:gd name="connsiteY5" fmla="*/ 61055 h 84391"/>
                  <a:gd name="connsiteX6" fmla="*/ 15963 w 93687"/>
                  <a:gd name="connsiteY6" fmla="*/ 60865 h 84391"/>
                  <a:gd name="connsiteX7" fmla="*/ 13391 w 93687"/>
                  <a:gd name="connsiteY7" fmla="*/ 45434 h 84391"/>
                  <a:gd name="connsiteX8" fmla="*/ 38537 w 93687"/>
                  <a:gd name="connsiteY8" fmla="*/ 29337 h 84391"/>
                  <a:gd name="connsiteX9" fmla="*/ 41586 w 93687"/>
                  <a:gd name="connsiteY9" fmla="*/ 30385 h 84391"/>
                  <a:gd name="connsiteX10" fmla="*/ 31299 w 93687"/>
                  <a:gd name="connsiteY10" fmla="*/ 12382 h 84391"/>
                  <a:gd name="connsiteX11" fmla="*/ 55587 w 93687"/>
                  <a:gd name="connsiteY11" fmla="*/ 21431 h 84391"/>
                  <a:gd name="connsiteX12" fmla="*/ 61683 w 93687"/>
                  <a:gd name="connsiteY12" fmla="*/ 30099 h 84391"/>
                  <a:gd name="connsiteX13" fmla="*/ 78733 w 93687"/>
                  <a:gd name="connsiteY13" fmla="*/ 26384 h 84391"/>
                  <a:gd name="connsiteX14" fmla="*/ 93687 w 93687"/>
                  <a:gd name="connsiteY14" fmla="*/ 38957 h 84391"/>
                  <a:gd name="connsiteX15" fmla="*/ 74923 w 93687"/>
                  <a:gd name="connsiteY15" fmla="*/ 15907 h 84391"/>
                  <a:gd name="connsiteX16" fmla="*/ 55492 w 93687"/>
                  <a:gd name="connsiteY16" fmla="*/ 20193 h 84391"/>
                  <a:gd name="connsiteX17" fmla="*/ 48539 w 93687"/>
                  <a:gd name="connsiteY17" fmla="*/ 10287 h 84391"/>
                  <a:gd name="connsiteX18" fmla="*/ 20916 w 93687"/>
                  <a:gd name="connsiteY18" fmla="*/ 0 h 84391"/>
                  <a:gd name="connsiteX19" fmla="*/ 32632 w 93687"/>
                  <a:gd name="connsiteY19" fmla="*/ 20479 h 84391"/>
                  <a:gd name="connsiteX20" fmla="*/ 29108 w 93687"/>
                  <a:gd name="connsiteY20" fmla="*/ 19336 h 84391"/>
                  <a:gd name="connsiteX21" fmla="*/ 533 w 93687"/>
                  <a:gd name="connsiteY21" fmla="*/ 37624 h 84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687" h="84391">
                    <a:moveTo>
                      <a:pt x="533" y="37433"/>
                    </a:moveTo>
                    <a:cubicBezTo>
                      <a:pt x="-801" y="43720"/>
                      <a:pt x="437" y="49911"/>
                      <a:pt x="3486" y="55055"/>
                    </a:cubicBezTo>
                    <a:cubicBezTo>
                      <a:pt x="3486" y="55055"/>
                      <a:pt x="3486" y="55245"/>
                      <a:pt x="3486" y="55340"/>
                    </a:cubicBezTo>
                    <a:cubicBezTo>
                      <a:pt x="628" y="68294"/>
                      <a:pt x="8820" y="81058"/>
                      <a:pt x="21774" y="83915"/>
                    </a:cubicBezTo>
                    <a:cubicBezTo>
                      <a:pt x="23583" y="84296"/>
                      <a:pt x="25393" y="84392"/>
                      <a:pt x="27203" y="84392"/>
                    </a:cubicBezTo>
                    <a:cubicBezTo>
                      <a:pt x="18725" y="80201"/>
                      <a:pt x="13868" y="70676"/>
                      <a:pt x="15963" y="61055"/>
                    </a:cubicBezTo>
                    <a:cubicBezTo>
                      <a:pt x="15963" y="61055"/>
                      <a:pt x="15963" y="60865"/>
                      <a:pt x="15963" y="60865"/>
                    </a:cubicBezTo>
                    <a:cubicBezTo>
                      <a:pt x="13201" y="56388"/>
                      <a:pt x="12153" y="50959"/>
                      <a:pt x="13391" y="45434"/>
                    </a:cubicBezTo>
                    <a:cubicBezTo>
                      <a:pt x="15868" y="34100"/>
                      <a:pt x="27108" y="26860"/>
                      <a:pt x="38537" y="29337"/>
                    </a:cubicBezTo>
                    <a:cubicBezTo>
                      <a:pt x="39585" y="29528"/>
                      <a:pt x="40633" y="30004"/>
                      <a:pt x="41586" y="30385"/>
                    </a:cubicBezTo>
                    <a:cubicBezTo>
                      <a:pt x="40538" y="23717"/>
                      <a:pt x="37204" y="13621"/>
                      <a:pt x="31299" y="12382"/>
                    </a:cubicBezTo>
                    <a:cubicBezTo>
                      <a:pt x="40062" y="12954"/>
                      <a:pt x="49015" y="15526"/>
                      <a:pt x="55587" y="21431"/>
                    </a:cubicBezTo>
                    <a:cubicBezTo>
                      <a:pt x="58254" y="23813"/>
                      <a:pt x="60350" y="26860"/>
                      <a:pt x="61683" y="30099"/>
                    </a:cubicBezTo>
                    <a:cubicBezTo>
                      <a:pt x="66446" y="26575"/>
                      <a:pt x="72542" y="24955"/>
                      <a:pt x="78733" y="26384"/>
                    </a:cubicBezTo>
                    <a:cubicBezTo>
                      <a:pt x="85782" y="27908"/>
                      <a:pt x="91116" y="32766"/>
                      <a:pt x="93687" y="38957"/>
                    </a:cubicBezTo>
                    <a:cubicBezTo>
                      <a:pt x="93497" y="28099"/>
                      <a:pt x="85972" y="18288"/>
                      <a:pt x="74923" y="15907"/>
                    </a:cubicBezTo>
                    <a:cubicBezTo>
                      <a:pt x="67875" y="14383"/>
                      <a:pt x="60921" y="16193"/>
                      <a:pt x="55492" y="20193"/>
                    </a:cubicBezTo>
                    <a:cubicBezTo>
                      <a:pt x="53873" y="16478"/>
                      <a:pt x="51491" y="12954"/>
                      <a:pt x="48539" y="10287"/>
                    </a:cubicBezTo>
                    <a:cubicBezTo>
                      <a:pt x="41109" y="3524"/>
                      <a:pt x="30917" y="667"/>
                      <a:pt x="20916" y="0"/>
                    </a:cubicBezTo>
                    <a:cubicBezTo>
                      <a:pt x="27584" y="1429"/>
                      <a:pt x="31489" y="12859"/>
                      <a:pt x="32632" y="20479"/>
                    </a:cubicBezTo>
                    <a:cubicBezTo>
                      <a:pt x="31489" y="20003"/>
                      <a:pt x="30346" y="19622"/>
                      <a:pt x="29108" y="19336"/>
                    </a:cubicBezTo>
                    <a:cubicBezTo>
                      <a:pt x="16154" y="16478"/>
                      <a:pt x="3390" y="24670"/>
                      <a:pt x="533" y="37624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3116" name="Graphic 3">
              <a:extLst>
                <a:ext uri="{FF2B5EF4-FFF2-40B4-BE49-F238E27FC236}">
                  <a16:creationId xmlns:a16="http://schemas.microsoft.com/office/drawing/2014/main" id="{8DC7267F-0314-18F0-4490-9F7576320FAA}"/>
                </a:ext>
              </a:extLst>
            </p:cNvPr>
            <p:cNvGrpSpPr/>
            <p:nvPr/>
          </p:nvGrpSpPr>
          <p:grpSpPr>
            <a:xfrm>
              <a:off x="5803582" y="2995472"/>
              <a:ext cx="92106" cy="93675"/>
              <a:chOff x="5803582" y="2995472"/>
              <a:chExt cx="92106" cy="93675"/>
            </a:xfrm>
          </p:grpSpPr>
          <p:grpSp>
            <p:nvGrpSpPr>
              <p:cNvPr id="18058" name="Graphic 3">
                <a:extLst>
                  <a:ext uri="{FF2B5EF4-FFF2-40B4-BE49-F238E27FC236}">
                    <a16:creationId xmlns:a16="http://schemas.microsoft.com/office/drawing/2014/main" id="{01DB4678-7E45-DC41-B225-F4BAE09A7470}"/>
                  </a:ext>
                </a:extLst>
              </p:cNvPr>
              <p:cNvGrpSpPr/>
              <p:nvPr/>
            </p:nvGrpSpPr>
            <p:grpSpPr>
              <a:xfrm>
                <a:off x="5803582" y="2995612"/>
                <a:ext cx="92106" cy="93535"/>
                <a:chOff x="5803582" y="2995612"/>
                <a:chExt cx="92106" cy="93535"/>
              </a:xfrm>
              <a:solidFill>
                <a:srgbClr val="FFFFFF"/>
              </a:solidFill>
            </p:grpSpPr>
            <p:sp>
              <p:nvSpPr>
                <p:cNvPr id="18062" name="Freeform: Shape 18061">
                  <a:extLst>
                    <a:ext uri="{FF2B5EF4-FFF2-40B4-BE49-F238E27FC236}">
                      <a16:creationId xmlns:a16="http://schemas.microsoft.com/office/drawing/2014/main" id="{3FE661C4-5D4B-C07B-70E3-2668C1F26B35}"/>
                    </a:ext>
                  </a:extLst>
                </p:cNvPr>
                <p:cNvSpPr/>
                <p:nvPr/>
              </p:nvSpPr>
              <p:spPr>
                <a:xfrm>
                  <a:off x="5803582" y="2999707"/>
                  <a:ext cx="56197" cy="56197"/>
                </a:xfrm>
                <a:custGeom>
                  <a:avLst/>
                  <a:gdLst>
                    <a:gd name="connsiteX0" fmla="*/ 56197 w 56197"/>
                    <a:gd name="connsiteY0" fmla="*/ 28099 h 56197"/>
                    <a:gd name="connsiteX1" fmla="*/ 28099 w 56197"/>
                    <a:gd name="connsiteY1" fmla="*/ 56198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7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7" y="28099"/>
                      </a:moveTo>
                      <a:cubicBezTo>
                        <a:pt x="56197" y="43617"/>
                        <a:pt x="43617" y="56198"/>
                        <a:pt x="28099" y="56198"/>
                      </a:cubicBezTo>
                      <a:cubicBezTo>
                        <a:pt x="12580" y="56198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7" y="12580"/>
                        <a:pt x="56197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63" name="Freeform: Shape 18062">
                  <a:extLst>
                    <a:ext uri="{FF2B5EF4-FFF2-40B4-BE49-F238E27FC236}">
                      <a16:creationId xmlns:a16="http://schemas.microsoft.com/office/drawing/2014/main" id="{7D8FF72D-EC0D-CD4D-F80C-A30A80068CB8}"/>
                    </a:ext>
                  </a:extLst>
                </p:cNvPr>
                <p:cNvSpPr/>
                <p:nvPr/>
              </p:nvSpPr>
              <p:spPr>
                <a:xfrm>
                  <a:off x="5832633" y="2995612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64" name="Freeform: Shape 18063">
                  <a:extLst>
                    <a:ext uri="{FF2B5EF4-FFF2-40B4-BE49-F238E27FC236}">
                      <a16:creationId xmlns:a16="http://schemas.microsoft.com/office/drawing/2014/main" id="{BFAA4FB3-F16A-778E-4791-A0A67CA16B4C}"/>
                    </a:ext>
                  </a:extLst>
                </p:cNvPr>
                <p:cNvSpPr/>
                <p:nvPr/>
              </p:nvSpPr>
              <p:spPr>
                <a:xfrm>
                  <a:off x="5826633" y="3041141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65" name="Freeform: Shape 18064">
                  <a:extLst>
                    <a:ext uri="{FF2B5EF4-FFF2-40B4-BE49-F238E27FC236}">
                      <a16:creationId xmlns:a16="http://schemas.microsoft.com/office/drawing/2014/main" id="{BEBDFAE7-D56C-B967-395E-7F8B66E5D744}"/>
                    </a:ext>
                  </a:extLst>
                </p:cNvPr>
                <p:cNvSpPr/>
                <p:nvPr/>
              </p:nvSpPr>
              <p:spPr>
                <a:xfrm>
                  <a:off x="5860020" y="3033101"/>
                  <a:ext cx="35668" cy="38329"/>
                </a:xfrm>
                <a:custGeom>
                  <a:avLst/>
                  <a:gdLst>
                    <a:gd name="connsiteX0" fmla="*/ 35574 w 35668"/>
                    <a:gd name="connsiteY0" fmla="*/ 38330 h 38329"/>
                    <a:gd name="connsiteX1" fmla="*/ 26906 w 35668"/>
                    <a:gd name="connsiteY1" fmla="*/ 10231 h 38329"/>
                    <a:gd name="connsiteX2" fmla="*/ 236 w 35668"/>
                    <a:gd name="connsiteY2" fmla="*/ 992 h 38329"/>
                    <a:gd name="connsiteX3" fmla="*/ 1284 w 35668"/>
                    <a:gd name="connsiteY3" fmla="*/ 21185 h 38329"/>
                    <a:gd name="connsiteX4" fmla="*/ 11761 w 35668"/>
                    <a:gd name="connsiteY4" fmla="*/ 24899 h 38329"/>
                    <a:gd name="connsiteX5" fmla="*/ 35669 w 35668"/>
                    <a:gd name="connsiteY5" fmla="*/ 38330 h 3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668" h="38329">
                      <a:moveTo>
                        <a:pt x="35574" y="38330"/>
                      </a:moveTo>
                      <a:cubicBezTo>
                        <a:pt x="35574" y="28328"/>
                        <a:pt x="33192" y="17946"/>
                        <a:pt x="26906" y="10231"/>
                      </a:cubicBezTo>
                      <a:cubicBezTo>
                        <a:pt x="20619" y="2516"/>
                        <a:pt x="9761" y="-2152"/>
                        <a:pt x="236" y="992"/>
                      </a:cubicBezTo>
                      <a:cubicBezTo>
                        <a:pt x="522" y="6326"/>
                        <a:pt x="-1002" y="16422"/>
                        <a:pt x="1284" y="21185"/>
                      </a:cubicBezTo>
                      <a:cubicBezTo>
                        <a:pt x="4046" y="27185"/>
                        <a:pt x="4713" y="24518"/>
                        <a:pt x="11761" y="24899"/>
                      </a:cubicBezTo>
                      <a:cubicBezTo>
                        <a:pt x="18333" y="25280"/>
                        <a:pt x="34335" y="30233"/>
                        <a:pt x="35669" y="383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66" name="Freeform: Shape 18065">
                  <a:extLst>
                    <a:ext uri="{FF2B5EF4-FFF2-40B4-BE49-F238E27FC236}">
                      <a16:creationId xmlns:a16="http://schemas.microsoft.com/office/drawing/2014/main" id="{87A5CCDA-1BE1-B659-2F0E-32FFE77DAD82}"/>
                    </a:ext>
                  </a:extLst>
                </p:cNvPr>
                <p:cNvSpPr/>
                <p:nvPr/>
              </p:nvSpPr>
              <p:spPr>
                <a:xfrm>
                  <a:off x="5808916" y="3037236"/>
                  <a:ext cx="48005" cy="48006"/>
                </a:xfrm>
                <a:custGeom>
                  <a:avLst/>
                  <a:gdLst>
                    <a:gd name="connsiteX0" fmla="*/ 48006 w 48005"/>
                    <a:gd name="connsiteY0" fmla="*/ 24003 h 48006"/>
                    <a:gd name="connsiteX1" fmla="*/ 24003 w 48005"/>
                    <a:gd name="connsiteY1" fmla="*/ 48006 h 48006"/>
                    <a:gd name="connsiteX2" fmla="*/ 0 w 48005"/>
                    <a:gd name="connsiteY2" fmla="*/ 24003 h 48006"/>
                    <a:gd name="connsiteX3" fmla="*/ 24003 w 48005"/>
                    <a:gd name="connsiteY3" fmla="*/ 0 h 48006"/>
                    <a:gd name="connsiteX4" fmla="*/ 48006 w 48005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5" h="48006">
                      <a:moveTo>
                        <a:pt x="48006" y="24003"/>
                      </a:moveTo>
                      <a:cubicBezTo>
                        <a:pt x="48006" y="37259"/>
                        <a:pt x="37260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60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059" name="Graphic 3">
                <a:extLst>
                  <a:ext uri="{FF2B5EF4-FFF2-40B4-BE49-F238E27FC236}">
                    <a16:creationId xmlns:a16="http://schemas.microsoft.com/office/drawing/2014/main" id="{A7D94B1F-B33A-6AF0-B8A4-342F47364AF5}"/>
                  </a:ext>
                </a:extLst>
              </p:cNvPr>
              <p:cNvGrpSpPr/>
              <p:nvPr/>
            </p:nvGrpSpPr>
            <p:grpSpPr>
              <a:xfrm>
                <a:off x="5803788" y="2995472"/>
                <a:ext cx="89233" cy="89484"/>
                <a:chOff x="5803788" y="2995472"/>
                <a:chExt cx="89233" cy="89484"/>
              </a:xfrm>
              <a:solidFill>
                <a:srgbClr val="3D3936"/>
              </a:solidFill>
            </p:grpSpPr>
            <p:sp>
              <p:nvSpPr>
                <p:cNvPr id="18060" name="Freeform: Shape 18059">
                  <a:extLst>
                    <a:ext uri="{FF2B5EF4-FFF2-40B4-BE49-F238E27FC236}">
                      <a16:creationId xmlns:a16="http://schemas.microsoft.com/office/drawing/2014/main" id="{6C29C4B8-F879-3005-EEEE-10045E05DB79}"/>
                    </a:ext>
                  </a:extLst>
                </p:cNvPr>
                <p:cNvSpPr/>
                <p:nvPr/>
              </p:nvSpPr>
              <p:spPr>
                <a:xfrm>
                  <a:off x="5881020" y="3040474"/>
                  <a:ext cx="12001" cy="14668"/>
                </a:xfrm>
                <a:custGeom>
                  <a:avLst/>
                  <a:gdLst>
                    <a:gd name="connsiteX0" fmla="*/ 0 w 12001"/>
                    <a:gd name="connsiteY0" fmla="*/ 4667 h 14668"/>
                    <a:gd name="connsiteX1" fmla="*/ 10477 w 12001"/>
                    <a:gd name="connsiteY1" fmla="*/ 12287 h 14668"/>
                    <a:gd name="connsiteX2" fmla="*/ 12002 w 12001"/>
                    <a:gd name="connsiteY2" fmla="*/ 14669 h 14668"/>
                    <a:gd name="connsiteX3" fmla="*/ 5906 w 12001"/>
                    <a:gd name="connsiteY3" fmla="*/ 2858 h 14668"/>
                    <a:gd name="connsiteX4" fmla="*/ 2858 w 12001"/>
                    <a:gd name="connsiteY4" fmla="*/ 0 h 14668"/>
                    <a:gd name="connsiteX5" fmla="*/ 0 w 12001"/>
                    <a:gd name="connsiteY5" fmla="*/ 4667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001" h="14668">
                      <a:moveTo>
                        <a:pt x="0" y="4667"/>
                      </a:moveTo>
                      <a:cubicBezTo>
                        <a:pt x="4000" y="6191"/>
                        <a:pt x="7715" y="8858"/>
                        <a:pt x="10477" y="12287"/>
                      </a:cubicBezTo>
                      <a:cubicBezTo>
                        <a:pt x="11049" y="13049"/>
                        <a:pt x="11525" y="13907"/>
                        <a:pt x="12002" y="14669"/>
                      </a:cubicBezTo>
                      <a:cubicBezTo>
                        <a:pt x="10573" y="10382"/>
                        <a:pt x="8668" y="6382"/>
                        <a:pt x="5906" y="2858"/>
                      </a:cubicBezTo>
                      <a:cubicBezTo>
                        <a:pt x="5048" y="1810"/>
                        <a:pt x="3905" y="952"/>
                        <a:pt x="2858" y="0"/>
                      </a:cubicBezTo>
                      <a:cubicBezTo>
                        <a:pt x="2096" y="1619"/>
                        <a:pt x="1143" y="3239"/>
                        <a:pt x="0" y="4667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61" name="Freeform: Shape 18060">
                  <a:extLst>
                    <a:ext uri="{FF2B5EF4-FFF2-40B4-BE49-F238E27FC236}">
                      <a16:creationId xmlns:a16="http://schemas.microsoft.com/office/drawing/2014/main" id="{1A5DBADD-EDDC-3E82-E7B0-87BC0B9C0DFD}"/>
                    </a:ext>
                  </a:extLst>
                </p:cNvPr>
                <p:cNvSpPr/>
                <p:nvPr/>
              </p:nvSpPr>
              <p:spPr>
                <a:xfrm>
                  <a:off x="5803788" y="2995472"/>
                  <a:ext cx="76660" cy="89484"/>
                </a:xfrm>
                <a:custGeom>
                  <a:avLst/>
                  <a:gdLst>
                    <a:gd name="connsiteX0" fmla="*/ 175 w 76660"/>
                    <a:gd name="connsiteY0" fmla="*/ 36811 h 89484"/>
                    <a:gd name="connsiteX1" fmla="*/ 9033 w 76660"/>
                    <a:gd name="connsiteY1" fmla="*/ 52908 h 89484"/>
                    <a:gd name="connsiteX2" fmla="*/ 5509 w 76660"/>
                    <a:gd name="connsiteY2" fmla="*/ 69577 h 89484"/>
                    <a:gd name="connsiteX3" fmla="*/ 26654 w 76660"/>
                    <a:gd name="connsiteY3" fmla="*/ 89484 h 89484"/>
                    <a:gd name="connsiteX4" fmla="*/ 19034 w 76660"/>
                    <a:gd name="connsiteY4" fmla="*/ 76435 h 89484"/>
                    <a:gd name="connsiteX5" fmla="*/ 22177 w 76660"/>
                    <a:gd name="connsiteY5" fmla="*/ 61671 h 89484"/>
                    <a:gd name="connsiteX6" fmla="*/ 14367 w 76660"/>
                    <a:gd name="connsiteY6" fmla="*/ 47384 h 89484"/>
                    <a:gd name="connsiteX7" fmla="*/ 34941 w 76660"/>
                    <a:gd name="connsiteY7" fmla="*/ 18809 h 89484"/>
                    <a:gd name="connsiteX8" fmla="*/ 47228 w 76660"/>
                    <a:gd name="connsiteY8" fmla="*/ 20047 h 89484"/>
                    <a:gd name="connsiteX9" fmla="*/ 57610 w 76660"/>
                    <a:gd name="connsiteY9" fmla="*/ 15189 h 89484"/>
                    <a:gd name="connsiteX10" fmla="*/ 76660 w 76660"/>
                    <a:gd name="connsiteY10" fmla="*/ 21857 h 89484"/>
                    <a:gd name="connsiteX11" fmla="*/ 76660 w 76660"/>
                    <a:gd name="connsiteY11" fmla="*/ 20142 h 89484"/>
                    <a:gd name="connsiteX12" fmla="*/ 49133 w 76660"/>
                    <a:gd name="connsiteY12" fmla="*/ 330 h 89484"/>
                    <a:gd name="connsiteX13" fmla="*/ 37417 w 76660"/>
                    <a:gd name="connsiteY13" fmla="*/ 5855 h 89484"/>
                    <a:gd name="connsiteX14" fmla="*/ 23606 w 76660"/>
                    <a:gd name="connsiteY14" fmla="*/ 4521 h 89484"/>
                    <a:gd name="connsiteX15" fmla="*/ 365 w 76660"/>
                    <a:gd name="connsiteY15" fmla="*/ 36716 h 8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6660" h="89484">
                      <a:moveTo>
                        <a:pt x="175" y="36811"/>
                      </a:moveTo>
                      <a:cubicBezTo>
                        <a:pt x="1222" y="43288"/>
                        <a:pt x="4461" y="48812"/>
                        <a:pt x="9033" y="52908"/>
                      </a:cubicBezTo>
                      <a:cubicBezTo>
                        <a:pt x="5985" y="57671"/>
                        <a:pt x="4556" y="63481"/>
                        <a:pt x="5509" y="69577"/>
                      </a:cubicBezTo>
                      <a:cubicBezTo>
                        <a:pt x="7318" y="80531"/>
                        <a:pt x="16177" y="88341"/>
                        <a:pt x="26654" y="89484"/>
                      </a:cubicBezTo>
                      <a:cubicBezTo>
                        <a:pt x="22749" y="86341"/>
                        <a:pt x="19891" y="81769"/>
                        <a:pt x="19034" y="76435"/>
                      </a:cubicBezTo>
                      <a:cubicBezTo>
                        <a:pt x="18177" y="71101"/>
                        <a:pt x="19415" y="65957"/>
                        <a:pt x="22177" y="61671"/>
                      </a:cubicBezTo>
                      <a:cubicBezTo>
                        <a:pt x="18177" y="58052"/>
                        <a:pt x="15319" y="53099"/>
                        <a:pt x="14367" y="47384"/>
                      </a:cubicBezTo>
                      <a:cubicBezTo>
                        <a:pt x="12176" y="33858"/>
                        <a:pt x="21415" y="20999"/>
                        <a:pt x="34941" y="18809"/>
                      </a:cubicBezTo>
                      <a:cubicBezTo>
                        <a:pt x="39227" y="18142"/>
                        <a:pt x="43418" y="18713"/>
                        <a:pt x="47228" y="20047"/>
                      </a:cubicBezTo>
                      <a:cubicBezTo>
                        <a:pt x="50086" y="17570"/>
                        <a:pt x="53610" y="15856"/>
                        <a:pt x="57610" y="15189"/>
                      </a:cubicBezTo>
                      <a:cubicBezTo>
                        <a:pt x="64945" y="13951"/>
                        <a:pt x="71993" y="16713"/>
                        <a:pt x="76660" y="21857"/>
                      </a:cubicBezTo>
                      <a:cubicBezTo>
                        <a:pt x="76660" y="21285"/>
                        <a:pt x="76660" y="20714"/>
                        <a:pt x="76660" y="20142"/>
                      </a:cubicBezTo>
                      <a:cubicBezTo>
                        <a:pt x="74565" y="7093"/>
                        <a:pt x="62182" y="-1861"/>
                        <a:pt x="49133" y="330"/>
                      </a:cubicBezTo>
                      <a:cubicBezTo>
                        <a:pt x="44656" y="1092"/>
                        <a:pt x="40656" y="3092"/>
                        <a:pt x="37417" y="5855"/>
                      </a:cubicBezTo>
                      <a:cubicBezTo>
                        <a:pt x="33131" y="4331"/>
                        <a:pt x="28369" y="3664"/>
                        <a:pt x="23606" y="4521"/>
                      </a:cubicBezTo>
                      <a:cubicBezTo>
                        <a:pt x="8271" y="6998"/>
                        <a:pt x="-2111" y="21476"/>
                        <a:pt x="365" y="36716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3117" name="Graphic 3">
              <a:extLst>
                <a:ext uri="{FF2B5EF4-FFF2-40B4-BE49-F238E27FC236}">
                  <a16:creationId xmlns:a16="http://schemas.microsoft.com/office/drawing/2014/main" id="{CC9FDBBD-C43B-6350-3039-84E0FC9D6C7A}"/>
                </a:ext>
              </a:extLst>
            </p:cNvPr>
            <p:cNvGrpSpPr/>
            <p:nvPr/>
          </p:nvGrpSpPr>
          <p:grpSpPr>
            <a:xfrm>
              <a:off x="6262020" y="3010031"/>
              <a:ext cx="123729" cy="109596"/>
              <a:chOff x="6262020" y="3010031"/>
              <a:chExt cx="123729" cy="109596"/>
            </a:xfrm>
          </p:grpSpPr>
          <p:grpSp>
            <p:nvGrpSpPr>
              <p:cNvPr id="13118" name="Graphic 3">
                <a:extLst>
                  <a:ext uri="{FF2B5EF4-FFF2-40B4-BE49-F238E27FC236}">
                    <a16:creationId xmlns:a16="http://schemas.microsoft.com/office/drawing/2014/main" id="{B8331551-C4A2-B573-7405-0B9DE0DA7673}"/>
                  </a:ext>
                </a:extLst>
              </p:cNvPr>
              <p:cNvGrpSpPr/>
              <p:nvPr/>
            </p:nvGrpSpPr>
            <p:grpSpPr>
              <a:xfrm>
                <a:off x="6262020" y="3011137"/>
                <a:ext cx="123729" cy="108489"/>
                <a:chOff x="6262020" y="3011137"/>
                <a:chExt cx="123729" cy="108489"/>
              </a:xfrm>
              <a:solidFill>
                <a:srgbClr val="FFFFFF"/>
              </a:solidFill>
            </p:grpSpPr>
            <p:grpSp>
              <p:nvGrpSpPr>
                <p:cNvPr id="18016" name="Graphic 3">
                  <a:extLst>
                    <a:ext uri="{FF2B5EF4-FFF2-40B4-BE49-F238E27FC236}">
                      <a16:creationId xmlns:a16="http://schemas.microsoft.com/office/drawing/2014/main" id="{25BC1F09-3D13-B365-8687-8C395D47B434}"/>
                    </a:ext>
                  </a:extLst>
                </p:cNvPr>
                <p:cNvGrpSpPr/>
                <p:nvPr/>
              </p:nvGrpSpPr>
              <p:grpSpPr>
                <a:xfrm>
                  <a:off x="6267735" y="3011137"/>
                  <a:ext cx="118014" cy="108489"/>
                  <a:chOff x="6267735" y="3011137"/>
                  <a:chExt cx="118014" cy="108489"/>
                </a:xfrm>
                <a:solidFill>
                  <a:srgbClr val="FFFFFF"/>
                </a:solidFill>
              </p:grpSpPr>
              <p:sp>
                <p:nvSpPr>
                  <p:cNvPr id="18055" name="Freeform: Shape 18054">
                    <a:extLst>
                      <a:ext uri="{FF2B5EF4-FFF2-40B4-BE49-F238E27FC236}">
                        <a16:creationId xmlns:a16="http://schemas.microsoft.com/office/drawing/2014/main" id="{B16A1865-7F59-9013-973F-35C115FE4B89}"/>
                      </a:ext>
                    </a:extLst>
                  </p:cNvPr>
                  <p:cNvSpPr/>
                  <p:nvPr/>
                </p:nvSpPr>
                <p:spPr>
                  <a:xfrm>
                    <a:off x="6302978" y="3011137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056" name="Freeform: Shape 18055">
                    <a:extLst>
                      <a:ext uri="{FF2B5EF4-FFF2-40B4-BE49-F238E27FC236}">
                        <a16:creationId xmlns:a16="http://schemas.microsoft.com/office/drawing/2014/main" id="{E2C0CD83-972A-22ED-5349-EF0AC01281A1}"/>
                      </a:ext>
                    </a:extLst>
                  </p:cNvPr>
                  <p:cNvSpPr/>
                  <p:nvPr/>
                </p:nvSpPr>
                <p:spPr>
                  <a:xfrm>
                    <a:off x="6319837" y="3053714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057" name="Freeform: Shape 18056">
                    <a:extLst>
                      <a:ext uri="{FF2B5EF4-FFF2-40B4-BE49-F238E27FC236}">
                        <a16:creationId xmlns:a16="http://schemas.microsoft.com/office/drawing/2014/main" id="{06FDD0D2-5A27-3301-E564-8800784D73F0}"/>
                      </a:ext>
                    </a:extLst>
                  </p:cNvPr>
                  <p:cNvSpPr/>
                  <p:nvPr/>
                </p:nvSpPr>
                <p:spPr>
                  <a:xfrm>
                    <a:off x="6267735" y="3018186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017" name="Freeform: Shape 18016">
                  <a:extLst>
                    <a:ext uri="{FF2B5EF4-FFF2-40B4-BE49-F238E27FC236}">
                      <a16:creationId xmlns:a16="http://schemas.microsoft.com/office/drawing/2014/main" id="{39657EBB-28F9-13CD-1B63-5342549607EF}"/>
                    </a:ext>
                  </a:extLst>
                </p:cNvPr>
                <p:cNvSpPr/>
                <p:nvPr/>
              </p:nvSpPr>
              <p:spPr>
                <a:xfrm>
                  <a:off x="6262020" y="3074647"/>
                  <a:ext cx="67818" cy="39320"/>
                </a:xfrm>
                <a:custGeom>
                  <a:avLst/>
                  <a:gdLst>
                    <a:gd name="connsiteX0" fmla="*/ 0 w 67818"/>
                    <a:gd name="connsiteY0" fmla="*/ 31550 h 39320"/>
                    <a:gd name="connsiteX1" fmla="*/ 39910 w 67818"/>
                    <a:gd name="connsiteY1" fmla="*/ 38313 h 39320"/>
                    <a:gd name="connsiteX2" fmla="*/ 67818 w 67818"/>
                    <a:gd name="connsiteY2" fmla="*/ 11357 h 39320"/>
                    <a:gd name="connsiteX3" fmla="*/ 42386 w 67818"/>
                    <a:gd name="connsiteY3" fmla="*/ 22 h 39320"/>
                    <a:gd name="connsiteX4" fmla="*/ 31337 w 67818"/>
                    <a:gd name="connsiteY4" fmla="*/ 10500 h 39320"/>
                    <a:gd name="connsiteX5" fmla="*/ 0 w 67818"/>
                    <a:gd name="connsiteY5" fmla="*/ 31455 h 39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818" h="39320">
                      <a:moveTo>
                        <a:pt x="0" y="31550"/>
                      </a:moveTo>
                      <a:cubicBezTo>
                        <a:pt x="12287" y="37646"/>
                        <a:pt x="26480" y="41170"/>
                        <a:pt x="39910" y="38313"/>
                      </a:cubicBezTo>
                      <a:cubicBezTo>
                        <a:pt x="53340" y="35455"/>
                        <a:pt x="65627" y="24883"/>
                        <a:pt x="67818" y="11357"/>
                      </a:cubicBezTo>
                      <a:cubicBezTo>
                        <a:pt x="61055" y="8404"/>
                        <a:pt x="49625" y="308"/>
                        <a:pt x="42386" y="22"/>
                      </a:cubicBezTo>
                      <a:cubicBezTo>
                        <a:pt x="33338" y="-263"/>
                        <a:pt x="36195" y="2118"/>
                        <a:pt x="31337" y="10500"/>
                      </a:cubicBezTo>
                      <a:cubicBezTo>
                        <a:pt x="26861" y="18310"/>
                        <a:pt x="10859" y="34884"/>
                        <a:pt x="0" y="314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119" name="Graphic 3">
                <a:extLst>
                  <a:ext uri="{FF2B5EF4-FFF2-40B4-BE49-F238E27FC236}">
                    <a16:creationId xmlns:a16="http://schemas.microsoft.com/office/drawing/2014/main" id="{BF0EB461-97D7-638D-356F-9F255BBFAD49}"/>
                  </a:ext>
                </a:extLst>
              </p:cNvPr>
              <p:cNvGrpSpPr/>
              <p:nvPr/>
            </p:nvGrpSpPr>
            <p:grpSpPr>
              <a:xfrm>
                <a:off x="6262020" y="3010031"/>
                <a:ext cx="123649" cy="109441"/>
                <a:chOff x="6262020" y="3010031"/>
                <a:chExt cx="123649" cy="109441"/>
              </a:xfrm>
              <a:solidFill>
                <a:srgbClr val="3D3936"/>
              </a:solidFill>
            </p:grpSpPr>
            <p:sp>
              <p:nvSpPr>
                <p:cNvPr id="18014" name="Freeform: Shape 18013">
                  <a:extLst>
                    <a:ext uri="{FF2B5EF4-FFF2-40B4-BE49-F238E27FC236}">
                      <a16:creationId xmlns:a16="http://schemas.microsoft.com/office/drawing/2014/main" id="{02362E47-AA8C-F593-5766-B6373DCB5905}"/>
                    </a:ext>
                  </a:extLst>
                </p:cNvPr>
                <p:cNvSpPr/>
                <p:nvPr/>
              </p:nvSpPr>
              <p:spPr>
                <a:xfrm>
                  <a:off x="6262020" y="3095338"/>
                  <a:ext cx="58864" cy="18533"/>
                </a:xfrm>
                <a:custGeom>
                  <a:avLst/>
                  <a:gdLst>
                    <a:gd name="connsiteX0" fmla="*/ 54007 w 58864"/>
                    <a:gd name="connsiteY0" fmla="*/ 95 h 18533"/>
                    <a:gd name="connsiteX1" fmla="*/ 35814 w 58864"/>
                    <a:gd name="connsiteY1" fmla="*/ 10954 h 18533"/>
                    <a:gd name="connsiteX2" fmla="*/ 10954 w 58864"/>
                    <a:gd name="connsiteY2" fmla="*/ 8953 h 18533"/>
                    <a:gd name="connsiteX3" fmla="*/ 0 w 58864"/>
                    <a:gd name="connsiteY3" fmla="*/ 10763 h 18533"/>
                    <a:gd name="connsiteX4" fmla="*/ 39910 w 58864"/>
                    <a:gd name="connsiteY4" fmla="*/ 17526 h 18533"/>
                    <a:gd name="connsiteX5" fmla="*/ 58865 w 58864"/>
                    <a:gd name="connsiteY5" fmla="*/ 7048 h 18533"/>
                    <a:gd name="connsiteX6" fmla="*/ 54102 w 58864"/>
                    <a:gd name="connsiteY6" fmla="*/ 0 h 1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4" h="18533">
                      <a:moveTo>
                        <a:pt x="54007" y="95"/>
                      </a:moveTo>
                      <a:cubicBezTo>
                        <a:pt x="49435" y="5524"/>
                        <a:pt x="42767" y="9525"/>
                        <a:pt x="35814" y="10954"/>
                      </a:cubicBezTo>
                      <a:cubicBezTo>
                        <a:pt x="27527" y="12764"/>
                        <a:pt x="19050" y="11620"/>
                        <a:pt x="10954" y="8953"/>
                      </a:cubicBezTo>
                      <a:cubicBezTo>
                        <a:pt x="7144" y="10858"/>
                        <a:pt x="3334" y="11811"/>
                        <a:pt x="0" y="10763"/>
                      </a:cubicBezTo>
                      <a:cubicBezTo>
                        <a:pt x="12287" y="16859"/>
                        <a:pt x="26480" y="20383"/>
                        <a:pt x="39910" y="17526"/>
                      </a:cubicBezTo>
                      <a:cubicBezTo>
                        <a:pt x="47054" y="16002"/>
                        <a:pt x="53721" y="12192"/>
                        <a:pt x="58865" y="7048"/>
                      </a:cubicBezTo>
                      <a:cubicBezTo>
                        <a:pt x="56960" y="4953"/>
                        <a:pt x="55340" y="2572"/>
                        <a:pt x="54102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15" name="Freeform: Shape 18014">
                  <a:extLst>
                    <a:ext uri="{FF2B5EF4-FFF2-40B4-BE49-F238E27FC236}">
                      <a16:creationId xmlns:a16="http://schemas.microsoft.com/office/drawing/2014/main" id="{BCD7F05C-97D9-B20E-C01B-ABAD87D8B101}"/>
                    </a:ext>
                  </a:extLst>
                </p:cNvPr>
                <p:cNvSpPr/>
                <p:nvPr/>
              </p:nvSpPr>
              <p:spPr>
                <a:xfrm>
                  <a:off x="6267819" y="3010031"/>
                  <a:ext cx="117850" cy="109441"/>
                </a:xfrm>
                <a:custGeom>
                  <a:avLst/>
                  <a:gdLst>
                    <a:gd name="connsiteX0" fmla="*/ 109168 w 117850"/>
                    <a:gd name="connsiteY0" fmla="*/ 54447 h 109441"/>
                    <a:gd name="connsiteX1" fmla="*/ 110977 w 117850"/>
                    <a:gd name="connsiteY1" fmla="*/ 50256 h 109441"/>
                    <a:gd name="connsiteX2" fmla="*/ 85831 w 117850"/>
                    <a:gd name="connsiteY2" fmla="*/ 1773 h 109441"/>
                    <a:gd name="connsiteX3" fmla="*/ 46969 w 117850"/>
                    <a:gd name="connsiteY3" fmla="*/ 11394 h 109441"/>
                    <a:gd name="connsiteX4" fmla="*/ 42874 w 117850"/>
                    <a:gd name="connsiteY4" fmla="*/ 9584 h 109441"/>
                    <a:gd name="connsiteX5" fmla="*/ 1535 w 117850"/>
                    <a:gd name="connsiteY5" fmla="*/ 31015 h 109441"/>
                    <a:gd name="connsiteX6" fmla="*/ 22585 w 117850"/>
                    <a:gd name="connsiteY6" fmla="*/ 72258 h 109441"/>
                    <a:gd name="connsiteX7" fmla="*/ 22585 w 117850"/>
                    <a:gd name="connsiteY7" fmla="*/ 72258 h 109441"/>
                    <a:gd name="connsiteX8" fmla="*/ 23443 w 117850"/>
                    <a:gd name="connsiteY8" fmla="*/ 70639 h 109441"/>
                    <a:gd name="connsiteX9" fmla="*/ 20395 w 117850"/>
                    <a:gd name="connsiteY9" fmla="*/ 69972 h 109441"/>
                    <a:gd name="connsiteX10" fmla="*/ 1821 w 117850"/>
                    <a:gd name="connsiteY10" fmla="*/ 34158 h 109441"/>
                    <a:gd name="connsiteX11" fmla="*/ 37635 w 117850"/>
                    <a:gd name="connsiteY11" fmla="*/ 15585 h 109441"/>
                    <a:gd name="connsiteX12" fmla="*/ 41159 w 117850"/>
                    <a:gd name="connsiteY12" fmla="*/ 17109 h 109441"/>
                    <a:gd name="connsiteX13" fmla="*/ 74782 w 117850"/>
                    <a:gd name="connsiteY13" fmla="*/ 8727 h 109441"/>
                    <a:gd name="connsiteX14" fmla="*/ 96499 w 117850"/>
                    <a:gd name="connsiteY14" fmla="*/ 50637 h 109441"/>
                    <a:gd name="connsiteX15" fmla="*/ 94975 w 117850"/>
                    <a:gd name="connsiteY15" fmla="*/ 54256 h 109441"/>
                    <a:gd name="connsiteX16" fmla="*/ 101262 w 117850"/>
                    <a:gd name="connsiteY16" fmla="*/ 82069 h 109441"/>
                    <a:gd name="connsiteX17" fmla="*/ 65448 w 117850"/>
                    <a:gd name="connsiteY17" fmla="*/ 100643 h 109441"/>
                    <a:gd name="connsiteX18" fmla="*/ 60876 w 117850"/>
                    <a:gd name="connsiteY18" fmla="*/ 98643 h 109441"/>
                    <a:gd name="connsiteX19" fmla="*/ 74973 w 117850"/>
                    <a:gd name="connsiteY19" fmla="*/ 107882 h 109441"/>
                    <a:gd name="connsiteX20" fmla="*/ 116311 w 117850"/>
                    <a:gd name="connsiteY20" fmla="*/ 86451 h 109441"/>
                    <a:gd name="connsiteX21" fmla="*/ 109073 w 117850"/>
                    <a:gd name="connsiteY21" fmla="*/ 54351 h 10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17850" h="109441">
                      <a:moveTo>
                        <a:pt x="109168" y="54447"/>
                      </a:moveTo>
                      <a:cubicBezTo>
                        <a:pt x="109739" y="53113"/>
                        <a:pt x="110501" y="51780"/>
                        <a:pt x="110977" y="50256"/>
                      </a:cubicBezTo>
                      <a:cubicBezTo>
                        <a:pt x="117454" y="29967"/>
                        <a:pt x="106215" y="8250"/>
                        <a:pt x="85831" y="1773"/>
                      </a:cubicBezTo>
                      <a:cubicBezTo>
                        <a:pt x="71639" y="-2703"/>
                        <a:pt x="56780" y="1583"/>
                        <a:pt x="46969" y="11394"/>
                      </a:cubicBezTo>
                      <a:cubicBezTo>
                        <a:pt x="45636" y="10727"/>
                        <a:pt x="44302" y="10060"/>
                        <a:pt x="42874" y="9584"/>
                      </a:cubicBezTo>
                      <a:cubicBezTo>
                        <a:pt x="25538" y="4059"/>
                        <a:pt x="6964" y="13680"/>
                        <a:pt x="1535" y="31015"/>
                      </a:cubicBezTo>
                      <a:cubicBezTo>
                        <a:pt x="-3894" y="48255"/>
                        <a:pt x="5536" y="66543"/>
                        <a:pt x="22585" y="72258"/>
                      </a:cubicBezTo>
                      <a:cubicBezTo>
                        <a:pt x="22585" y="72258"/>
                        <a:pt x="22585" y="72258"/>
                        <a:pt x="22585" y="72258"/>
                      </a:cubicBezTo>
                      <a:cubicBezTo>
                        <a:pt x="22966" y="71687"/>
                        <a:pt x="23157" y="71115"/>
                        <a:pt x="23443" y="70639"/>
                      </a:cubicBezTo>
                      <a:cubicBezTo>
                        <a:pt x="22395" y="70449"/>
                        <a:pt x="21347" y="70353"/>
                        <a:pt x="20395" y="69972"/>
                      </a:cubicBezTo>
                      <a:cubicBezTo>
                        <a:pt x="5345" y="65210"/>
                        <a:pt x="-2942" y="49208"/>
                        <a:pt x="1821" y="34158"/>
                      </a:cubicBezTo>
                      <a:cubicBezTo>
                        <a:pt x="6583" y="19109"/>
                        <a:pt x="22585" y="10822"/>
                        <a:pt x="37635" y="15585"/>
                      </a:cubicBezTo>
                      <a:cubicBezTo>
                        <a:pt x="38873" y="15966"/>
                        <a:pt x="40016" y="16537"/>
                        <a:pt x="41159" y="17109"/>
                      </a:cubicBezTo>
                      <a:cubicBezTo>
                        <a:pt x="49732" y="8536"/>
                        <a:pt x="62495" y="4821"/>
                        <a:pt x="74782" y="8727"/>
                      </a:cubicBezTo>
                      <a:cubicBezTo>
                        <a:pt x="92404" y="14346"/>
                        <a:pt x="102119" y="33111"/>
                        <a:pt x="96499" y="50637"/>
                      </a:cubicBezTo>
                      <a:cubicBezTo>
                        <a:pt x="96119" y="51875"/>
                        <a:pt x="95452" y="53018"/>
                        <a:pt x="94975" y="54256"/>
                      </a:cubicBezTo>
                      <a:cubicBezTo>
                        <a:pt x="101643" y="61495"/>
                        <a:pt x="104405" y="71973"/>
                        <a:pt x="101262" y="82069"/>
                      </a:cubicBezTo>
                      <a:cubicBezTo>
                        <a:pt x="96499" y="97119"/>
                        <a:pt x="80498" y="105405"/>
                        <a:pt x="65448" y="100643"/>
                      </a:cubicBezTo>
                      <a:cubicBezTo>
                        <a:pt x="63829" y="100167"/>
                        <a:pt x="62400" y="99405"/>
                        <a:pt x="60876" y="98643"/>
                      </a:cubicBezTo>
                      <a:cubicBezTo>
                        <a:pt x="64591" y="102738"/>
                        <a:pt x="69258" y="106072"/>
                        <a:pt x="74973" y="107882"/>
                      </a:cubicBezTo>
                      <a:cubicBezTo>
                        <a:pt x="92308" y="113406"/>
                        <a:pt x="110882" y="103786"/>
                        <a:pt x="116311" y="86451"/>
                      </a:cubicBezTo>
                      <a:cubicBezTo>
                        <a:pt x="120026" y="74830"/>
                        <a:pt x="116788" y="62733"/>
                        <a:pt x="109073" y="54351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18098" name="Impact 3">
            <a:extLst>
              <a:ext uri="{FF2B5EF4-FFF2-40B4-BE49-F238E27FC236}">
                <a16:creationId xmlns:a16="http://schemas.microsoft.com/office/drawing/2014/main" id="{188060B9-0080-5E73-3F90-09AB8D789E97}"/>
              </a:ext>
            </a:extLst>
          </p:cNvPr>
          <p:cNvGrpSpPr/>
          <p:nvPr/>
        </p:nvGrpSpPr>
        <p:grpSpPr>
          <a:xfrm>
            <a:off x="6629462" y="3874618"/>
            <a:ext cx="625411" cy="527269"/>
            <a:chOff x="4724400" y="3260026"/>
            <a:chExt cx="625411" cy="527269"/>
          </a:xfrm>
        </p:grpSpPr>
        <p:grpSp>
          <p:nvGrpSpPr>
            <p:cNvPr id="18099" name="Graphic 3">
              <a:extLst>
                <a:ext uri="{FF2B5EF4-FFF2-40B4-BE49-F238E27FC236}">
                  <a16:creationId xmlns:a16="http://schemas.microsoft.com/office/drawing/2014/main" id="{2AB183F8-106D-0886-DC98-032B9BA0EB26}"/>
                </a:ext>
              </a:extLst>
            </p:cNvPr>
            <p:cNvGrpSpPr/>
            <p:nvPr/>
          </p:nvGrpSpPr>
          <p:grpSpPr>
            <a:xfrm>
              <a:off x="4784026" y="3284886"/>
              <a:ext cx="459200" cy="403383"/>
              <a:chOff x="4784026" y="3284886"/>
              <a:chExt cx="459200" cy="403383"/>
            </a:xfrm>
          </p:grpSpPr>
          <p:grpSp>
            <p:nvGrpSpPr>
              <p:cNvPr id="18138" name="Graphic 3">
                <a:extLst>
                  <a:ext uri="{FF2B5EF4-FFF2-40B4-BE49-F238E27FC236}">
                    <a16:creationId xmlns:a16="http://schemas.microsoft.com/office/drawing/2014/main" id="{87E75054-025B-D6A4-35AA-83C178190015}"/>
                  </a:ext>
                </a:extLst>
              </p:cNvPr>
              <p:cNvGrpSpPr/>
              <p:nvPr/>
            </p:nvGrpSpPr>
            <p:grpSpPr>
              <a:xfrm>
                <a:off x="4784026" y="3284886"/>
                <a:ext cx="459009" cy="403193"/>
                <a:chOff x="4784026" y="3284886"/>
                <a:chExt cx="459009" cy="403193"/>
              </a:xfrm>
              <a:solidFill>
                <a:srgbClr val="FFFFFF"/>
              </a:solidFill>
            </p:grpSpPr>
            <p:sp>
              <p:nvSpPr>
                <p:cNvPr id="18144" name="Freeform: Shape 18143">
                  <a:extLst>
                    <a:ext uri="{FF2B5EF4-FFF2-40B4-BE49-F238E27FC236}">
                      <a16:creationId xmlns:a16="http://schemas.microsoft.com/office/drawing/2014/main" id="{194DF98C-4F33-8505-FC76-93A22E10F800}"/>
                    </a:ext>
                  </a:extLst>
                </p:cNvPr>
                <p:cNvSpPr/>
                <p:nvPr/>
              </p:nvSpPr>
              <p:spPr>
                <a:xfrm>
                  <a:off x="4920615" y="3284886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1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1"/>
                        <a:pt x="87725" y="175451"/>
                      </a:cubicBezTo>
                      <a:cubicBezTo>
                        <a:pt x="39276" y="175451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5" name="Freeform: Shape 18144">
                  <a:extLst>
                    <a:ext uri="{FF2B5EF4-FFF2-40B4-BE49-F238E27FC236}">
                      <a16:creationId xmlns:a16="http://schemas.microsoft.com/office/drawing/2014/main" id="{AB36812C-4C61-29A7-F9D5-7883DFA612CC}"/>
                    </a:ext>
                  </a:extLst>
                </p:cNvPr>
                <p:cNvSpPr/>
                <p:nvPr/>
              </p:nvSpPr>
              <p:spPr>
                <a:xfrm>
                  <a:off x="5077682" y="3343846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6" name="Freeform: Shape 18145">
                  <a:extLst>
                    <a:ext uri="{FF2B5EF4-FFF2-40B4-BE49-F238E27FC236}">
                      <a16:creationId xmlns:a16="http://schemas.microsoft.com/office/drawing/2014/main" id="{C85485D5-6DB4-9131-AA44-1A1E02A3C0E1}"/>
                    </a:ext>
                  </a:extLst>
                </p:cNvPr>
                <p:cNvSpPr/>
                <p:nvPr/>
              </p:nvSpPr>
              <p:spPr>
                <a:xfrm>
                  <a:off x="4855368" y="3358895"/>
                  <a:ext cx="130873" cy="130873"/>
                </a:xfrm>
                <a:custGeom>
                  <a:avLst/>
                  <a:gdLst>
                    <a:gd name="connsiteX0" fmla="*/ 130874 w 130873"/>
                    <a:gd name="connsiteY0" fmla="*/ 65437 h 130873"/>
                    <a:gd name="connsiteX1" fmla="*/ 65437 w 130873"/>
                    <a:gd name="connsiteY1" fmla="*/ 130873 h 130873"/>
                    <a:gd name="connsiteX2" fmla="*/ 0 w 130873"/>
                    <a:gd name="connsiteY2" fmla="*/ 65437 h 130873"/>
                    <a:gd name="connsiteX3" fmla="*/ 65437 w 130873"/>
                    <a:gd name="connsiteY3" fmla="*/ 0 h 130873"/>
                    <a:gd name="connsiteX4" fmla="*/ 130874 w 130873"/>
                    <a:gd name="connsiteY4" fmla="*/ 65437 h 13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873" h="130873">
                      <a:moveTo>
                        <a:pt x="130874" y="65437"/>
                      </a:moveTo>
                      <a:cubicBezTo>
                        <a:pt x="130874" y="101576"/>
                        <a:pt x="101576" y="130873"/>
                        <a:pt x="65437" y="130873"/>
                      </a:cubicBezTo>
                      <a:cubicBezTo>
                        <a:pt x="29297" y="130873"/>
                        <a:pt x="0" y="101576"/>
                        <a:pt x="0" y="65437"/>
                      </a:cubicBezTo>
                      <a:cubicBezTo>
                        <a:pt x="0" y="29297"/>
                        <a:pt x="29297" y="0"/>
                        <a:pt x="65437" y="0"/>
                      </a:cubicBezTo>
                      <a:cubicBezTo>
                        <a:pt x="101576" y="0"/>
                        <a:pt x="130874" y="29297"/>
                        <a:pt x="130874" y="654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7" name="Freeform: Shape 18146">
                  <a:extLst>
                    <a:ext uri="{FF2B5EF4-FFF2-40B4-BE49-F238E27FC236}">
                      <a16:creationId xmlns:a16="http://schemas.microsoft.com/office/drawing/2014/main" id="{9ABB93DE-AE02-33D8-BA2B-BFFB0B42A328}"/>
                    </a:ext>
                  </a:extLst>
                </p:cNvPr>
                <p:cNvSpPr/>
                <p:nvPr/>
              </p:nvSpPr>
              <p:spPr>
                <a:xfrm>
                  <a:off x="4784026" y="3424332"/>
                  <a:ext cx="170878" cy="170878"/>
                </a:xfrm>
                <a:custGeom>
                  <a:avLst/>
                  <a:gdLst>
                    <a:gd name="connsiteX0" fmla="*/ 170879 w 170878"/>
                    <a:gd name="connsiteY0" fmla="*/ 85439 h 170878"/>
                    <a:gd name="connsiteX1" fmla="*/ 85439 w 170878"/>
                    <a:gd name="connsiteY1" fmla="*/ 170879 h 170878"/>
                    <a:gd name="connsiteX2" fmla="*/ 0 w 170878"/>
                    <a:gd name="connsiteY2" fmla="*/ 85439 h 170878"/>
                    <a:gd name="connsiteX3" fmla="*/ 85439 w 170878"/>
                    <a:gd name="connsiteY3" fmla="*/ 0 h 170878"/>
                    <a:gd name="connsiteX4" fmla="*/ 170879 w 170878"/>
                    <a:gd name="connsiteY4" fmla="*/ 85439 h 17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878" h="170878">
                      <a:moveTo>
                        <a:pt x="170879" y="85439"/>
                      </a:moveTo>
                      <a:cubicBezTo>
                        <a:pt x="170879" y="132626"/>
                        <a:pt x="132626" y="170879"/>
                        <a:pt x="85439" y="170879"/>
                      </a:cubicBezTo>
                      <a:cubicBezTo>
                        <a:pt x="38252" y="170879"/>
                        <a:pt x="0" y="132626"/>
                        <a:pt x="0" y="85439"/>
                      </a:cubicBezTo>
                      <a:cubicBezTo>
                        <a:pt x="0" y="38252"/>
                        <a:pt x="38252" y="0"/>
                        <a:pt x="85439" y="0"/>
                      </a:cubicBezTo>
                      <a:cubicBezTo>
                        <a:pt x="132626" y="0"/>
                        <a:pt x="170879" y="38252"/>
                        <a:pt x="170879" y="85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48" name="Freeform: Shape 18147">
                  <a:extLst>
                    <a:ext uri="{FF2B5EF4-FFF2-40B4-BE49-F238E27FC236}">
                      <a16:creationId xmlns:a16="http://schemas.microsoft.com/office/drawing/2014/main" id="{F65FCB83-1AB3-E778-4A1F-5BECD5B57026}"/>
                    </a:ext>
                  </a:extLst>
                </p:cNvPr>
                <p:cNvSpPr/>
                <p:nvPr/>
              </p:nvSpPr>
              <p:spPr>
                <a:xfrm>
                  <a:off x="4934426" y="3509771"/>
                  <a:ext cx="178307" cy="178308"/>
                </a:xfrm>
                <a:custGeom>
                  <a:avLst/>
                  <a:gdLst>
                    <a:gd name="connsiteX0" fmla="*/ 178308 w 178307"/>
                    <a:gd name="connsiteY0" fmla="*/ 89154 h 178308"/>
                    <a:gd name="connsiteX1" fmla="*/ 89154 w 178307"/>
                    <a:gd name="connsiteY1" fmla="*/ 178308 h 178308"/>
                    <a:gd name="connsiteX2" fmla="*/ 0 w 178307"/>
                    <a:gd name="connsiteY2" fmla="*/ 89154 h 178308"/>
                    <a:gd name="connsiteX3" fmla="*/ 89154 w 178307"/>
                    <a:gd name="connsiteY3" fmla="*/ 0 h 178308"/>
                    <a:gd name="connsiteX4" fmla="*/ 178308 w 178307"/>
                    <a:gd name="connsiteY4" fmla="*/ 89154 h 17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07" h="178308">
                      <a:moveTo>
                        <a:pt x="178308" y="89154"/>
                      </a:moveTo>
                      <a:cubicBezTo>
                        <a:pt x="178308" y="138392"/>
                        <a:pt x="138392" y="178308"/>
                        <a:pt x="89154" y="178308"/>
                      </a:cubicBezTo>
                      <a:cubicBezTo>
                        <a:pt x="39916" y="178308"/>
                        <a:pt x="0" y="138392"/>
                        <a:pt x="0" y="89154"/>
                      </a:cubicBezTo>
                      <a:cubicBezTo>
                        <a:pt x="0" y="39916"/>
                        <a:pt x="39916" y="0"/>
                        <a:pt x="89154" y="0"/>
                      </a:cubicBezTo>
                      <a:cubicBezTo>
                        <a:pt x="138392" y="0"/>
                        <a:pt x="178308" y="39916"/>
                        <a:pt x="178308" y="891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9" name="Freeform: Shape 18148">
                  <a:extLst>
                    <a:ext uri="{FF2B5EF4-FFF2-40B4-BE49-F238E27FC236}">
                      <a16:creationId xmlns:a16="http://schemas.microsoft.com/office/drawing/2014/main" id="{94F7B19D-648B-AA61-07F8-994BFC33C264}"/>
                    </a:ext>
                  </a:extLst>
                </p:cNvPr>
                <p:cNvSpPr/>
                <p:nvPr/>
              </p:nvSpPr>
              <p:spPr>
                <a:xfrm>
                  <a:off x="4916328" y="3397852"/>
                  <a:ext cx="223837" cy="223837"/>
                </a:xfrm>
                <a:custGeom>
                  <a:avLst/>
                  <a:gdLst>
                    <a:gd name="connsiteX0" fmla="*/ 223838 w 223837"/>
                    <a:gd name="connsiteY0" fmla="*/ 111919 h 223837"/>
                    <a:gd name="connsiteX1" fmla="*/ 111919 w 223837"/>
                    <a:gd name="connsiteY1" fmla="*/ 223837 h 223837"/>
                    <a:gd name="connsiteX2" fmla="*/ 0 w 223837"/>
                    <a:gd name="connsiteY2" fmla="*/ 111919 h 223837"/>
                    <a:gd name="connsiteX3" fmla="*/ 111919 w 223837"/>
                    <a:gd name="connsiteY3" fmla="*/ 0 h 223837"/>
                    <a:gd name="connsiteX4" fmla="*/ 223838 w 223837"/>
                    <a:gd name="connsiteY4" fmla="*/ 111919 h 22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837" h="223837">
                      <a:moveTo>
                        <a:pt x="223838" y="111919"/>
                      </a:moveTo>
                      <a:cubicBezTo>
                        <a:pt x="223838" y="173730"/>
                        <a:pt x="173730" y="223837"/>
                        <a:pt x="111919" y="223837"/>
                      </a:cubicBezTo>
                      <a:cubicBezTo>
                        <a:pt x="50108" y="223837"/>
                        <a:pt x="0" y="173730"/>
                        <a:pt x="0" y="111919"/>
                      </a:cubicBezTo>
                      <a:cubicBezTo>
                        <a:pt x="0" y="50108"/>
                        <a:pt x="50108" y="0"/>
                        <a:pt x="111919" y="0"/>
                      </a:cubicBezTo>
                      <a:cubicBezTo>
                        <a:pt x="173730" y="0"/>
                        <a:pt x="223838" y="50108"/>
                        <a:pt x="223838" y="111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50" name="Freeform: Shape 18149">
                  <a:extLst>
                    <a:ext uri="{FF2B5EF4-FFF2-40B4-BE49-F238E27FC236}">
                      <a16:creationId xmlns:a16="http://schemas.microsoft.com/office/drawing/2014/main" id="{D9503DC4-29AC-7AD0-E1D8-90C26E70DFDF}"/>
                    </a:ext>
                  </a:extLst>
                </p:cNvPr>
                <p:cNvSpPr/>
                <p:nvPr/>
              </p:nvSpPr>
              <p:spPr>
                <a:xfrm>
                  <a:off x="5067585" y="3410140"/>
                  <a:ext cx="175450" cy="175450"/>
                </a:xfrm>
                <a:custGeom>
                  <a:avLst/>
                  <a:gdLst>
                    <a:gd name="connsiteX0" fmla="*/ 175451 w 175450"/>
                    <a:gd name="connsiteY0" fmla="*/ 87725 h 175450"/>
                    <a:gd name="connsiteX1" fmla="*/ 87725 w 175450"/>
                    <a:gd name="connsiteY1" fmla="*/ 175450 h 175450"/>
                    <a:gd name="connsiteX2" fmla="*/ 0 w 175450"/>
                    <a:gd name="connsiteY2" fmla="*/ 87725 h 175450"/>
                    <a:gd name="connsiteX3" fmla="*/ 87725 w 175450"/>
                    <a:gd name="connsiteY3" fmla="*/ 0 h 175450"/>
                    <a:gd name="connsiteX4" fmla="*/ 175451 w 175450"/>
                    <a:gd name="connsiteY4" fmla="*/ 87725 h 1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50" h="175450">
                      <a:moveTo>
                        <a:pt x="175451" y="87725"/>
                      </a:moveTo>
                      <a:cubicBezTo>
                        <a:pt x="175451" y="136175"/>
                        <a:pt x="136175" y="175450"/>
                        <a:pt x="87725" y="175450"/>
                      </a:cubicBezTo>
                      <a:cubicBezTo>
                        <a:pt x="39276" y="175450"/>
                        <a:pt x="0" y="136175"/>
                        <a:pt x="0" y="87725"/>
                      </a:cubicBezTo>
                      <a:cubicBezTo>
                        <a:pt x="0" y="39276"/>
                        <a:pt x="39276" y="0"/>
                        <a:pt x="87725" y="0"/>
                      </a:cubicBezTo>
                      <a:cubicBezTo>
                        <a:pt x="136175" y="0"/>
                        <a:pt x="175451" y="39276"/>
                        <a:pt x="175451" y="87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51" name="Freeform: Shape 18150">
                  <a:extLst>
                    <a:ext uri="{FF2B5EF4-FFF2-40B4-BE49-F238E27FC236}">
                      <a16:creationId xmlns:a16="http://schemas.microsoft.com/office/drawing/2014/main" id="{2DB92E8E-E899-416E-AEB1-3A4752758D38}"/>
                    </a:ext>
                  </a:extLst>
                </p:cNvPr>
                <p:cNvSpPr/>
                <p:nvPr/>
              </p:nvSpPr>
              <p:spPr>
                <a:xfrm>
                  <a:off x="5067681" y="3544918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4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4"/>
                        <a:pt x="54007" y="108014"/>
                      </a:cubicBezTo>
                      <a:cubicBezTo>
                        <a:pt x="24180" y="108014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52" name="Freeform: Shape 18151">
                  <a:extLst>
                    <a:ext uri="{FF2B5EF4-FFF2-40B4-BE49-F238E27FC236}">
                      <a16:creationId xmlns:a16="http://schemas.microsoft.com/office/drawing/2014/main" id="{F8E937ED-AFD4-5475-6242-2762E740CE89}"/>
                    </a:ext>
                  </a:extLst>
                </p:cNvPr>
                <p:cNvSpPr/>
                <p:nvPr/>
              </p:nvSpPr>
              <p:spPr>
                <a:xfrm>
                  <a:off x="4848987" y="3527107"/>
                  <a:ext cx="108013" cy="108013"/>
                </a:xfrm>
                <a:custGeom>
                  <a:avLst/>
                  <a:gdLst>
                    <a:gd name="connsiteX0" fmla="*/ 108014 w 108013"/>
                    <a:gd name="connsiteY0" fmla="*/ 54007 h 108013"/>
                    <a:gd name="connsiteX1" fmla="*/ 54007 w 108013"/>
                    <a:gd name="connsiteY1" fmla="*/ 108013 h 108013"/>
                    <a:gd name="connsiteX2" fmla="*/ 0 w 108013"/>
                    <a:gd name="connsiteY2" fmla="*/ 54007 h 108013"/>
                    <a:gd name="connsiteX3" fmla="*/ 54007 w 108013"/>
                    <a:gd name="connsiteY3" fmla="*/ 0 h 108013"/>
                    <a:gd name="connsiteX4" fmla="*/ 108014 w 108013"/>
                    <a:gd name="connsiteY4" fmla="*/ 54007 h 10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013" h="108013">
                      <a:moveTo>
                        <a:pt x="108014" y="54007"/>
                      </a:moveTo>
                      <a:cubicBezTo>
                        <a:pt x="108014" y="83834"/>
                        <a:pt x="83834" y="108013"/>
                        <a:pt x="54007" y="108013"/>
                      </a:cubicBezTo>
                      <a:cubicBezTo>
                        <a:pt x="24180" y="108013"/>
                        <a:pt x="0" y="83834"/>
                        <a:pt x="0" y="54007"/>
                      </a:cubicBezTo>
                      <a:cubicBezTo>
                        <a:pt x="0" y="24180"/>
                        <a:pt x="24180" y="0"/>
                        <a:pt x="54007" y="0"/>
                      </a:cubicBezTo>
                      <a:cubicBezTo>
                        <a:pt x="83834" y="0"/>
                        <a:pt x="108014" y="24180"/>
                        <a:pt x="108014" y="540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39" name="Graphic 3">
                <a:extLst>
                  <a:ext uri="{FF2B5EF4-FFF2-40B4-BE49-F238E27FC236}">
                    <a16:creationId xmlns:a16="http://schemas.microsoft.com/office/drawing/2014/main" id="{7F63F8E2-ED50-A856-FAFB-2DD36B3F8738}"/>
                  </a:ext>
                </a:extLst>
              </p:cNvPr>
              <p:cNvGrpSpPr/>
              <p:nvPr/>
            </p:nvGrpSpPr>
            <p:grpSpPr>
              <a:xfrm>
                <a:off x="4784026" y="3285076"/>
                <a:ext cx="459200" cy="403193"/>
                <a:chOff x="4784026" y="3285076"/>
                <a:chExt cx="459200" cy="403193"/>
              </a:xfrm>
              <a:solidFill>
                <a:srgbClr val="3D3936"/>
              </a:solidFill>
            </p:grpSpPr>
            <p:sp>
              <p:nvSpPr>
                <p:cNvPr id="18140" name="Freeform: Shape 18139">
                  <a:extLst>
                    <a:ext uri="{FF2B5EF4-FFF2-40B4-BE49-F238E27FC236}">
                      <a16:creationId xmlns:a16="http://schemas.microsoft.com/office/drawing/2014/main" id="{5DF9D17C-A1D3-09AE-E4A8-4E1AB376D3EF}"/>
                    </a:ext>
                  </a:extLst>
                </p:cNvPr>
                <p:cNvSpPr/>
                <p:nvPr/>
              </p:nvSpPr>
              <p:spPr>
                <a:xfrm>
                  <a:off x="4784026" y="3425951"/>
                  <a:ext cx="69627" cy="112680"/>
                </a:xfrm>
                <a:custGeom>
                  <a:avLst/>
                  <a:gdLst>
                    <a:gd name="connsiteX0" fmla="*/ 2381 w 69627"/>
                    <a:gd name="connsiteY0" fmla="*/ 93059 h 112680"/>
                    <a:gd name="connsiteX1" fmla="*/ 67627 w 69627"/>
                    <a:gd name="connsiteY1" fmla="*/ 16193 h 112680"/>
                    <a:gd name="connsiteX2" fmla="*/ 67627 w 69627"/>
                    <a:gd name="connsiteY2" fmla="*/ 15049 h 112680"/>
                    <a:gd name="connsiteX3" fmla="*/ 69628 w 69627"/>
                    <a:gd name="connsiteY3" fmla="*/ 0 h 112680"/>
                    <a:gd name="connsiteX4" fmla="*/ 0 w 69627"/>
                    <a:gd name="connsiteY4" fmla="*/ 83820 h 112680"/>
                    <a:gd name="connsiteX5" fmla="*/ 4953 w 69627"/>
                    <a:gd name="connsiteY5" fmla="*/ 112681 h 112680"/>
                    <a:gd name="connsiteX6" fmla="*/ 2476 w 69627"/>
                    <a:gd name="connsiteY6" fmla="*/ 93154 h 112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627" h="112680">
                      <a:moveTo>
                        <a:pt x="2381" y="93059"/>
                      </a:moveTo>
                      <a:cubicBezTo>
                        <a:pt x="2381" y="54293"/>
                        <a:pt x="30575" y="22289"/>
                        <a:pt x="67627" y="16193"/>
                      </a:cubicBezTo>
                      <a:cubicBezTo>
                        <a:pt x="67627" y="15811"/>
                        <a:pt x="67627" y="15430"/>
                        <a:pt x="67627" y="15049"/>
                      </a:cubicBezTo>
                      <a:cubicBezTo>
                        <a:pt x="67627" y="9811"/>
                        <a:pt x="68389" y="4858"/>
                        <a:pt x="69628" y="0"/>
                      </a:cubicBezTo>
                      <a:cubicBezTo>
                        <a:pt x="30004" y="7429"/>
                        <a:pt x="0" y="42100"/>
                        <a:pt x="0" y="83820"/>
                      </a:cubicBezTo>
                      <a:cubicBezTo>
                        <a:pt x="0" y="93917"/>
                        <a:pt x="1810" y="103632"/>
                        <a:pt x="4953" y="112681"/>
                      </a:cubicBezTo>
                      <a:cubicBezTo>
                        <a:pt x="3334" y="106394"/>
                        <a:pt x="2476" y="99917"/>
                        <a:pt x="2476" y="9315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41" name="Freeform: Shape 18140">
                  <a:extLst>
                    <a:ext uri="{FF2B5EF4-FFF2-40B4-BE49-F238E27FC236}">
                      <a16:creationId xmlns:a16="http://schemas.microsoft.com/office/drawing/2014/main" id="{4B13FE83-48C2-8E77-DA97-DA4BE5F2512F}"/>
                    </a:ext>
                  </a:extLst>
                </p:cNvPr>
                <p:cNvSpPr/>
                <p:nvPr/>
              </p:nvSpPr>
              <p:spPr>
                <a:xfrm>
                  <a:off x="4855464" y="3358895"/>
                  <a:ext cx="63912" cy="60864"/>
                </a:xfrm>
                <a:custGeom>
                  <a:avLst/>
                  <a:gdLst>
                    <a:gd name="connsiteX0" fmla="*/ 56864 w 63912"/>
                    <a:gd name="connsiteY0" fmla="*/ 22384 h 60864"/>
                    <a:gd name="connsiteX1" fmla="*/ 63913 w 63912"/>
                    <a:gd name="connsiteY1" fmla="*/ 0 h 60864"/>
                    <a:gd name="connsiteX2" fmla="*/ 0 w 63912"/>
                    <a:gd name="connsiteY2" fmla="*/ 60865 h 60864"/>
                    <a:gd name="connsiteX3" fmla="*/ 55817 w 63912"/>
                    <a:gd name="connsiteY3" fmla="*/ 22289 h 60864"/>
                    <a:gd name="connsiteX4" fmla="*/ 56769 w 63912"/>
                    <a:gd name="connsiteY4" fmla="*/ 22289 h 60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12" h="60864">
                      <a:moveTo>
                        <a:pt x="56864" y="22384"/>
                      </a:moveTo>
                      <a:cubicBezTo>
                        <a:pt x="58103" y="14478"/>
                        <a:pt x="60579" y="6953"/>
                        <a:pt x="63913" y="0"/>
                      </a:cubicBezTo>
                      <a:cubicBezTo>
                        <a:pt x="29908" y="667"/>
                        <a:pt x="2286" y="27242"/>
                        <a:pt x="0" y="60865"/>
                      </a:cubicBezTo>
                      <a:cubicBezTo>
                        <a:pt x="8572" y="38291"/>
                        <a:pt x="30290" y="22289"/>
                        <a:pt x="55817" y="22289"/>
                      </a:cubicBezTo>
                      <a:cubicBezTo>
                        <a:pt x="56102" y="22289"/>
                        <a:pt x="56483" y="22289"/>
                        <a:pt x="56769" y="22289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42" name="Freeform: Shape 18141">
                  <a:extLst>
                    <a:ext uri="{FF2B5EF4-FFF2-40B4-BE49-F238E27FC236}">
                      <a16:creationId xmlns:a16="http://schemas.microsoft.com/office/drawing/2014/main" id="{0B2C7A7C-F8F3-7C88-5235-5B552F7362BB}"/>
                    </a:ext>
                  </a:extLst>
                </p:cNvPr>
                <p:cNvSpPr/>
                <p:nvPr/>
              </p:nvSpPr>
              <p:spPr>
                <a:xfrm>
                  <a:off x="4985289" y="3644931"/>
                  <a:ext cx="111633" cy="43338"/>
                </a:xfrm>
                <a:custGeom>
                  <a:avLst/>
                  <a:gdLst>
                    <a:gd name="connsiteX0" fmla="*/ 109538 w 111633"/>
                    <a:gd name="connsiteY0" fmla="*/ 4858 h 43338"/>
                    <a:gd name="connsiteX1" fmla="*/ 88202 w 111633"/>
                    <a:gd name="connsiteY1" fmla="*/ 0 h 43338"/>
                    <a:gd name="connsiteX2" fmla="*/ 20003 w 111633"/>
                    <a:gd name="connsiteY2" fmla="*/ 37052 h 43338"/>
                    <a:gd name="connsiteX3" fmla="*/ 0 w 111633"/>
                    <a:gd name="connsiteY3" fmla="*/ 34576 h 43338"/>
                    <a:gd name="connsiteX4" fmla="*/ 38386 w 111633"/>
                    <a:gd name="connsiteY4" fmla="*/ 43339 h 43338"/>
                    <a:gd name="connsiteX5" fmla="*/ 111633 w 111633"/>
                    <a:gd name="connsiteY5" fmla="*/ 4763 h 43338"/>
                    <a:gd name="connsiteX6" fmla="*/ 109633 w 111633"/>
                    <a:gd name="connsiteY6" fmla="*/ 4953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633" h="43338">
                      <a:moveTo>
                        <a:pt x="109538" y="4858"/>
                      </a:moveTo>
                      <a:cubicBezTo>
                        <a:pt x="101918" y="4858"/>
                        <a:pt x="94679" y="3048"/>
                        <a:pt x="88202" y="0"/>
                      </a:cubicBezTo>
                      <a:cubicBezTo>
                        <a:pt x="73628" y="22289"/>
                        <a:pt x="48578" y="37052"/>
                        <a:pt x="20003" y="37052"/>
                      </a:cubicBezTo>
                      <a:cubicBezTo>
                        <a:pt x="13049" y="37052"/>
                        <a:pt x="6382" y="36195"/>
                        <a:pt x="0" y="34576"/>
                      </a:cubicBezTo>
                      <a:cubicBezTo>
                        <a:pt x="11621" y="40100"/>
                        <a:pt x="24575" y="43339"/>
                        <a:pt x="38386" y="43339"/>
                      </a:cubicBezTo>
                      <a:cubicBezTo>
                        <a:pt x="68771" y="43339"/>
                        <a:pt x="95536" y="28004"/>
                        <a:pt x="111633" y="4763"/>
                      </a:cubicBezTo>
                      <a:cubicBezTo>
                        <a:pt x="110966" y="4763"/>
                        <a:pt x="110300" y="4953"/>
                        <a:pt x="109633" y="49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43" name="Freeform: Shape 18142">
                  <a:extLst>
                    <a:ext uri="{FF2B5EF4-FFF2-40B4-BE49-F238E27FC236}">
                      <a16:creationId xmlns:a16="http://schemas.microsoft.com/office/drawing/2014/main" id="{2FCB03F0-4AC8-45CB-2050-3F3C96F5EFC3}"/>
                    </a:ext>
                  </a:extLst>
                </p:cNvPr>
                <p:cNvSpPr/>
                <p:nvPr/>
              </p:nvSpPr>
              <p:spPr>
                <a:xfrm>
                  <a:off x="4923377" y="3285076"/>
                  <a:ext cx="319849" cy="368045"/>
                </a:xfrm>
                <a:custGeom>
                  <a:avLst/>
                  <a:gdLst>
                    <a:gd name="connsiteX0" fmla="*/ 319659 w 319849"/>
                    <a:gd name="connsiteY0" fmla="*/ 212789 h 368045"/>
                    <a:gd name="connsiteX1" fmla="*/ 259652 w 319849"/>
                    <a:gd name="connsiteY1" fmla="*/ 129635 h 368045"/>
                    <a:gd name="connsiteX2" fmla="*/ 262319 w 319849"/>
                    <a:gd name="connsiteY2" fmla="*/ 112871 h 368045"/>
                    <a:gd name="connsiteX3" fmla="*/ 208312 w 319849"/>
                    <a:gd name="connsiteY3" fmla="*/ 58865 h 368045"/>
                    <a:gd name="connsiteX4" fmla="*/ 171450 w 319849"/>
                    <a:gd name="connsiteY4" fmla="*/ 73533 h 368045"/>
                    <a:gd name="connsiteX5" fmla="*/ 85058 w 319849"/>
                    <a:gd name="connsiteY5" fmla="*/ 0 h 368045"/>
                    <a:gd name="connsiteX6" fmla="*/ 0 w 319849"/>
                    <a:gd name="connsiteY6" fmla="*/ 66961 h 368045"/>
                    <a:gd name="connsiteX7" fmla="*/ 68104 w 319849"/>
                    <a:gd name="connsiteY7" fmla="*/ 28766 h 368045"/>
                    <a:gd name="connsiteX8" fmla="*/ 147066 w 319849"/>
                    <a:gd name="connsiteY8" fmla="*/ 95917 h 368045"/>
                    <a:gd name="connsiteX9" fmla="*/ 180689 w 319849"/>
                    <a:gd name="connsiteY9" fmla="*/ 82582 h 368045"/>
                    <a:gd name="connsiteX10" fmla="*/ 230029 w 319849"/>
                    <a:gd name="connsiteY10" fmla="*/ 131921 h 368045"/>
                    <a:gd name="connsiteX11" fmla="*/ 227552 w 319849"/>
                    <a:gd name="connsiteY11" fmla="*/ 147256 h 368045"/>
                    <a:gd name="connsiteX12" fmla="*/ 282416 w 319849"/>
                    <a:gd name="connsiteY12" fmla="*/ 223171 h 368045"/>
                    <a:gd name="connsiteX13" fmla="*/ 218885 w 319849"/>
                    <a:gd name="connsiteY13" fmla="*/ 301562 h 368045"/>
                    <a:gd name="connsiteX14" fmla="*/ 220980 w 319849"/>
                    <a:gd name="connsiteY14" fmla="*/ 315563 h 368045"/>
                    <a:gd name="connsiteX15" fmla="*/ 178689 w 319849"/>
                    <a:gd name="connsiteY15" fmla="*/ 364141 h 368045"/>
                    <a:gd name="connsiteX16" fmla="*/ 198501 w 319849"/>
                    <a:gd name="connsiteY16" fmla="*/ 368046 h 368045"/>
                    <a:gd name="connsiteX17" fmla="*/ 252508 w 319849"/>
                    <a:gd name="connsiteY17" fmla="*/ 314039 h 368045"/>
                    <a:gd name="connsiteX18" fmla="*/ 250222 w 319849"/>
                    <a:gd name="connsiteY18" fmla="*/ 298704 h 368045"/>
                    <a:gd name="connsiteX19" fmla="*/ 319850 w 319849"/>
                    <a:gd name="connsiteY19" fmla="*/ 212884 h 368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9849" h="368045">
                      <a:moveTo>
                        <a:pt x="319659" y="212789"/>
                      </a:moveTo>
                      <a:cubicBezTo>
                        <a:pt x="319659" y="174022"/>
                        <a:pt x="294513" y="141161"/>
                        <a:pt x="259652" y="129635"/>
                      </a:cubicBezTo>
                      <a:cubicBezTo>
                        <a:pt x="261366" y="124397"/>
                        <a:pt x="262319" y="118681"/>
                        <a:pt x="262319" y="112871"/>
                      </a:cubicBezTo>
                      <a:cubicBezTo>
                        <a:pt x="262319" y="83058"/>
                        <a:pt x="238125" y="58865"/>
                        <a:pt x="208312" y="58865"/>
                      </a:cubicBezTo>
                      <a:cubicBezTo>
                        <a:pt x="194024" y="58865"/>
                        <a:pt x="181070" y="64484"/>
                        <a:pt x="171450" y="73533"/>
                      </a:cubicBezTo>
                      <a:cubicBezTo>
                        <a:pt x="164687" y="31814"/>
                        <a:pt x="128588" y="0"/>
                        <a:pt x="85058" y="0"/>
                      </a:cubicBezTo>
                      <a:cubicBezTo>
                        <a:pt x="43815" y="0"/>
                        <a:pt x="9335" y="28575"/>
                        <a:pt x="0" y="66961"/>
                      </a:cubicBezTo>
                      <a:cubicBezTo>
                        <a:pt x="14097" y="44101"/>
                        <a:pt x="39243" y="28766"/>
                        <a:pt x="68104" y="28766"/>
                      </a:cubicBezTo>
                      <a:cubicBezTo>
                        <a:pt x="107918" y="28766"/>
                        <a:pt x="140875" y="57817"/>
                        <a:pt x="147066" y="95917"/>
                      </a:cubicBezTo>
                      <a:cubicBezTo>
                        <a:pt x="155924" y="87630"/>
                        <a:pt x="167735" y="82582"/>
                        <a:pt x="180689" y="82582"/>
                      </a:cubicBezTo>
                      <a:cubicBezTo>
                        <a:pt x="207931" y="82582"/>
                        <a:pt x="230029" y="104680"/>
                        <a:pt x="230029" y="131921"/>
                      </a:cubicBezTo>
                      <a:cubicBezTo>
                        <a:pt x="230029" y="137255"/>
                        <a:pt x="229172" y="142399"/>
                        <a:pt x="227552" y="147256"/>
                      </a:cubicBezTo>
                      <a:cubicBezTo>
                        <a:pt x="259366" y="157829"/>
                        <a:pt x="282416" y="187833"/>
                        <a:pt x="282416" y="223171"/>
                      </a:cubicBezTo>
                      <a:cubicBezTo>
                        <a:pt x="282416" y="261747"/>
                        <a:pt x="255175" y="293942"/>
                        <a:pt x="218885" y="301562"/>
                      </a:cubicBezTo>
                      <a:cubicBezTo>
                        <a:pt x="220218" y="306038"/>
                        <a:pt x="220980" y="310706"/>
                        <a:pt x="220980" y="315563"/>
                      </a:cubicBezTo>
                      <a:cubicBezTo>
                        <a:pt x="220980" y="340423"/>
                        <a:pt x="202597" y="360712"/>
                        <a:pt x="178689" y="364141"/>
                      </a:cubicBezTo>
                      <a:cubicBezTo>
                        <a:pt x="184880" y="366617"/>
                        <a:pt x="191453" y="368046"/>
                        <a:pt x="198501" y="368046"/>
                      </a:cubicBezTo>
                      <a:cubicBezTo>
                        <a:pt x="228314" y="368046"/>
                        <a:pt x="252508" y="343853"/>
                        <a:pt x="252508" y="314039"/>
                      </a:cubicBezTo>
                      <a:cubicBezTo>
                        <a:pt x="252508" y="308705"/>
                        <a:pt x="251746" y="303562"/>
                        <a:pt x="250222" y="298704"/>
                      </a:cubicBezTo>
                      <a:cubicBezTo>
                        <a:pt x="289941" y="290417"/>
                        <a:pt x="319850" y="255175"/>
                        <a:pt x="319850" y="21288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8100" name="Graphic 3">
              <a:extLst>
                <a:ext uri="{FF2B5EF4-FFF2-40B4-BE49-F238E27FC236}">
                  <a16:creationId xmlns:a16="http://schemas.microsoft.com/office/drawing/2014/main" id="{BF743137-0D3C-5E54-2C0B-9D5FA859A770}"/>
                </a:ext>
              </a:extLst>
            </p:cNvPr>
            <p:cNvGrpSpPr/>
            <p:nvPr/>
          </p:nvGrpSpPr>
          <p:grpSpPr>
            <a:xfrm>
              <a:off x="5223319" y="3260026"/>
              <a:ext cx="126492" cy="118545"/>
              <a:chOff x="5223319" y="3260026"/>
              <a:chExt cx="126492" cy="118545"/>
            </a:xfrm>
          </p:grpSpPr>
          <p:grpSp>
            <p:nvGrpSpPr>
              <p:cNvPr id="18129" name="Graphic 3">
                <a:extLst>
                  <a:ext uri="{FF2B5EF4-FFF2-40B4-BE49-F238E27FC236}">
                    <a16:creationId xmlns:a16="http://schemas.microsoft.com/office/drawing/2014/main" id="{5E6CCF28-503C-92A3-C0CB-7AFE9EA9C2CB}"/>
                  </a:ext>
                </a:extLst>
              </p:cNvPr>
              <p:cNvGrpSpPr/>
              <p:nvPr/>
            </p:nvGrpSpPr>
            <p:grpSpPr>
              <a:xfrm>
                <a:off x="5223319" y="3261169"/>
                <a:ext cx="126301" cy="117402"/>
                <a:chOff x="5223319" y="3261169"/>
                <a:chExt cx="126301" cy="117402"/>
              </a:xfrm>
              <a:solidFill>
                <a:srgbClr val="FFFFFF"/>
              </a:solidFill>
            </p:grpSpPr>
            <p:grpSp>
              <p:nvGrpSpPr>
                <p:cNvPr id="18133" name="Graphic 3">
                  <a:extLst>
                    <a:ext uri="{FF2B5EF4-FFF2-40B4-BE49-F238E27FC236}">
                      <a16:creationId xmlns:a16="http://schemas.microsoft.com/office/drawing/2014/main" id="{00352ED7-840B-9435-3CF2-30EE6AD1B8F5}"/>
                    </a:ext>
                  </a:extLst>
                </p:cNvPr>
                <p:cNvGrpSpPr/>
                <p:nvPr/>
              </p:nvGrpSpPr>
              <p:grpSpPr>
                <a:xfrm>
                  <a:off x="5223319" y="3261169"/>
                  <a:ext cx="126301" cy="103346"/>
                  <a:chOff x="5223319" y="3261169"/>
                  <a:chExt cx="126301" cy="103346"/>
                </a:xfrm>
                <a:solidFill>
                  <a:srgbClr val="FFFFFF"/>
                </a:solidFill>
              </p:grpSpPr>
              <p:sp>
                <p:nvSpPr>
                  <p:cNvPr id="18135" name="Freeform: Shape 18134">
                    <a:extLst>
                      <a:ext uri="{FF2B5EF4-FFF2-40B4-BE49-F238E27FC236}">
                        <a16:creationId xmlns:a16="http://schemas.microsoft.com/office/drawing/2014/main" id="{0254BADE-5BEC-F77C-3683-D7657C9EEC81}"/>
                      </a:ext>
                    </a:extLst>
                  </p:cNvPr>
                  <p:cNvSpPr/>
                  <p:nvPr/>
                </p:nvSpPr>
                <p:spPr>
                  <a:xfrm>
                    <a:off x="5256180" y="3261169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2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2"/>
                          <a:pt x="38576" y="77152"/>
                        </a:cubicBezTo>
                        <a:cubicBezTo>
                          <a:pt x="17271" y="77152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36" name="Freeform: Shape 18135">
                    <a:extLst>
                      <a:ext uri="{FF2B5EF4-FFF2-40B4-BE49-F238E27FC236}">
                        <a16:creationId xmlns:a16="http://schemas.microsoft.com/office/drawing/2014/main" id="{0E18BED3-BAA2-8894-294C-B8E08ADCBDFF}"/>
                      </a:ext>
                    </a:extLst>
                  </p:cNvPr>
                  <p:cNvSpPr/>
                  <p:nvPr/>
                </p:nvSpPr>
                <p:spPr>
                  <a:xfrm>
                    <a:off x="5283708" y="3298602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7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7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7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37" name="Freeform: Shape 18136">
                    <a:extLst>
                      <a:ext uri="{FF2B5EF4-FFF2-40B4-BE49-F238E27FC236}">
                        <a16:creationId xmlns:a16="http://schemas.microsoft.com/office/drawing/2014/main" id="{3BAA9CF5-D1EE-C514-9751-958A47007B88}"/>
                      </a:ext>
                    </a:extLst>
                  </p:cNvPr>
                  <p:cNvSpPr/>
                  <p:nvPr/>
                </p:nvSpPr>
                <p:spPr>
                  <a:xfrm>
                    <a:off x="5223319" y="3280504"/>
                    <a:ext cx="65913" cy="65913"/>
                  </a:xfrm>
                  <a:custGeom>
                    <a:avLst/>
                    <a:gdLst>
                      <a:gd name="connsiteX0" fmla="*/ 65913 w 65913"/>
                      <a:gd name="connsiteY0" fmla="*/ 32956 h 65913"/>
                      <a:gd name="connsiteX1" fmla="*/ 32957 w 65913"/>
                      <a:gd name="connsiteY1" fmla="*/ 65913 h 65913"/>
                      <a:gd name="connsiteX2" fmla="*/ 0 w 65913"/>
                      <a:gd name="connsiteY2" fmla="*/ 32956 h 65913"/>
                      <a:gd name="connsiteX3" fmla="*/ 32957 w 65913"/>
                      <a:gd name="connsiteY3" fmla="*/ 0 h 65913"/>
                      <a:gd name="connsiteX4" fmla="*/ 65913 w 65913"/>
                      <a:gd name="connsiteY4" fmla="*/ 32956 h 6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3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134" name="Freeform: Shape 18133">
                  <a:extLst>
                    <a:ext uri="{FF2B5EF4-FFF2-40B4-BE49-F238E27FC236}">
                      <a16:creationId xmlns:a16="http://schemas.microsoft.com/office/drawing/2014/main" id="{CB25D591-5654-6796-21F3-F60F56D703FF}"/>
                    </a:ext>
                  </a:extLst>
                </p:cNvPr>
                <p:cNvSpPr/>
                <p:nvPr/>
              </p:nvSpPr>
              <p:spPr>
                <a:xfrm>
                  <a:off x="5235892" y="3334262"/>
                  <a:ext cx="58799" cy="44309"/>
                </a:xfrm>
                <a:custGeom>
                  <a:avLst/>
                  <a:gdLst>
                    <a:gd name="connsiteX0" fmla="*/ 95 w 58799"/>
                    <a:gd name="connsiteY0" fmla="*/ 43302 h 44309"/>
                    <a:gd name="connsiteX1" fmla="*/ 40100 w 58799"/>
                    <a:gd name="connsiteY1" fmla="*/ 37682 h 44309"/>
                    <a:gd name="connsiteX2" fmla="*/ 58483 w 58799"/>
                    <a:gd name="connsiteY2" fmla="*/ 3583 h 44309"/>
                    <a:gd name="connsiteX3" fmla="*/ 30861 w 58799"/>
                    <a:gd name="connsiteY3" fmla="*/ 535 h 44309"/>
                    <a:gd name="connsiteX4" fmla="*/ 23527 w 58799"/>
                    <a:gd name="connsiteY4" fmla="*/ 13870 h 44309"/>
                    <a:gd name="connsiteX5" fmla="*/ 0 w 58799"/>
                    <a:gd name="connsiteY5" fmla="*/ 43302 h 4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799" h="44309">
                      <a:moveTo>
                        <a:pt x="95" y="43302"/>
                      </a:moveTo>
                      <a:cubicBezTo>
                        <a:pt x="13716" y="45398"/>
                        <a:pt x="28194" y="44540"/>
                        <a:pt x="40100" y="37682"/>
                      </a:cubicBezTo>
                      <a:cubicBezTo>
                        <a:pt x="52006" y="30824"/>
                        <a:pt x="60579" y="17108"/>
                        <a:pt x="58483" y="3583"/>
                      </a:cubicBezTo>
                      <a:cubicBezTo>
                        <a:pt x="51149" y="2726"/>
                        <a:pt x="37814" y="-1465"/>
                        <a:pt x="30861" y="535"/>
                      </a:cubicBezTo>
                      <a:cubicBezTo>
                        <a:pt x="22193" y="3011"/>
                        <a:pt x="25622" y="4440"/>
                        <a:pt x="23527" y="13870"/>
                      </a:cubicBezTo>
                      <a:cubicBezTo>
                        <a:pt x="21622" y="22728"/>
                        <a:pt x="11335" y="43302"/>
                        <a:pt x="0" y="43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30" name="Graphic 3">
                <a:extLst>
                  <a:ext uri="{FF2B5EF4-FFF2-40B4-BE49-F238E27FC236}">
                    <a16:creationId xmlns:a16="http://schemas.microsoft.com/office/drawing/2014/main" id="{BCC26320-D4B9-DAEA-CFA3-A36899AE37B8}"/>
                  </a:ext>
                </a:extLst>
              </p:cNvPr>
              <p:cNvGrpSpPr/>
              <p:nvPr/>
            </p:nvGrpSpPr>
            <p:grpSpPr>
              <a:xfrm>
                <a:off x="5223414" y="3260026"/>
                <a:ext cx="126396" cy="118545"/>
                <a:chOff x="5223414" y="3260026"/>
                <a:chExt cx="126396" cy="118545"/>
              </a:xfrm>
              <a:solidFill>
                <a:srgbClr val="3D3936"/>
              </a:solidFill>
            </p:grpSpPr>
            <p:sp>
              <p:nvSpPr>
                <p:cNvPr id="18131" name="Freeform: Shape 18130">
                  <a:extLst>
                    <a:ext uri="{FF2B5EF4-FFF2-40B4-BE49-F238E27FC236}">
                      <a16:creationId xmlns:a16="http://schemas.microsoft.com/office/drawing/2014/main" id="{40EBF1C0-65DE-BCFC-8C32-2703B6DDD8AD}"/>
                    </a:ext>
                  </a:extLst>
                </p:cNvPr>
                <p:cNvSpPr/>
                <p:nvPr/>
              </p:nvSpPr>
              <p:spPr>
                <a:xfrm>
                  <a:off x="5235987" y="3350989"/>
                  <a:ext cx="54864" cy="27581"/>
                </a:xfrm>
                <a:custGeom>
                  <a:avLst/>
                  <a:gdLst>
                    <a:gd name="connsiteX0" fmla="*/ 48292 w 54864"/>
                    <a:gd name="connsiteY0" fmla="*/ 0 h 27581"/>
                    <a:gd name="connsiteX1" fmla="*/ 34195 w 54864"/>
                    <a:gd name="connsiteY1" fmla="*/ 15907 h 27581"/>
                    <a:gd name="connsiteX2" fmla="*/ 9906 w 54864"/>
                    <a:gd name="connsiteY2" fmla="*/ 21526 h 27581"/>
                    <a:gd name="connsiteX3" fmla="*/ 0 w 54864"/>
                    <a:gd name="connsiteY3" fmla="*/ 26575 h 27581"/>
                    <a:gd name="connsiteX4" fmla="*/ 40005 w 54864"/>
                    <a:gd name="connsiteY4" fmla="*/ 20955 h 27581"/>
                    <a:gd name="connsiteX5" fmla="*/ 54864 w 54864"/>
                    <a:gd name="connsiteY5" fmla="*/ 5239 h 27581"/>
                    <a:gd name="connsiteX6" fmla="*/ 48197 w 54864"/>
                    <a:gd name="connsiteY6" fmla="*/ 0 h 27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64" h="27581">
                      <a:moveTo>
                        <a:pt x="48292" y="0"/>
                      </a:moveTo>
                      <a:cubicBezTo>
                        <a:pt x="45530" y="6572"/>
                        <a:pt x="40481" y="12382"/>
                        <a:pt x="34195" y="15907"/>
                      </a:cubicBezTo>
                      <a:cubicBezTo>
                        <a:pt x="26860" y="20098"/>
                        <a:pt x="18383" y="21622"/>
                        <a:pt x="9906" y="21526"/>
                      </a:cubicBezTo>
                      <a:cubicBezTo>
                        <a:pt x="6858" y="24479"/>
                        <a:pt x="3524" y="26575"/>
                        <a:pt x="0" y="26575"/>
                      </a:cubicBezTo>
                      <a:cubicBezTo>
                        <a:pt x="13621" y="28670"/>
                        <a:pt x="28099" y="27813"/>
                        <a:pt x="40005" y="20955"/>
                      </a:cubicBezTo>
                      <a:cubicBezTo>
                        <a:pt x="46292" y="17335"/>
                        <a:pt x="51530" y="11716"/>
                        <a:pt x="54864" y="5239"/>
                      </a:cubicBezTo>
                      <a:cubicBezTo>
                        <a:pt x="52388" y="3810"/>
                        <a:pt x="50102" y="2095"/>
                        <a:pt x="48197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32" name="Freeform: Shape 18131">
                  <a:extLst>
                    <a:ext uri="{FF2B5EF4-FFF2-40B4-BE49-F238E27FC236}">
                      <a16:creationId xmlns:a16="http://schemas.microsoft.com/office/drawing/2014/main" id="{A7964645-0E83-37A0-9950-B369C5DAFC14}"/>
                    </a:ext>
                  </a:extLst>
                </p:cNvPr>
                <p:cNvSpPr/>
                <p:nvPr/>
              </p:nvSpPr>
              <p:spPr>
                <a:xfrm>
                  <a:off x="5223414" y="3260026"/>
                  <a:ext cx="126396" cy="104489"/>
                </a:xfrm>
                <a:custGeom>
                  <a:avLst/>
                  <a:gdLst>
                    <a:gd name="connsiteX0" fmla="*/ 109633 w 126396"/>
                    <a:gd name="connsiteY0" fmla="*/ 43053 h 104489"/>
                    <a:gd name="connsiteX1" fmla="*/ 110109 w 126396"/>
                    <a:gd name="connsiteY1" fmla="*/ 38576 h 104489"/>
                    <a:gd name="connsiteX2" fmla="*/ 71533 w 126396"/>
                    <a:gd name="connsiteY2" fmla="*/ 0 h 104489"/>
                    <a:gd name="connsiteX3" fmla="*/ 37433 w 126396"/>
                    <a:gd name="connsiteY3" fmla="*/ 20955 h 104489"/>
                    <a:gd name="connsiteX4" fmla="*/ 32956 w 126396"/>
                    <a:gd name="connsiteY4" fmla="*/ 20479 h 104489"/>
                    <a:gd name="connsiteX5" fmla="*/ 0 w 126396"/>
                    <a:gd name="connsiteY5" fmla="*/ 53435 h 104489"/>
                    <a:gd name="connsiteX6" fmla="*/ 32576 w 126396"/>
                    <a:gd name="connsiteY6" fmla="*/ 86296 h 104489"/>
                    <a:gd name="connsiteX7" fmla="*/ 32576 w 126396"/>
                    <a:gd name="connsiteY7" fmla="*/ 86296 h 104489"/>
                    <a:gd name="connsiteX8" fmla="*/ 32861 w 126396"/>
                    <a:gd name="connsiteY8" fmla="*/ 84487 h 104489"/>
                    <a:gd name="connsiteX9" fmla="*/ 29718 w 126396"/>
                    <a:gd name="connsiteY9" fmla="*/ 84773 h 104489"/>
                    <a:gd name="connsiteX10" fmla="*/ 1238 w 126396"/>
                    <a:gd name="connsiteY10" fmla="*/ 56293 h 104489"/>
                    <a:gd name="connsiteX11" fmla="*/ 29718 w 126396"/>
                    <a:gd name="connsiteY11" fmla="*/ 27813 h 104489"/>
                    <a:gd name="connsiteX12" fmla="*/ 33623 w 126396"/>
                    <a:gd name="connsiteY12" fmla="*/ 28194 h 104489"/>
                    <a:gd name="connsiteX13" fmla="*/ 63151 w 126396"/>
                    <a:gd name="connsiteY13" fmla="*/ 10096 h 104489"/>
                    <a:gd name="connsiteX14" fmla="*/ 96583 w 126396"/>
                    <a:gd name="connsiteY14" fmla="*/ 43529 h 104489"/>
                    <a:gd name="connsiteX15" fmla="*/ 96203 w 126396"/>
                    <a:gd name="connsiteY15" fmla="*/ 47435 h 104489"/>
                    <a:gd name="connsiteX16" fmla="*/ 110585 w 126396"/>
                    <a:gd name="connsiteY16" fmla="*/ 72009 h 104489"/>
                    <a:gd name="connsiteX17" fmla="*/ 82105 w 126396"/>
                    <a:gd name="connsiteY17" fmla="*/ 100489 h 104489"/>
                    <a:gd name="connsiteX18" fmla="*/ 77153 w 126396"/>
                    <a:gd name="connsiteY18" fmla="*/ 99917 h 104489"/>
                    <a:gd name="connsiteX19" fmla="*/ 93440 w 126396"/>
                    <a:gd name="connsiteY19" fmla="*/ 104489 h 104489"/>
                    <a:gd name="connsiteX20" fmla="*/ 126397 w 126396"/>
                    <a:gd name="connsiteY20" fmla="*/ 71533 h 104489"/>
                    <a:gd name="connsiteX21" fmla="*/ 109823 w 126396"/>
                    <a:gd name="connsiteY21" fmla="*/ 43053 h 104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6396" h="104489">
                      <a:moveTo>
                        <a:pt x="109633" y="43053"/>
                      </a:moveTo>
                      <a:cubicBezTo>
                        <a:pt x="109823" y="41529"/>
                        <a:pt x="110109" y="40100"/>
                        <a:pt x="110109" y="38576"/>
                      </a:cubicBezTo>
                      <a:cubicBezTo>
                        <a:pt x="110109" y="17240"/>
                        <a:pt x="92869" y="0"/>
                        <a:pt x="71533" y="0"/>
                      </a:cubicBezTo>
                      <a:cubicBezTo>
                        <a:pt x="56579" y="0"/>
                        <a:pt x="43815" y="8572"/>
                        <a:pt x="37433" y="20955"/>
                      </a:cubicBezTo>
                      <a:cubicBezTo>
                        <a:pt x="36004" y="20765"/>
                        <a:pt x="34480" y="20479"/>
                        <a:pt x="32956" y="20479"/>
                      </a:cubicBezTo>
                      <a:cubicBezTo>
                        <a:pt x="14764" y="20479"/>
                        <a:pt x="0" y="35242"/>
                        <a:pt x="0" y="53435"/>
                      </a:cubicBezTo>
                      <a:cubicBezTo>
                        <a:pt x="0" y="71628"/>
                        <a:pt x="14573" y="86106"/>
                        <a:pt x="32576" y="86296"/>
                      </a:cubicBezTo>
                      <a:cubicBezTo>
                        <a:pt x="32576" y="86296"/>
                        <a:pt x="32576" y="86296"/>
                        <a:pt x="32576" y="86296"/>
                      </a:cubicBezTo>
                      <a:cubicBezTo>
                        <a:pt x="32766" y="85630"/>
                        <a:pt x="32766" y="85058"/>
                        <a:pt x="32861" y="84487"/>
                      </a:cubicBezTo>
                      <a:cubicBezTo>
                        <a:pt x="31814" y="84582"/>
                        <a:pt x="30766" y="84773"/>
                        <a:pt x="29718" y="84773"/>
                      </a:cubicBezTo>
                      <a:cubicBezTo>
                        <a:pt x="14002" y="84773"/>
                        <a:pt x="1238" y="72009"/>
                        <a:pt x="1238" y="56293"/>
                      </a:cubicBezTo>
                      <a:cubicBezTo>
                        <a:pt x="1238" y="40577"/>
                        <a:pt x="14002" y="27813"/>
                        <a:pt x="29718" y="27813"/>
                      </a:cubicBezTo>
                      <a:cubicBezTo>
                        <a:pt x="31052" y="27813"/>
                        <a:pt x="32290" y="28004"/>
                        <a:pt x="33623" y="28194"/>
                      </a:cubicBezTo>
                      <a:cubicBezTo>
                        <a:pt x="39148" y="17431"/>
                        <a:pt x="50292" y="10096"/>
                        <a:pt x="63151" y="10096"/>
                      </a:cubicBezTo>
                      <a:cubicBezTo>
                        <a:pt x="81629" y="10096"/>
                        <a:pt x="96583" y="25051"/>
                        <a:pt x="96583" y="43529"/>
                      </a:cubicBezTo>
                      <a:cubicBezTo>
                        <a:pt x="96583" y="44863"/>
                        <a:pt x="96298" y="46101"/>
                        <a:pt x="96203" y="47435"/>
                      </a:cubicBezTo>
                      <a:cubicBezTo>
                        <a:pt x="104775" y="52387"/>
                        <a:pt x="110585" y="61436"/>
                        <a:pt x="110585" y="72009"/>
                      </a:cubicBezTo>
                      <a:cubicBezTo>
                        <a:pt x="110585" y="87725"/>
                        <a:pt x="97822" y="100489"/>
                        <a:pt x="82105" y="100489"/>
                      </a:cubicBezTo>
                      <a:cubicBezTo>
                        <a:pt x="80391" y="100489"/>
                        <a:pt x="78772" y="100203"/>
                        <a:pt x="77153" y="99917"/>
                      </a:cubicBezTo>
                      <a:cubicBezTo>
                        <a:pt x="81915" y="102680"/>
                        <a:pt x="87440" y="104489"/>
                        <a:pt x="93440" y="104489"/>
                      </a:cubicBezTo>
                      <a:cubicBezTo>
                        <a:pt x="111633" y="104489"/>
                        <a:pt x="126397" y="89726"/>
                        <a:pt x="126397" y="71533"/>
                      </a:cubicBezTo>
                      <a:cubicBezTo>
                        <a:pt x="126397" y="59341"/>
                        <a:pt x="119634" y="48768"/>
                        <a:pt x="109823" y="43053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8101" name="Graphic 3">
              <a:extLst>
                <a:ext uri="{FF2B5EF4-FFF2-40B4-BE49-F238E27FC236}">
                  <a16:creationId xmlns:a16="http://schemas.microsoft.com/office/drawing/2014/main" id="{657BECA0-04EF-E4F8-51BE-907F2AE84F81}"/>
                </a:ext>
              </a:extLst>
            </p:cNvPr>
            <p:cNvGrpSpPr/>
            <p:nvPr/>
          </p:nvGrpSpPr>
          <p:grpSpPr>
            <a:xfrm>
              <a:off x="4724400" y="3289267"/>
              <a:ext cx="92011" cy="82638"/>
              <a:chOff x="4724400" y="3289267"/>
              <a:chExt cx="92011" cy="82638"/>
            </a:xfrm>
          </p:grpSpPr>
          <p:grpSp>
            <p:nvGrpSpPr>
              <p:cNvPr id="18122" name="Graphic 3">
                <a:extLst>
                  <a:ext uri="{FF2B5EF4-FFF2-40B4-BE49-F238E27FC236}">
                    <a16:creationId xmlns:a16="http://schemas.microsoft.com/office/drawing/2014/main" id="{0DFA57F0-2D1D-0E51-29D5-BF93D39F4642}"/>
                  </a:ext>
                </a:extLst>
              </p:cNvPr>
              <p:cNvGrpSpPr/>
              <p:nvPr/>
            </p:nvGrpSpPr>
            <p:grpSpPr>
              <a:xfrm>
                <a:off x="4724400" y="3289267"/>
                <a:ext cx="92011" cy="82638"/>
                <a:chOff x="4724400" y="3289267"/>
                <a:chExt cx="92011" cy="82638"/>
              </a:xfrm>
              <a:solidFill>
                <a:srgbClr val="FFFFFF"/>
              </a:solidFill>
            </p:grpSpPr>
            <p:sp>
              <p:nvSpPr>
                <p:cNvPr id="18124" name="Freeform: Shape 18123">
                  <a:extLst>
                    <a:ext uri="{FF2B5EF4-FFF2-40B4-BE49-F238E27FC236}">
                      <a16:creationId xmlns:a16="http://schemas.microsoft.com/office/drawing/2014/main" id="{EE198A51-692F-1355-6E0E-F5496AAD3B7A}"/>
                    </a:ext>
                  </a:extLst>
                </p:cNvPr>
                <p:cNvSpPr/>
                <p:nvPr/>
              </p:nvSpPr>
              <p:spPr>
                <a:xfrm>
                  <a:off x="4724400" y="3289267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25" name="Freeform: Shape 18124">
                  <a:extLst>
                    <a:ext uri="{FF2B5EF4-FFF2-40B4-BE49-F238E27FC236}">
                      <a16:creationId xmlns:a16="http://schemas.microsoft.com/office/drawing/2014/main" id="{EC5131BD-6F3D-9E58-D50B-4A81867B25C4}"/>
                    </a:ext>
                  </a:extLst>
                </p:cNvPr>
                <p:cNvSpPr/>
                <p:nvPr/>
              </p:nvSpPr>
              <p:spPr>
                <a:xfrm>
                  <a:off x="4724400" y="3319271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26" name="Freeform: Shape 18125">
                  <a:extLst>
                    <a:ext uri="{FF2B5EF4-FFF2-40B4-BE49-F238E27FC236}">
                      <a16:creationId xmlns:a16="http://schemas.microsoft.com/office/drawing/2014/main" id="{C438EF4A-6C4A-56AB-C6AB-30B2A00FBA29}"/>
                    </a:ext>
                  </a:extLst>
                </p:cNvPr>
                <p:cNvSpPr/>
                <p:nvPr/>
              </p:nvSpPr>
              <p:spPr>
                <a:xfrm>
                  <a:off x="4768405" y="330612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27" name="Freeform: Shape 18126">
                  <a:extLst>
                    <a:ext uri="{FF2B5EF4-FFF2-40B4-BE49-F238E27FC236}">
                      <a16:creationId xmlns:a16="http://schemas.microsoft.com/office/drawing/2014/main" id="{31A7FD2B-7B54-B1F9-91B1-308D2A38B52F}"/>
                    </a:ext>
                  </a:extLst>
                </p:cNvPr>
                <p:cNvSpPr/>
                <p:nvPr/>
              </p:nvSpPr>
              <p:spPr>
                <a:xfrm>
                  <a:off x="4761700" y="3339571"/>
                  <a:ext cx="42805" cy="32334"/>
                </a:xfrm>
                <a:custGeom>
                  <a:avLst/>
                  <a:gdLst>
                    <a:gd name="connsiteX0" fmla="*/ 42805 w 42805"/>
                    <a:gd name="connsiteY0" fmla="*/ 31611 h 32334"/>
                    <a:gd name="connsiteX1" fmla="*/ 13659 w 42805"/>
                    <a:gd name="connsiteY1" fmla="*/ 27515 h 32334"/>
                    <a:gd name="connsiteX2" fmla="*/ 228 w 42805"/>
                    <a:gd name="connsiteY2" fmla="*/ 2655 h 32334"/>
                    <a:gd name="connsiteX3" fmla="*/ 20326 w 42805"/>
                    <a:gd name="connsiteY3" fmla="*/ 369 h 32334"/>
                    <a:gd name="connsiteX4" fmla="*/ 25660 w 42805"/>
                    <a:gd name="connsiteY4" fmla="*/ 10084 h 32334"/>
                    <a:gd name="connsiteX5" fmla="*/ 42805 w 42805"/>
                    <a:gd name="connsiteY5" fmla="*/ 31516 h 32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805" h="32334">
                      <a:moveTo>
                        <a:pt x="42805" y="31611"/>
                      </a:moveTo>
                      <a:cubicBezTo>
                        <a:pt x="32899" y="33135"/>
                        <a:pt x="22326" y="32468"/>
                        <a:pt x="13659" y="27515"/>
                      </a:cubicBezTo>
                      <a:cubicBezTo>
                        <a:pt x="4991" y="22562"/>
                        <a:pt x="-1296" y="12561"/>
                        <a:pt x="228" y="2655"/>
                      </a:cubicBezTo>
                      <a:cubicBezTo>
                        <a:pt x="5562" y="2083"/>
                        <a:pt x="15278" y="-1060"/>
                        <a:pt x="20326" y="369"/>
                      </a:cubicBezTo>
                      <a:cubicBezTo>
                        <a:pt x="26708" y="2179"/>
                        <a:pt x="24136" y="3226"/>
                        <a:pt x="25660" y="10084"/>
                      </a:cubicBezTo>
                      <a:cubicBezTo>
                        <a:pt x="27089" y="16466"/>
                        <a:pt x="34518" y="31516"/>
                        <a:pt x="42805" y="315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28" name="Freeform: Shape 18127">
                  <a:extLst>
                    <a:ext uri="{FF2B5EF4-FFF2-40B4-BE49-F238E27FC236}">
                      <a16:creationId xmlns:a16="http://schemas.microsoft.com/office/drawing/2014/main" id="{406C7C0F-56E0-BB58-C808-1E0D44EF67A3}"/>
                    </a:ext>
                  </a:extLst>
                </p:cNvPr>
                <p:cNvSpPr/>
                <p:nvPr/>
              </p:nvSpPr>
              <p:spPr>
                <a:xfrm>
                  <a:off x="4761738" y="3289267"/>
                  <a:ext cx="48006" cy="48006"/>
                </a:xfrm>
                <a:custGeom>
                  <a:avLst/>
                  <a:gdLst>
                    <a:gd name="connsiteX0" fmla="*/ 48006 w 48006"/>
                    <a:gd name="connsiteY0" fmla="*/ 24003 h 48006"/>
                    <a:gd name="connsiteX1" fmla="*/ 24003 w 48006"/>
                    <a:gd name="connsiteY1" fmla="*/ 48006 h 48006"/>
                    <a:gd name="connsiteX2" fmla="*/ 0 w 48006"/>
                    <a:gd name="connsiteY2" fmla="*/ 24003 h 48006"/>
                    <a:gd name="connsiteX3" fmla="*/ 24003 w 48006"/>
                    <a:gd name="connsiteY3" fmla="*/ 0 h 48006"/>
                    <a:gd name="connsiteX4" fmla="*/ 48006 w 48006"/>
                    <a:gd name="connsiteY4" fmla="*/ 24003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6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6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123" name="Freeform: Shape 18122">
                <a:extLst>
                  <a:ext uri="{FF2B5EF4-FFF2-40B4-BE49-F238E27FC236}">
                    <a16:creationId xmlns:a16="http://schemas.microsoft.com/office/drawing/2014/main" id="{7927AC6B-E63A-FB3C-C742-F3E9B4E5981E}"/>
                  </a:ext>
                </a:extLst>
              </p:cNvPr>
              <p:cNvSpPr/>
              <p:nvPr/>
            </p:nvSpPr>
            <p:spPr>
              <a:xfrm>
                <a:off x="4725066" y="3289267"/>
                <a:ext cx="91344" cy="82638"/>
              </a:xfrm>
              <a:custGeom>
                <a:avLst/>
                <a:gdLst>
                  <a:gd name="connsiteX0" fmla="*/ 91250 w 91344"/>
                  <a:gd name="connsiteY0" fmla="*/ 40862 h 82638"/>
                  <a:gd name="connsiteX1" fmla="*/ 84582 w 91344"/>
                  <a:gd name="connsiteY1" fmla="*/ 24289 h 82638"/>
                  <a:gd name="connsiteX2" fmla="*/ 84582 w 91344"/>
                  <a:gd name="connsiteY2" fmla="*/ 24003 h 82638"/>
                  <a:gd name="connsiteX3" fmla="*/ 60579 w 91344"/>
                  <a:gd name="connsiteY3" fmla="*/ 0 h 82638"/>
                  <a:gd name="connsiteX4" fmla="*/ 55150 w 91344"/>
                  <a:gd name="connsiteY4" fmla="*/ 667 h 82638"/>
                  <a:gd name="connsiteX5" fmla="*/ 71152 w 91344"/>
                  <a:gd name="connsiteY5" fmla="*/ 21050 h 82638"/>
                  <a:gd name="connsiteX6" fmla="*/ 71152 w 91344"/>
                  <a:gd name="connsiteY6" fmla="*/ 21241 h 82638"/>
                  <a:gd name="connsiteX7" fmla="*/ 77057 w 91344"/>
                  <a:gd name="connsiteY7" fmla="*/ 35814 h 82638"/>
                  <a:gd name="connsiteX8" fmla="*/ 56007 w 91344"/>
                  <a:gd name="connsiteY8" fmla="*/ 56864 h 82638"/>
                  <a:gd name="connsiteX9" fmla="*/ 52769 w 91344"/>
                  <a:gd name="connsiteY9" fmla="*/ 56579 h 82638"/>
                  <a:gd name="connsiteX10" fmla="*/ 66675 w 91344"/>
                  <a:gd name="connsiteY10" fmla="*/ 72009 h 82638"/>
                  <a:gd name="connsiteX11" fmla="*/ 41053 w 91344"/>
                  <a:gd name="connsiteY11" fmla="*/ 68389 h 82638"/>
                  <a:gd name="connsiteX12" fmla="*/ 33147 w 91344"/>
                  <a:gd name="connsiteY12" fmla="*/ 61151 h 82638"/>
                  <a:gd name="connsiteX13" fmla="*/ 17336 w 91344"/>
                  <a:gd name="connsiteY13" fmla="*/ 68485 h 82638"/>
                  <a:gd name="connsiteX14" fmla="*/ 0 w 91344"/>
                  <a:gd name="connsiteY14" fmla="*/ 59436 h 82638"/>
                  <a:gd name="connsiteX15" fmla="*/ 23336 w 91344"/>
                  <a:gd name="connsiteY15" fmla="*/ 77914 h 82638"/>
                  <a:gd name="connsiteX16" fmla="*/ 41339 w 91344"/>
                  <a:gd name="connsiteY16" fmla="*/ 69628 h 82638"/>
                  <a:gd name="connsiteX17" fmla="*/ 50292 w 91344"/>
                  <a:gd name="connsiteY17" fmla="*/ 77819 h 82638"/>
                  <a:gd name="connsiteX18" fmla="*/ 79439 w 91344"/>
                  <a:gd name="connsiteY18" fmla="*/ 81915 h 82638"/>
                  <a:gd name="connsiteX19" fmla="*/ 63627 w 91344"/>
                  <a:gd name="connsiteY19" fmla="*/ 64389 h 82638"/>
                  <a:gd name="connsiteX20" fmla="*/ 67342 w 91344"/>
                  <a:gd name="connsiteY20" fmla="*/ 64770 h 82638"/>
                  <a:gd name="connsiteX21" fmla="*/ 91345 w 91344"/>
                  <a:gd name="connsiteY21" fmla="*/ 40767 h 82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1344" h="82638">
                    <a:moveTo>
                      <a:pt x="91250" y="40862"/>
                    </a:moveTo>
                    <a:cubicBezTo>
                      <a:pt x="91250" y="34481"/>
                      <a:pt x="88678" y="28670"/>
                      <a:pt x="84582" y="24289"/>
                    </a:cubicBezTo>
                    <a:cubicBezTo>
                      <a:pt x="84582" y="24289"/>
                      <a:pt x="84582" y="24098"/>
                      <a:pt x="84582" y="24003"/>
                    </a:cubicBezTo>
                    <a:cubicBezTo>
                      <a:pt x="84582" y="10763"/>
                      <a:pt x="73819" y="0"/>
                      <a:pt x="60579" y="0"/>
                    </a:cubicBezTo>
                    <a:cubicBezTo>
                      <a:pt x="58674" y="0"/>
                      <a:pt x="56960" y="286"/>
                      <a:pt x="55150" y="667"/>
                    </a:cubicBezTo>
                    <a:cubicBezTo>
                      <a:pt x="64294" y="2953"/>
                      <a:pt x="71152" y="11144"/>
                      <a:pt x="71152" y="21050"/>
                    </a:cubicBezTo>
                    <a:cubicBezTo>
                      <a:pt x="71152" y="21050"/>
                      <a:pt x="71152" y="21241"/>
                      <a:pt x="71152" y="21241"/>
                    </a:cubicBezTo>
                    <a:cubicBezTo>
                      <a:pt x="74771" y="25051"/>
                      <a:pt x="77057" y="30099"/>
                      <a:pt x="77057" y="35814"/>
                    </a:cubicBezTo>
                    <a:cubicBezTo>
                      <a:pt x="77057" y="47435"/>
                      <a:pt x="67628" y="56864"/>
                      <a:pt x="56007" y="56864"/>
                    </a:cubicBezTo>
                    <a:cubicBezTo>
                      <a:pt x="54864" y="56864"/>
                      <a:pt x="53816" y="56674"/>
                      <a:pt x="52769" y="56579"/>
                    </a:cubicBezTo>
                    <a:cubicBezTo>
                      <a:pt x="55150" y="62865"/>
                      <a:pt x="60674" y="72009"/>
                      <a:pt x="66675" y="72009"/>
                    </a:cubicBezTo>
                    <a:cubicBezTo>
                      <a:pt x="58007" y="73342"/>
                      <a:pt x="48673" y="72771"/>
                      <a:pt x="41053" y="68389"/>
                    </a:cubicBezTo>
                    <a:cubicBezTo>
                      <a:pt x="38005" y="66580"/>
                      <a:pt x="35243" y="64103"/>
                      <a:pt x="33147" y="61151"/>
                    </a:cubicBezTo>
                    <a:cubicBezTo>
                      <a:pt x="29242" y="65627"/>
                      <a:pt x="23622" y="68485"/>
                      <a:pt x="17336" y="68485"/>
                    </a:cubicBezTo>
                    <a:cubicBezTo>
                      <a:pt x="10192" y="68485"/>
                      <a:pt x="3810" y="64865"/>
                      <a:pt x="0" y="59436"/>
                    </a:cubicBezTo>
                    <a:cubicBezTo>
                      <a:pt x="2477" y="70009"/>
                      <a:pt x="11906" y="77914"/>
                      <a:pt x="23336" y="77914"/>
                    </a:cubicBezTo>
                    <a:cubicBezTo>
                      <a:pt x="30575" y="77914"/>
                      <a:pt x="36957" y="74676"/>
                      <a:pt x="41339" y="69628"/>
                    </a:cubicBezTo>
                    <a:cubicBezTo>
                      <a:pt x="43720" y="72962"/>
                      <a:pt x="46768" y="75819"/>
                      <a:pt x="50292" y="77819"/>
                    </a:cubicBezTo>
                    <a:cubicBezTo>
                      <a:pt x="58960" y="82772"/>
                      <a:pt x="69533" y="83439"/>
                      <a:pt x="79439" y="81915"/>
                    </a:cubicBezTo>
                    <a:cubicBezTo>
                      <a:pt x="72581" y="81915"/>
                      <a:pt x="66294" y="71628"/>
                      <a:pt x="63627" y="64389"/>
                    </a:cubicBezTo>
                    <a:cubicBezTo>
                      <a:pt x="64865" y="64580"/>
                      <a:pt x="66008" y="64770"/>
                      <a:pt x="67342" y="64770"/>
                    </a:cubicBezTo>
                    <a:cubicBezTo>
                      <a:pt x="80582" y="64770"/>
                      <a:pt x="91345" y="54007"/>
                      <a:pt x="91345" y="40767"/>
                    </a:cubicBezTo>
                    <a:close/>
                  </a:path>
                </a:pathLst>
              </a:custGeom>
              <a:solidFill>
                <a:srgbClr val="3D3936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8102" name="Graphic 3">
              <a:extLst>
                <a:ext uri="{FF2B5EF4-FFF2-40B4-BE49-F238E27FC236}">
                  <a16:creationId xmlns:a16="http://schemas.microsoft.com/office/drawing/2014/main" id="{D2277D9A-C777-8A31-4601-9B672A51F3EE}"/>
                </a:ext>
              </a:extLst>
            </p:cNvPr>
            <p:cNvGrpSpPr/>
            <p:nvPr/>
          </p:nvGrpSpPr>
          <p:grpSpPr>
            <a:xfrm>
              <a:off x="5235511" y="3603211"/>
              <a:ext cx="99917" cy="93821"/>
              <a:chOff x="5235511" y="3603211"/>
              <a:chExt cx="99917" cy="93821"/>
            </a:xfrm>
          </p:grpSpPr>
          <p:grpSp>
            <p:nvGrpSpPr>
              <p:cNvPr id="18113" name="Graphic 3">
                <a:extLst>
                  <a:ext uri="{FF2B5EF4-FFF2-40B4-BE49-F238E27FC236}">
                    <a16:creationId xmlns:a16="http://schemas.microsoft.com/office/drawing/2014/main" id="{829C227A-630E-3B83-EC84-B784771A54B2}"/>
                  </a:ext>
                </a:extLst>
              </p:cNvPr>
              <p:cNvGrpSpPr/>
              <p:nvPr/>
            </p:nvGrpSpPr>
            <p:grpSpPr>
              <a:xfrm>
                <a:off x="5235511" y="3603211"/>
                <a:ext cx="99917" cy="93821"/>
                <a:chOff x="5235511" y="3603211"/>
                <a:chExt cx="99917" cy="93821"/>
              </a:xfrm>
              <a:solidFill>
                <a:srgbClr val="FFFFFF"/>
              </a:solidFill>
            </p:grpSpPr>
            <p:sp>
              <p:nvSpPr>
                <p:cNvPr id="18117" name="Freeform: Shape 18116">
                  <a:extLst>
                    <a:ext uri="{FF2B5EF4-FFF2-40B4-BE49-F238E27FC236}">
                      <a16:creationId xmlns:a16="http://schemas.microsoft.com/office/drawing/2014/main" id="{0546F073-0008-A0C7-F4F3-8141BEDF388F}"/>
                    </a:ext>
                  </a:extLst>
                </p:cNvPr>
                <p:cNvSpPr/>
                <p:nvPr/>
              </p:nvSpPr>
              <p:spPr>
                <a:xfrm>
                  <a:off x="5279231" y="3631596"/>
                  <a:ext cx="56197" cy="56197"/>
                </a:xfrm>
                <a:custGeom>
                  <a:avLst/>
                  <a:gdLst>
                    <a:gd name="connsiteX0" fmla="*/ 56198 w 56197"/>
                    <a:gd name="connsiteY0" fmla="*/ 28099 h 56197"/>
                    <a:gd name="connsiteX1" fmla="*/ 28099 w 56197"/>
                    <a:gd name="connsiteY1" fmla="*/ 56197 h 56197"/>
                    <a:gd name="connsiteX2" fmla="*/ 0 w 56197"/>
                    <a:gd name="connsiteY2" fmla="*/ 28099 h 56197"/>
                    <a:gd name="connsiteX3" fmla="*/ 28099 w 56197"/>
                    <a:gd name="connsiteY3" fmla="*/ 0 h 56197"/>
                    <a:gd name="connsiteX4" fmla="*/ 56198 w 56197"/>
                    <a:gd name="connsiteY4" fmla="*/ 28099 h 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97" h="56197">
                      <a:moveTo>
                        <a:pt x="56198" y="28099"/>
                      </a:moveTo>
                      <a:cubicBezTo>
                        <a:pt x="56198" y="43617"/>
                        <a:pt x="43617" y="56197"/>
                        <a:pt x="28099" y="56197"/>
                      </a:cubicBezTo>
                      <a:cubicBezTo>
                        <a:pt x="12580" y="56197"/>
                        <a:pt x="0" y="43617"/>
                        <a:pt x="0" y="28099"/>
                      </a:cubicBezTo>
                      <a:cubicBezTo>
                        <a:pt x="0" y="12580"/>
                        <a:pt x="12580" y="0"/>
                        <a:pt x="28099" y="0"/>
                      </a:cubicBezTo>
                      <a:cubicBezTo>
                        <a:pt x="43617" y="0"/>
                        <a:pt x="56198" y="12580"/>
                        <a:pt x="56198" y="280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18" name="Freeform: Shape 18117">
                  <a:extLst>
                    <a:ext uri="{FF2B5EF4-FFF2-40B4-BE49-F238E27FC236}">
                      <a16:creationId xmlns:a16="http://schemas.microsoft.com/office/drawing/2014/main" id="{D33E8C61-C755-642C-7340-B13117DE6105}"/>
                    </a:ext>
                  </a:extLst>
                </p:cNvPr>
                <p:cNvSpPr/>
                <p:nvPr/>
              </p:nvSpPr>
              <p:spPr>
                <a:xfrm>
                  <a:off x="5260752" y="3649027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7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19" name="Freeform: Shape 18118">
                  <a:extLst>
                    <a:ext uri="{FF2B5EF4-FFF2-40B4-BE49-F238E27FC236}">
                      <a16:creationId xmlns:a16="http://schemas.microsoft.com/office/drawing/2014/main" id="{61EDEBE7-0F20-87BA-536E-C2FF9FD34326}"/>
                    </a:ext>
                  </a:extLst>
                </p:cNvPr>
                <p:cNvSpPr/>
                <p:nvPr/>
              </p:nvSpPr>
              <p:spPr>
                <a:xfrm>
                  <a:off x="5256847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6" y="48006"/>
                        <a:pt x="0" y="37259"/>
                        <a:pt x="0" y="24003"/>
                      </a:cubicBezTo>
                      <a:cubicBezTo>
                        <a:pt x="0" y="10747"/>
                        <a:pt x="10746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20" name="Freeform: Shape 18119">
                  <a:extLst>
                    <a:ext uri="{FF2B5EF4-FFF2-40B4-BE49-F238E27FC236}">
                      <a16:creationId xmlns:a16="http://schemas.microsoft.com/office/drawing/2014/main" id="{B66E693C-5A46-3CFC-7F14-0F25FEADB65A}"/>
                    </a:ext>
                  </a:extLst>
                </p:cNvPr>
                <p:cNvSpPr/>
                <p:nvPr/>
              </p:nvSpPr>
              <p:spPr>
                <a:xfrm>
                  <a:off x="5235511" y="3630739"/>
                  <a:ext cx="42671" cy="31778"/>
                </a:xfrm>
                <a:custGeom>
                  <a:avLst/>
                  <a:gdLst>
                    <a:gd name="connsiteX0" fmla="*/ 95 w 42671"/>
                    <a:gd name="connsiteY0" fmla="*/ 0 h 31778"/>
                    <a:gd name="connsiteX1" fmla="*/ 14669 w 42671"/>
                    <a:gd name="connsiteY1" fmla="*/ 25622 h 31778"/>
                    <a:gd name="connsiteX2" fmla="*/ 42672 w 42671"/>
                    <a:gd name="connsiteY2" fmla="*/ 28956 h 31778"/>
                    <a:gd name="connsiteX3" fmla="*/ 37338 w 42671"/>
                    <a:gd name="connsiteY3" fmla="*/ 9430 h 31778"/>
                    <a:gd name="connsiteX4" fmla="*/ 26289 w 42671"/>
                    <a:gd name="connsiteY4" fmla="*/ 8001 h 31778"/>
                    <a:gd name="connsiteX5" fmla="*/ 0 w 42671"/>
                    <a:gd name="connsiteY5" fmla="*/ 0 h 317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71" h="31778">
                      <a:moveTo>
                        <a:pt x="95" y="0"/>
                      </a:moveTo>
                      <a:cubicBezTo>
                        <a:pt x="2286" y="9715"/>
                        <a:pt x="6763" y="19336"/>
                        <a:pt x="14669" y="25622"/>
                      </a:cubicBezTo>
                      <a:cubicBezTo>
                        <a:pt x="22574" y="31909"/>
                        <a:pt x="34100" y="34004"/>
                        <a:pt x="42672" y="28956"/>
                      </a:cubicBezTo>
                      <a:cubicBezTo>
                        <a:pt x="41243" y="23813"/>
                        <a:pt x="40576" y="13621"/>
                        <a:pt x="37338" y="9430"/>
                      </a:cubicBezTo>
                      <a:cubicBezTo>
                        <a:pt x="33338" y="4191"/>
                        <a:pt x="33242" y="6858"/>
                        <a:pt x="26289" y="8001"/>
                      </a:cubicBezTo>
                      <a:cubicBezTo>
                        <a:pt x="19812" y="9049"/>
                        <a:pt x="3048" y="762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21" name="Freeform: Shape 18120">
                  <a:extLst>
                    <a:ext uri="{FF2B5EF4-FFF2-40B4-BE49-F238E27FC236}">
                      <a16:creationId xmlns:a16="http://schemas.microsoft.com/office/drawing/2014/main" id="{F8C253F6-EFF2-0FCD-26C8-62BA0FD25E1D}"/>
                    </a:ext>
                  </a:extLst>
                </p:cNvPr>
                <p:cNvSpPr/>
                <p:nvPr/>
              </p:nvSpPr>
              <p:spPr>
                <a:xfrm>
                  <a:off x="5274945" y="3603211"/>
                  <a:ext cx="48006" cy="48005"/>
                </a:xfrm>
                <a:custGeom>
                  <a:avLst/>
                  <a:gdLst>
                    <a:gd name="connsiteX0" fmla="*/ 48006 w 48006"/>
                    <a:gd name="connsiteY0" fmla="*/ 24003 h 48005"/>
                    <a:gd name="connsiteX1" fmla="*/ 24003 w 48006"/>
                    <a:gd name="connsiteY1" fmla="*/ 48006 h 48005"/>
                    <a:gd name="connsiteX2" fmla="*/ 0 w 48006"/>
                    <a:gd name="connsiteY2" fmla="*/ 24003 h 48005"/>
                    <a:gd name="connsiteX3" fmla="*/ 24003 w 48006"/>
                    <a:gd name="connsiteY3" fmla="*/ 0 h 48005"/>
                    <a:gd name="connsiteX4" fmla="*/ 48006 w 48006"/>
                    <a:gd name="connsiteY4" fmla="*/ 24003 h 4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006" h="48005">
                      <a:moveTo>
                        <a:pt x="48006" y="24003"/>
                      </a:moveTo>
                      <a:cubicBezTo>
                        <a:pt x="48006" y="37259"/>
                        <a:pt x="37259" y="48006"/>
                        <a:pt x="24003" y="48006"/>
                      </a:cubicBezTo>
                      <a:cubicBezTo>
                        <a:pt x="10747" y="48006"/>
                        <a:pt x="0" y="37259"/>
                        <a:pt x="0" y="24003"/>
                      </a:cubicBezTo>
                      <a:cubicBezTo>
                        <a:pt x="0" y="10747"/>
                        <a:pt x="10747" y="0"/>
                        <a:pt x="24003" y="0"/>
                      </a:cubicBezTo>
                      <a:cubicBezTo>
                        <a:pt x="37259" y="0"/>
                        <a:pt x="48006" y="10746"/>
                        <a:pt x="48006" y="2400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14" name="Graphic 3">
                <a:extLst>
                  <a:ext uri="{FF2B5EF4-FFF2-40B4-BE49-F238E27FC236}">
                    <a16:creationId xmlns:a16="http://schemas.microsoft.com/office/drawing/2014/main" id="{5AC2472B-563E-66EF-4576-2936CC4FDB17}"/>
                  </a:ext>
                </a:extLst>
              </p:cNvPr>
              <p:cNvGrpSpPr/>
              <p:nvPr/>
            </p:nvGrpSpPr>
            <p:grpSpPr>
              <a:xfrm>
                <a:off x="5241607" y="3603259"/>
                <a:ext cx="93804" cy="93539"/>
                <a:chOff x="5241607" y="3603259"/>
                <a:chExt cx="93804" cy="93539"/>
              </a:xfrm>
              <a:solidFill>
                <a:srgbClr val="3D3936"/>
              </a:solidFill>
            </p:grpSpPr>
            <p:sp>
              <p:nvSpPr>
                <p:cNvPr id="18115" name="Freeform: Shape 18114">
                  <a:extLst>
                    <a:ext uri="{FF2B5EF4-FFF2-40B4-BE49-F238E27FC236}">
                      <a16:creationId xmlns:a16="http://schemas.microsoft.com/office/drawing/2014/main" id="{FECDD624-AC9D-567B-49E6-E2C30CB3D115}"/>
                    </a:ext>
                  </a:extLst>
                </p:cNvPr>
                <p:cNvSpPr/>
                <p:nvPr/>
              </p:nvSpPr>
              <p:spPr>
                <a:xfrm>
                  <a:off x="5241607" y="3646169"/>
                  <a:ext cx="13811" cy="12287"/>
                </a:xfrm>
                <a:custGeom>
                  <a:avLst/>
                  <a:gdLst>
                    <a:gd name="connsiteX0" fmla="*/ 13811 w 13811"/>
                    <a:gd name="connsiteY0" fmla="*/ 7144 h 12287"/>
                    <a:gd name="connsiteX1" fmla="*/ 2000 w 13811"/>
                    <a:gd name="connsiteY1" fmla="*/ 2000 h 12287"/>
                    <a:gd name="connsiteX2" fmla="*/ 0 w 13811"/>
                    <a:gd name="connsiteY2" fmla="*/ 0 h 12287"/>
                    <a:gd name="connsiteX3" fmla="*/ 8477 w 13811"/>
                    <a:gd name="connsiteY3" fmla="*/ 10192 h 12287"/>
                    <a:gd name="connsiteX4" fmla="*/ 12002 w 13811"/>
                    <a:gd name="connsiteY4" fmla="*/ 12287 h 12287"/>
                    <a:gd name="connsiteX5" fmla="*/ 13811 w 13811"/>
                    <a:gd name="connsiteY5" fmla="*/ 7144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811" h="12287">
                      <a:moveTo>
                        <a:pt x="13811" y="7144"/>
                      </a:moveTo>
                      <a:cubicBezTo>
                        <a:pt x="9525" y="6477"/>
                        <a:pt x="5334" y="4667"/>
                        <a:pt x="2000" y="2000"/>
                      </a:cubicBezTo>
                      <a:cubicBezTo>
                        <a:pt x="1238" y="1429"/>
                        <a:pt x="667" y="667"/>
                        <a:pt x="0" y="0"/>
                      </a:cubicBezTo>
                      <a:cubicBezTo>
                        <a:pt x="2286" y="3905"/>
                        <a:pt x="5048" y="7429"/>
                        <a:pt x="8477" y="10192"/>
                      </a:cubicBezTo>
                      <a:cubicBezTo>
                        <a:pt x="9525" y="11049"/>
                        <a:pt x="10858" y="11620"/>
                        <a:pt x="12002" y="12287"/>
                      </a:cubicBezTo>
                      <a:cubicBezTo>
                        <a:pt x="12382" y="10477"/>
                        <a:pt x="12954" y="8763"/>
                        <a:pt x="13811" y="7144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16" name="Freeform: Shape 18115">
                  <a:extLst>
                    <a:ext uri="{FF2B5EF4-FFF2-40B4-BE49-F238E27FC236}">
                      <a16:creationId xmlns:a16="http://schemas.microsoft.com/office/drawing/2014/main" id="{E372CA99-47E2-A47B-9C35-C9174A7A97A9}"/>
                    </a:ext>
                  </a:extLst>
                </p:cNvPr>
                <p:cNvSpPr/>
                <p:nvPr/>
              </p:nvSpPr>
              <p:spPr>
                <a:xfrm>
                  <a:off x="5261895" y="3603259"/>
                  <a:ext cx="73516" cy="93539"/>
                </a:xfrm>
                <a:custGeom>
                  <a:avLst/>
                  <a:gdLst>
                    <a:gd name="connsiteX0" fmla="*/ 71533 w 73516"/>
                    <a:gd name="connsiteY0" fmla="*/ 46053 h 93539"/>
                    <a:gd name="connsiteX1" fmla="*/ 59436 w 73516"/>
                    <a:gd name="connsiteY1" fmla="*/ 32146 h 93539"/>
                    <a:gd name="connsiteX2" fmla="*/ 59341 w 73516"/>
                    <a:gd name="connsiteY2" fmla="*/ 15097 h 93539"/>
                    <a:gd name="connsiteX3" fmla="*/ 34385 w 73516"/>
                    <a:gd name="connsiteY3" fmla="*/ 142 h 93539"/>
                    <a:gd name="connsiteX4" fmla="*/ 44577 w 73516"/>
                    <a:gd name="connsiteY4" fmla="*/ 11191 h 93539"/>
                    <a:gd name="connsiteX5" fmla="*/ 44672 w 73516"/>
                    <a:gd name="connsiteY5" fmla="*/ 26241 h 93539"/>
                    <a:gd name="connsiteX6" fmla="*/ 55340 w 73516"/>
                    <a:gd name="connsiteY6" fmla="*/ 38528 h 93539"/>
                    <a:gd name="connsiteX7" fmla="*/ 41339 w 73516"/>
                    <a:gd name="connsiteY7" fmla="*/ 70818 h 93539"/>
                    <a:gd name="connsiteX8" fmla="*/ 29147 w 73516"/>
                    <a:gd name="connsiteY8" fmla="*/ 72247 h 93539"/>
                    <a:gd name="connsiteX9" fmla="*/ 20098 w 73516"/>
                    <a:gd name="connsiteY9" fmla="*/ 79200 h 93539"/>
                    <a:gd name="connsiteX10" fmla="*/ 0 w 73516"/>
                    <a:gd name="connsiteY10" fmla="*/ 76723 h 93539"/>
                    <a:gd name="connsiteX11" fmla="*/ 476 w 73516"/>
                    <a:gd name="connsiteY11" fmla="*/ 78343 h 93539"/>
                    <a:gd name="connsiteX12" fmla="*/ 31623 w 73516"/>
                    <a:gd name="connsiteY12" fmla="*/ 91868 h 93539"/>
                    <a:gd name="connsiteX13" fmla="*/ 41910 w 73516"/>
                    <a:gd name="connsiteY13" fmla="*/ 83962 h 93539"/>
                    <a:gd name="connsiteX14" fmla="*/ 55721 w 73516"/>
                    <a:gd name="connsiteY14" fmla="*/ 82343 h 93539"/>
                    <a:gd name="connsiteX15" fmla="*/ 71533 w 73516"/>
                    <a:gd name="connsiteY15" fmla="*/ 45862 h 93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3516" h="93539">
                      <a:moveTo>
                        <a:pt x="71533" y="46053"/>
                      </a:moveTo>
                      <a:cubicBezTo>
                        <a:pt x="69151" y="39957"/>
                        <a:pt x="64770" y="35290"/>
                        <a:pt x="59436" y="32146"/>
                      </a:cubicBezTo>
                      <a:cubicBezTo>
                        <a:pt x="61341" y="26812"/>
                        <a:pt x="61531" y="20812"/>
                        <a:pt x="59341" y="15097"/>
                      </a:cubicBezTo>
                      <a:cubicBezTo>
                        <a:pt x="55245" y="4810"/>
                        <a:pt x="44863" y="-1001"/>
                        <a:pt x="34385" y="142"/>
                      </a:cubicBezTo>
                      <a:cubicBezTo>
                        <a:pt x="38862" y="2428"/>
                        <a:pt x="42672" y="6143"/>
                        <a:pt x="44577" y="11191"/>
                      </a:cubicBezTo>
                      <a:cubicBezTo>
                        <a:pt x="46577" y="16240"/>
                        <a:pt x="46387" y="21574"/>
                        <a:pt x="44672" y="26241"/>
                      </a:cubicBezTo>
                      <a:cubicBezTo>
                        <a:pt x="49340" y="28908"/>
                        <a:pt x="53245" y="33099"/>
                        <a:pt x="55340" y="38528"/>
                      </a:cubicBezTo>
                      <a:cubicBezTo>
                        <a:pt x="60389" y="51292"/>
                        <a:pt x="54102" y="65770"/>
                        <a:pt x="41339" y="70818"/>
                      </a:cubicBezTo>
                      <a:cubicBezTo>
                        <a:pt x="37338" y="72437"/>
                        <a:pt x="33147" y="72723"/>
                        <a:pt x="29147" y="72247"/>
                      </a:cubicBezTo>
                      <a:cubicBezTo>
                        <a:pt x="26860" y="75295"/>
                        <a:pt x="23813" y="77771"/>
                        <a:pt x="20098" y="79200"/>
                      </a:cubicBezTo>
                      <a:cubicBezTo>
                        <a:pt x="13145" y="81962"/>
                        <a:pt x="5715" y="80724"/>
                        <a:pt x="0" y="76723"/>
                      </a:cubicBezTo>
                      <a:cubicBezTo>
                        <a:pt x="191" y="77295"/>
                        <a:pt x="191" y="77771"/>
                        <a:pt x="476" y="78343"/>
                      </a:cubicBezTo>
                      <a:cubicBezTo>
                        <a:pt x="5334" y="90630"/>
                        <a:pt x="19241" y="96726"/>
                        <a:pt x="31623" y="91868"/>
                      </a:cubicBezTo>
                      <a:cubicBezTo>
                        <a:pt x="35909" y="90154"/>
                        <a:pt x="39338" y="87391"/>
                        <a:pt x="41910" y="83962"/>
                      </a:cubicBezTo>
                      <a:cubicBezTo>
                        <a:pt x="46482" y="84534"/>
                        <a:pt x="51149" y="84153"/>
                        <a:pt x="55721" y="82343"/>
                      </a:cubicBezTo>
                      <a:cubicBezTo>
                        <a:pt x="70199" y="76628"/>
                        <a:pt x="77248" y="60340"/>
                        <a:pt x="71533" y="45862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  <p:grpSp>
          <p:nvGrpSpPr>
            <p:cNvPr id="18103" name="Graphic 3">
              <a:extLst>
                <a:ext uri="{FF2B5EF4-FFF2-40B4-BE49-F238E27FC236}">
                  <a16:creationId xmlns:a16="http://schemas.microsoft.com/office/drawing/2014/main" id="{8CA1735F-3F0E-0C77-9A21-87D810C829C4}"/>
                </a:ext>
              </a:extLst>
            </p:cNvPr>
            <p:cNvGrpSpPr/>
            <p:nvPr/>
          </p:nvGrpSpPr>
          <p:grpSpPr>
            <a:xfrm>
              <a:off x="4752784" y="3672853"/>
              <a:ext cx="124436" cy="114441"/>
              <a:chOff x="4752784" y="3672853"/>
              <a:chExt cx="124436" cy="114441"/>
            </a:xfrm>
          </p:grpSpPr>
          <p:grpSp>
            <p:nvGrpSpPr>
              <p:cNvPr id="18104" name="Graphic 3">
                <a:extLst>
                  <a:ext uri="{FF2B5EF4-FFF2-40B4-BE49-F238E27FC236}">
                    <a16:creationId xmlns:a16="http://schemas.microsoft.com/office/drawing/2014/main" id="{67CC34FC-25FE-FFD6-929E-8FBD1F8DE45C}"/>
                  </a:ext>
                </a:extLst>
              </p:cNvPr>
              <p:cNvGrpSpPr/>
              <p:nvPr/>
            </p:nvGrpSpPr>
            <p:grpSpPr>
              <a:xfrm>
                <a:off x="4752784" y="3672949"/>
                <a:ext cx="124396" cy="113237"/>
                <a:chOff x="4752784" y="3672949"/>
                <a:chExt cx="124396" cy="113237"/>
              </a:xfrm>
              <a:solidFill>
                <a:srgbClr val="FFFFFF"/>
              </a:solidFill>
            </p:grpSpPr>
            <p:grpSp>
              <p:nvGrpSpPr>
                <p:cNvPr id="18108" name="Graphic 3">
                  <a:extLst>
                    <a:ext uri="{FF2B5EF4-FFF2-40B4-BE49-F238E27FC236}">
                      <a16:creationId xmlns:a16="http://schemas.microsoft.com/office/drawing/2014/main" id="{4EC12173-13F3-E23B-5C20-4E66B84F62CB}"/>
                    </a:ext>
                  </a:extLst>
                </p:cNvPr>
                <p:cNvGrpSpPr/>
                <p:nvPr/>
              </p:nvGrpSpPr>
              <p:grpSpPr>
                <a:xfrm>
                  <a:off x="4752784" y="3680935"/>
                  <a:ext cx="124396" cy="105251"/>
                  <a:chOff x="4752784" y="3680935"/>
                  <a:chExt cx="124396" cy="105251"/>
                </a:xfrm>
                <a:solidFill>
                  <a:srgbClr val="FFFFFF"/>
                </a:solidFill>
              </p:grpSpPr>
              <p:sp>
                <p:nvSpPr>
                  <p:cNvPr id="18110" name="Freeform: Shape 18109">
                    <a:extLst>
                      <a:ext uri="{FF2B5EF4-FFF2-40B4-BE49-F238E27FC236}">
                        <a16:creationId xmlns:a16="http://schemas.microsoft.com/office/drawing/2014/main" id="{8531525E-E91C-3D4B-6DC3-BAEDD17B767D}"/>
                      </a:ext>
                    </a:extLst>
                  </p:cNvPr>
                  <p:cNvSpPr/>
                  <p:nvPr/>
                </p:nvSpPr>
                <p:spPr>
                  <a:xfrm>
                    <a:off x="4766024" y="3709034"/>
                    <a:ext cx="77152" cy="77152"/>
                  </a:xfrm>
                  <a:custGeom>
                    <a:avLst/>
                    <a:gdLst>
                      <a:gd name="connsiteX0" fmla="*/ 77153 w 77152"/>
                      <a:gd name="connsiteY0" fmla="*/ 38576 h 77152"/>
                      <a:gd name="connsiteX1" fmla="*/ 38576 w 77152"/>
                      <a:gd name="connsiteY1" fmla="*/ 77153 h 77152"/>
                      <a:gd name="connsiteX2" fmla="*/ 0 w 77152"/>
                      <a:gd name="connsiteY2" fmla="*/ 38576 h 77152"/>
                      <a:gd name="connsiteX3" fmla="*/ 38576 w 77152"/>
                      <a:gd name="connsiteY3" fmla="*/ 0 h 77152"/>
                      <a:gd name="connsiteX4" fmla="*/ 77153 w 77152"/>
                      <a:gd name="connsiteY4" fmla="*/ 38576 h 7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152" h="77152">
                        <a:moveTo>
                          <a:pt x="77153" y="38576"/>
                        </a:moveTo>
                        <a:cubicBezTo>
                          <a:pt x="77153" y="59881"/>
                          <a:pt x="59881" y="77153"/>
                          <a:pt x="38576" y="77153"/>
                        </a:cubicBezTo>
                        <a:cubicBezTo>
                          <a:pt x="17271" y="77153"/>
                          <a:pt x="0" y="59881"/>
                          <a:pt x="0" y="38576"/>
                        </a:cubicBezTo>
                        <a:cubicBezTo>
                          <a:pt x="0" y="17271"/>
                          <a:pt x="17271" y="0"/>
                          <a:pt x="38576" y="0"/>
                        </a:cubicBezTo>
                        <a:cubicBezTo>
                          <a:pt x="59881" y="0"/>
                          <a:pt x="77153" y="17271"/>
                          <a:pt x="77153" y="385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11" name="Freeform: Shape 18110">
                    <a:extLst>
                      <a:ext uri="{FF2B5EF4-FFF2-40B4-BE49-F238E27FC236}">
                        <a16:creationId xmlns:a16="http://schemas.microsoft.com/office/drawing/2014/main" id="{FB15D015-E79A-2988-AD58-061A531032E6}"/>
                      </a:ext>
                    </a:extLst>
                  </p:cNvPr>
                  <p:cNvSpPr/>
                  <p:nvPr/>
                </p:nvSpPr>
                <p:spPr>
                  <a:xfrm>
                    <a:off x="4752784" y="3680935"/>
                    <a:ext cx="65913" cy="65912"/>
                  </a:xfrm>
                  <a:custGeom>
                    <a:avLst/>
                    <a:gdLst>
                      <a:gd name="connsiteX0" fmla="*/ 65913 w 65913"/>
                      <a:gd name="connsiteY0" fmla="*/ 32957 h 65912"/>
                      <a:gd name="connsiteX1" fmla="*/ 32956 w 65913"/>
                      <a:gd name="connsiteY1" fmla="*/ 65913 h 65912"/>
                      <a:gd name="connsiteX2" fmla="*/ 0 w 65913"/>
                      <a:gd name="connsiteY2" fmla="*/ 32957 h 65912"/>
                      <a:gd name="connsiteX3" fmla="*/ 32956 w 65913"/>
                      <a:gd name="connsiteY3" fmla="*/ 0 h 65912"/>
                      <a:gd name="connsiteX4" fmla="*/ 65913 w 65913"/>
                      <a:gd name="connsiteY4" fmla="*/ 32957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3" h="65912">
                        <a:moveTo>
                          <a:pt x="65913" y="32957"/>
                        </a:moveTo>
                        <a:cubicBezTo>
                          <a:pt x="65913" y="51158"/>
                          <a:pt x="51158" y="65913"/>
                          <a:pt x="32956" y="65913"/>
                        </a:cubicBezTo>
                        <a:cubicBezTo>
                          <a:pt x="14755" y="65913"/>
                          <a:pt x="0" y="51158"/>
                          <a:pt x="0" y="32957"/>
                        </a:cubicBezTo>
                        <a:cubicBezTo>
                          <a:pt x="0" y="14755"/>
                          <a:pt x="14755" y="0"/>
                          <a:pt x="32956" y="0"/>
                        </a:cubicBezTo>
                        <a:cubicBezTo>
                          <a:pt x="51158" y="0"/>
                          <a:pt x="65913" y="14755"/>
                          <a:pt x="65913" y="329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8112" name="Freeform: Shape 18111">
                    <a:extLst>
                      <a:ext uri="{FF2B5EF4-FFF2-40B4-BE49-F238E27FC236}">
                        <a16:creationId xmlns:a16="http://schemas.microsoft.com/office/drawing/2014/main" id="{EE8C0A53-23DA-BBB0-E3F9-70D4A6E2C835}"/>
                      </a:ext>
                    </a:extLst>
                  </p:cNvPr>
                  <p:cNvSpPr/>
                  <p:nvPr/>
                </p:nvSpPr>
                <p:spPr>
                  <a:xfrm>
                    <a:off x="4811268" y="3704462"/>
                    <a:ext cx="65912" cy="65912"/>
                  </a:xfrm>
                  <a:custGeom>
                    <a:avLst/>
                    <a:gdLst>
                      <a:gd name="connsiteX0" fmla="*/ 65913 w 65912"/>
                      <a:gd name="connsiteY0" fmla="*/ 32956 h 65912"/>
                      <a:gd name="connsiteX1" fmla="*/ 32957 w 65912"/>
                      <a:gd name="connsiteY1" fmla="*/ 65913 h 65912"/>
                      <a:gd name="connsiteX2" fmla="*/ 0 w 65912"/>
                      <a:gd name="connsiteY2" fmla="*/ 32956 h 65912"/>
                      <a:gd name="connsiteX3" fmla="*/ 32957 w 65912"/>
                      <a:gd name="connsiteY3" fmla="*/ 0 h 65912"/>
                      <a:gd name="connsiteX4" fmla="*/ 65913 w 65912"/>
                      <a:gd name="connsiteY4" fmla="*/ 32956 h 65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912" h="65912">
                        <a:moveTo>
                          <a:pt x="65913" y="32956"/>
                        </a:moveTo>
                        <a:cubicBezTo>
                          <a:pt x="65913" y="51158"/>
                          <a:pt x="51158" y="65913"/>
                          <a:pt x="32957" y="65913"/>
                        </a:cubicBezTo>
                        <a:cubicBezTo>
                          <a:pt x="14755" y="65913"/>
                          <a:pt x="0" y="51158"/>
                          <a:pt x="0" y="32956"/>
                        </a:cubicBezTo>
                        <a:cubicBezTo>
                          <a:pt x="0" y="14755"/>
                          <a:pt x="14755" y="0"/>
                          <a:pt x="32957" y="0"/>
                        </a:cubicBezTo>
                        <a:cubicBezTo>
                          <a:pt x="51158" y="0"/>
                          <a:pt x="65913" y="14755"/>
                          <a:pt x="65913" y="32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109" name="Freeform: Shape 18108">
                  <a:extLst>
                    <a:ext uri="{FF2B5EF4-FFF2-40B4-BE49-F238E27FC236}">
                      <a16:creationId xmlns:a16="http://schemas.microsoft.com/office/drawing/2014/main" id="{31E992E6-832C-BE20-B6EC-297ADF07E19E}"/>
                    </a:ext>
                  </a:extLst>
                </p:cNvPr>
                <p:cNvSpPr/>
                <p:nvPr/>
              </p:nvSpPr>
              <p:spPr>
                <a:xfrm>
                  <a:off x="4808358" y="3672949"/>
                  <a:ext cx="61869" cy="42482"/>
                </a:xfrm>
                <a:custGeom>
                  <a:avLst/>
                  <a:gdLst>
                    <a:gd name="connsiteX0" fmla="*/ 61869 w 61869"/>
                    <a:gd name="connsiteY0" fmla="*/ 2462 h 42482"/>
                    <a:gd name="connsiteX1" fmla="*/ 21483 w 61869"/>
                    <a:gd name="connsiteY1" fmla="*/ 4367 h 42482"/>
                    <a:gd name="connsiteX2" fmla="*/ 52 w 61869"/>
                    <a:gd name="connsiteY2" fmla="*/ 36657 h 42482"/>
                    <a:gd name="connsiteX3" fmla="*/ 27294 w 61869"/>
                    <a:gd name="connsiteY3" fmla="*/ 42277 h 42482"/>
                    <a:gd name="connsiteX4" fmla="*/ 35771 w 61869"/>
                    <a:gd name="connsiteY4" fmla="*/ 29608 h 42482"/>
                    <a:gd name="connsiteX5" fmla="*/ 61869 w 61869"/>
                    <a:gd name="connsiteY5" fmla="*/ 2367 h 42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869" h="42482">
                      <a:moveTo>
                        <a:pt x="61869" y="2462"/>
                      </a:moveTo>
                      <a:cubicBezTo>
                        <a:pt x="48534" y="-872"/>
                        <a:pt x="33961" y="-1348"/>
                        <a:pt x="21483" y="4367"/>
                      </a:cubicBezTo>
                      <a:cubicBezTo>
                        <a:pt x="9006" y="10082"/>
                        <a:pt x="-805" y="22941"/>
                        <a:pt x="52" y="36657"/>
                      </a:cubicBezTo>
                      <a:cubicBezTo>
                        <a:pt x="7291" y="38086"/>
                        <a:pt x="20150" y="43610"/>
                        <a:pt x="27294" y="42277"/>
                      </a:cubicBezTo>
                      <a:cubicBezTo>
                        <a:pt x="36152" y="40657"/>
                        <a:pt x="32913" y="38848"/>
                        <a:pt x="35771" y="29608"/>
                      </a:cubicBezTo>
                      <a:cubicBezTo>
                        <a:pt x="38533" y="21036"/>
                        <a:pt x="50630" y="1319"/>
                        <a:pt x="61869" y="23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105" name="Graphic 3">
                <a:extLst>
                  <a:ext uri="{FF2B5EF4-FFF2-40B4-BE49-F238E27FC236}">
                    <a16:creationId xmlns:a16="http://schemas.microsoft.com/office/drawing/2014/main" id="{E5242240-40B4-3382-269D-CAEE0A865E27}"/>
                  </a:ext>
                </a:extLst>
              </p:cNvPr>
              <p:cNvGrpSpPr/>
              <p:nvPr/>
            </p:nvGrpSpPr>
            <p:grpSpPr>
              <a:xfrm>
                <a:off x="4752832" y="3672853"/>
                <a:ext cx="124388" cy="114441"/>
                <a:chOff x="4752832" y="3672853"/>
                <a:chExt cx="124388" cy="114441"/>
              </a:xfrm>
              <a:solidFill>
                <a:srgbClr val="3D3936"/>
              </a:solidFill>
            </p:grpSpPr>
            <p:sp>
              <p:nvSpPr>
                <p:cNvPr id="18106" name="Freeform: Shape 18105">
                  <a:extLst>
                    <a:ext uri="{FF2B5EF4-FFF2-40B4-BE49-F238E27FC236}">
                      <a16:creationId xmlns:a16="http://schemas.microsoft.com/office/drawing/2014/main" id="{371A1EBF-8796-00D3-DC01-AD6A7240C83B}"/>
                    </a:ext>
                  </a:extLst>
                </p:cNvPr>
                <p:cNvSpPr/>
                <p:nvPr/>
              </p:nvSpPr>
              <p:spPr>
                <a:xfrm>
                  <a:off x="4813649" y="3672853"/>
                  <a:ext cx="56578" cy="24560"/>
                </a:xfrm>
                <a:custGeom>
                  <a:avLst/>
                  <a:gdLst>
                    <a:gd name="connsiteX0" fmla="*/ 6096 w 56578"/>
                    <a:gd name="connsiteY0" fmla="*/ 24560 h 24560"/>
                    <a:gd name="connsiteX1" fmla="*/ 21527 w 56578"/>
                    <a:gd name="connsiteY1" fmla="*/ 9987 h 24560"/>
                    <a:gd name="connsiteX2" fmla="*/ 46291 w 56578"/>
                    <a:gd name="connsiteY2" fmla="*/ 6558 h 24560"/>
                    <a:gd name="connsiteX3" fmla="*/ 56579 w 56578"/>
                    <a:gd name="connsiteY3" fmla="*/ 2462 h 24560"/>
                    <a:gd name="connsiteX4" fmla="*/ 16192 w 56578"/>
                    <a:gd name="connsiteY4" fmla="*/ 4367 h 24560"/>
                    <a:gd name="connsiteX5" fmla="*/ 0 w 56578"/>
                    <a:gd name="connsiteY5" fmla="*/ 18655 h 24560"/>
                    <a:gd name="connsiteX6" fmla="*/ 6096 w 56578"/>
                    <a:gd name="connsiteY6" fmla="*/ 24560 h 24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578" h="24560">
                      <a:moveTo>
                        <a:pt x="6096" y="24560"/>
                      </a:moveTo>
                      <a:cubicBezTo>
                        <a:pt x="9430" y="18274"/>
                        <a:pt x="15049" y="12940"/>
                        <a:pt x="21527" y="9987"/>
                      </a:cubicBezTo>
                      <a:cubicBezTo>
                        <a:pt x="29242" y="6463"/>
                        <a:pt x="37814" y="5701"/>
                        <a:pt x="46291" y="6558"/>
                      </a:cubicBezTo>
                      <a:cubicBezTo>
                        <a:pt x="49625" y="3891"/>
                        <a:pt x="53150" y="2176"/>
                        <a:pt x="56579" y="2462"/>
                      </a:cubicBezTo>
                      <a:cubicBezTo>
                        <a:pt x="43244" y="-872"/>
                        <a:pt x="28670" y="-1348"/>
                        <a:pt x="16192" y="4367"/>
                      </a:cubicBezTo>
                      <a:cubicBezTo>
                        <a:pt x="9620" y="7415"/>
                        <a:pt x="3905" y="12559"/>
                        <a:pt x="0" y="18655"/>
                      </a:cubicBezTo>
                      <a:cubicBezTo>
                        <a:pt x="2286" y="20369"/>
                        <a:pt x="4382" y="22274"/>
                        <a:pt x="6096" y="245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8107" name="Freeform: Shape 18106">
                  <a:extLst>
                    <a:ext uri="{FF2B5EF4-FFF2-40B4-BE49-F238E27FC236}">
                      <a16:creationId xmlns:a16="http://schemas.microsoft.com/office/drawing/2014/main" id="{9C09F7EA-94C4-9C5D-97F4-DA4D108E9E71}"/>
                    </a:ext>
                  </a:extLst>
                </p:cNvPr>
                <p:cNvSpPr/>
                <p:nvPr/>
              </p:nvSpPr>
              <p:spPr>
                <a:xfrm>
                  <a:off x="4752832" y="3680993"/>
                  <a:ext cx="124388" cy="106302"/>
                </a:xfrm>
                <a:custGeom>
                  <a:avLst/>
                  <a:gdLst>
                    <a:gd name="connsiteX0" fmla="*/ 14049 w 124388"/>
                    <a:gd name="connsiteY0" fmla="*/ 59760 h 106302"/>
                    <a:gd name="connsiteX1" fmla="*/ 13192 w 124388"/>
                    <a:gd name="connsiteY1" fmla="*/ 64236 h 106302"/>
                    <a:gd name="connsiteX2" fmla="*/ 48149 w 124388"/>
                    <a:gd name="connsiteY2" fmla="*/ 106146 h 106302"/>
                    <a:gd name="connsiteX3" fmla="*/ 84058 w 124388"/>
                    <a:gd name="connsiteY3" fmla="*/ 88430 h 106302"/>
                    <a:gd name="connsiteX4" fmla="*/ 88440 w 124388"/>
                    <a:gd name="connsiteY4" fmla="*/ 89287 h 106302"/>
                    <a:gd name="connsiteX5" fmla="*/ 124254 w 124388"/>
                    <a:gd name="connsiteY5" fmla="*/ 59474 h 106302"/>
                    <a:gd name="connsiteX6" fmla="*/ 94821 w 124388"/>
                    <a:gd name="connsiteY6" fmla="*/ 23755 h 106302"/>
                    <a:gd name="connsiteX7" fmla="*/ 94821 w 124388"/>
                    <a:gd name="connsiteY7" fmla="*/ 23755 h 106302"/>
                    <a:gd name="connsiteX8" fmla="*/ 94345 w 124388"/>
                    <a:gd name="connsiteY8" fmla="*/ 25565 h 106302"/>
                    <a:gd name="connsiteX9" fmla="*/ 97488 w 124388"/>
                    <a:gd name="connsiteY9" fmla="*/ 25565 h 106302"/>
                    <a:gd name="connsiteX10" fmla="*/ 123301 w 124388"/>
                    <a:gd name="connsiteY10" fmla="*/ 56521 h 106302"/>
                    <a:gd name="connsiteX11" fmla="*/ 92345 w 124388"/>
                    <a:gd name="connsiteY11" fmla="*/ 82334 h 106302"/>
                    <a:gd name="connsiteX12" fmla="*/ 88535 w 124388"/>
                    <a:gd name="connsiteY12" fmla="*/ 81572 h 106302"/>
                    <a:gd name="connsiteX13" fmla="*/ 57483 w 124388"/>
                    <a:gd name="connsiteY13" fmla="*/ 96907 h 106302"/>
                    <a:gd name="connsiteX14" fmla="*/ 27289 w 124388"/>
                    <a:gd name="connsiteY14" fmla="*/ 60617 h 106302"/>
                    <a:gd name="connsiteX15" fmla="*/ 28051 w 124388"/>
                    <a:gd name="connsiteY15" fmla="*/ 56807 h 106302"/>
                    <a:gd name="connsiteX16" fmla="*/ 15954 w 124388"/>
                    <a:gd name="connsiteY16" fmla="*/ 30994 h 106302"/>
                    <a:gd name="connsiteX17" fmla="*/ 46911 w 124388"/>
                    <a:gd name="connsiteY17" fmla="*/ 5181 h 106302"/>
                    <a:gd name="connsiteX18" fmla="*/ 51768 w 124388"/>
                    <a:gd name="connsiteY18" fmla="*/ 6134 h 106302"/>
                    <a:gd name="connsiteX19" fmla="*/ 35957 w 124388"/>
                    <a:gd name="connsiteY19" fmla="*/ 133 h 106302"/>
                    <a:gd name="connsiteX20" fmla="*/ 143 w 124388"/>
                    <a:gd name="connsiteY20" fmla="*/ 29946 h 106302"/>
                    <a:gd name="connsiteX21" fmla="*/ 14049 w 124388"/>
                    <a:gd name="connsiteY21" fmla="*/ 59760 h 10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4388" h="106302">
                      <a:moveTo>
                        <a:pt x="14049" y="59760"/>
                      </a:moveTo>
                      <a:cubicBezTo>
                        <a:pt x="13764" y="61188"/>
                        <a:pt x="13287" y="62712"/>
                        <a:pt x="13192" y="64236"/>
                      </a:cubicBezTo>
                      <a:cubicBezTo>
                        <a:pt x="11287" y="85477"/>
                        <a:pt x="26908" y="104241"/>
                        <a:pt x="48149" y="106146"/>
                      </a:cubicBezTo>
                      <a:cubicBezTo>
                        <a:pt x="63008" y="107480"/>
                        <a:pt x="76533" y="100146"/>
                        <a:pt x="84058" y="88430"/>
                      </a:cubicBezTo>
                      <a:cubicBezTo>
                        <a:pt x="85487" y="88811"/>
                        <a:pt x="86916" y="89097"/>
                        <a:pt x="88440" y="89287"/>
                      </a:cubicBezTo>
                      <a:cubicBezTo>
                        <a:pt x="106537" y="90906"/>
                        <a:pt x="122634" y="77571"/>
                        <a:pt x="124254" y="59474"/>
                      </a:cubicBezTo>
                      <a:cubicBezTo>
                        <a:pt x="125873" y="41472"/>
                        <a:pt x="112728" y="25565"/>
                        <a:pt x="94821" y="23755"/>
                      </a:cubicBezTo>
                      <a:cubicBezTo>
                        <a:pt x="94821" y="23755"/>
                        <a:pt x="94821" y="23755"/>
                        <a:pt x="94821" y="23755"/>
                      </a:cubicBezTo>
                      <a:cubicBezTo>
                        <a:pt x="94631" y="24422"/>
                        <a:pt x="94440" y="24993"/>
                        <a:pt x="94345" y="25565"/>
                      </a:cubicBezTo>
                      <a:cubicBezTo>
                        <a:pt x="95393" y="25565"/>
                        <a:pt x="96441" y="25470"/>
                        <a:pt x="97488" y="25565"/>
                      </a:cubicBezTo>
                      <a:cubicBezTo>
                        <a:pt x="113205" y="26994"/>
                        <a:pt x="124730" y="40900"/>
                        <a:pt x="123301" y="56521"/>
                      </a:cubicBezTo>
                      <a:cubicBezTo>
                        <a:pt x="121872" y="72237"/>
                        <a:pt x="107966" y="83763"/>
                        <a:pt x="92345" y="82334"/>
                      </a:cubicBezTo>
                      <a:cubicBezTo>
                        <a:pt x="91011" y="82239"/>
                        <a:pt x="89773" y="81858"/>
                        <a:pt x="88535" y="81572"/>
                      </a:cubicBezTo>
                      <a:cubicBezTo>
                        <a:pt x="82058" y="91764"/>
                        <a:pt x="70342" y="98145"/>
                        <a:pt x="57483" y="96907"/>
                      </a:cubicBezTo>
                      <a:cubicBezTo>
                        <a:pt x="39100" y="95193"/>
                        <a:pt x="25575" y="79000"/>
                        <a:pt x="27289" y="60617"/>
                      </a:cubicBezTo>
                      <a:cubicBezTo>
                        <a:pt x="27384" y="59283"/>
                        <a:pt x="27765" y="58045"/>
                        <a:pt x="28051" y="56807"/>
                      </a:cubicBezTo>
                      <a:cubicBezTo>
                        <a:pt x="19955" y="51092"/>
                        <a:pt x="15002" y="41472"/>
                        <a:pt x="15954" y="30994"/>
                      </a:cubicBezTo>
                      <a:cubicBezTo>
                        <a:pt x="17383" y="15278"/>
                        <a:pt x="31290" y="3753"/>
                        <a:pt x="46911" y="5181"/>
                      </a:cubicBezTo>
                      <a:cubicBezTo>
                        <a:pt x="48625" y="5372"/>
                        <a:pt x="50149" y="5753"/>
                        <a:pt x="51768" y="6134"/>
                      </a:cubicBezTo>
                      <a:cubicBezTo>
                        <a:pt x="47196" y="2895"/>
                        <a:pt x="41958" y="609"/>
                        <a:pt x="35957" y="133"/>
                      </a:cubicBezTo>
                      <a:cubicBezTo>
                        <a:pt x="17859" y="-1486"/>
                        <a:pt x="1762" y="11849"/>
                        <a:pt x="143" y="29946"/>
                      </a:cubicBezTo>
                      <a:cubicBezTo>
                        <a:pt x="-1000" y="42138"/>
                        <a:pt x="4810" y="53187"/>
                        <a:pt x="14049" y="5976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  <p:pic>
        <p:nvPicPr>
          <p:cNvPr id="13056" name="!!Rocket in flight 5">
            <a:extLst>
              <a:ext uri="{FF2B5EF4-FFF2-40B4-BE49-F238E27FC236}">
                <a16:creationId xmlns:a16="http://schemas.microsoft.com/office/drawing/2014/main" id="{DBAC79A0-A8D3-800D-7CE9-AC976B7BA3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4788866" y="971330"/>
            <a:ext cx="2069135" cy="884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4364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1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3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3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18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3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18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8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8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8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7" name="Background mist">
            <a:extLst>
              <a:ext uri="{FF2B5EF4-FFF2-40B4-BE49-F238E27FC236}">
                <a16:creationId xmlns:a16="http://schemas.microsoft.com/office/drawing/2014/main" id="{F8918C96-F002-0DFE-8407-E9C09ED3F6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043846" y="-9354673"/>
            <a:ext cx="26483115" cy="17238985"/>
            <a:chOff x="-13071285" y="-9615931"/>
            <a:chExt cx="26483115" cy="17238985"/>
          </a:xfrm>
        </p:grpSpPr>
        <p:sp>
          <p:nvSpPr>
            <p:cNvPr id="16348" name="Freeform: Shape 16347">
              <a:extLst>
                <a:ext uri="{FF2B5EF4-FFF2-40B4-BE49-F238E27FC236}">
                  <a16:creationId xmlns:a16="http://schemas.microsoft.com/office/drawing/2014/main" id="{D858E784-5190-2003-4982-D531E63932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49" name="Freeform: Shape 16348">
              <a:extLst>
                <a:ext uri="{FF2B5EF4-FFF2-40B4-BE49-F238E27FC236}">
                  <a16:creationId xmlns:a16="http://schemas.microsoft.com/office/drawing/2014/main" id="{0D3A09F6-B3E9-1DFE-49C0-3426F320D6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0" name="Freeform: Shape 16349">
              <a:extLst>
                <a:ext uri="{FF2B5EF4-FFF2-40B4-BE49-F238E27FC236}">
                  <a16:creationId xmlns:a16="http://schemas.microsoft.com/office/drawing/2014/main" id="{E6CA8B80-E2C6-F299-3447-46497F680B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351" name="Freeform: Shape 16350">
              <a:extLst>
                <a:ext uri="{FF2B5EF4-FFF2-40B4-BE49-F238E27FC236}">
                  <a16:creationId xmlns:a16="http://schemas.microsoft.com/office/drawing/2014/main" id="{BB51D8D2-40A5-A90C-162E-4ACDB9F4E6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52" name="Freeform: Shape 16351">
              <a:extLst>
                <a:ext uri="{FF2B5EF4-FFF2-40B4-BE49-F238E27FC236}">
                  <a16:creationId xmlns:a16="http://schemas.microsoft.com/office/drawing/2014/main" id="{34F79A91-4632-1F2E-C1A2-51CAE687C8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9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D6935A-E762-E354-D7F2-A964BC288F2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5100"/>
            <a:ext cx="24249100" cy="13639693"/>
          </a:xfrm>
          <a:prstGeom prst="rect">
            <a:avLst/>
          </a:prstGeom>
        </p:spPr>
      </p:pic>
      <p:pic>
        <p:nvPicPr>
          <p:cNvPr id="4" name="Yeti">
            <a:extLst>
              <a:ext uri="{FF2B5EF4-FFF2-40B4-BE49-F238E27FC236}">
                <a16:creationId xmlns:a16="http://schemas.microsoft.com/office/drawing/2014/main" id="{3C1F917F-64D2-5E1A-27C5-729AA0D129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8548" y="2630260"/>
            <a:ext cx="1885950" cy="2219325"/>
          </a:xfrm>
          <a:prstGeom prst="rect">
            <a:avLst/>
          </a:prstGeom>
        </p:spPr>
      </p:pic>
      <p:pic>
        <p:nvPicPr>
          <p:cNvPr id="2" name="Uranus sign">
            <a:extLst>
              <a:ext uri="{FF2B5EF4-FFF2-40B4-BE49-F238E27FC236}">
                <a16:creationId xmlns:a16="http://schemas.microsoft.com/office/drawing/2014/main" id="{D4838F2B-738B-5AB3-1ED2-9430BE348A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14925" y="4181475"/>
            <a:ext cx="2352675" cy="1307041"/>
          </a:xfrm>
          <a:prstGeom prst="rect">
            <a:avLst/>
          </a:prstGeom>
        </p:spPr>
      </p:pic>
      <p:pic>
        <p:nvPicPr>
          <p:cNvPr id="3" name="Uranus">
            <a:extLst>
              <a:ext uri="{FF2B5EF4-FFF2-40B4-BE49-F238E27FC236}">
                <a16:creationId xmlns:a16="http://schemas.microsoft.com/office/drawing/2014/main" id="{81ED0262-49FD-BE36-5E48-C897D88820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19636" y="3511589"/>
            <a:ext cx="7552828" cy="6273722"/>
          </a:xfrm>
          <a:prstGeom prst="rect">
            <a:avLst/>
          </a:prstGeom>
        </p:spPr>
      </p:pic>
      <p:pic>
        <p:nvPicPr>
          <p:cNvPr id="13056" name="!!Rocket in flight 5">
            <a:extLst>
              <a:ext uri="{FF2B5EF4-FFF2-40B4-BE49-F238E27FC236}">
                <a16:creationId xmlns:a16="http://schemas.microsoft.com/office/drawing/2014/main" id="{DBAC79A0-A8D3-800D-7CE9-AC976B7BA3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12192000" y="971330"/>
            <a:ext cx="2069135" cy="884630"/>
          </a:xfrm>
          <a:prstGeom prst="rect">
            <a:avLst/>
          </a:prstGeom>
        </p:spPr>
      </p:pic>
      <p:pic>
        <p:nvPicPr>
          <p:cNvPr id="6" name="Earth sign">
            <a:extLst>
              <a:ext uri="{FF2B5EF4-FFF2-40B4-BE49-F238E27FC236}">
                <a16:creationId xmlns:a16="http://schemas.microsoft.com/office/drawing/2014/main" id="{0E9A2A17-FADF-054F-D4E5-7B155BD5C9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296296" y="5642654"/>
            <a:ext cx="1885950" cy="2162175"/>
          </a:xfrm>
          <a:prstGeom prst="rect">
            <a:avLst/>
          </a:prstGeom>
        </p:spPr>
      </p:pic>
      <p:pic>
        <p:nvPicPr>
          <p:cNvPr id="7" name="Saturn">
            <a:extLst>
              <a:ext uri="{FF2B5EF4-FFF2-40B4-BE49-F238E27FC236}">
                <a16:creationId xmlns:a16="http://schemas.microsoft.com/office/drawing/2014/main" id="{699BDA56-6F22-9241-B2FD-25889136108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958917" y="1932215"/>
            <a:ext cx="2000250" cy="1600200"/>
          </a:xfrm>
          <a:prstGeom prst="rect">
            <a:avLst/>
          </a:prstGeom>
        </p:spPr>
      </p:pic>
      <p:pic>
        <p:nvPicPr>
          <p:cNvPr id="8" name="Asteroid 5">
            <a:extLst>
              <a:ext uri="{FF2B5EF4-FFF2-40B4-BE49-F238E27FC236}">
                <a16:creationId xmlns:a16="http://schemas.microsoft.com/office/drawing/2014/main" id="{FC35DC65-9DEE-0B88-52BC-FCFA0455B9D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6139586" y="5169579"/>
            <a:ext cx="2257425" cy="2295525"/>
          </a:xfrm>
          <a:prstGeom prst="rect">
            <a:avLst/>
          </a:prstGeom>
        </p:spPr>
      </p:pic>
      <p:pic>
        <p:nvPicPr>
          <p:cNvPr id="5" name="!!Rocket in flight 6">
            <a:extLst>
              <a:ext uri="{FF2B5EF4-FFF2-40B4-BE49-F238E27FC236}">
                <a16:creationId xmlns:a16="http://schemas.microsoft.com/office/drawing/2014/main" id="{304ED795-0702-650D-6C22-BA9E8A3F4F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V="1">
            <a:off x="25852458" y="2988816"/>
            <a:ext cx="2628900" cy="1123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0845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22149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23341EB-EBE3-DAF5-D47C-EC3B95260D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20450" y="-6515100"/>
            <a:ext cx="24249100" cy="13639693"/>
          </a:xfrm>
          <a:prstGeom prst="rect">
            <a:avLst/>
          </a:prstGeom>
        </p:spPr>
      </p:pic>
      <p:pic>
        <p:nvPicPr>
          <p:cNvPr id="13131" name="Earth sign">
            <a:extLst>
              <a:ext uri="{FF2B5EF4-FFF2-40B4-BE49-F238E27FC236}">
                <a16:creationId xmlns:a16="http://schemas.microsoft.com/office/drawing/2014/main" id="{D7AB1D6D-B135-AC83-EDE5-E92ACBD81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35311" y="5642654"/>
            <a:ext cx="1885950" cy="2162175"/>
          </a:xfrm>
          <a:prstGeom prst="rect">
            <a:avLst/>
          </a:prstGeom>
        </p:spPr>
      </p:pic>
      <p:pic>
        <p:nvPicPr>
          <p:cNvPr id="13133" name="Saturn">
            <a:extLst>
              <a:ext uri="{FF2B5EF4-FFF2-40B4-BE49-F238E27FC236}">
                <a16:creationId xmlns:a16="http://schemas.microsoft.com/office/drawing/2014/main" id="{BC79B039-303E-0698-E2E2-127C12C05D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97932" y="1932215"/>
            <a:ext cx="2000250" cy="1600200"/>
          </a:xfrm>
          <a:prstGeom prst="rect">
            <a:avLst/>
          </a:prstGeom>
        </p:spPr>
      </p:pic>
      <p:pic>
        <p:nvPicPr>
          <p:cNvPr id="13129" name="Asteroid 5">
            <a:extLst>
              <a:ext uri="{FF2B5EF4-FFF2-40B4-BE49-F238E27FC236}">
                <a16:creationId xmlns:a16="http://schemas.microsoft.com/office/drawing/2014/main" id="{57696786-933C-311E-8553-F3A09B1243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78601" y="5169579"/>
            <a:ext cx="2257425" cy="2295525"/>
          </a:xfrm>
          <a:prstGeom prst="rect">
            <a:avLst/>
          </a:prstGeom>
        </p:spPr>
      </p:pic>
      <p:pic>
        <p:nvPicPr>
          <p:cNvPr id="13135" name="Yeti">
            <a:extLst>
              <a:ext uri="{FF2B5EF4-FFF2-40B4-BE49-F238E27FC236}">
                <a16:creationId xmlns:a16="http://schemas.microsoft.com/office/drawing/2014/main" id="{9000968D-6E15-56C6-B126-73B0F773A4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3054885" y="2630260"/>
            <a:ext cx="1885950" cy="2219325"/>
          </a:xfrm>
          <a:prstGeom prst="rect">
            <a:avLst/>
          </a:prstGeom>
        </p:spPr>
      </p:pic>
      <p:pic>
        <p:nvPicPr>
          <p:cNvPr id="13136" name="Uranus">
            <a:extLst>
              <a:ext uri="{FF2B5EF4-FFF2-40B4-BE49-F238E27FC236}">
                <a16:creationId xmlns:a16="http://schemas.microsoft.com/office/drawing/2014/main" id="{F65F07DD-D5BC-FB1A-CD3E-621C0248A5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7043797" y="3511589"/>
            <a:ext cx="7552828" cy="6273722"/>
          </a:xfrm>
          <a:prstGeom prst="rect">
            <a:avLst/>
          </a:prstGeom>
        </p:spPr>
      </p:pic>
      <p:pic>
        <p:nvPicPr>
          <p:cNvPr id="3" name="!!Rocket in flight 6">
            <a:extLst>
              <a:ext uri="{FF2B5EF4-FFF2-40B4-BE49-F238E27FC236}">
                <a16:creationId xmlns:a16="http://schemas.microsoft.com/office/drawing/2014/main" id="{9A5FF49A-9D7B-368C-B98E-E2A9FE75090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V="1">
            <a:off x="12480587" y="2988816"/>
            <a:ext cx="2628900" cy="1123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8332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22149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23341EB-EBE3-DAF5-D47C-EC3B95260D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20450" y="-6515100"/>
            <a:ext cx="24249100" cy="13639693"/>
          </a:xfrm>
          <a:prstGeom prst="rect">
            <a:avLst/>
          </a:prstGeom>
        </p:spPr>
      </p:pic>
      <p:pic>
        <p:nvPicPr>
          <p:cNvPr id="13131" name="Earth sign">
            <a:extLst>
              <a:ext uri="{FF2B5EF4-FFF2-40B4-BE49-F238E27FC236}">
                <a16:creationId xmlns:a16="http://schemas.microsoft.com/office/drawing/2014/main" id="{D7AB1D6D-B135-AC83-EDE5-E92ACBD81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35311" y="5642654"/>
            <a:ext cx="1885950" cy="2162175"/>
          </a:xfrm>
          <a:prstGeom prst="rect">
            <a:avLst/>
          </a:prstGeom>
        </p:spPr>
      </p:pic>
      <p:pic>
        <p:nvPicPr>
          <p:cNvPr id="13133" name="Saturn">
            <a:extLst>
              <a:ext uri="{FF2B5EF4-FFF2-40B4-BE49-F238E27FC236}">
                <a16:creationId xmlns:a16="http://schemas.microsoft.com/office/drawing/2014/main" id="{BC79B039-303E-0698-E2E2-127C12C05D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97932" y="1932215"/>
            <a:ext cx="2000250" cy="1600200"/>
          </a:xfrm>
          <a:prstGeom prst="rect">
            <a:avLst/>
          </a:prstGeom>
        </p:spPr>
      </p:pic>
      <p:pic>
        <p:nvPicPr>
          <p:cNvPr id="13129" name="Asteroid 5">
            <a:extLst>
              <a:ext uri="{FF2B5EF4-FFF2-40B4-BE49-F238E27FC236}">
                <a16:creationId xmlns:a16="http://schemas.microsoft.com/office/drawing/2014/main" id="{57696786-933C-311E-8553-F3A09B1243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78601" y="5169579"/>
            <a:ext cx="2257425" cy="2295525"/>
          </a:xfrm>
          <a:prstGeom prst="rect">
            <a:avLst/>
          </a:prstGeom>
        </p:spPr>
      </p:pic>
      <p:pic>
        <p:nvPicPr>
          <p:cNvPr id="13135" name="Yeti">
            <a:extLst>
              <a:ext uri="{FF2B5EF4-FFF2-40B4-BE49-F238E27FC236}">
                <a16:creationId xmlns:a16="http://schemas.microsoft.com/office/drawing/2014/main" id="{9000968D-6E15-56C6-B126-73B0F773A4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3054885" y="2630260"/>
            <a:ext cx="1885950" cy="2219325"/>
          </a:xfrm>
          <a:prstGeom prst="rect">
            <a:avLst/>
          </a:prstGeom>
        </p:spPr>
      </p:pic>
      <p:pic>
        <p:nvPicPr>
          <p:cNvPr id="13136" name="Uranus">
            <a:extLst>
              <a:ext uri="{FF2B5EF4-FFF2-40B4-BE49-F238E27FC236}">
                <a16:creationId xmlns:a16="http://schemas.microsoft.com/office/drawing/2014/main" id="{F65F07DD-D5BC-FB1A-CD3E-621C0248A5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7043797" y="3511589"/>
            <a:ext cx="7552828" cy="6273722"/>
          </a:xfrm>
          <a:prstGeom prst="rect">
            <a:avLst/>
          </a:prstGeom>
        </p:spPr>
      </p:pic>
      <p:pic>
        <p:nvPicPr>
          <p:cNvPr id="3" name="!!Rocket in flight 6">
            <a:extLst>
              <a:ext uri="{FF2B5EF4-FFF2-40B4-BE49-F238E27FC236}">
                <a16:creationId xmlns:a16="http://schemas.microsoft.com/office/drawing/2014/main" id="{7829DFF5-2985-A781-8F81-89B1FF580AF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V="1">
            <a:off x="7298987" y="2988816"/>
            <a:ext cx="2628900" cy="1123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3620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4.07407E-6 L -1.45833E-6 -0.40833 " pathEditMode="relative" rAng="0" ptsTypes="AA" p14:bounceEnd="50000">
                                          <p:cBhvr>
                                            <p:cTn id="10" dur="2000" fill="hold"/>
                                            <p:tgtEl>
                                              <p:spTgt spid="13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041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path" presetSubtype="0" accel="17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4.07407E-6 L -1.45833E-6 -0.40833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13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041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22149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9AC1322-5A9B-712F-7A44-C8775C06AD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20450" y="-6515100"/>
            <a:ext cx="24249100" cy="13639693"/>
          </a:xfrm>
          <a:prstGeom prst="rect">
            <a:avLst/>
          </a:prstGeom>
        </p:spPr>
      </p:pic>
      <p:pic>
        <p:nvPicPr>
          <p:cNvPr id="13071" name="Earth sign">
            <a:extLst>
              <a:ext uri="{FF2B5EF4-FFF2-40B4-BE49-F238E27FC236}">
                <a16:creationId xmlns:a16="http://schemas.microsoft.com/office/drawing/2014/main" id="{66B266FC-1DEE-690C-E2DA-3C7E41FFBE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35311" y="5642654"/>
            <a:ext cx="1885950" cy="2162175"/>
          </a:xfrm>
          <a:prstGeom prst="rect">
            <a:avLst/>
          </a:prstGeom>
        </p:spPr>
      </p:pic>
      <p:pic>
        <p:nvPicPr>
          <p:cNvPr id="13072" name="Saturn">
            <a:extLst>
              <a:ext uri="{FF2B5EF4-FFF2-40B4-BE49-F238E27FC236}">
                <a16:creationId xmlns:a16="http://schemas.microsoft.com/office/drawing/2014/main" id="{E26A5466-F2E6-7530-B5F8-58C6EC798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97932" y="1932215"/>
            <a:ext cx="2000250" cy="1600200"/>
          </a:xfrm>
          <a:prstGeom prst="rect">
            <a:avLst/>
          </a:prstGeom>
        </p:spPr>
      </p:pic>
      <p:pic>
        <p:nvPicPr>
          <p:cNvPr id="13073" name="Asteroid 5">
            <a:extLst>
              <a:ext uri="{FF2B5EF4-FFF2-40B4-BE49-F238E27FC236}">
                <a16:creationId xmlns:a16="http://schemas.microsoft.com/office/drawing/2014/main" id="{E5765BB9-9261-452F-A06F-4130211BF0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78601" y="5169579"/>
            <a:ext cx="2257425" cy="2295525"/>
          </a:xfrm>
          <a:prstGeom prst="rect">
            <a:avLst/>
          </a:prstGeom>
        </p:spPr>
      </p:pic>
      <p:pic>
        <p:nvPicPr>
          <p:cNvPr id="13074" name="!!Rocket in flight 6">
            <a:extLst>
              <a:ext uri="{FF2B5EF4-FFF2-40B4-BE49-F238E27FC236}">
                <a16:creationId xmlns:a16="http://schemas.microsoft.com/office/drawing/2014/main" id="{BCB3025F-E5FA-84D4-8E31-C5CEB3BDE6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V="1">
            <a:off x="7298987" y="2988816"/>
            <a:ext cx="2628900" cy="1123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5619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2214942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3E2F8AA5-0F3F-7662-F9ED-88219B6B134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20450" y="-6515100"/>
            <a:ext cx="24249100" cy="13639693"/>
          </a:xfrm>
          <a:prstGeom prst="rect">
            <a:avLst/>
          </a:prstGeom>
        </p:spPr>
      </p:pic>
      <p:pic>
        <p:nvPicPr>
          <p:cNvPr id="13071" name="Earth sign">
            <a:extLst>
              <a:ext uri="{FF2B5EF4-FFF2-40B4-BE49-F238E27FC236}">
                <a16:creationId xmlns:a16="http://schemas.microsoft.com/office/drawing/2014/main" id="{66B266FC-1DEE-690C-E2DA-3C7E41FFBE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35311" y="5642654"/>
            <a:ext cx="1885950" cy="2162175"/>
          </a:xfrm>
          <a:prstGeom prst="rect">
            <a:avLst/>
          </a:prstGeom>
        </p:spPr>
      </p:pic>
      <p:pic>
        <p:nvPicPr>
          <p:cNvPr id="13072" name="Saturn">
            <a:extLst>
              <a:ext uri="{FF2B5EF4-FFF2-40B4-BE49-F238E27FC236}">
                <a16:creationId xmlns:a16="http://schemas.microsoft.com/office/drawing/2014/main" id="{E26A5466-F2E6-7530-B5F8-58C6EC798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97932" y="1932215"/>
            <a:ext cx="2000250" cy="1600200"/>
          </a:xfrm>
          <a:prstGeom prst="rect">
            <a:avLst/>
          </a:prstGeom>
        </p:spPr>
      </p:pic>
      <p:pic>
        <p:nvPicPr>
          <p:cNvPr id="13073" name="Asteroid 5">
            <a:extLst>
              <a:ext uri="{FF2B5EF4-FFF2-40B4-BE49-F238E27FC236}">
                <a16:creationId xmlns:a16="http://schemas.microsoft.com/office/drawing/2014/main" id="{E5765BB9-9261-452F-A06F-4130211BF0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78601" y="5169579"/>
            <a:ext cx="2257425" cy="2295525"/>
          </a:xfrm>
          <a:prstGeom prst="rect">
            <a:avLst/>
          </a:prstGeom>
        </p:spPr>
      </p:pic>
      <p:pic>
        <p:nvPicPr>
          <p:cNvPr id="7" name="!!Rocket in flight 6">
            <a:extLst>
              <a:ext uri="{FF2B5EF4-FFF2-40B4-BE49-F238E27FC236}">
                <a16:creationId xmlns:a16="http://schemas.microsoft.com/office/drawing/2014/main" id="{01B24541-F402-5A8E-EFAA-F617B29F3C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V="1">
            <a:off x="-2628900" y="2988816"/>
            <a:ext cx="2628900" cy="1123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9240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6" name="Background mist">
            <a:extLst>
              <a:ext uri="{FF2B5EF4-FFF2-40B4-BE49-F238E27FC236}">
                <a16:creationId xmlns:a16="http://schemas.microsoft.com/office/drawing/2014/main" id="{2FEE19ED-40B0-4D67-566E-0F24FCBBEBC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5106219" y="-9354673"/>
            <a:ext cx="26483115" cy="17238985"/>
            <a:chOff x="-13071285" y="-9615931"/>
            <a:chExt cx="26483115" cy="17238985"/>
          </a:xfrm>
        </p:grpSpPr>
        <p:sp>
          <p:nvSpPr>
            <p:cNvPr id="13077" name="Freeform: Shape 13076">
              <a:extLst>
                <a:ext uri="{FF2B5EF4-FFF2-40B4-BE49-F238E27FC236}">
                  <a16:creationId xmlns:a16="http://schemas.microsoft.com/office/drawing/2014/main" id="{CC154769-6AC0-9A32-E4E6-0F4EF249CF4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78" name="Freeform: Shape 13077">
              <a:extLst>
                <a:ext uri="{FF2B5EF4-FFF2-40B4-BE49-F238E27FC236}">
                  <a16:creationId xmlns:a16="http://schemas.microsoft.com/office/drawing/2014/main" id="{91554641-9CE3-464B-2342-FEA00978B8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079" name="Freeform: Shape 13078">
              <a:extLst>
                <a:ext uri="{FF2B5EF4-FFF2-40B4-BE49-F238E27FC236}">
                  <a16:creationId xmlns:a16="http://schemas.microsoft.com/office/drawing/2014/main" id="{DDDEF6C0-A7E3-FA11-6BE7-146700565ED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80" name="Freeform: Shape 13079">
              <a:extLst>
                <a:ext uri="{FF2B5EF4-FFF2-40B4-BE49-F238E27FC236}">
                  <a16:creationId xmlns:a16="http://schemas.microsoft.com/office/drawing/2014/main" id="{7095C30A-A949-E095-F178-7B7A27CC69D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81" name="Freeform: Shape 13080">
              <a:extLst>
                <a:ext uri="{FF2B5EF4-FFF2-40B4-BE49-F238E27FC236}">
                  <a16:creationId xmlns:a16="http://schemas.microsoft.com/office/drawing/2014/main" id="{9FC16334-07CF-2634-24ED-4EA1B5F2B72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B1FE99A3-AD97-355D-D983-970C63B1D81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57650" y="-6515100"/>
            <a:ext cx="24249100" cy="13639693"/>
          </a:xfrm>
          <a:prstGeom prst="rect">
            <a:avLst/>
          </a:prstGeom>
        </p:spPr>
      </p:pic>
      <p:pic>
        <p:nvPicPr>
          <p:cNvPr id="13071" name="Earth sign">
            <a:extLst>
              <a:ext uri="{FF2B5EF4-FFF2-40B4-BE49-F238E27FC236}">
                <a16:creationId xmlns:a16="http://schemas.microsoft.com/office/drawing/2014/main" id="{0E50BC16-FBD4-4BDB-A023-27E657BBF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734020" y="5642654"/>
            <a:ext cx="1885950" cy="2162175"/>
          </a:xfrm>
          <a:prstGeom prst="rect">
            <a:avLst/>
          </a:prstGeom>
        </p:spPr>
      </p:pic>
      <p:pic>
        <p:nvPicPr>
          <p:cNvPr id="13072" name="Saturn">
            <a:extLst>
              <a:ext uri="{FF2B5EF4-FFF2-40B4-BE49-F238E27FC236}">
                <a16:creationId xmlns:a16="http://schemas.microsoft.com/office/drawing/2014/main" id="{9E88BD75-0953-A6C6-A42F-1CF791369D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396641" y="1932215"/>
            <a:ext cx="2000250" cy="1600200"/>
          </a:xfrm>
          <a:prstGeom prst="rect">
            <a:avLst/>
          </a:prstGeom>
        </p:spPr>
      </p:pic>
      <p:pic>
        <p:nvPicPr>
          <p:cNvPr id="13073" name="Uranus">
            <a:extLst>
              <a:ext uri="{FF2B5EF4-FFF2-40B4-BE49-F238E27FC236}">
                <a16:creationId xmlns:a16="http://schemas.microsoft.com/office/drawing/2014/main" id="{CF86678F-44A5-9C00-E200-9D8C829609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577310" y="5169579"/>
            <a:ext cx="2257425" cy="2295525"/>
          </a:xfrm>
          <a:prstGeom prst="rect">
            <a:avLst/>
          </a:prstGeom>
        </p:spPr>
      </p:pic>
      <p:pic>
        <p:nvPicPr>
          <p:cNvPr id="13074" name="!!Rocket in flight 6">
            <a:extLst>
              <a:ext uri="{FF2B5EF4-FFF2-40B4-BE49-F238E27FC236}">
                <a16:creationId xmlns:a16="http://schemas.microsoft.com/office/drawing/2014/main" id="{119536E1-73D5-6272-B1F7-9D0BFA765A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V="1">
            <a:off x="7720973" y="2988816"/>
            <a:ext cx="2628900" cy="1123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1384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510621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57650" y="-6515100"/>
            <a:ext cx="24249100" cy="13639693"/>
          </a:xfrm>
          <a:prstGeom prst="rect">
            <a:avLst/>
          </a:prstGeom>
        </p:spPr>
      </p:pic>
      <p:pic>
        <p:nvPicPr>
          <p:cNvPr id="5" name="!!Rocket in flight 6">
            <a:extLst>
              <a:ext uri="{FF2B5EF4-FFF2-40B4-BE49-F238E27FC236}">
                <a16:creationId xmlns:a16="http://schemas.microsoft.com/office/drawing/2014/main" id="{72185AEF-3F77-1E07-EE24-15FFA36B8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-2628900" y="2988816"/>
            <a:ext cx="2628900" cy="1123950"/>
          </a:xfrm>
          <a:prstGeom prst="rect">
            <a:avLst/>
          </a:prstGeom>
        </p:spPr>
      </p:pic>
      <p:grpSp>
        <p:nvGrpSpPr>
          <p:cNvPr id="4" name="Earth">
            <a:extLst>
              <a:ext uri="{FF2B5EF4-FFF2-40B4-BE49-F238E27FC236}">
                <a16:creationId xmlns:a16="http://schemas.microsoft.com/office/drawing/2014/main" id="{9E4F155D-EBA4-8867-A43C-3CE3B1246A16}"/>
              </a:ext>
            </a:extLst>
          </p:cNvPr>
          <p:cNvGrpSpPr/>
          <p:nvPr/>
        </p:nvGrpSpPr>
        <p:grpSpPr>
          <a:xfrm>
            <a:off x="-15058921" y="4900971"/>
            <a:ext cx="16534085" cy="16534179"/>
            <a:chOff x="-1698521" y="3923071"/>
            <a:chExt cx="16534085" cy="1653417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BAD25C3-4480-5849-3A7C-B40B693A5EEB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330F40E-5E94-10DE-D762-206D1B14D1E7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44AA99A-F523-D069-3EE5-CBFDFBA898DE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55005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58196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515100"/>
            <a:ext cx="24249100" cy="13639693"/>
          </a:xfrm>
          <a:prstGeom prst="rect">
            <a:avLst/>
          </a:prstGeom>
        </p:spPr>
      </p:pic>
      <p:grpSp>
        <p:nvGrpSpPr>
          <p:cNvPr id="3" name="Earth">
            <a:extLst>
              <a:ext uri="{FF2B5EF4-FFF2-40B4-BE49-F238E27FC236}">
                <a16:creationId xmlns:a16="http://schemas.microsoft.com/office/drawing/2014/main" id="{35A76CD0-E3ED-FB66-25C7-82D9CD231F3F}"/>
              </a:ext>
            </a:extLst>
          </p:cNvPr>
          <p:cNvGrpSpPr/>
          <p:nvPr/>
        </p:nvGrpSpPr>
        <p:grpSpPr>
          <a:xfrm>
            <a:off x="-1876321" y="4900971"/>
            <a:ext cx="16534085" cy="16534179"/>
            <a:chOff x="-1698521" y="3923071"/>
            <a:chExt cx="16534085" cy="165341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A4CDE51-4336-DF50-652B-634BDDDDF57E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34A17F-B6D6-A43D-6C7E-8488FAD4DF55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4B15AC0-F3A1-FCD2-08A3-9E612E08E700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48962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58196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515100"/>
            <a:ext cx="24249100" cy="13639693"/>
          </a:xfrm>
          <a:prstGeom prst="rect">
            <a:avLst/>
          </a:prstGeom>
        </p:spPr>
      </p:pic>
      <p:grpSp>
        <p:nvGrpSpPr>
          <p:cNvPr id="5" name="Earth">
            <a:extLst>
              <a:ext uri="{FF2B5EF4-FFF2-40B4-BE49-F238E27FC236}">
                <a16:creationId xmlns:a16="http://schemas.microsoft.com/office/drawing/2014/main" id="{11C4725E-8E92-E7DD-04D2-1949D46B39CA}"/>
              </a:ext>
            </a:extLst>
          </p:cNvPr>
          <p:cNvGrpSpPr/>
          <p:nvPr/>
        </p:nvGrpSpPr>
        <p:grpSpPr>
          <a:xfrm>
            <a:off x="-21529571" y="6043971"/>
            <a:ext cx="56130721" cy="56131040"/>
            <a:chOff x="-1698521" y="3923071"/>
            <a:chExt cx="16534085" cy="165341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6B144F-9AFA-6481-AB74-9E92469E69AB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EF1B7AD-CE9D-6E3B-BBBD-CF29FB2CED8A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9C66205-DDAB-0AA2-F2C0-577FCD0D036E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59404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58196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515100"/>
            <a:ext cx="24249100" cy="13639693"/>
          </a:xfrm>
          <a:prstGeom prst="rect">
            <a:avLst/>
          </a:prstGeom>
        </p:spPr>
      </p:pic>
      <p:grpSp>
        <p:nvGrpSpPr>
          <p:cNvPr id="3" name="Earth">
            <a:extLst>
              <a:ext uri="{FF2B5EF4-FFF2-40B4-BE49-F238E27FC236}">
                <a16:creationId xmlns:a16="http://schemas.microsoft.com/office/drawing/2014/main" id="{35A76CD0-E3ED-FB66-25C7-82D9CD231F3F}"/>
              </a:ext>
            </a:extLst>
          </p:cNvPr>
          <p:cNvGrpSpPr/>
          <p:nvPr/>
        </p:nvGrpSpPr>
        <p:grpSpPr>
          <a:xfrm>
            <a:off x="-21529571" y="6043971"/>
            <a:ext cx="56130721" cy="56131040"/>
            <a:chOff x="-1698521" y="3923071"/>
            <a:chExt cx="16534085" cy="165341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A4CDE51-4336-DF50-652B-634BDDDDF57E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34A17F-B6D6-A43D-6C7E-8488FAD4DF55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4B15AC0-F3A1-FCD2-08A3-9E612E08E700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82778A9-7F91-281B-D5FA-C320ABC863C8}"/>
              </a:ext>
            </a:extLst>
          </p:cNvPr>
          <p:cNvSpPr/>
          <p:nvPr/>
        </p:nvSpPr>
        <p:spPr>
          <a:xfrm>
            <a:off x="14243" y="5930901"/>
            <a:ext cx="12192000" cy="1029176"/>
          </a:xfrm>
          <a:custGeom>
            <a:avLst/>
            <a:gdLst>
              <a:gd name="connsiteX0" fmla="*/ 12192000 w 12192000"/>
              <a:gd name="connsiteY0" fmla="*/ 696182 h 1029176"/>
              <a:gd name="connsiteX1" fmla="*/ 6377178 w 12192000"/>
              <a:gd name="connsiteY1" fmla="*/ 0 h 1029176"/>
              <a:gd name="connsiteX2" fmla="*/ 0 w 12192000"/>
              <a:gd name="connsiteY2" fmla="*/ 840677 h 1029176"/>
              <a:gd name="connsiteX3" fmla="*/ 0 w 12192000"/>
              <a:gd name="connsiteY3" fmla="*/ 1029176 h 1029176"/>
              <a:gd name="connsiteX4" fmla="*/ 12192000 w 12192000"/>
              <a:gd name="connsiteY4" fmla="*/ 1029176 h 1029176"/>
              <a:gd name="connsiteX5" fmla="*/ 12192000 w 12192000"/>
              <a:gd name="connsiteY5" fmla="*/ 696278 h 102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029176">
                <a:moveTo>
                  <a:pt x="12192000" y="696182"/>
                </a:moveTo>
                <a:cubicBezTo>
                  <a:pt x="10328338" y="241173"/>
                  <a:pt x="8380953" y="0"/>
                  <a:pt x="6377178" y="0"/>
                </a:cubicBezTo>
                <a:cubicBezTo>
                  <a:pt x="4170903" y="0"/>
                  <a:pt x="2033016" y="292418"/>
                  <a:pt x="0" y="840677"/>
                </a:cubicBezTo>
                <a:lnTo>
                  <a:pt x="0" y="1029176"/>
                </a:lnTo>
                <a:lnTo>
                  <a:pt x="12192000" y="1029176"/>
                </a:lnTo>
                <a:lnTo>
                  <a:pt x="12192000" y="696278"/>
                </a:lnTo>
                <a:close/>
              </a:path>
            </a:pathLst>
          </a:custGeom>
          <a:solidFill>
            <a:srgbClr val="E9E6D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5777D6C-C778-069C-E36E-178B823C14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4792" y="4917077"/>
            <a:ext cx="1143000" cy="175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9000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58196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515100"/>
            <a:ext cx="24249100" cy="13639693"/>
          </a:xfrm>
          <a:prstGeom prst="rect">
            <a:avLst/>
          </a:prstGeom>
        </p:spPr>
      </p:pic>
      <p:sp>
        <p:nvSpPr>
          <p:cNvPr id="5" name="North pole">
            <a:extLst>
              <a:ext uri="{FF2B5EF4-FFF2-40B4-BE49-F238E27FC236}">
                <a16:creationId xmlns:a16="http://schemas.microsoft.com/office/drawing/2014/main" id="{2CB9B4FB-AA42-A439-D30D-6D74A6644323}"/>
              </a:ext>
            </a:extLst>
          </p:cNvPr>
          <p:cNvSpPr/>
          <p:nvPr/>
        </p:nvSpPr>
        <p:spPr>
          <a:xfrm>
            <a:off x="14243" y="5930901"/>
            <a:ext cx="12192000" cy="1029176"/>
          </a:xfrm>
          <a:custGeom>
            <a:avLst/>
            <a:gdLst>
              <a:gd name="connsiteX0" fmla="*/ 12192000 w 12192000"/>
              <a:gd name="connsiteY0" fmla="*/ 696182 h 1029176"/>
              <a:gd name="connsiteX1" fmla="*/ 6377178 w 12192000"/>
              <a:gd name="connsiteY1" fmla="*/ 0 h 1029176"/>
              <a:gd name="connsiteX2" fmla="*/ 0 w 12192000"/>
              <a:gd name="connsiteY2" fmla="*/ 840677 h 1029176"/>
              <a:gd name="connsiteX3" fmla="*/ 0 w 12192000"/>
              <a:gd name="connsiteY3" fmla="*/ 1029176 h 1029176"/>
              <a:gd name="connsiteX4" fmla="*/ 12192000 w 12192000"/>
              <a:gd name="connsiteY4" fmla="*/ 1029176 h 1029176"/>
              <a:gd name="connsiteX5" fmla="*/ 12192000 w 12192000"/>
              <a:gd name="connsiteY5" fmla="*/ 696278 h 102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029176">
                <a:moveTo>
                  <a:pt x="12192000" y="696182"/>
                </a:moveTo>
                <a:cubicBezTo>
                  <a:pt x="10328338" y="241173"/>
                  <a:pt x="8380953" y="0"/>
                  <a:pt x="6377178" y="0"/>
                </a:cubicBezTo>
                <a:cubicBezTo>
                  <a:pt x="4170903" y="0"/>
                  <a:pt x="2033016" y="292418"/>
                  <a:pt x="0" y="840677"/>
                </a:cubicBezTo>
                <a:lnTo>
                  <a:pt x="0" y="1029176"/>
                </a:lnTo>
                <a:lnTo>
                  <a:pt x="12192000" y="1029176"/>
                </a:lnTo>
                <a:lnTo>
                  <a:pt x="12192000" y="696278"/>
                </a:lnTo>
                <a:close/>
              </a:path>
            </a:pathLst>
          </a:custGeom>
          <a:solidFill>
            <a:srgbClr val="E9E6D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Shadow">
            <a:extLst>
              <a:ext uri="{FF2B5EF4-FFF2-40B4-BE49-F238E27FC236}">
                <a16:creationId xmlns:a16="http://schemas.microsoft.com/office/drawing/2014/main" id="{416F4F40-85E6-D323-B435-4CBD85F67F55}"/>
              </a:ext>
            </a:extLst>
          </p:cNvPr>
          <p:cNvSpPr/>
          <p:nvPr/>
        </p:nvSpPr>
        <p:spPr>
          <a:xfrm>
            <a:off x="5660271" y="6300945"/>
            <a:ext cx="1083802" cy="175390"/>
          </a:xfrm>
          <a:custGeom>
            <a:avLst/>
            <a:gdLst>
              <a:gd name="connsiteX0" fmla="*/ 2263712 w 2263711"/>
              <a:gd name="connsiteY0" fmla="*/ 183166 h 366331"/>
              <a:gd name="connsiteX1" fmla="*/ 1131856 w 2263711"/>
              <a:gd name="connsiteY1" fmla="*/ 366332 h 366331"/>
              <a:gd name="connsiteX2" fmla="*/ 0 w 2263711"/>
              <a:gd name="connsiteY2" fmla="*/ 183166 h 366331"/>
              <a:gd name="connsiteX3" fmla="*/ 1131856 w 2263711"/>
              <a:gd name="connsiteY3" fmla="*/ 0 h 366331"/>
              <a:gd name="connsiteX4" fmla="*/ 2263712 w 2263711"/>
              <a:gd name="connsiteY4" fmla="*/ 183166 h 36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11" h="366331">
                <a:moveTo>
                  <a:pt x="2263712" y="183166"/>
                </a:moveTo>
                <a:cubicBezTo>
                  <a:pt x="2263712" y="284325"/>
                  <a:pt x="1756962" y="366332"/>
                  <a:pt x="1131856" y="366332"/>
                </a:cubicBezTo>
                <a:cubicBezTo>
                  <a:pt x="506749" y="366332"/>
                  <a:pt x="0" y="284325"/>
                  <a:pt x="0" y="183166"/>
                </a:cubicBezTo>
                <a:cubicBezTo>
                  <a:pt x="0" y="82006"/>
                  <a:pt x="506749" y="0"/>
                  <a:pt x="1131856" y="0"/>
                </a:cubicBezTo>
                <a:cubicBezTo>
                  <a:pt x="1756962" y="0"/>
                  <a:pt x="2263712" y="82006"/>
                  <a:pt x="2263712" y="183166"/>
                </a:cubicBezTo>
                <a:close/>
              </a:path>
            </a:pathLst>
          </a:custGeom>
          <a:solidFill>
            <a:srgbClr val="3D3936">
              <a:alpha val="2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96" name="!!Santa in rocket">
            <a:extLst>
              <a:ext uri="{FF2B5EF4-FFF2-40B4-BE49-F238E27FC236}">
                <a16:creationId xmlns:a16="http://schemas.microsoft.com/office/drawing/2014/main" id="{D91D495D-5A89-182C-AC23-E20D23B7FB2D}"/>
              </a:ext>
            </a:extLst>
          </p:cNvPr>
          <p:cNvGrpSpPr/>
          <p:nvPr/>
        </p:nvGrpSpPr>
        <p:grpSpPr>
          <a:xfrm>
            <a:off x="4874907" y="-5127358"/>
            <a:ext cx="2678902" cy="5127358"/>
            <a:chOff x="4874907" y="0"/>
            <a:chExt cx="2678902" cy="5127358"/>
          </a:xfrm>
        </p:grpSpPr>
        <p:grpSp>
          <p:nvGrpSpPr>
            <p:cNvPr id="52" name="Flame">
              <a:extLst>
                <a:ext uri="{FF2B5EF4-FFF2-40B4-BE49-F238E27FC236}">
                  <a16:creationId xmlns:a16="http://schemas.microsoft.com/office/drawing/2014/main" id="{E72BD586-916B-E442-1AD7-451F87812894}"/>
                </a:ext>
              </a:extLst>
            </p:cNvPr>
            <p:cNvGrpSpPr/>
            <p:nvPr/>
          </p:nvGrpSpPr>
          <p:grpSpPr>
            <a:xfrm>
              <a:off x="5804629" y="3530096"/>
              <a:ext cx="931451" cy="1592581"/>
              <a:chOff x="5812249" y="868680"/>
              <a:chExt cx="964120" cy="2753867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0514202D-5FA9-40B9-CCBF-8AE0CC2A2F53}"/>
                  </a:ext>
                </a:extLst>
              </p:cNvPr>
              <p:cNvSpPr/>
              <p:nvPr/>
            </p:nvSpPr>
            <p:spPr>
              <a:xfrm>
                <a:off x="5812249" y="868680"/>
                <a:ext cx="964120" cy="2753867"/>
              </a:xfrm>
              <a:custGeom>
                <a:avLst/>
                <a:gdLst>
                  <a:gd name="connsiteX0" fmla="*/ 964121 w 964120"/>
                  <a:gd name="connsiteY0" fmla="*/ 1376934 h 2753867"/>
                  <a:gd name="connsiteX1" fmla="*/ 482060 w 964120"/>
                  <a:gd name="connsiteY1" fmla="*/ 2753868 h 2753867"/>
                  <a:gd name="connsiteX2" fmla="*/ 0 w 964120"/>
                  <a:gd name="connsiteY2" fmla="*/ 1376934 h 2753867"/>
                  <a:gd name="connsiteX3" fmla="*/ 481965 w 964120"/>
                  <a:gd name="connsiteY3" fmla="*/ 0 h 2753867"/>
                  <a:gd name="connsiteX4" fmla="*/ 964025 w 964120"/>
                  <a:gd name="connsiteY4" fmla="*/ 1376934 h 275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4120" h="2753867">
                    <a:moveTo>
                      <a:pt x="964121" y="1376934"/>
                    </a:moveTo>
                    <a:cubicBezTo>
                      <a:pt x="964121" y="2137410"/>
                      <a:pt x="482060" y="2753868"/>
                      <a:pt x="482060" y="2753868"/>
                    </a:cubicBezTo>
                    <a:cubicBezTo>
                      <a:pt x="482060" y="2753868"/>
                      <a:pt x="0" y="2137410"/>
                      <a:pt x="0" y="1376934"/>
                    </a:cubicBezTo>
                    <a:cubicBezTo>
                      <a:pt x="0" y="616458"/>
                      <a:pt x="215741" y="0"/>
                      <a:pt x="481965" y="0"/>
                    </a:cubicBezTo>
                    <a:cubicBezTo>
                      <a:pt x="748189" y="0"/>
                      <a:pt x="964025" y="616458"/>
                      <a:pt x="964025" y="1376934"/>
                    </a:cubicBez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C2926AF-B8F9-4DB9-A729-577ABCD993BE}"/>
                  </a:ext>
                </a:extLst>
              </p:cNvPr>
              <p:cNvSpPr/>
              <p:nvPr/>
            </p:nvSpPr>
            <p:spPr>
              <a:xfrm>
                <a:off x="5884068" y="868680"/>
                <a:ext cx="811053" cy="2230564"/>
              </a:xfrm>
              <a:custGeom>
                <a:avLst/>
                <a:gdLst>
                  <a:gd name="connsiteX0" fmla="*/ 810959 w 811053"/>
                  <a:gd name="connsiteY0" fmla="*/ 1115282 h 2230564"/>
                  <a:gd name="connsiteX1" fmla="*/ 405479 w 811053"/>
                  <a:gd name="connsiteY1" fmla="*/ 2230565 h 2230564"/>
                  <a:gd name="connsiteX2" fmla="*/ 0 w 811053"/>
                  <a:gd name="connsiteY2" fmla="*/ 1115282 h 2230564"/>
                  <a:gd name="connsiteX3" fmla="*/ 405575 w 811053"/>
                  <a:gd name="connsiteY3" fmla="*/ 0 h 2230564"/>
                  <a:gd name="connsiteX4" fmla="*/ 811054 w 811053"/>
                  <a:gd name="connsiteY4" fmla="*/ 1115282 h 2230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053" h="2230564">
                    <a:moveTo>
                      <a:pt x="810959" y="1115282"/>
                    </a:moveTo>
                    <a:cubicBezTo>
                      <a:pt x="810959" y="1731264"/>
                      <a:pt x="405479" y="2230565"/>
                      <a:pt x="405479" y="2230565"/>
                    </a:cubicBezTo>
                    <a:cubicBezTo>
                      <a:pt x="405479" y="2230565"/>
                      <a:pt x="0" y="1731264"/>
                      <a:pt x="0" y="1115282"/>
                    </a:cubicBezTo>
                    <a:cubicBezTo>
                      <a:pt x="0" y="499300"/>
                      <a:pt x="181642" y="0"/>
                      <a:pt x="405575" y="0"/>
                    </a:cubicBezTo>
                    <a:cubicBezTo>
                      <a:pt x="629507" y="0"/>
                      <a:pt x="811054" y="499300"/>
                      <a:pt x="811054" y="1115282"/>
                    </a:cubicBezTo>
                    <a:close/>
                  </a:path>
                </a:pathLst>
              </a:custGeom>
              <a:solidFill>
                <a:srgbClr val="FFBB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BA049CEE-6F53-BA98-73D3-6A0E49CDD1A3}"/>
                  </a:ext>
                </a:extLst>
              </p:cNvPr>
              <p:cNvSpPr/>
              <p:nvPr/>
            </p:nvSpPr>
            <p:spPr>
              <a:xfrm>
                <a:off x="5966840" y="868680"/>
                <a:ext cx="653319" cy="1745551"/>
              </a:xfrm>
              <a:custGeom>
                <a:avLst/>
                <a:gdLst>
                  <a:gd name="connsiteX0" fmla="*/ 653225 w 653319"/>
                  <a:gd name="connsiteY0" fmla="*/ 872776 h 1745551"/>
                  <a:gd name="connsiteX1" fmla="*/ 326612 w 653319"/>
                  <a:gd name="connsiteY1" fmla="*/ 1745552 h 1745551"/>
                  <a:gd name="connsiteX2" fmla="*/ 0 w 653319"/>
                  <a:gd name="connsiteY2" fmla="*/ 872776 h 1745551"/>
                  <a:gd name="connsiteX3" fmla="*/ 326708 w 653319"/>
                  <a:gd name="connsiteY3" fmla="*/ 0 h 1745551"/>
                  <a:gd name="connsiteX4" fmla="*/ 653320 w 653319"/>
                  <a:gd name="connsiteY4" fmla="*/ 872776 h 1745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319" h="1745551">
                    <a:moveTo>
                      <a:pt x="653225" y="872776"/>
                    </a:moveTo>
                    <a:cubicBezTo>
                      <a:pt x="653225" y="1354741"/>
                      <a:pt x="326612" y="1745552"/>
                      <a:pt x="326612" y="1745552"/>
                    </a:cubicBezTo>
                    <a:cubicBezTo>
                      <a:pt x="326612" y="1745552"/>
                      <a:pt x="0" y="1354836"/>
                      <a:pt x="0" y="872776"/>
                    </a:cubicBezTo>
                    <a:cubicBezTo>
                      <a:pt x="0" y="390716"/>
                      <a:pt x="146304" y="0"/>
                      <a:pt x="326708" y="0"/>
                    </a:cubicBezTo>
                    <a:cubicBezTo>
                      <a:pt x="507111" y="0"/>
                      <a:pt x="653320" y="390716"/>
                      <a:pt x="653320" y="872776"/>
                    </a:cubicBezTo>
                    <a:close/>
                  </a:path>
                </a:pathLst>
              </a:custGeom>
              <a:solidFill>
                <a:srgbClr val="FFCE9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6" name="Rocket interior">
              <a:extLst>
                <a:ext uri="{FF2B5EF4-FFF2-40B4-BE49-F238E27FC236}">
                  <a16:creationId xmlns:a16="http://schemas.microsoft.com/office/drawing/2014/main" id="{1963A180-A409-C99F-D78B-245287A49180}"/>
                </a:ext>
              </a:extLst>
            </p:cNvPr>
            <p:cNvSpPr/>
            <p:nvPr/>
          </p:nvSpPr>
          <p:spPr>
            <a:xfrm rot="19796398">
              <a:off x="5799946" y="1718983"/>
              <a:ext cx="947914" cy="947914"/>
            </a:xfrm>
            <a:custGeom>
              <a:avLst/>
              <a:gdLst>
                <a:gd name="connsiteX0" fmla="*/ 5022376 w 5022375"/>
                <a:gd name="connsiteY0" fmla="*/ 2511188 h 5022376"/>
                <a:gd name="connsiteX1" fmla="*/ 2511188 w 5022375"/>
                <a:gd name="connsiteY1" fmla="*/ 5022376 h 5022376"/>
                <a:gd name="connsiteX2" fmla="*/ -1 w 5022375"/>
                <a:gd name="connsiteY2" fmla="*/ 2511188 h 5022376"/>
                <a:gd name="connsiteX3" fmla="*/ 2511188 w 5022375"/>
                <a:gd name="connsiteY3" fmla="*/ -1 h 5022376"/>
                <a:gd name="connsiteX4" fmla="*/ 5022376 w 5022375"/>
                <a:gd name="connsiteY4" fmla="*/ 2511188 h 502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2375" h="5022376">
                  <a:moveTo>
                    <a:pt x="5022376" y="2511188"/>
                  </a:moveTo>
                  <a:cubicBezTo>
                    <a:pt x="5022376" y="3898079"/>
                    <a:pt x="3898079" y="5022376"/>
                    <a:pt x="2511188" y="5022376"/>
                  </a:cubicBezTo>
                  <a:cubicBezTo>
                    <a:pt x="1124297" y="5022376"/>
                    <a:pt x="-1" y="3898079"/>
                    <a:pt x="-1" y="2511188"/>
                  </a:cubicBezTo>
                  <a:cubicBezTo>
                    <a:pt x="-1" y="1124296"/>
                    <a:pt x="1124297" y="-1"/>
                    <a:pt x="2511188" y="-1"/>
                  </a:cubicBezTo>
                  <a:cubicBezTo>
                    <a:pt x="3898079" y="-1"/>
                    <a:pt x="5022376" y="1124296"/>
                    <a:pt x="5022376" y="2511188"/>
                  </a:cubicBezTo>
                  <a:close/>
                </a:path>
              </a:pathLst>
            </a:custGeom>
            <a:solidFill>
              <a:srgbClr val="3D393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7" name="Santa">
              <a:extLst>
                <a:ext uri="{FF2B5EF4-FFF2-40B4-BE49-F238E27FC236}">
                  <a16:creationId xmlns:a16="http://schemas.microsoft.com/office/drawing/2014/main" id="{784EBBB8-DC45-99EC-1FD4-8AA203831DC4}"/>
                </a:ext>
              </a:extLst>
            </p:cNvPr>
            <p:cNvGrpSpPr/>
            <p:nvPr/>
          </p:nvGrpSpPr>
          <p:grpSpPr>
            <a:xfrm>
              <a:off x="5690224" y="1840557"/>
              <a:ext cx="1202682" cy="1213168"/>
              <a:chOff x="2909887" y="814387"/>
              <a:chExt cx="6372225" cy="6427788"/>
            </a:xfrm>
          </p:grpSpPr>
          <p:pic>
            <p:nvPicPr>
              <p:cNvPr id="58" name="Graphic 57">
                <a:extLst>
                  <a:ext uri="{FF2B5EF4-FFF2-40B4-BE49-F238E27FC236}">
                    <a16:creationId xmlns:a16="http://schemas.microsoft.com/office/drawing/2014/main" id="{8412988F-75E8-F15F-4591-3A8589F67A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909887" y="1450975"/>
                <a:ext cx="6372225" cy="5791200"/>
              </a:xfrm>
              <a:prstGeom prst="rect">
                <a:avLst/>
              </a:prstGeom>
            </p:spPr>
          </p:pic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D75C988F-746B-9BAC-CC59-11EE0297328F}"/>
                  </a:ext>
                </a:extLst>
              </p:cNvPr>
              <p:cNvGrpSpPr/>
              <p:nvPr/>
            </p:nvGrpSpPr>
            <p:grpSpPr>
              <a:xfrm>
                <a:off x="4182426" y="814387"/>
                <a:ext cx="3549203" cy="3111817"/>
                <a:chOff x="4182426" y="814387"/>
                <a:chExt cx="3549203" cy="3111817"/>
              </a:xfrm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F9F9013B-3B26-D7F1-499A-9A1CF1D370ED}"/>
                    </a:ext>
                  </a:extLst>
                </p:cNvPr>
                <p:cNvSpPr/>
                <p:nvPr/>
              </p:nvSpPr>
              <p:spPr>
                <a:xfrm>
                  <a:off x="4182426" y="814387"/>
                  <a:ext cx="3549203" cy="2966181"/>
                </a:xfrm>
                <a:custGeom>
                  <a:avLst/>
                  <a:gdLst>
                    <a:gd name="connsiteX0" fmla="*/ 456343 w 3549205"/>
                    <a:gd name="connsiteY0" fmla="*/ 2962656 h 2966180"/>
                    <a:gd name="connsiteX1" fmla="*/ 0 w 3549205"/>
                    <a:gd name="connsiteY1" fmla="*/ 1774603 h 2966180"/>
                    <a:gd name="connsiteX2" fmla="*/ 1774603 w 3549205"/>
                    <a:gd name="connsiteY2" fmla="*/ 0 h 2966180"/>
                    <a:gd name="connsiteX3" fmla="*/ 3549206 w 3549205"/>
                    <a:gd name="connsiteY3" fmla="*/ 1774603 h 2966180"/>
                    <a:gd name="connsiteX4" fmla="*/ 3089624 w 3549205"/>
                    <a:gd name="connsiteY4" fmla="*/ 2966180 h 2966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9205" h="2966180">
                      <a:moveTo>
                        <a:pt x="456343" y="2962656"/>
                      </a:moveTo>
                      <a:cubicBezTo>
                        <a:pt x="172688" y="2648141"/>
                        <a:pt x="0" y="2231517"/>
                        <a:pt x="0" y="1774603"/>
                      </a:cubicBezTo>
                      <a:cubicBezTo>
                        <a:pt x="0" y="794480"/>
                        <a:pt x="794480" y="0"/>
                        <a:pt x="1774603" y="0"/>
                      </a:cubicBezTo>
                      <a:cubicBezTo>
                        <a:pt x="2754725" y="0"/>
                        <a:pt x="3549206" y="794480"/>
                        <a:pt x="3549206" y="1774603"/>
                      </a:cubicBezTo>
                      <a:cubicBezTo>
                        <a:pt x="3549206" y="2233232"/>
                        <a:pt x="3375184" y="2651189"/>
                        <a:pt x="3089624" y="2966180"/>
                      </a:cubicBezTo>
                    </a:path>
                  </a:pathLst>
                </a:custGeom>
                <a:solidFill>
                  <a:srgbClr val="65C8D0">
                    <a:alpha val="10196"/>
                  </a:srgbClr>
                </a:solidFill>
                <a:ln w="9525" cap="flat">
                  <a:solidFill>
                    <a:srgbClr val="76787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1CFBB4A1-C89A-9D4F-5521-1339D2789752}"/>
                    </a:ext>
                  </a:extLst>
                </p:cNvPr>
                <p:cNvSpPr/>
                <p:nvPr/>
              </p:nvSpPr>
              <p:spPr>
                <a:xfrm>
                  <a:off x="4526946" y="3760565"/>
                  <a:ext cx="2852737" cy="165639"/>
                </a:xfrm>
                <a:custGeom>
                  <a:avLst/>
                  <a:gdLst>
                    <a:gd name="connsiteX0" fmla="*/ 2777776 w 2852737"/>
                    <a:gd name="connsiteY0" fmla="*/ 0 h 165639"/>
                    <a:gd name="connsiteX1" fmla="*/ 2852737 w 2852737"/>
                    <a:gd name="connsiteY1" fmla="*/ 74962 h 165639"/>
                    <a:gd name="connsiteX2" fmla="*/ 2852737 w 2852737"/>
                    <a:gd name="connsiteY2" fmla="*/ 90678 h 165639"/>
                    <a:gd name="connsiteX3" fmla="*/ 2777776 w 2852737"/>
                    <a:gd name="connsiteY3" fmla="*/ 165640 h 165639"/>
                    <a:gd name="connsiteX4" fmla="*/ 74962 w 2852737"/>
                    <a:gd name="connsiteY4" fmla="*/ 165640 h 165639"/>
                    <a:gd name="connsiteX5" fmla="*/ 0 w 2852737"/>
                    <a:gd name="connsiteY5" fmla="*/ 90678 h 165639"/>
                    <a:gd name="connsiteX6" fmla="*/ 0 w 2852737"/>
                    <a:gd name="connsiteY6" fmla="*/ 74962 h 165639"/>
                    <a:gd name="connsiteX7" fmla="*/ 74962 w 2852737"/>
                    <a:gd name="connsiteY7" fmla="*/ 0 h 165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852737" h="165639">
                      <a:moveTo>
                        <a:pt x="2777776" y="0"/>
                      </a:moveTo>
                      <a:cubicBezTo>
                        <a:pt x="2819176" y="0"/>
                        <a:pt x="2852737" y="33562"/>
                        <a:pt x="2852737" y="74962"/>
                      </a:cubicBezTo>
                      <a:lnTo>
                        <a:pt x="2852737" y="90678"/>
                      </a:lnTo>
                      <a:cubicBezTo>
                        <a:pt x="2852737" y="132078"/>
                        <a:pt x="2819176" y="165640"/>
                        <a:pt x="2777776" y="165640"/>
                      </a:cubicBezTo>
                      <a:lnTo>
                        <a:pt x="74962" y="165640"/>
                      </a:lnTo>
                      <a:cubicBezTo>
                        <a:pt x="33561" y="165640"/>
                        <a:pt x="0" y="132078"/>
                        <a:pt x="0" y="90678"/>
                      </a:cubicBezTo>
                      <a:lnTo>
                        <a:pt x="0" y="74962"/>
                      </a:lnTo>
                      <a:cubicBezTo>
                        <a:pt x="0" y="33562"/>
                        <a:pt x="33561" y="0"/>
                        <a:pt x="74962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ED558706-D3F2-9111-6A64-7C389251F547}"/>
                    </a:ext>
                  </a:extLst>
                </p:cNvPr>
                <p:cNvSpPr/>
                <p:nvPr/>
              </p:nvSpPr>
              <p:spPr>
                <a:xfrm>
                  <a:off x="6242685" y="953071"/>
                  <a:ext cx="1389876" cy="1962340"/>
                </a:xfrm>
                <a:custGeom>
                  <a:avLst/>
                  <a:gdLst>
                    <a:gd name="connsiteX0" fmla="*/ 1360360 w 1389876"/>
                    <a:gd name="connsiteY0" fmla="*/ 1962341 h 1962340"/>
                    <a:gd name="connsiteX1" fmla="*/ 0 w 1389876"/>
                    <a:gd name="connsiteY1" fmla="*/ 0 h 1962340"/>
                    <a:gd name="connsiteX2" fmla="*/ 1360360 w 1389876"/>
                    <a:gd name="connsiteY2" fmla="*/ 1962341 h 1962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89876" h="1962340">
                      <a:moveTo>
                        <a:pt x="1360360" y="1962341"/>
                      </a:moveTo>
                      <a:cubicBezTo>
                        <a:pt x="1318927" y="1252442"/>
                        <a:pt x="807529" y="384239"/>
                        <a:pt x="0" y="0"/>
                      </a:cubicBezTo>
                      <a:cubicBezTo>
                        <a:pt x="695134" y="109442"/>
                        <a:pt x="1561338" y="950405"/>
                        <a:pt x="1360360" y="19623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63" name="Rocket">
              <a:extLst>
                <a:ext uri="{FF2B5EF4-FFF2-40B4-BE49-F238E27FC236}">
                  <a16:creationId xmlns:a16="http://schemas.microsoft.com/office/drawing/2014/main" id="{732D7A44-4341-D993-A8B4-873FD30B17FC}"/>
                </a:ext>
              </a:extLst>
            </p:cNvPr>
            <p:cNvGrpSpPr/>
            <p:nvPr/>
          </p:nvGrpSpPr>
          <p:grpSpPr>
            <a:xfrm>
              <a:off x="4874907" y="0"/>
              <a:ext cx="2678902" cy="5127358"/>
              <a:chOff x="4732032" y="1191487"/>
              <a:chExt cx="2678902" cy="5127358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5B1AC6E3-2EB9-C5D1-ECFE-229270A12DC2}"/>
                  </a:ext>
                </a:extLst>
              </p:cNvPr>
              <p:cNvSpPr/>
              <p:nvPr/>
            </p:nvSpPr>
            <p:spPr>
              <a:xfrm rot="19796398">
                <a:off x="5663044" y="2915056"/>
                <a:ext cx="947914" cy="947914"/>
              </a:xfrm>
              <a:custGeom>
                <a:avLst/>
                <a:gdLst>
                  <a:gd name="connsiteX0" fmla="*/ 5022376 w 5022375"/>
                  <a:gd name="connsiteY0" fmla="*/ 2511188 h 5022376"/>
                  <a:gd name="connsiteX1" fmla="*/ 2511188 w 5022375"/>
                  <a:gd name="connsiteY1" fmla="*/ 5022376 h 5022376"/>
                  <a:gd name="connsiteX2" fmla="*/ -1 w 5022375"/>
                  <a:gd name="connsiteY2" fmla="*/ 2511188 h 5022376"/>
                  <a:gd name="connsiteX3" fmla="*/ 2511188 w 5022375"/>
                  <a:gd name="connsiteY3" fmla="*/ -1 h 5022376"/>
                  <a:gd name="connsiteX4" fmla="*/ 5022376 w 5022375"/>
                  <a:gd name="connsiteY4" fmla="*/ 2511188 h 502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22375" h="5022376">
                    <a:moveTo>
                      <a:pt x="5022376" y="2511188"/>
                    </a:moveTo>
                    <a:cubicBezTo>
                      <a:pt x="5022376" y="3898079"/>
                      <a:pt x="3898079" y="5022376"/>
                      <a:pt x="2511188" y="5022376"/>
                    </a:cubicBezTo>
                    <a:cubicBezTo>
                      <a:pt x="1124297" y="5022376"/>
                      <a:pt x="-1" y="3898079"/>
                      <a:pt x="-1" y="2511188"/>
                    </a:cubicBezTo>
                    <a:cubicBezTo>
                      <a:pt x="-1" y="1124296"/>
                      <a:pt x="1124297" y="-1"/>
                      <a:pt x="2511188" y="-1"/>
                    </a:cubicBezTo>
                    <a:cubicBezTo>
                      <a:pt x="3898079" y="-1"/>
                      <a:pt x="5022376" y="1124296"/>
                      <a:pt x="5022376" y="2511188"/>
                    </a:cubicBezTo>
                    <a:close/>
                  </a:path>
                </a:pathLst>
              </a:custGeom>
              <a:solidFill>
                <a:srgbClr val="76C2D3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B1381200-AE61-0040-B9B8-D3B33348F93B}"/>
                  </a:ext>
                </a:extLst>
              </p:cNvPr>
              <p:cNvGrpSpPr/>
              <p:nvPr/>
            </p:nvGrpSpPr>
            <p:grpSpPr>
              <a:xfrm>
                <a:off x="4732032" y="1191487"/>
                <a:ext cx="2678902" cy="5127358"/>
                <a:chOff x="-1562687" y="-8817691"/>
                <a:chExt cx="14326972" cy="27421506"/>
              </a:xfrm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2479C5C6-7D3C-4D42-B87F-659574831C59}"/>
                    </a:ext>
                  </a:extLst>
                </p:cNvPr>
                <p:cNvSpPr/>
                <p:nvPr/>
              </p:nvSpPr>
              <p:spPr>
                <a:xfrm>
                  <a:off x="694543" y="-8817690"/>
                  <a:ext cx="10434932" cy="23745379"/>
                </a:xfrm>
                <a:custGeom>
                  <a:avLst/>
                  <a:gdLst>
                    <a:gd name="connsiteX0" fmla="*/ 1442399 w 10434932"/>
                    <a:gd name="connsiteY0" fmla="*/ 21793926 h 23745379"/>
                    <a:gd name="connsiteX1" fmla="*/ 2218704 w 10434932"/>
                    <a:gd name="connsiteY1" fmla="*/ 23112478 h 23745379"/>
                    <a:gd name="connsiteX2" fmla="*/ 2688346 w 10434932"/>
                    <a:gd name="connsiteY2" fmla="*/ 23719204 h 23745379"/>
                    <a:gd name="connsiteX3" fmla="*/ 3260040 w 10434932"/>
                    <a:gd name="connsiteY3" fmla="*/ 23719204 h 23745379"/>
                    <a:gd name="connsiteX4" fmla="*/ 6106832 w 10434932"/>
                    <a:gd name="connsiteY4" fmla="*/ 23719204 h 23745379"/>
                    <a:gd name="connsiteX5" fmla="*/ 7530481 w 10434932"/>
                    <a:gd name="connsiteY5" fmla="*/ 23719204 h 23745379"/>
                    <a:gd name="connsiteX6" fmla="*/ 7899087 w 10434932"/>
                    <a:gd name="connsiteY6" fmla="*/ 23515608 h 23745379"/>
                    <a:gd name="connsiteX7" fmla="*/ 8240276 w 10434932"/>
                    <a:gd name="connsiteY7" fmla="*/ 23028704 h 23745379"/>
                    <a:gd name="connsiteX8" fmla="*/ 8837355 w 10434932"/>
                    <a:gd name="connsiteY8" fmla="*/ 22043724 h 23745379"/>
                    <a:gd name="connsiteX9" fmla="*/ 9763439 w 10434932"/>
                    <a:gd name="connsiteY9" fmla="*/ 19937190 h 23745379"/>
                    <a:gd name="connsiteX10" fmla="*/ 10433123 w 10434932"/>
                    <a:gd name="connsiteY10" fmla="*/ 15129579 h 23745379"/>
                    <a:gd name="connsiteX11" fmla="*/ 10336148 w 10434932"/>
                    <a:gd name="connsiteY11" fmla="*/ 11144984 h 23745379"/>
                    <a:gd name="connsiteX12" fmla="*/ 7526420 w 10434932"/>
                    <a:gd name="connsiteY12" fmla="*/ 3498198 h 23745379"/>
                    <a:gd name="connsiteX13" fmla="*/ 7468032 w 10434932"/>
                    <a:gd name="connsiteY13" fmla="*/ 3404270 h 23745379"/>
                    <a:gd name="connsiteX14" fmla="*/ 6283011 w 10434932"/>
                    <a:gd name="connsiteY14" fmla="*/ 1678018 h 23745379"/>
                    <a:gd name="connsiteX15" fmla="*/ 6146942 w 10434932"/>
                    <a:gd name="connsiteY15" fmla="*/ 1500316 h 23745379"/>
                    <a:gd name="connsiteX16" fmla="*/ 5371144 w 10434932"/>
                    <a:gd name="connsiteY16" fmla="*/ 542246 h 23745379"/>
                    <a:gd name="connsiteX17" fmla="*/ 5327988 w 10434932"/>
                    <a:gd name="connsiteY17" fmla="*/ 491474 h 23745379"/>
                    <a:gd name="connsiteX18" fmla="*/ 5257922 w 10434932"/>
                    <a:gd name="connsiteY18" fmla="*/ 410746 h 23745379"/>
                    <a:gd name="connsiteX19" fmla="*/ 5228474 w 10434932"/>
                    <a:gd name="connsiteY19" fmla="*/ 376729 h 23745379"/>
                    <a:gd name="connsiteX20" fmla="*/ 5109668 w 10434932"/>
                    <a:gd name="connsiteY20" fmla="*/ 242691 h 23745379"/>
                    <a:gd name="connsiteX21" fmla="*/ 4890332 w 10434932"/>
                    <a:gd name="connsiteY21" fmla="*/ 0 h 23745379"/>
                    <a:gd name="connsiteX22" fmla="*/ 4888302 w 10434932"/>
                    <a:gd name="connsiteY22" fmla="*/ 2031 h 23745379"/>
                    <a:gd name="connsiteX23" fmla="*/ 4810620 w 10434932"/>
                    <a:gd name="connsiteY23" fmla="*/ 94436 h 23745379"/>
                    <a:gd name="connsiteX24" fmla="*/ 2356296 w 10434932"/>
                    <a:gd name="connsiteY24" fmla="*/ 3923160 h 23745379"/>
                    <a:gd name="connsiteX25" fmla="*/ 2330910 w 10434932"/>
                    <a:gd name="connsiteY25" fmla="*/ 3973933 h 23745379"/>
                    <a:gd name="connsiteX26" fmla="*/ 76121 w 10434932"/>
                    <a:gd name="connsiteY26" fmla="*/ 11649152 h 23745379"/>
                    <a:gd name="connsiteX27" fmla="*/ 14179 w 10434932"/>
                    <a:gd name="connsiteY27" fmla="*/ 15128056 h 23745379"/>
                    <a:gd name="connsiteX28" fmla="*/ 209144 w 10434932"/>
                    <a:gd name="connsiteY28" fmla="*/ 18201290 h 23745379"/>
                    <a:gd name="connsiteX29" fmla="*/ 1321561 w 10434932"/>
                    <a:gd name="connsiteY29" fmla="*/ 21548696 h 23745379"/>
                    <a:gd name="connsiteX30" fmla="*/ 1443922 w 10434932"/>
                    <a:gd name="connsiteY30" fmla="*/ 21793418 h 23745379"/>
                    <a:gd name="connsiteX31" fmla="*/ 2456825 w 10434932"/>
                    <a:gd name="connsiteY31" fmla="*/ 10980991 h 23745379"/>
                    <a:gd name="connsiteX32" fmla="*/ 5981932 w 10434932"/>
                    <a:gd name="connsiteY32" fmla="*/ 8940968 h 23745379"/>
                    <a:gd name="connsiteX33" fmla="*/ 8021956 w 10434932"/>
                    <a:gd name="connsiteY33" fmla="*/ 12466075 h 23745379"/>
                    <a:gd name="connsiteX34" fmla="*/ 4496848 w 10434932"/>
                    <a:gd name="connsiteY34" fmla="*/ 14506097 h 23745379"/>
                    <a:gd name="connsiteX35" fmla="*/ 2456825 w 10434932"/>
                    <a:gd name="connsiteY35" fmla="*/ 10980991 h 23745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0434932" h="23745379">
                      <a:moveTo>
                        <a:pt x="1442399" y="21793926"/>
                      </a:moveTo>
                      <a:cubicBezTo>
                        <a:pt x="1675443" y="22247828"/>
                        <a:pt x="1934380" y="22688530"/>
                        <a:pt x="2218704" y="23112478"/>
                      </a:cubicBezTo>
                      <a:cubicBezTo>
                        <a:pt x="2334464" y="23285102"/>
                        <a:pt x="2494397" y="23632382"/>
                        <a:pt x="2688346" y="23719204"/>
                      </a:cubicBezTo>
                      <a:cubicBezTo>
                        <a:pt x="2819846" y="23778098"/>
                        <a:pt x="3113817" y="23719204"/>
                        <a:pt x="3260040" y="23719204"/>
                      </a:cubicBezTo>
                      <a:cubicBezTo>
                        <a:pt x="4208971" y="23719204"/>
                        <a:pt x="5157901" y="23719204"/>
                        <a:pt x="6106832" y="23719204"/>
                      </a:cubicBezTo>
                      <a:cubicBezTo>
                        <a:pt x="6581551" y="23719204"/>
                        <a:pt x="7055763" y="23719204"/>
                        <a:pt x="7530481" y="23719204"/>
                      </a:cubicBezTo>
                      <a:cubicBezTo>
                        <a:pt x="7748802" y="23719204"/>
                        <a:pt x="7767588" y="23695342"/>
                        <a:pt x="7899087" y="23515608"/>
                      </a:cubicBezTo>
                      <a:cubicBezTo>
                        <a:pt x="8016371" y="23355676"/>
                        <a:pt x="8130101" y="23193712"/>
                        <a:pt x="8240276" y="23028704"/>
                      </a:cubicBezTo>
                      <a:cubicBezTo>
                        <a:pt x="8453518" y="22709346"/>
                        <a:pt x="8652545" y="22380342"/>
                        <a:pt x="8837355" y="22043724"/>
                      </a:cubicBezTo>
                      <a:cubicBezTo>
                        <a:pt x="9206469" y="21369978"/>
                        <a:pt x="9516686" y="20664754"/>
                        <a:pt x="9763439" y="19937190"/>
                      </a:cubicBezTo>
                      <a:cubicBezTo>
                        <a:pt x="10281314" y="18407426"/>
                        <a:pt x="10449877" y="16740070"/>
                        <a:pt x="10433123" y="15129579"/>
                      </a:cubicBezTo>
                      <a:cubicBezTo>
                        <a:pt x="10419414" y="13797827"/>
                        <a:pt x="10481356" y="12476737"/>
                        <a:pt x="10336148" y="11144984"/>
                      </a:cubicBezTo>
                      <a:cubicBezTo>
                        <a:pt x="10019330" y="8241836"/>
                        <a:pt x="8821109" y="5586963"/>
                        <a:pt x="7526420" y="3498198"/>
                      </a:cubicBezTo>
                      <a:cubicBezTo>
                        <a:pt x="7507127" y="3467227"/>
                        <a:pt x="7487326" y="3435748"/>
                        <a:pt x="7468032" y="3404270"/>
                      </a:cubicBezTo>
                      <a:cubicBezTo>
                        <a:pt x="7073025" y="2772665"/>
                        <a:pt x="6670403" y="2194371"/>
                        <a:pt x="6283011" y="1678018"/>
                      </a:cubicBezTo>
                      <a:cubicBezTo>
                        <a:pt x="6237824" y="1617599"/>
                        <a:pt x="6192129" y="1558196"/>
                        <a:pt x="6146942" y="1500316"/>
                      </a:cubicBezTo>
                      <a:cubicBezTo>
                        <a:pt x="5877850" y="1148973"/>
                        <a:pt x="5616881" y="828601"/>
                        <a:pt x="5371144" y="542246"/>
                      </a:cubicBezTo>
                      <a:cubicBezTo>
                        <a:pt x="5356928" y="524984"/>
                        <a:pt x="5342712" y="508229"/>
                        <a:pt x="5327988" y="491474"/>
                      </a:cubicBezTo>
                      <a:cubicBezTo>
                        <a:pt x="5304633" y="464057"/>
                        <a:pt x="5280262" y="437656"/>
                        <a:pt x="5257922" y="410746"/>
                      </a:cubicBezTo>
                      <a:cubicBezTo>
                        <a:pt x="5247768" y="398561"/>
                        <a:pt x="5238629" y="387899"/>
                        <a:pt x="5228474" y="376729"/>
                      </a:cubicBezTo>
                      <a:cubicBezTo>
                        <a:pt x="5187857" y="330526"/>
                        <a:pt x="5148763" y="286355"/>
                        <a:pt x="5109668" y="242691"/>
                      </a:cubicBezTo>
                      <a:cubicBezTo>
                        <a:pt x="5034017" y="157394"/>
                        <a:pt x="4960398" y="77174"/>
                        <a:pt x="4890332" y="0"/>
                      </a:cubicBezTo>
                      <a:lnTo>
                        <a:pt x="4888302" y="2031"/>
                      </a:lnTo>
                      <a:cubicBezTo>
                        <a:pt x="4862408" y="33002"/>
                        <a:pt x="4836514" y="63465"/>
                        <a:pt x="4810620" y="94436"/>
                      </a:cubicBezTo>
                      <a:cubicBezTo>
                        <a:pt x="4084071" y="962639"/>
                        <a:pt x="3180836" y="2296422"/>
                        <a:pt x="2356296" y="3923160"/>
                      </a:cubicBezTo>
                      <a:cubicBezTo>
                        <a:pt x="2347665" y="3939915"/>
                        <a:pt x="2339542" y="3957178"/>
                        <a:pt x="2330910" y="3973933"/>
                      </a:cubicBezTo>
                      <a:cubicBezTo>
                        <a:pt x="1232202" y="6152564"/>
                        <a:pt x="276671" y="8850085"/>
                        <a:pt x="76121" y="11649152"/>
                      </a:cubicBezTo>
                      <a:cubicBezTo>
                        <a:pt x="-7145" y="12806756"/>
                        <a:pt x="-12222" y="13968421"/>
                        <a:pt x="14179" y="15128056"/>
                      </a:cubicBezTo>
                      <a:cubicBezTo>
                        <a:pt x="38042" y="16170407"/>
                        <a:pt x="13164" y="17171126"/>
                        <a:pt x="209144" y="18201290"/>
                      </a:cubicBezTo>
                      <a:cubicBezTo>
                        <a:pt x="429495" y="19359910"/>
                        <a:pt x="805209" y="20488576"/>
                        <a:pt x="1321561" y="21548696"/>
                      </a:cubicBezTo>
                      <a:cubicBezTo>
                        <a:pt x="1361671" y="21630948"/>
                        <a:pt x="1402289" y="21712184"/>
                        <a:pt x="1443922" y="21793418"/>
                      </a:cubicBezTo>
                      <a:close/>
                      <a:moveTo>
                        <a:pt x="2456825" y="10980991"/>
                      </a:moveTo>
                      <a:cubicBezTo>
                        <a:pt x="2867064" y="9444119"/>
                        <a:pt x="4445061" y="8530729"/>
                        <a:pt x="5981932" y="8940968"/>
                      </a:cubicBezTo>
                      <a:cubicBezTo>
                        <a:pt x="7518804" y="9351206"/>
                        <a:pt x="8432194" y="10929203"/>
                        <a:pt x="8021956" y="12466075"/>
                      </a:cubicBezTo>
                      <a:cubicBezTo>
                        <a:pt x="7611717" y="14002946"/>
                        <a:pt x="6033720" y="14916337"/>
                        <a:pt x="4496848" y="14506097"/>
                      </a:cubicBezTo>
                      <a:cubicBezTo>
                        <a:pt x="2959977" y="14095859"/>
                        <a:pt x="2046587" y="12517862"/>
                        <a:pt x="2456825" y="10980991"/>
                      </a:cubicBezTo>
                      <a:close/>
                    </a:path>
                  </a:pathLst>
                </a:custGeom>
                <a:solidFill>
                  <a:srgbClr val="DFDEE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67" name="Graphic 10">
                  <a:extLst>
                    <a:ext uri="{FF2B5EF4-FFF2-40B4-BE49-F238E27FC236}">
                      <a16:creationId xmlns:a16="http://schemas.microsoft.com/office/drawing/2014/main" id="{6AF30465-A1CF-31D6-C025-FC5708A783EF}"/>
                    </a:ext>
                  </a:extLst>
                </p:cNvPr>
                <p:cNvGrpSpPr/>
                <p:nvPr/>
              </p:nvGrpSpPr>
              <p:grpSpPr>
                <a:xfrm>
                  <a:off x="-1562687" y="8291493"/>
                  <a:ext cx="2908553" cy="9709542"/>
                  <a:chOff x="9203636" y="8114512"/>
                  <a:chExt cx="2908553" cy="9709542"/>
                </a:xfrm>
              </p:grpSpPr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C7D8046A-47C8-55C1-4050-5BFBB6C543A6}"/>
                      </a:ext>
                    </a:extLst>
                  </p:cNvPr>
                  <p:cNvSpPr/>
                  <p:nvPr/>
                </p:nvSpPr>
                <p:spPr>
                  <a:xfrm>
                    <a:off x="9203636" y="8114512"/>
                    <a:ext cx="2908553" cy="9709542"/>
                  </a:xfrm>
                  <a:custGeom>
                    <a:avLst/>
                    <a:gdLst>
                      <a:gd name="connsiteX0" fmla="*/ 2544055 w 2908553"/>
                      <a:gd name="connsiteY0" fmla="*/ 507 h 9709542"/>
                      <a:gd name="connsiteX1" fmla="*/ 2781161 w 2908553"/>
                      <a:gd name="connsiteY1" fmla="*/ 3346896 h 9709542"/>
                      <a:gd name="connsiteX2" fmla="*/ 1821060 w 2908553"/>
                      <a:gd name="connsiteY2" fmla="*/ 4909155 h 9709542"/>
                      <a:gd name="connsiteX3" fmla="*/ 1346849 w 2908553"/>
                      <a:gd name="connsiteY3" fmla="*/ 9706609 h 9709542"/>
                      <a:gd name="connsiteX4" fmla="*/ 34390 w 2908553"/>
                      <a:gd name="connsiteY4" fmla="*/ 4392802 h 9709542"/>
                      <a:gd name="connsiteX5" fmla="*/ 2544563 w 2908553"/>
                      <a:gd name="connsiteY5" fmla="*/ 0 h 9709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08553" h="9709542">
                        <a:moveTo>
                          <a:pt x="2544055" y="507"/>
                        </a:moveTo>
                        <a:cubicBezTo>
                          <a:pt x="2947693" y="1008333"/>
                          <a:pt x="2999481" y="2141059"/>
                          <a:pt x="2781161" y="3346896"/>
                        </a:cubicBezTo>
                        <a:cubicBezTo>
                          <a:pt x="2353660" y="3559632"/>
                          <a:pt x="1918035" y="3926714"/>
                          <a:pt x="1821060" y="4909155"/>
                        </a:cubicBezTo>
                        <a:cubicBezTo>
                          <a:pt x="1736271" y="5765680"/>
                          <a:pt x="1346849" y="9706609"/>
                          <a:pt x="1346849" y="9706609"/>
                        </a:cubicBezTo>
                        <a:cubicBezTo>
                          <a:pt x="1106189" y="9815770"/>
                          <a:pt x="251187" y="6857280"/>
                          <a:pt x="34390" y="4392802"/>
                        </a:cubicBezTo>
                        <a:cubicBezTo>
                          <a:pt x="-157021" y="2218740"/>
                          <a:pt x="419750" y="1071798"/>
                          <a:pt x="2544563" y="0"/>
                        </a:cubicBez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5" name="Freeform: Shape 94">
                    <a:extLst>
                      <a:ext uri="{FF2B5EF4-FFF2-40B4-BE49-F238E27FC236}">
                        <a16:creationId xmlns:a16="http://schemas.microsoft.com/office/drawing/2014/main" id="{83993268-C36D-7678-C68C-69149A5A3004}"/>
                      </a:ext>
                    </a:extLst>
                  </p:cNvPr>
                  <p:cNvSpPr/>
                  <p:nvPr/>
                </p:nvSpPr>
                <p:spPr>
                  <a:xfrm>
                    <a:off x="10543803" y="8115018"/>
                    <a:ext cx="1568386" cy="5012467"/>
                  </a:xfrm>
                  <a:custGeom>
                    <a:avLst/>
                    <a:gdLst>
                      <a:gd name="connsiteX0" fmla="*/ 1203889 w 1568386"/>
                      <a:gd name="connsiteY0" fmla="*/ 0 h 5012467"/>
                      <a:gd name="connsiteX1" fmla="*/ 1440994 w 1568386"/>
                      <a:gd name="connsiteY1" fmla="*/ 3346390 h 5012467"/>
                      <a:gd name="connsiteX2" fmla="*/ 879455 w 1568386"/>
                      <a:gd name="connsiteY2" fmla="*/ 3783030 h 5012467"/>
                      <a:gd name="connsiteX3" fmla="*/ 480894 w 1568386"/>
                      <a:gd name="connsiteY3" fmla="*/ 4908648 h 5012467"/>
                      <a:gd name="connsiteX4" fmla="*/ 1203889 w 1568386"/>
                      <a:gd name="connsiteY4" fmla="*/ 0 h 50124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8386" h="5012467">
                        <a:moveTo>
                          <a:pt x="1203889" y="0"/>
                        </a:moveTo>
                        <a:cubicBezTo>
                          <a:pt x="1607527" y="1007827"/>
                          <a:pt x="1659314" y="2140552"/>
                          <a:pt x="1440994" y="3346390"/>
                        </a:cubicBezTo>
                        <a:cubicBezTo>
                          <a:pt x="1243999" y="3444379"/>
                          <a:pt x="1045987" y="3574864"/>
                          <a:pt x="879455" y="3783030"/>
                        </a:cubicBezTo>
                        <a:cubicBezTo>
                          <a:pt x="684490" y="4027244"/>
                          <a:pt x="533189" y="4378079"/>
                          <a:pt x="480894" y="4908648"/>
                        </a:cubicBezTo>
                        <a:cubicBezTo>
                          <a:pt x="396104" y="5765174"/>
                          <a:pt x="-920924" y="1071800"/>
                          <a:pt x="1203889" y="0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EFBB7CAD-10EC-0971-3A57-E2921232E30E}"/>
                    </a:ext>
                  </a:extLst>
                </p:cNvPr>
                <p:cNvSpPr/>
                <p:nvPr/>
              </p:nvSpPr>
              <p:spPr>
                <a:xfrm>
                  <a:off x="3183354" y="-8817691"/>
                  <a:ext cx="5142198" cy="3666253"/>
                </a:xfrm>
                <a:custGeom>
                  <a:avLst/>
                  <a:gdLst>
                    <a:gd name="connsiteX0" fmla="*/ 5140676 w 5142198"/>
                    <a:gd name="connsiteY0" fmla="*/ 3666254 h 3666253"/>
                    <a:gd name="connsiteX1" fmla="*/ 5037609 w 5142198"/>
                    <a:gd name="connsiteY1" fmla="*/ 3498198 h 3666253"/>
                    <a:gd name="connsiteX2" fmla="*/ 4979220 w 5142198"/>
                    <a:gd name="connsiteY2" fmla="*/ 3404270 h 3666253"/>
                    <a:gd name="connsiteX3" fmla="*/ 3794200 w 5142198"/>
                    <a:gd name="connsiteY3" fmla="*/ 1678018 h 3666253"/>
                    <a:gd name="connsiteX4" fmla="*/ 3658130 w 5142198"/>
                    <a:gd name="connsiteY4" fmla="*/ 1500316 h 3666253"/>
                    <a:gd name="connsiteX5" fmla="*/ 2882332 w 5142198"/>
                    <a:gd name="connsiteY5" fmla="*/ 542246 h 3666253"/>
                    <a:gd name="connsiteX6" fmla="*/ 2839176 w 5142198"/>
                    <a:gd name="connsiteY6" fmla="*/ 491474 h 3666253"/>
                    <a:gd name="connsiteX7" fmla="*/ 2769111 w 5142198"/>
                    <a:gd name="connsiteY7" fmla="*/ 410746 h 3666253"/>
                    <a:gd name="connsiteX8" fmla="*/ 2739663 w 5142198"/>
                    <a:gd name="connsiteY8" fmla="*/ 376729 h 3666253"/>
                    <a:gd name="connsiteX9" fmla="*/ 2620856 w 5142198"/>
                    <a:gd name="connsiteY9" fmla="*/ 242691 h 3666253"/>
                    <a:gd name="connsiteX10" fmla="*/ 2401520 w 5142198"/>
                    <a:gd name="connsiteY10" fmla="*/ 0 h 3666253"/>
                    <a:gd name="connsiteX11" fmla="*/ 2399490 w 5142198"/>
                    <a:gd name="connsiteY11" fmla="*/ 2031 h 3666253"/>
                    <a:gd name="connsiteX12" fmla="*/ 2321809 w 5142198"/>
                    <a:gd name="connsiteY12" fmla="*/ 94436 h 3666253"/>
                    <a:gd name="connsiteX13" fmla="*/ 0 w 5142198"/>
                    <a:gd name="connsiteY13" fmla="*/ 3666254 h 3666253"/>
                    <a:gd name="connsiteX14" fmla="*/ 5142199 w 5142198"/>
                    <a:gd name="connsiteY14" fmla="*/ 3666254 h 3666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142198" h="3666253">
                      <a:moveTo>
                        <a:pt x="5140676" y="3666254"/>
                      </a:moveTo>
                      <a:cubicBezTo>
                        <a:pt x="5106151" y="3609897"/>
                        <a:pt x="5072133" y="3553540"/>
                        <a:pt x="5037609" y="3498198"/>
                      </a:cubicBezTo>
                      <a:cubicBezTo>
                        <a:pt x="5018315" y="3467227"/>
                        <a:pt x="4998514" y="3435748"/>
                        <a:pt x="4979220" y="3404270"/>
                      </a:cubicBezTo>
                      <a:cubicBezTo>
                        <a:pt x="4584213" y="2772665"/>
                        <a:pt x="4181591" y="2194371"/>
                        <a:pt x="3794200" y="1678018"/>
                      </a:cubicBezTo>
                      <a:cubicBezTo>
                        <a:pt x="3749012" y="1617599"/>
                        <a:pt x="3703317" y="1558196"/>
                        <a:pt x="3658130" y="1500316"/>
                      </a:cubicBezTo>
                      <a:cubicBezTo>
                        <a:pt x="3389038" y="1148973"/>
                        <a:pt x="3128070" y="828601"/>
                        <a:pt x="2882332" y="542246"/>
                      </a:cubicBezTo>
                      <a:cubicBezTo>
                        <a:pt x="2868116" y="524984"/>
                        <a:pt x="2853900" y="508229"/>
                        <a:pt x="2839176" y="491474"/>
                      </a:cubicBezTo>
                      <a:cubicBezTo>
                        <a:pt x="2815821" y="464057"/>
                        <a:pt x="2791451" y="437656"/>
                        <a:pt x="2769111" y="410746"/>
                      </a:cubicBezTo>
                      <a:cubicBezTo>
                        <a:pt x="2758956" y="398561"/>
                        <a:pt x="2749817" y="387899"/>
                        <a:pt x="2739663" y="376729"/>
                      </a:cubicBezTo>
                      <a:cubicBezTo>
                        <a:pt x="2699045" y="330526"/>
                        <a:pt x="2659951" y="286355"/>
                        <a:pt x="2620856" y="242691"/>
                      </a:cubicBezTo>
                      <a:cubicBezTo>
                        <a:pt x="2545206" y="157394"/>
                        <a:pt x="2471586" y="77174"/>
                        <a:pt x="2401520" y="0"/>
                      </a:cubicBezTo>
                      <a:lnTo>
                        <a:pt x="2399490" y="2031"/>
                      </a:lnTo>
                      <a:cubicBezTo>
                        <a:pt x="2373596" y="33002"/>
                        <a:pt x="2347702" y="63465"/>
                        <a:pt x="2321809" y="94436"/>
                      </a:cubicBezTo>
                      <a:cubicBezTo>
                        <a:pt x="1633846" y="916436"/>
                        <a:pt x="787983" y="2156291"/>
                        <a:pt x="0" y="3666254"/>
                      </a:cubicBezTo>
                      <a:lnTo>
                        <a:pt x="5142199" y="3666254"/>
                      </a:ln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69" name="Graphic 10">
                  <a:extLst>
                    <a:ext uri="{FF2B5EF4-FFF2-40B4-BE49-F238E27FC236}">
                      <a16:creationId xmlns:a16="http://schemas.microsoft.com/office/drawing/2014/main" id="{16D339E9-7489-EC86-1E85-B0FAE5983DEC}"/>
                    </a:ext>
                  </a:extLst>
                </p:cNvPr>
                <p:cNvGrpSpPr/>
                <p:nvPr/>
              </p:nvGrpSpPr>
              <p:grpSpPr>
                <a:xfrm>
                  <a:off x="3347348" y="-4902654"/>
                  <a:ext cx="4822842" cy="419377"/>
                  <a:chOff x="14113671" y="-5079635"/>
                  <a:chExt cx="4822842" cy="419377"/>
                </a:xfrm>
                <a:solidFill>
                  <a:srgbClr val="999999"/>
                </a:solidFill>
              </p:grpSpPr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5CBA336F-E745-4820-47F0-657E8E6536D5}"/>
                      </a:ext>
                    </a:extLst>
                  </p:cNvPr>
                  <p:cNvSpPr/>
                  <p:nvPr/>
                </p:nvSpPr>
                <p:spPr>
                  <a:xfrm>
                    <a:off x="14113671" y="-5079635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7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7"/>
                          <a:pt x="209689" y="419377"/>
                        </a:cubicBezTo>
                        <a:cubicBezTo>
                          <a:pt x="93881" y="419377"/>
                          <a:pt x="0" y="325496"/>
                          <a:pt x="0" y="209689"/>
                        </a:cubicBezTo>
                        <a:cubicBezTo>
                          <a:pt x="0" y="93881"/>
                          <a:pt x="93882" y="0"/>
                          <a:pt x="209689" y="0"/>
                        </a:cubicBezTo>
                        <a:cubicBezTo>
                          <a:pt x="325497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FE13DED8-90C8-10F5-9086-834AB5A2ABC8}"/>
                      </a:ext>
                    </a:extLst>
                  </p:cNvPr>
                  <p:cNvSpPr/>
                  <p:nvPr/>
                </p:nvSpPr>
                <p:spPr>
                  <a:xfrm>
                    <a:off x="14994567" y="-5079635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7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7"/>
                          <a:pt x="209689" y="419377"/>
                        </a:cubicBezTo>
                        <a:cubicBezTo>
                          <a:pt x="93881" y="419377"/>
                          <a:pt x="0" y="325496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7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9C19029D-8779-CE21-9215-E77AED8D75C3}"/>
                      </a:ext>
                    </a:extLst>
                  </p:cNvPr>
                  <p:cNvSpPr/>
                  <p:nvPr/>
                </p:nvSpPr>
                <p:spPr>
                  <a:xfrm>
                    <a:off x="15874956" y="-5079635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7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7"/>
                          <a:pt x="209688" y="419377"/>
                        </a:cubicBezTo>
                        <a:cubicBezTo>
                          <a:pt x="93881" y="419377"/>
                          <a:pt x="-1" y="325496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0B923F6F-8203-58CA-6ED4-8E397C64449E}"/>
                      </a:ext>
                    </a:extLst>
                  </p:cNvPr>
                  <p:cNvSpPr/>
                  <p:nvPr/>
                </p:nvSpPr>
                <p:spPr>
                  <a:xfrm>
                    <a:off x="16755852" y="-5079635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7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7"/>
                          <a:pt x="209689" y="419377"/>
                        </a:cubicBezTo>
                        <a:cubicBezTo>
                          <a:pt x="93881" y="419377"/>
                          <a:pt x="0" y="325496"/>
                          <a:pt x="0" y="209689"/>
                        </a:cubicBezTo>
                        <a:cubicBezTo>
                          <a:pt x="0" y="93881"/>
                          <a:pt x="93880" y="0"/>
                          <a:pt x="209689" y="0"/>
                        </a:cubicBezTo>
                        <a:cubicBezTo>
                          <a:pt x="325496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2" name="Freeform: Shape 91">
                    <a:extLst>
                      <a:ext uri="{FF2B5EF4-FFF2-40B4-BE49-F238E27FC236}">
                        <a16:creationId xmlns:a16="http://schemas.microsoft.com/office/drawing/2014/main" id="{B953B84F-83C8-1829-63DA-F6394FDF234E}"/>
                      </a:ext>
                    </a:extLst>
                  </p:cNvPr>
                  <p:cNvSpPr/>
                  <p:nvPr/>
                </p:nvSpPr>
                <p:spPr>
                  <a:xfrm>
                    <a:off x="17636748" y="-5079635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7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7"/>
                          <a:pt x="209688" y="419377"/>
                        </a:cubicBezTo>
                        <a:cubicBezTo>
                          <a:pt x="93881" y="419377"/>
                          <a:pt x="-1" y="325496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10CD24DC-F010-BCCF-82A1-FE01E32D3607}"/>
                      </a:ext>
                    </a:extLst>
                  </p:cNvPr>
                  <p:cNvSpPr/>
                  <p:nvPr/>
                </p:nvSpPr>
                <p:spPr>
                  <a:xfrm>
                    <a:off x="18517136" y="-5079635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7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7"/>
                          <a:pt x="209689" y="419377"/>
                        </a:cubicBezTo>
                        <a:cubicBezTo>
                          <a:pt x="93881" y="419377"/>
                          <a:pt x="0" y="325496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6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0" name="Graphic 10">
                  <a:extLst>
                    <a:ext uri="{FF2B5EF4-FFF2-40B4-BE49-F238E27FC236}">
                      <a16:creationId xmlns:a16="http://schemas.microsoft.com/office/drawing/2014/main" id="{C5EE8463-D915-66AA-E2ED-74506D066DB5}"/>
                    </a:ext>
                  </a:extLst>
                </p:cNvPr>
                <p:cNvGrpSpPr/>
                <p:nvPr/>
              </p:nvGrpSpPr>
              <p:grpSpPr>
                <a:xfrm>
                  <a:off x="3062009" y="13753555"/>
                  <a:ext cx="5665151" cy="419377"/>
                  <a:chOff x="13828332" y="13576574"/>
                  <a:chExt cx="5665151" cy="419377"/>
                </a:xfrm>
                <a:solidFill>
                  <a:srgbClr val="999999"/>
                </a:solidFill>
              </p:grpSpPr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2175E7F0-D1D6-1E6D-C05B-8708DBAAA9D3}"/>
                      </a:ext>
                    </a:extLst>
                  </p:cNvPr>
                  <p:cNvSpPr/>
                  <p:nvPr/>
                </p:nvSpPr>
                <p:spPr>
                  <a:xfrm>
                    <a:off x="13828332" y="13576574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8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8"/>
                          <a:pt x="209689" y="419378"/>
                        </a:cubicBezTo>
                        <a:cubicBezTo>
                          <a:pt x="93881" y="419378"/>
                          <a:pt x="0" y="325497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7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BAAD8FFA-6015-5F52-1A5A-8DCB1AD45474}"/>
                      </a:ext>
                    </a:extLst>
                  </p:cNvPr>
                  <p:cNvSpPr/>
                  <p:nvPr/>
                </p:nvSpPr>
                <p:spPr>
                  <a:xfrm>
                    <a:off x="14709228" y="13576574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8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6" y="419378"/>
                          <a:pt x="209689" y="419378"/>
                        </a:cubicBezTo>
                        <a:cubicBezTo>
                          <a:pt x="93881" y="419378"/>
                          <a:pt x="0" y="325497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7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D741400D-B003-6D7E-B2B8-C1052C3356FB}"/>
                      </a:ext>
                    </a:extLst>
                  </p:cNvPr>
                  <p:cNvSpPr/>
                  <p:nvPr/>
                </p:nvSpPr>
                <p:spPr>
                  <a:xfrm>
                    <a:off x="15589616" y="13576574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8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8"/>
                          <a:pt x="209689" y="419378"/>
                        </a:cubicBezTo>
                        <a:cubicBezTo>
                          <a:pt x="93881" y="419378"/>
                          <a:pt x="0" y="325497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6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E31D9FC1-2C45-D2D1-FA6E-3E7CB8F2AB17}"/>
                      </a:ext>
                    </a:extLst>
                  </p:cNvPr>
                  <p:cNvSpPr/>
                  <p:nvPr/>
                </p:nvSpPr>
                <p:spPr>
                  <a:xfrm>
                    <a:off x="16470512" y="13576574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8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8"/>
                          <a:pt x="209688" y="419378"/>
                        </a:cubicBezTo>
                        <a:cubicBezTo>
                          <a:pt x="93881" y="419378"/>
                          <a:pt x="-1" y="325497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C3FD97D8-FE01-B0B1-1C46-E642FE12236F}"/>
                      </a:ext>
                    </a:extLst>
                  </p:cNvPr>
                  <p:cNvSpPr/>
                  <p:nvPr/>
                </p:nvSpPr>
                <p:spPr>
                  <a:xfrm>
                    <a:off x="17351408" y="13576574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8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8"/>
                          <a:pt x="209689" y="419378"/>
                        </a:cubicBezTo>
                        <a:cubicBezTo>
                          <a:pt x="93881" y="419378"/>
                          <a:pt x="0" y="325497"/>
                          <a:pt x="0" y="209689"/>
                        </a:cubicBezTo>
                        <a:cubicBezTo>
                          <a:pt x="0" y="93881"/>
                          <a:pt x="93880" y="0"/>
                          <a:pt x="209689" y="0"/>
                        </a:cubicBezTo>
                        <a:cubicBezTo>
                          <a:pt x="325496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E570FBC6-F187-F549-9A0A-A3D9BBB6E83F}"/>
                      </a:ext>
                    </a:extLst>
                  </p:cNvPr>
                  <p:cNvSpPr/>
                  <p:nvPr/>
                </p:nvSpPr>
                <p:spPr>
                  <a:xfrm>
                    <a:off x="18231797" y="13576574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8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8"/>
                          <a:pt x="209688" y="419378"/>
                        </a:cubicBezTo>
                        <a:cubicBezTo>
                          <a:pt x="93881" y="419378"/>
                          <a:pt x="-1" y="325497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F54D129D-64C1-BE53-128F-E6B64CDC658D}"/>
                      </a:ext>
                    </a:extLst>
                  </p:cNvPr>
                  <p:cNvSpPr/>
                  <p:nvPr/>
                </p:nvSpPr>
                <p:spPr>
                  <a:xfrm>
                    <a:off x="19074106" y="13576574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8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8"/>
                          <a:pt x="209688" y="419378"/>
                        </a:cubicBezTo>
                        <a:cubicBezTo>
                          <a:pt x="93881" y="419378"/>
                          <a:pt x="-1" y="325497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8187AF5E-8626-B1F6-4F54-3E34E811A2A6}"/>
                    </a:ext>
                  </a:extLst>
                </p:cNvPr>
                <p:cNvSpPr/>
                <p:nvPr/>
              </p:nvSpPr>
              <p:spPr>
                <a:xfrm>
                  <a:off x="5584875" y="-8817690"/>
                  <a:ext cx="5544600" cy="23719204"/>
                </a:xfrm>
                <a:custGeom>
                  <a:avLst/>
                  <a:gdLst>
                    <a:gd name="connsiteX0" fmla="*/ 2640149 w 5544600"/>
                    <a:gd name="connsiteY0" fmla="*/ 23719204 h 23719204"/>
                    <a:gd name="connsiteX1" fmla="*/ 3008755 w 5544600"/>
                    <a:gd name="connsiteY1" fmla="*/ 23515608 h 23719204"/>
                    <a:gd name="connsiteX2" fmla="*/ 3349944 w 5544600"/>
                    <a:gd name="connsiteY2" fmla="*/ 23028704 h 23719204"/>
                    <a:gd name="connsiteX3" fmla="*/ 3947024 w 5544600"/>
                    <a:gd name="connsiteY3" fmla="*/ 22043724 h 23719204"/>
                    <a:gd name="connsiteX4" fmla="*/ 4873107 w 5544600"/>
                    <a:gd name="connsiteY4" fmla="*/ 19937190 h 23719204"/>
                    <a:gd name="connsiteX5" fmla="*/ 5542791 w 5544600"/>
                    <a:gd name="connsiteY5" fmla="*/ 15129579 h 23719204"/>
                    <a:gd name="connsiteX6" fmla="*/ 5445816 w 5544600"/>
                    <a:gd name="connsiteY6" fmla="*/ 11144984 h 23719204"/>
                    <a:gd name="connsiteX7" fmla="*/ 2636088 w 5544600"/>
                    <a:gd name="connsiteY7" fmla="*/ 3498198 h 23719204"/>
                    <a:gd name="connsiteX8" fmla="*/ 2577700 w 5544600"/>
                    <a:gd name="connsiteY8" fmla="*/ 3404270 h 23719204"/>
                    <a:gd name="connsiteX9" fmla="*/ 1392679 w 5544600"/>
                    <a:gd name="connsiteY9" fmla="*/ 1678018 h 23719204"/>
                    <a:gd name="connsiteX10" fmla="*/ 1256610 w 5544600"/>
                    <a:gd name="connsiteY10" fmla="*/ 1500316 h 23719204"/>
                    <a:gd name="connsiteX11" fmla="*/ 480812 w 5544600"/>
                    <a:gd name="connsiteY11" fmla="*/ 542246 h 23719204"/>
                    <a:gd name="connsiteX12" fmla="*/ 437656 w 5544600"/>
                    <a:gd name="connsiteY12" fmla="*/ 491474 h 23719204"/>
                    <a:gd name="connsiteX13" fmla="*/ 367590 w 5544600"/>
                    <a:gd name="connsiteY13" fmla="*/ 410746 h 23719204"/>
                    <a:gd name="connsiteX14" fmla="*/ 338142 w 5544600"/>
                    <a:gd name="connsiteY14" fmla="*/ 376729 h 23719204"/>
                    <a:gd name="connsiteX15" fmla="*/ 219336 w 5544600"/>
                    <a:gd name="connsiteY15" fmla="*/ 242691 h 23719204"/>
                    <a:gd name="connsiteX16" fmla="*/ 0 w 5544600"/>
                    <a:gd name="connsiteY16" fmla="*/ 0 h 23719204"/>
                    <a:gd name="connsiteX17" fmla="*/ 2641165 w 5544600"/>
                    <a:gd name="connsiteY17" fmla="*/ 23719204 h 23719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44600" h="23719204">
                      <a:moveTo>
                        <a:pt x="2640149" y="23719204"/>
                      </a:moveTo>
                      <a:cubicBezTo>
                        <a:pt x="2858470" y="23719204"/>
                        <a:pt x="2877256" y="23695342"/>
                        <a:pt x="3008755" y="23515608"/>
                      </a:cubicBezTo>
                      <a:cubicBezTo>
                        <a:pt x="3126039" y="23355676"/>
                        <a:pt x="3239769" y="23193712"/>
                        <a:pt x="3349944" y="23028704"/>
                      </a:cubicBezTo>
                      <a:cubicBezTo>
                        <a:pt x="3563187" y="22709346"/>
                        <a:pt x="3762213" y="22380342"/>
                        <a:pt x="3947024" y="22043724"/>
                      </a:cubicBezTo>
                      <a:cubicBezTo>
                        <a:pt x="4316137" y="21369978"/>
                        <a:pt x="4626355" y="20664754"/>
                        <a:pt x="4873107" y="19937190"/>
                      </a:cubicBezTo>
                      <a:cubicBezTo>
                        <a:pt x="5390983" y="18407426"/>
                        <a:pt x="5559546" y="16740070"/>
                        <a:pt x="5542791" y="15129579"/>
                      </a:cubicBezTo>
                      <a:cubicBezTo>
                        <a:pt x="5529083" y="13797827"/>
                        <a:pt x="5591025" y="12476737"/>
                        <a:pt x="5445816" y="11144984"/>
                      </a:cubicBezTo>
                      <a:cubicBezTo>
                        <a:pt x="5128998" y="8241836"/>
                        <a:pt x="3930777" y="5586963"/>
                        <a:pt x="2636088" y="3498198"/>
                      </a:cubicBezTo>
                      <a:cubicBezTo>
                        <a:pt x="2616795" y="3467227"/>
                        <a:pt x="2596994" y="3435748"/>
                        <a:pt x="2577700" y="3404270"/>
                      </a:cubicBezTo>
                      <a:cubicBezTo>
                        <a:pt x="2182693" y="2772665"/>
                        <a:pt x="1780071" y="2194371"/>
                        <a:pt x="1392679" y="1678018"/>
                      </a:cubicBezTo>
                      <a:cubicBezTo>
                        <a:pt x="1347492" y="1617599"/>
                        <a:pt x="1301797" y="1558196"/>
                        <a:pt x="1256610" y="1500316"/>
                      </a:cubicBezTo>
                      <a:cubicBezTo>
                        <a:pt x="987518" y="1148973"/>
                        <a:pt x="726549" y="828601"/>
                        <a:pt x="480812" y="542246"/>
                      </a:cubicBezTo>
                      <a:cubicBezTo>
                        <a:pt x="466596" y="524984"/>
                        <a:pt x="452380" y="508229"/>
                        <a:pt x="437656" y="491474"/>
                      </a:cubicBezTo>
                      <a:cubicBezTo>
                        <a:pt x="414301" y="464057"/>
                        <a:pt x="389930" y="437656"/>
                        <a:pt x="367590" y="410746"/>
                      </a:cubicBezTo>
                      <a:cubicBezTo>
                        <a:pt x="357436" y="398561"/>
                        <a:pt x="348297" y="387899"/>
                        <a:pt x="338142" y="376729"/>
                      </a:cubicBezTo>
                      <a:cubicBezTo>
                        <a:pt x="297525" y="330526"/>
                        <a:pt x="258431" y="286355"/>
                        <a:pt x="219336" y="242691"/>
                      </a:cubicBezTo>
                      <a:cubicBezTo>
                        <a:pt x="143685" y="157394"/>
                        <a:pt x="70066" y="77174"/>
                        <a:pt x="0" y="0"/>
                      </a:cubicBezTo>
                      <a:cubicBezTo>
                        <a:pt x="3655592" y="7528995"/>
                        <a:pt x="4810657" y="15346377"/>
                        <a:pt x="2641165" y="23719204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2" name="Graphic 10">
                  <a:extLst>
                    <a:ext uri="{FF2B5EF4-FFF2-40B4-BE49-F238E27FC236}">
                      <a16:creationId xmlns:a16="http://schemas.microsoft.com/office/drawing/2014/main" id="{1C007A95-F6E7-E6E6-B17D-5F9BB230C70F}"/>
                    </a:ext>
                  </a:extLst>
                </p:cNvPr>
                <p:cNvGrpSpPr/>
                <p:nvPr/>
              </p:nvGrpSpPr>
              <p:grpSpPr>
                <a:xfrm>
                  <a:off x="9859912" y="8305709"/>
                  <a:ext cx="2904373" cy="9713636"/>
                  <a:chOff x="20626235" y="8128728"/>
                  <a:chExt cx="2904373" cy="9713636"/>
                </a:xfrm>
              </p:grpSpPr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DF05010C-EFC9-5766-7E46-C78A1E79D166}"/>
                      </a:ext>
                    </a:extLst>
                  </p:cNvPr>
                  <p:cNvSpPr/>
                  <p:nvPr/>
                </p:nvSpPr>
                <p:spPr>
                  <a:xfrm>
                    <a:off x="20626235" y="8129743"/>
                    <a:ext cx="2904373" cy="9712621"/>
                  </a:xfrm>
                  <a:custGeom>
                    <a:avLst/>
                    <a:gdLst>
                      <a:gd name="connsiteX0" fmla="*/ 371119 w 2904373"/>
                      <a:gd name="connsiteY0" fmla="*/ 0 h 9712621"/>
                      <a:gd name="connsiteX1" fmla="*/ 123351 w 2904373"/>
                      <a:gd name="connsiteY1" fmla="*/ 3345375 h 9712621"/>
                      <a:gd name="connsiteX2" fmla="*/ 1078882 w 2904373"/>
                      <a:gd name="connsiteY2" fmla="*/ 4910678 h 9712621"/>
                      <a:gd name="connsiteX3" fmla="*/ 1537861 w 2904373"/>
                      <a:gd name="connsiteY3" fmla="*/ 9709658 h 9712621"/>
                      <a:gd name="connsiteX4" fmla="*/ 2867583 w 2904373"/>
                      <a:gd name="connsiteY4" fmla="*/ 4400419 h 9712621"/>
                      <a:gd name="connsiteX5" fmla="*/ 371626 w 2904373"/>
                      <a:gd name="connsiteY5" fmla="*/ 0 h 9712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04373" h="9712621">
                        <a:moveTo>
                          <a:pt x="371119" y="0"/>
                        </a:moveTo>
                        <a:cubicBezTo>
                          <a:pt x="-36074" y="1006303"/>
                          <a:pt x="-91415" y="2139029"/>
                          <a:pt x="123351" y="3345375"/>
                        </a:cubicBezTo>
                        <a:cubicBezTo>
                          <a:pt x="550344" y="3559633"/>
                          <a:pt x="984446" y="3927731"/>
                          <a:pt x="1078882" y="4910678"/>
                        </a:cubicBezTo>
                        <a:cubicBezTo>
                          <a:pt x="1160625" y="5767203"/>
                          <a:pt x="1537861" y="9709658"/>
                          <a:pt x="1537861" y="9709658"/>
                        </a:cubicBezTo>
                        <a:cubicBezTo>
                          <a:pt x="1778014" y="9819325"/>
                          <a:pt x="2642663" y="6863373"/>
                          <a:pt x="2867583" y="4400419"/>
                        </a:cubicBezTo>
                        <a:cubicBezTo>
                          <a:pt x="3066102" y="2226865"/>
                          <a:pt x="2492885" y="1078399"/>
                          <a:pt x="371626" y="0"/>
                        </a:cubicBez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4D681D87-D970-4FED-2517-B7959F55A362}"/>
                      </a:ext>
                    </a:extLst>
                  </p:cNvPr>
                  <p:cNvSpPr/>
                  <p:nvPr/>
                </p:nvSpPr>
                <p:spPr>
                  <a:xfrm>
                    <a:off x="20626254" y="8128728"/>
                    <a:ext cx="1568386" cy="5012466"/>
                  </a:xfrm>
                  <a:custGeom>
                    <a:avLst/>
                    <a:gdLst>
                      <a:gd name="connsiteX0" fmla="*/ 364498 w 1568386"/>
                      <a:gd name="connsiteY0" fmla="*/ 0 h 5012466"/>
                      <a:gd name="connsiteX1" fmla="*/ 127393 w 1568386"/>
                      <a:gd name="connsiteY1" fmla="*/ 3346390 h 5012466"/>
                      <a:gd name="connsiteX2" fmla="*/ 688932 w 1568386"/>
                      <a:gd name="connsiteY2" fmla="*/ 3783029 h 5012466"/>
                      <a:gd name="connsiteX3" fmla="*/ 1087493 w 1568386"/>
                      <a:gd name="connsiteY3" fmla="*/ 4908647 h 5012466"/>
                      <a:gd name="connsiteX4" fmla="*/ 364498 w 1568386"/>
                      <a:gd name="connsiteY4" fmla="*/ 0 h 5012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8386" h="5012466">
                        <a:moveTo>
                          <a:pt x="364498" y="0"/>
                        </a:moveTo>
                        <a:cubicBezTo>
                          <a:pt x="-39140" y="1007825"/>
                          <a:pt x="-90928" y="2140552"/>
                          <a:pt x="127393" y="3346390"/>
                        </a:cubicBezTo>
                        <a:cubicBezTo>
                          <a:pt x="324389" y="3444379"/>
                          <a:pt x="522400" y="3574864"/>
                          <a:pt x="688932" y="3783029"/>
                        </a:cubicBezTo>
                        <a:cubicBezTo>
                          <a:pt x="883897" y="4027242"/>
                          <a:pt x="1035198" y="4378078"/>
                          <a:pt x="1087493" y="4908647"/>
                        </a:cubicBezTo>
                        <a:cubicBezTo>
                          <a:pt x="1172283" y="5765172"/>
                          <a:pt x="2489310" y="1071798"/>
                          <a:pt x="364498" y="0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BC8E21DA-86BC-94B3-FF15-92460B0551EA}"/>
                    </a:ext>
                  </a:extLst>
                </p:cNvPr>
                <p:cNvSpPr/>
                <p:nvPr/>
              </p:nvSpPr>
              <p:spPr>
                <a:xfrm>
                  <a:off x="3339732" y="14863433"/>
                  <a:ext cx="5077210" cy="519398"/>
                </a:xfrm>
                <a:custGeom>
                  <a:avLst/>
                  <a:gdLst>
                    <a:gd name="connsiteX0" fmla="*/ 4900016 w 5077210"/>
                    <a:gd name="connsiteY0" fmla="*/ 1 h 519398"/>
                    <a:gd name="connsiteX1" fmla="*/ 5077211 w 5077210"/>
                    <a:gd name="connsiteY1" fmla="*/ 177195 h 519398"/>
                    <a:gd name="connsiteX2" fmla="*/ 5077211 w 5077210"/>
                    <a:gd name="connsiteY2" fmla="*/ 342204 h 519398"/>
                    <a:gd name="connsiteX3" fmla="*/ 4900016 w 5077210"/>
                    <a:gd name="connsiteY3" fmla="*/ 519398 h 519398"/>
                    <a:gd name="connsiteX4" fmla="*/ 177195 w 5077210"/>
                    <a:gd name="connsiteY4" fmla="*/ 519398 h 519398"/>
                    <a:gd name="connsiteX5" fmla="*/ 0 w 5077210"/>
                    <a:gd name="connsiteY5" fmla="*/ 342204 h 519398"/>
                    <a:gd name="connsiteX6" fmla="*/ 0 w 5077210"/>
                    <a:gd name="connsiteY6" fmla="*/ 177195 h 519398"/>
                    <a:gd name="connsiteX7" fmla="*/ 177195 w 5077210"/>
                    <a:gd name="connsiteY7" fmla="*/ 1 h 519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7210" h="519398">
                      <a:moveTo>
                        <a:pt x="4900016" y="1"/>
                      </a:moveTo>
                      <a:cubicBezTo>
                        <a:pt x="4997878" y="1"/>
                        <a:pt x="5077211" y="79334"/>
                        <a:pt x="5077211" y="177195"/>
                      </a:cubicBezTo>
                      <a:lnTo>
                        <a:pt x="5077211" y="342204"/>
                      </a:lnTo>
                      <a:cubicBezTo>
                        <a:pt x="5077211" y="440065"/>
                        <a:pt x="4997878" y="519398"/>
                        <a:pt x="4900016" y="519398"/>
                      </a:cubicBezTo>
                      <a:lnTo>
                        <a:pt x="177195" y="519398"/>
                      </a:lnTo>
                      <a:cubicBezTo>
                        <a:pt x="79333" y="519398"/>
                        <a:pt x="0" y="440065"/>
                        <a:pt x="0" y="342204"/>
                      </a:cubicBezTo>
                      <a:lnTo>
                        <a:pt x="0" y="177195"/>
                      </a:lnTo>
                      <a:cubicBezTo>
                        <a:pt x="0" y="79334"/>
                        <a:pt x="79333" y="1"/>
                        <a:pt x="177195" y="1"/>
                      </a:cubicBezTo>
                      <a:close/>
                    </a:path>
                  </a:pathLst>
                </a:custGeom>
                <a:solidFill>
                  <a:srgbClr val="4D4D4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A545975E-00D4-EE90-D698-77F830931D44}"/>
                    </a:ext>
                  </a:extLst>
                </p:cNvPr>
                <p:cNvSpPr/>
                <p:nvPr/>
              </p:nvSpPr>
              <p:spPr>
                <a:xfrm>
                  <a:off x="2914770" y="14526306"/>
                  <a:ext cx="5927135" cy="519398"/>
                </a:xfrm>
                <a:custGeom>
                  <a:avLst/>
                  <a:gdLst>
                    <a:gd name="connsiteX0" fmla="*/ 5749941 w 5927135"/>
                    <a:gd name="connsiteY0" fmla="*/ 0 h 519398"/>
                    <a:gd name="connsiteX1" fmla="*/ 5927136 w 5927135"/>
                    <a:gd name="connsiteY1" fmla="*/ 177194 h 519398"/>
                    <a:gd name="connsiteX2" fmla="*/ 5927136 w 5927135"/>
                    <a:gd name="connsiteY2" fmla="*/ 342203 h 519398"/>
                    <a:gd name="connsiteX3" fmla="*/ 5749941 w 5927135"/>
                    <a:gd name="connsiteY3" fmla="*/ 519398 h 519398"/>
                    <a:gd name="connsiteX4" fmla="*/ 177194 w 5927135"/>
                    <a:gd name="connsiteY4" fmla="*/ 519398 h 519398"/>
                    <a:gd name="connsiteX5" fmla="*/ 0 w 5927135"/>
                    <a:gd name="connsiteY5" fmla="*/ 342203 h 519398"/>
                    <a:gd name="connsiteX6" fmla="*/ 0 w 5927135"/>
                    <a:gd name="connsiteY6" fmla="*/ 177194 h 519398"/>
                    <a:gd name="connsiteX7" fmla="*/ 177194 w 5927135"/>
                    <a:gd name="connsiteY7" fmla="*/ 0 h 519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27135" h="519398">
                      <a:moveTo>
                        <a:pt x="5749941" y="0"/>
                      </a:moveTo>
                      <a:cubicBezTo>
                        <a:pt x="5847803" y="0"/>
                        <a:pt x="5927136" y="79333"/>
                        <a:pt x="5927136" y="177194"/>
                      </a:cubicBezTo>
                      <a:lnTo>
                        <a:pt x="5927136" y="342203"/>
                      </a:lnTo>
                      <a:cubicBezTo>
                        <a:pt x="5927136" y="440065"/>
                        <a:pt x="5847803" y="519398"/>
                        <a:pt x="5749941" y="519398"/>
                      </a:cubicBezTo>
                      <a:lnTo>
                        <a:pt x="177194" y="519398"/>
                      </a:lnTo>
                      <a:cubicBezTo>
                        <a:pt x="79332" y="519398"/>
                        <a:pt x="0" y="440065"/>
                        <a:pt x="0" y="342203"/>
                      </a:cubicBezTo>
                      <a:lnTo>
                        <a:pt x="0" y="177194"/>
                      </a:lnTo>
                      <a:cubicBezTo>
                        <a:pt x="0" y="79333"/>
                        <a:pt x="79332" y="0"/>
                        <a:pt x="177194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5" name="Graphic 10">
                  <a:extLst>
                    <a:ext uri="{FF2B5EF4-FFF2-40B4-BE49-F238E27FC236}">
                      <a16:creationId xmlns:a16="http://schemas.microsoft.com/office/drawing/2014/main" id="{E59F33D0-3423-2422-A406-69F06F18DDDC}"/>
                    </a:ext>
                  </a:extLst>
                </p:cNvPr>
                <p:cNvGrpSpPr/>
                <p:nvPr/>
              </p:nvGrpSpPr>
              <p:grpSpPr>
                <a:xfrm>
                  <a:off x="4911637" y="8408776"/>
                  <a:ext cx="1998389" cy="10195039"/>
                  <a:chOff x="15677960" y="8231795"/>
                  <a:chExt cx="1998389" cy="10195039"/>
                </a:xfrm>
              </p:grpSpPr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3AFA9403-294B-BA23-48CD-C3AB98F4E1E6}"/>
                      </a:ext>
                    </a:extLst>
                  </p:cNvPr>
                  <p:cNvSpPr/>
                  <p:nvPr/>
                </p:nvSpPr>
                <p:spPr>
                  <a:xfrm>
                    <a:off x="15677960" y="8231795"/>
                    <a:ext cx="1998389" cy="10195039"/>
                  </a:xfrm>
                  <a:custGeom>
                    <a:avLst/>
                    <a:gdLst>
                      <a:gd name="connsiteX0" fmla="*/ 1998390 w 1998389"/>
                      <a:gd name="connsiteY0" fmla="*/ 5097519 h 10195039"/>
                      <a:gd name="connsiteX1" fmla="*/ 999195 w 1998389"/>
                      <a:gd name="connsiteY1" fmla="*/ 10195039 h 10195039"/>
                      <a:gd name="connsiteX2" fmla="*/ 0 w 1998389"/>
                      <a:gd name="connsiteY2" fmla="*/ 5097519 h 10195039"/>
                      <a:gd name="connsiteX3" fmla="*/ 999195 w 1998389"/>
                      <a:gd name="connsiteY3" fmla="*/ 0 h 10195039"/>
                      <a:gd name="connsiteX4" fmla="*/ 1998390 w 1998389"/>
                      <a:gd name="connsiteY4" fmla="*/ 5097519 h 101950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8389" h="10195039">
                        <a:moveTo>
                          <a:pt x="1998390" y="5097519"/>
                        </a:moveTo>
                        <a:cubicBezTo>
                          <a:pt x="1998390" y="7912833"/>
                          <a:pt x="999195" y="10195039"/>
                          <a:pt x="999195" y="10195039"/>
                        </a:cubicBezTo>
                        <a:cubicBezTo>
                          <a:pt x="999195" y="10195039"/>
                          <a:pt x="0" y="7912833"/>
                          <a:pt x="0" y="5097519"/>
                        </a:cubicBezTo>
                        <a:cubicBezTo>
                          <a:pt x="0" y="2282205"/>
                          <a:pt x="447302" y="0"/>
                          <a:pt x="999195" y="0"/>
                        </a:cubicBezTo>
                        <a:cubicBezTo>
                          <a:pt x="1551088" y="0"/>
                          <a:pt x="1998390" y="2282205"/>
                          <a:pt x="1998390" y="5097519"/>
                        </a:cubicBez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1A518677-8438-87B4-B5C7-506BCBC5EC83}"/>
                      </a:ext>
                    </a:extLst>
                  </p:cNvPr>
                  <p:cNvSpPr/>
                  <p:nvPr/>
                </p:nvSpPr>
                <p:spPr>
                  <a:xfrm>
                    <a:off x="16677155" y="8231795"/>
                    <a:ext cx="999194" cy="10195039"/>
                  </a:xfrm>
                  <a:custGeom>
                    <a:avLst/>
                    <a:gdLst>
                      <a:gd name="connsiteX0" fmla="*/ 999195 w 999194"/>
                      <a:gd name="connsiteY0" fmla="*/ 5097519 h 10195039"/>
                      <a:gd name="connsiteX1" fmla="*/ 0 w 999194"/>
                      <a:gd name="connsiteY1" fmla="*/ 10195039 h 10195039"/>
                      <a:gd name="connsiteX2" fmla="*/ 0 w 999194"/>
                      <a:gd name="connsiteY2" fmla="*/ 0 h 10195039"/>
                      <a:gd name="connsiteX3" fmla="*/ 999195 w 999194"/>
                      <a:gd name="connsiteY3" fmla="*/ 5097519 h 101950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9194" h="10195039">
                        <a:moveTo>
                          <a:pt x="999195" y="5097519"/>
                        </a:moveTo>
                        <a:cubicBezTo>
                          <a:pt x="999195" y="7912833"/>
                          <a:pt x="0" y="10195039"/>
                          <a:pt x="0" y="10195039"/>
                        </a:cubicBezTo>
                        <a:cubicBezTo>
                          <a:pt x="0" y="10195039"/>
                          <a:pt x="373683" y="3056988"/>
                          <a:pt x="0" y="0"/>
                        </a:cubicBezTo>
                        <a:cubicBezTo>
                          <a:pt x="551893" y="0"/>
                          <a:pt x="999195" y="2282205"/>
                          <a:pt x="999195" y="5097519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A2B759B3-4C04-0DC0-0369-2964F05F1B62}"/>
                    </a:ext>
                  </a:extLst>
                </p:cNvPr>
                <p:cNvSpPr/>
                <p:nvPr/>
              </p:nvSpPr>
              <p:spPr>
                <a:xfrm>
                  <a:off x="3053227" y="25136"/>
                  <a:ext cx="5761411" cy="5761411"/>
                </a:xfrm>
                <a:custGeom>
                  <a:avLst/>
                  <a:gdLst>
                    <a:gd name="connsiteX0" fmla="*/ 3623248 w 5761411"/>
                    <a:gd name="connsiteY0" fmla="*/ 98141 h 5761411"/>
                    <a:gd name="connsiteX1" fmla="*/ 98141 w 5761411"/>
                    <a:gd name="connsiteY1" fmla="*/ 2138164 h 5761411"/>
                    <a:gd name="connsiteX2" fmla="*/ 2138164 w 5761411"/>
                    <a:gd name="connsiteY2" fmla="*/ 5663271 h 5761411"/>
                    <a:gd name="connsiteX3" fmla="*/ 5663271 w 5761411"/>
                    <a:gd name="connsiteY3" fmla="*/ 3623248 h 5761411"/>
                    <a:gd name="connsiteX4" fmla="*/ 3623248 w 5761411"/>
                    <a:gd name="connsiteY4" fmla="*/ 98141 h 5761411"/>
                    <a:gd name="connsiteX5" fmla="*/ 5309390 w 5761411"/>
                    <a:gd name="connsiteY5" fmla="*/ 3528812 h 5761411"/>
                    <a:gd name="connsiteX6" fmla="*/ 2232600 w 5761411"/>
                    <a:gd name="connsiteY6" fmla="*/ 5309389 h 5761411"/>
                    <a:gd name="connsiteX7" fmla="*/ 452022 w 5761411"/>
                    <a:gd name="connsiteY7" fmla="*/ 2232600 h 5761411"/>
                    <a:gd name="connsiteX8" fmla="*/ 3528812 w 5761411"/>
                    <a:gd name="connsiteY8" fmla="*/ 452022 h 5761411"/>
                    <a:gd name="connsiteX9" fmla="*/ 5309390 w 5761411"/>
                    <a:gd name="connsiteY9" fmla="*/ 3528812 h 5761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761411" h="5761411">
                      <a:moveTo>
                        <a:pt x="3623248" y="98141"/>
                      </a:moveTo>
                      <a:cubicBezTo>
                        <a:pt x="2086377" y="-312098"/>
                        <a:pt x="508379" y="601292"/>
                        <a:pt x="98141" y="2138164"/>
                      </a:cubicBezTo>
                      <a:cubicBezTo>
                        <a:pt x="-312098" y="3675036"/>
                        <a:pt x="601292" y="5253033"/>
                        <a:pt x="2138164" y="5663271"/>
                      </a:cubicBezTo>
                      <a:cubicBezTo>
                        <a:pt x="3675035" y="6073510"/>
                        <a:pt x="5253033" y="5160119"/>
                        <a:pt x="5663271" y="3623248"/>
                      </a:cubicBezTo>
                      <a:cubicBezTo>
                        <a:pt x="6073510" y="2086376"/>
                        <a:pt x="5160120" y="508379"/>
                        <a:pt x="3623248" y="98141"/>
                      </a:cubicBezTo>
                      <a:close/>
                      <a:moveTo>
                        <a:pt x="5309390" y="3528812"/>
                      </a:moveTo>
                      <a:cubicBezTo>
                        <a:pt x="4951446" y="4870211"/>
                        <a:pt x="3573999" y="5667333"/>
                        <a:pt x="2232600" y="5309389"/>
                      </a:cubicBezTo>
                      <a:cubicBezTo>
                        <a:pt x="891201" y="4951446"/>
                        <a:pt x="94079" y="3573999"/>
                        <a:pt x="452022" y="2232600"/>
                      </a:cubicBezTo>
                      <a:cubicBezTo>
                        <a:pt x="809966" y="891201"/>
                        <a:pt x="2187413" y="94079"/>
                        <a:pt x="3528812" y="452022"/>
                      </a:cubicBezTo>
                      <a:cubicBezTo>
                        <a:pt x="4870211" y="809965"/>
                        <a:pt x="5667333" y="2187413"/>
                        <a:pt x="5309390" y="3528812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A13CE849-AA3D-9A63-4978-BE11B572D8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4792" y="4917077"/>
            <a:ext cx="1143000" cy="175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0283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58196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515100"/>
            <a:ext cx="24249100" cy="13639693"/>
          </a:xfrm>
          <a:prstGeom prst="rect">
            <a:avLst/>
          </a:prstGeom>
        </p:spPr>
      </p:pic>
      <p:sp>
        <p:nvSpPr>
          <p:cNvPr id="5" name="North pole">
            <a:extLst>
              <a:ext uri="{FF2B5EF4-FFF2-40B4-BE49-F238E27FC236}">
                <a16:creationId xmlns:a16="http://schemas.microsoft.com/office/drawing/2014/main" id="{2CB9B4FB-AA42-A439-D30D-6D74A6644323}"/>
              </a:ext>
            </a:extLst>
          </p:cNvPr>
          <p:cNvSpPr/>
          <p:nvPr/>
        </p:nvSpPr>
        <p:spPr>
          <a:xfrm>
            <a:off x="14243" y="5930901"/>
            <a:ext cx="12192000" cy="1029176"/>
          </a:xfrm>
          <a:custGeom>
            <a:avLst/>
            <a:gdLst>
              <a:gd name="connsiteX0" fmla="*/ 12192000 w 12192000"/>
              <a:gd name="connsiteY0" fmla="*/ 696182 h 1029176"/>
              <a:gd name="connsiteX1" fmla="*/ 6377178 w 12192000"/>
              <a:gd name="connsiteY1" fmla="*/ 0 h 1029176"/>
              <a:gd name="connsiteX2" fmla="*/ 0 w 12192000"/>
              <a:gd name="connsiteY2" fmla="*/ 840677 h 1029176"/>
              <a:gd name="connsiteX3" fmla="*/ 0 w 12192000"/>
              <a:gd name="connsiteY3" fmla="*/ 1029176 h 1029176"/>
              <a:gd name="connsiteX4" fmla="*/ 12192000 w 12192000"/>
              <a:gd name="connsiteY4" fmla="*/ 1029176 h 1029176"/>
              <a:gd name="connsiteX5" fmla="*/ 12192000 w 12192000"/>
              <a:gd name="connsiteY5" fmla="*/ 696278 h 102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029176">
                <a:moveTo>
                  <a:pt x="12192000" y="696182"/>
                </a:moveTo>
                <a:cubicBezTo>
                  <a:pt x="10328338" y="241173"/>
                  <a:pt x="8380953" y="0"/>
                  <a:pt x="6377178" y="0"/>
                </a:cubicBezTo>
                <a:cubicBezTo>
                  <a:pt x="4170903" y="0"/>
                  <a:pt x="2033016" y="292418"/>
                  <a:pt x="0" y="840677"/>
                </a:cubicBezTo>
                <a:lnTo>
                  <a:pt x="0" y="1029176"/>
                </a:lnTo>
                <a:lnTo>
                  <a:pt x="12192000" y="1029176"/>
                </a:lnTo>
                <a:lnTo>
                  <a:pt x="12192000" y="696278"/>
                </a:lnTo>
                <a:close/>
              </a:path>
            </a:pathLst>
          </a:custGeom>
          <a:solidFill>
            <a:srgbClr val="E9E6D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" name="Shadow">
            <a:extLst>
              <a:ext uri="{FF2B5EF4-FFF2-40B4-BE49-F238E27FC236}">
                <a16:creationId xmlns:a16="http://schemas.microsoft.com/office/drawing/2014/main" id="{318D926E-FB4E-5018-6971-59AFEF502171}"/>
              </a:ext>
            </a:extLst>
          </p:cNvPr>
          <p:cNvSpPr/>
          <p:nvPr/>
        </p:nvSpPr>
        <p:spPr>
          <a:xfrm>
            <a:off x="5070316" y="6205474"/>
            <a:ext cx="2263711" cy="366331"/>
          </a:xfrm>
          <a:custGeom>
            <a:avLst/>
            <a:gdLst>
              <a:gd name="connsiteX0" fmla="*/ 2263712 w 2263711"/>
              <a:gd name="connsiteY0" fmla="*/ 183166 h 366331"/>
              <a:gd name="connsiteX1" fmla="*/ 1131856 w 2263711"/>
              <a:gd name="connsiteY1" fmla="*/ 366332 h 366331"/>
              <a:gd name="connsiteX2" fmla="*/ 0 w 2263711"/>
              <a:gd name="connsiteY2" fmla="*/ 183166 h 366331"/>
              <a:gd name="connsiteX3" fmla="*/ 1131856 w 2263711"/>
              <a:gd name="connsiteY3" fmla="*/ 0 h 366331"/>
              <a:gd name="connsiteX4" fmla="*/ 2263712 w 2263711"/>
              <a:gd name="connsiteY4" fmla="*/ 183166 h 36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11" h="366331">
                <a:moveTo>
                  <a:pt x="2263712" y="183166"/>
                </a:moveTo>
                <a:cubicBezTo>
                  <a:pt x="2263712" y="284325"/>
                  <a:pt x="1756962" y="366332"/>
                  <a:pt x="1131856" y="366332"/>
                </a:cubicBezTo>
                <a:cubicBezTo>
                  <a:pt x="506749" y="366332"/>
                  <a:pt x="0" y="284325"/>
                  <a:pt x="0" y="183166"/>
                </a:cubicBezTo>
                <a:cubicBezTo>
                  <a:pt x="0" y="82006"/>
                  <a:pt x="506749" y="0"/>
                  <a:pt x="1131856" y="0"/>
                </a:cubicBezTo>
                <a:cubicBezTo>
                  <a:pt x="1756962" y="0"/>
                  <a:pt x="2263712" y="82006"/>
                  <a:pt x="2263712" y="183166"/>
                </a:cubicBezTo>
                <a:close/>
              </a:path>
            </a:pathLst>
          </a:custGeom>
          <a:solidFill>
            <a:srgbClr val="3D3936">
              <a:alpha val="2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96" name="!!Santa in rocket">
            <a:extLst>
              <a:ext uri="{FF2B5EF4-FFF2-40B4-BE49-F238E27FC236}">
                <a16:creationId xmlns:a16="http://schemas.microsoft.com/office/drawing/2014/main" id="{D91D495D-5A89-182C-AC23-E20D23B7FB2D}"/>
              </a:ext>
            </a:extLst>
          </p:cNvPr>
          <p:cNvGrpSpPr/>
          <p:nvPr/>
        </p:nvGrpSpPr>
        <p:grpSpPr>
          <a:xfrm>
            <a:off x="4874907" y="1403164"/>
            <a:ext cx="2678902" cy="5127358"/>
            <a:chOff x="4874907" y="0"/>
            <a:chExt cx="2678902" cy="5127358"/>
          </a:xfrm>
        </p:grpSpPr>
        <p:grpSp>
          <p:nvGrpSpPr>
            <p:cNvPr id="52" name="Flame">
              <a:extLst>
                <a:ext uri="{FF2B5EF4-FFF2-40B4-BE49-F238E27FC236}">
                  <a16:creationId xmlns:a16="http://schemas.microsoft.com/office/drawing/2014/main" id="{E72BD586-916B-E442-1AD7-451F87812894}"/>
                </a:ext>
              </a:extLst>
            </p:cNvPr>
            <p:cNvGrpSpPr/>
            <p:nvPr/>
          </p:nvGrpSpPr>
          <p:grpSpPr>
            <a:xfrm>
              <a:off x="5804629" y="3530096"/>
              <a:ext cx="931451" cy="1592581"/>
              <a:chOff x="5812249" y="868680"/>
              <a:chExt cx="964120" cy="2753867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0514202D-5FA9-40B9-CCBF-8AE0CC2A2F53}"/>
                  </a:ext>
                </a:extLst>
              </p:cNvPr>
              <p:cNvSpPr/>
              <p:nvPr/>
            </p:nvSpPr>
            <p:spPr>
              <a:xfrm>
                <a:off x="5812249" y="868680"/>
                <a:ext cx="964120" cy="2753867"/>
              </a:xfrm>
              <a:custGeom>
                <a:avLst/>
                <a:gdLst>
                  <a:gd name="connsiteX0" fmla="*/ 964121 w 964120"/>
                  <a:gd name="connsiteY0" fmla="*/ 1376934 h 2753867"/>
                  <a:gd name="connsiteX1" fmla="*/ 482060 w 964120"/>
                  <a:gd name="connsiteY1" fmla="*/ 2753868 h 2753867"/>
                  <a:gd name="connsiteX2" fmla="*/ 0 w 964120"/>
                  <a:gd name="connsiteY2" fmla="*/ 1376934 h 2753867"/>
                  <a:gd name="connsiteX3" fmla="*/ 481965 w 964120"/>
                  <a:gd name="connsiteY3" fmla="*/ 0 h 2753867"/>
                  <a:gd name="connsiteX4" fmla="*/ 964025 w 964120"/>
                  <a:gd name="connsiteY4" fmla="*/ 1376934 h 275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4120" h="2753867">
                    <a:moveTo>
                      <a:pt x="964121" y="1376934"/>
                    </a:moveTo>
                    <a:cubicBezTo>
                      <a:pt x="964121" y="2137410"/>
                      <a:pt x="482060" y="2753868"/>
                      <a:pt x="482060" y="2753868"/>
                    </a:cubicBezTo>
                    <a:cubicBezTo>
                      <a:pt x="482060" y="2753868"/>
                      <a:pt x="0" y="2137410"/>
                      <a:pt x="0" y="1376934"/>
                    </a:cubicBezTo>
                    <a:cubicBezTo>
                      <a:pt x="0" y="616458"/>
                      <a:pt x="215741" y="0"/>
                      <a:pt x="481965" y="0"/>
                    </a:cubicBezTo>
                    <a:cubicBezTo>
                      <a:pt x="748189" y="0"/>
                      <a:pt x="964025" y="616458"/>
                      <a:pt x="964025" y="1376934"/>
                    </a:cubicBezTo>
                    <a:close/>
                  </a:path>
                </a:pathLst>
              </a:custGeom>
              <a:solidFill>
                <a:srgbClr val="FF9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C2926AF-B8F9-4DB9-A729-577ABCD993BE}"/>
                  </a:ext>
                </a:extLst>
              </p:cNvPr>
              <p:cNvSpPr/>
              <p:nvPr/>
            </p:nvSpPr>
            <p:spPr>
              <a:xfrm>
                <a:off x="5884068" y="868680"/>
                <a:ext cx="811053" cy="2230564"/>
              </a:xfrm>
              <a:custGeom>
                <a:avLst/>
                <a:gdLst>
                  <a:gd name="connsiteX0" fmla="*/ 810959 w 811053"/>
                  <a:gd name="connsiteY0" fmla="*/ 1115282 h 2230564"/>
                  <a:gd name="connsiteX1" fmla="*/ 405479 w 811053"/>
                  <a:gd name="connsiteY1" fmla="*/ 2230565 h 2230564"/>
                  <a:gd name="connsiteX2" fmla="*/ 0 w 811053"/>
                  <a:gd name="connsiteY2" fmla="*/ 1115282 h 2230564"/>
                  <a:gd name="connsiteX3" fmla="*/ 405575 w 811053"/>
                  <a:gd name="connsiteY3" fmla="*/ 0 h 2230564"/>
                  <a:gd name="connsiteX4" fmla="*/ 811054 w 811053"/>
                  <a:gd name="connsiteY4" fmla="*/ 1115282 h 2230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053" h="2230564">
                    <a:moveTo>
                      <a:pt x="810959" y="1115282"/>
                    </a:moveTo>
                    <a:cubicBezTo>
                      <a:pt x="810959" y="1731264"/>
                      <a:pt x="405479" y="2230565"/>
                      <a:pt x="405479" y="2230565"/>
                    </a:cubicBezTo>
                    <a:cubicBezTo>
                      <a:pt x="405479" y="2230565"/>
                      <a:pt x="0" y="1731264"/>
                      <a:pt x="0" y="1115282"/>
                    </a:cubicBezTo>
                    <a:cubicBezTo>
                      <a:pt x="0" y="499300"/>
                      <a:pt x="181642" y="0"/>
                      <a:pt x="405575" y="0"/>
                    </a:cubicBezTo>
                    <a:cubicBezTo>
                      <a:pt x="629507" y="0"/>
                      <a:pt x="811054" y="499300"/>
                      <a:pt x="811054" y="1115282"/>
                    </a:cubicBezTo>
                    <a:close/>
                  </a:path>
                </a:pathLst>
              </a:custGeom>
              <a:solidFill>
                <a:srgbClr val="FFBB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BA049CEE-6F53-BA98-73D3-6A0E49CDD1A3}"/>
                  </a:ext>
                </a:extLst>
              </p:cNvPr>
              <p:cNvSpPr/>
              <p:nvPr/>
            </p:nvSpPr>
            <p:spPr>
              <a:xfrm>
                <a:off x="5966840" y="868680"/>
                <a:ext cx="653319" cy="1745551"/>
              </a:xfrm>
              <a:custGeom>
                <a:avLst/>
                <a:gdLst>
                  <a:gd name="connsiteX0" fmla="*/ 653225 w 653319"/>
                  <a:gd name="connsiteY0" fmla="*/ 872776 h 1745551"/>
                  <a:gd name="connsiteX1" fmla="*/ 326612 w 653319"/>
                  <a:gd name="connsiteY1" fmla="*/ 1745552 h 1745551"/>
                  <a:gd name="connsiteX2" fmla="*/ 0 w 653319"/>
                  <a:gd name="connsiteY2" fmla="*/ 872776 h 1745551"/>
                  <a:gd name="connsiteX3" fmla="*/ 326708 w 653319"/>
                  <a:gd name="connsiteY3" fmla="*/ 0 h 1745551"/>
                  <a:gd name="connsiteX4" fmla="*/ 653320 w 653319"/>
                  <a:gd name="connsiteY4" fmla="*/ 872776 h 1745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319" h="1745551">
                    <a:moveTo>
                      <a:pt x="653225" y="872776"/>
                    </a:moveTo>
                    <a:cubicBezTo>
                      <a:pt x="653225" y="1354741"/>
                      <a:pt x="326612" y="1745552"/>
                      <a:pt x="326612" y="1745552"/>
                    </a:cubicBezTo>
                    <a:cubicBezTo>
                      <a:pt x="326612" y="1745552"/>
                      <a:pt x="0" y="1354836"/>
                      <a:pt x="0" y="872776"/>
                    </a:cubicBezTo>
                    <a:cubicBezTo>
                      <a:pt x="0" y="390716"/>
                      <a:pt x="146304" y="0"/>
                      <a:pt x="326708" y="0"/>
                    </a:cubicBezTo>
                    <a:cubicBezTo>
                      <a:pt x="507111" y="0"/>
                      <a:pt x="653320" y="390716"/>
                      <a:pt x="653320" y="872776"/>
                    </a:cubicBezTo>
                    <a:close/>
                  </a:path>
                </a:pathLst>
              </a:custGeom>
              <a:solidFill>
                <a:srgbClr val="FFCE9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6" name="Rocket interior">
              <a:extLst>
                <a:ext uri="{FF2B5EF4-FFF2-40B4-BE49-F238E27FC236}">
                  <a16:creationId xmlns:a16="http://schemas.microsoft.com/office/drawing/2014/main" id="{1963A180-A409-C99F-D78B-245287A49180}"/>
                </a:ext>
              </a:extLst>
            </p:cNvPr>
            <p:cNvSpPr/>
            <p:nvPr/>
          </p:nvSpPr>
          <p:spPr>
            <a:xfrm rot="19796398">
              <a:off x="5799946" y="1718983"/>
              <a:ext cx="947914" cy="947914"/>
            </a:xfrm>
            <a:custGeom>
              <a:avLst/>
              <a:gdLst>
                <a:gd name="connsiteX0" fmla="*/ 5022376 w 5022375"/>
                <a:gd name="connsiteY0" fmla="*/ 2511188 h 5022376"/>
                <a:gd name="connsiteX1" fmla="*/ 2511188 w 5022375"/>
                <a:gd name="connsiteY1" fmla="*/ 5022376 h 5022376"/>
                <a:gd name="connsiteX2" fmla="*/ -1 w 5022375"/>
                <a:gd name="connsiteY2" fmla="*/ 2511188 h 5022376"/>
                <a:gd name="connsiteX3" fmla="*/ 2511188 w 5022375"/>
                <a:gd name="connsiteY3" fmla="*/ -1 h 5022376"/>
                <a:gd name="connsiteX4" fmla="*/ 5022376 w 5022375"/>
                <a:gd name="connsiteY4" fmla="*/ 2511188 h 502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2375" h="5022376">
                  <a:moveTo>
                    <a:pt x="5022376" y="2511188"/>
                  </a:moveTo>
                  <a:cubicBezTo>
                    <a:pt x="5022376" y="3898079"/>
                    <a:pt x="3898079" y="5022376"/>
                    <a:pt x="2511188" y="5022376"/>
                  </a:cubicBezTo>
                  <a:cubicBezTo>
                    <a:pt x="1124297" y="5022376"/>
                    <a:pt x="-1" y="3898079"/>
                    <a:pt x="-1" y="2511188"/>
                  </a:cubicBezTo>
                  <a:cubicBezTo>
                    <a:pt x="-1" y="1124296"/>
                    <a:pt x="1124297" y="-1"/>
                    <a:pt x="2511188" y="-1"/>
                  </a:cubicBezTo>
                  <a:cubicBezTo>
                    <a:pt x="3898079" y="-1"/>
                    <a:pt x="5022376" y="1124296"/>
                    <a:pt x="5022376" y="2511188"/>
                  </a:cubicBezTo>
                  <a:close/>
                </a:path>
              </a:pathLst>
            </a:custGeom>
            <a:solidFill>
              <a:srgbClr val="3D393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7" name="Santa">
              <a:extLst>
                <a:ext uri="{FF2B5EF4-FFF2-40B4-BE49-F238E27FC236}">
                  <a16:creationId xmlns:a16="http://schemas.microsoft.com/office/drawing/2014/main" id="{784EBBB8-DC45-99EC-1FD4-8AA203831DC4}"/>
                </a:ext>
              </a:extLst>
            </p:cNvPr>
            <p:cNvGrpSpPr/>
            <p:nvPr/>
          </p:nvGrpSpPr>
          <p:grpSpPr>
            <a:xfrm>
              <a:off x="5690224" y="1840557"/>
              <a:ext cx="1202682" cy="1213168"/>
              <a:chOff x="2909887" y="814387"/>
              <a:chExt cx="6372225" cy="6427788"/>
            </a:xfrm>
          </p:grpSpPr>
          <p:pic>
            <p:nvPicPr>
              <p:cNvPr id="58" name="Graphic 57">
                <a:extLst>
                  <a:ext uri="{FF2B5EF4-FFF2-40B4-BE49-F238E27FC236}">
                    <a16:creationId xmlns:a16="http://schemas.microsoft.com/office/drawing/2014/main" id="{8412988F-75E8-F15F-4591-3A8589F67A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909887" y="1450975"/>
                <a:ext cx="6372225" cy="5791200"/>
              </a:xfrm>
              <a:prstGeom prst="rect">
                <a:avLst/>
              </a:prstGeom>
            </p:spPr>
          </p:pic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D75C988F-746B-9BAC-CC59-11EE0297328F}"/>
                  </a:ext>
                </a:extLst>
              </p:cNvPr>
              <p:cNvGrpSpPr/>
              <p:nvPr/>
            </p:nvGrpSpPr>
            <p:grpSpPr>
              <a:xfrm>
                <a:off x="4182426" y="814387"/>
                <a:ext cx="3549203" cy="3111817"/>
                <a:chOff x="4182426" y="814387"/>
                <a:chExt cx="3549203" cy="3111817"/>
              </a:xfrm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F9F9013B-3B26-D7F1-499A-9A1CF1D370ED}"/>
                    </a:ext>
                  </a:extLst>
                </p:cNvPr>
                <p:cNvSpPr/>
                <p:nvPr/>
              </p:nvSpPr>
              <p:spPr>
                <a:xfrm>
                  <a:off x="4182426" y="814387"/>
                  <a:ext cx="3549203" cy="2966181"/>
                </a:xfrm>
                <a:custGeom>
                  <a:avLst/>
                  <a:gdLst>
                    <a:gd name="connsiteX0" fmla="*/ 456343 w 3549205"/>
                    <a:gd name="connsiteY0" fmla="*/ 2962656 h 2966180"/>
                    <a:gd name="connsiteX1" fmla="*/ 0 w 3549205"/>
                    <a:gd name="connsiteY1" fmla="*/ 1774603 h 2966180"/>
                    <a:gd name="connsiteX2" fmla="*/ 1774603 w 3549205"/>
                    <a:gd name="connsiteY2" fmla="*/ 0 h 2966180"/>
                    <a:gd name="connsiteX3" fmla="*/ 3549206 w 3549205"/>
                    <a:gd name="connsiteY3" fmla="*/ 1774603 h 2966180"/>
                    <a:gd name="connsiteX4" fmla="*/ 3089624 w 3549205"/>
                    <a:gd name="connsiteY4" fmla="*/ 2966180 h 2966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9205" h="2966180">
                      <a:moveTo>
                        <a:pt x="456343" y="2962656"/>
                      </a:moveTo>
                      <a:cubicBezTo>
                        <a:pt x="172688" y="2648141"/>
                        <a:pt x="0" y="2231517"/>
                        <a:pt x="0" y="1774603"/>
                      </a:cubicBezTo>
                      <a:cubicBezTo>
                        <a:pt x="0" y="794480"/>
                        <a:pt x="794480" y="0"/>
                        <a:pt x="1774603" y="0"/>
                      </a:cubicBezTo>
                      <a:cubicBezTo>
                        <a:pt x="2754725" y="0"/>
                        <a:pt x="3549206" y="794480"/>
                        <a:pt x="3549206" y="1774603"/>
                      </a:cubicBezTo>
                      <a:cubicBezTo>
                        <a:pt x="3549206" y="2233232"/>
                        <a:pt x="3375184" y="2651189"/>
                        <a:pt x="3089624" y="2966180"/>
                      </a:cubicBezTo>
                    </a:path>
                  </a:pathLst>
                </a:custGeom>
                <a:solidFill>
                  <a:srgbClr val="65C8D0">
                    <a:alpha val="10196"/>
                  </a:srgbClr>
                </a:solidFill>
                <a:ln w="9525" cap="flat">
                  <a:solidFill>
                    <a:srgbClr val="76787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1CFBB4A1-C89A-9D4F-5521-1339D2789752}"/>
                    </a:ext>
                  </a:extLst>
                </p:cNvPr>
                <p:cNvSpPr/>
                <p:nvPr/>
              </p:nvSpPr>
              <p:spPr>
                <a:xfrm>
                  <a:off x="4526946" y="3760565"/>
                  <a:ext cx="2852737" cy="165639"/>
                </a:xfrm>
                <a:custGeom>
                  <a:avLst/>
                  <a:gdLst>
                    <a:gd name="connsiteX0" fmla="*/ 2777776 w 2852737"/>
                    <a:gd name="connsiteY0" fmla="*/ 0 h 165639"/>
                    <a:gd name="connsiteX1" fmla="*/ 2852737 w 2852737"/>
                    <a:gd name="connsiteY1" fmla="*/ 74962 h 165639"/>
                    <a:gd name="connsiteX2" fmla="*/ 2852737 w 2852737"/>
                    <a:gd name="connsiteY2" fmla="*/ 90678 h 165639"/>
                    <a:gd name="connsiteX3" fmla="*/ 2777776 w 2852737"/>
                    <a:gd name="connsiteY3" fmla="*/ 165640 h 165639"/>
                    <a:gd name="connsiteX4" fmla="*/ 74962 w 2852737"/>
                    <a:gd name="connsiteY4" fmla="*/ 165640 h 165639"/>
                    <a:gd name="connsiteX5" fmla="*/ 0 w 2852737"/>
                    <a:gd name="connsiteY5" fmla="*/ 90678 h 165639"/>
                    <a:gd name="connsiteX6" fmla="*/ 0 w 2852737"/>
                    <a:gd name="connsiteY6" fmla="*/ 74962 h 165639"/>
                    <a:gd name="connsiteX7" fmla="*/ 74962 w 2852737"/>
                    <a:gd name="connsiteY7" fmla="*/ 0 h 165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852737" h="165639">
                      <a:moveTo>
                        <a:pt x="2777776" y="0"/>
                      </a:moveTo>
                      <a:cubicBezTo>
                        <a:pt x="2819176" y="0"/>
                        <a:pt x="2852737" y="33562"/>
                        <a:pt x="2852737" y="74962"/>
                      </a:cubicBezTo>
                      <a:lnTo>
                        <a:pt x="2852737" y="90678"/>
                      </a:lnTo>
                      <a:cubicBezTo>
                        <a:pt x="2852737" y="132078"/>
                        <a:pt x="2819176" y="165640"/>
                        <a:pt x="2777776" y="165640"/>
                      </a:cubicBezTo>
                      <a:lnTo>
                        <a:pt x="74962" y="165640"/>
                      </a:lnTo>
                      <a:cubicBezTo>
                        <a:pt x="33561" y="165640"/>
                        <a:pt x="0" y="132078"/>
                        <a:pt x="0" y="90678"/>
                      </a:cubicBezTo>
                      <a:lnTo>
                        <a:pt x="0" y="74962"/>
                      </a:lnTo>
                      <a:cubicBezTo>
                        <a:pt x="0" y="33562"/>
                        <a:pt x="33561" y="0"/>
                        <a:pt x="74962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ED558706-D3F2-9111-6A64-7C389251F547}"/>
                    </a:ext>
                  </a:extLst>
                </p:cNvPr>
                <p:cNvSpPr/>
                <p:nvPr/>
              </p:nvSpPr>
              <p:spPr>
                <a:xfrm>
                  <a:off x="6242685" y="953071"/>
                  <a:ext cx="1389876" cy="1962340"/>
                </a:xfrm>
                <a:custGeom>
                  <a:avLst/>
                  <a:gdLst>
                    <a:gd name="connsiteX0" fmla="*/ 1360360 w 1389876"/>
                    <a:gd name="connsiteY0" fmla="*/ 1962341 h 1962340"/>
                    <a:gd name="connsiteX1" fmla="*/ 0 w 1389876"/>
                    <a:gd name="connsiteY1" fmla="*/ 0 h 1962340"/>
                    <a:gd name="connsiteX2" fmla="*/ 1360360 w 1389876"/>
                    <a:gd name="connsiteY2" fmla="*/ 1962341 h 1962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89876" h="1962340">
                      <a:moveTo>
                        <a:pt x="1360360" y="1962341"/>
                      </a:moveTo>
                      <a:cubicBezTo>
                        <a:pt x="1318927" y="1252442"/>
                        <a:pt x="807529" y="384239"/>
                        <a:pt x="0" y="0"/>
                      </a:cubicBezTo>
                      <a:cubicBezTo>
                        <a:pt x="695134" y="109442"/>
                        <a:pt x="1561338" y="950405"/>
                        <a:pt x="1360360" y="19623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63" name="Rocket">
              <a:extLst>
                <a:ext uri="{FF2B5EF4-FFF2-40B4-BE49-F238E27FC236}">
                  <a16:creationId xmlns:a16="http://schemas.microsoft.com/office/drawing/2014/main" id="{732D7A44-4341-D993-A8B4-873FD30B17FC}"/>
                </a:ext>
              </a:extLst>
            </p:cNvPr>
            <p:cNvGrpSpPr/>
            <p:nvPr/>
          </p:nvGrpSpPr>
          <p:grpSpPr>
            <a:xfrm>
              <a:off x="4874907" y="0"/>
              <a:ext cx="2678902" cy="5127358"/>
              <a:chOff x="4732032" y="1191487"/>
              <a:chExt cx="2678902" cy="5127358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5B1AC6E3-2EB9-C5D1-ECFE-229270A12DC2}"/>
                  </a:ext>
                </a:extLst>
              </p:cNvPr>
              <p:cNvSpPr/>
              <p:nvPr/>
            </p:nvSpPr>
            <p:spPr>
              <a:xfrm rot="19796398">
                <a:off x="5663044" y="2915056"/>
                <a:ext cx="947914" cy="947914"/>
              </a:xfrm>
              <a:custGeom>
                <a:avLst/>
                <a:gdLst>
                  <a:gd name="connsiteX0" fmla="*/ 5022376 w 5022375"/>
                  <a:gd name="connsiteY0" fmla="*/ 2511188 h 5022376"/>
                  <a:gd name="connsiteX1" fmla="*/ 2511188 w 5022375"/>
                  <a:gd name="connsiteY1" fmla="*/ 5022376 h 5022376"/>
                  <a:gd name="connsiteX2" fmla="*/ -1 w 5022375"/>
                  <a:gd name="connsiteY2" fmla="*/ 2511188 h 5022376"/>
                  <a:gd name="connsiteX3" fmla="*/ 2511188 w 5022375"/>
                  <a:gd name="connsiteY3" fmla="*/ -1 h 5022376"/>
                  <a:gd name="connsiteX4" fmla="*/ 5022376 w 5022375"/>
                  <a:gd name="connsiteY4" fmla="*/ 2511188 h 502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22375" h="5022376">
                    <a:moveTo>
                      <a:pt x="5022376" y="2511188"/>
                    </a:moveTo>
                    <a:cubicBezTo>
                      <a:pt x="5022376" y="3898079"/>
                      <a:pt x="3898079" y="5022376"/>
                      <a:pt x="2511188" y="5022376"/>
                    </a:cubicBezTo>
                    <a:cubicBezTo>
                      <a:pt x="1124297" y="5022376"/>
                      <a:pt x="-1" y="3898079"/>
                      <a:pt x="-1" y="2511188"/>
                    </a:cubicBezTo>
                    <a:cubicBezTo>
                      <a:pt x="-1" y="1124296"/>
                      <a:pt x="1124297" y="-1"/>
                      <a:pt x="2511188" y="-1"/>
                    </a:cubicBezTo>
                    <a:cubicBezTo>
                      <a:pt x="3898079" y="-1"/>
                      <a:pt x="5022376" y="1124296"/>
                      <a:pt x="5022376" y="2511188"/>
                    </a:cubicBezTo>
                    <a:close/>
                  </a:path>
                </a:pathLst>
              </a:custGeom>
              <a:solidFill>
                <a:srgbClr val="76C2D3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B1381200-AE61-0040-B9B8-D3B33348F93B}"/>
                  </a:ext>
                </a:extLst>
              </p:cNvPr>
              <p:cNvGrpSpPr/>
              <p:nvPr/>
            </p:nvGrpSpPr>
            <p:grpSpPr>
              <a:xfrm>
                <a:off x="4732032" y="1191487"/>
                <a:ext cx="2678902" cy="5127358"/>
                <a:chOff x="-1562687" y="-8817691"/>
                <a:chExt cx="14326972" cy="27421506"/>
              </a:xfrm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2479C5C6-7D3C-4D42-B87F-659574831C59}"/>
                    </a:ext>
                  </a:extLst>
                </p:cNvPr>
                <p:cNvSpPr/>
                <p:nvPr/>
              </p:nvSpPr>
              <p:spPr>
                <a:xfrm>
                  <a:off x="694543" y="-8817690"/>
                  <a:ext cx="10434932" cy="23745379"/>
                </a:xfrm>
                <a:custGeom>
                  <a:avLst/>
                  <a:gdLst>
                    <a:gd name="connsiteX0" fmla="*/ 1442399 w 10434932"/>
                    <a:gd name="connsiteY0" fmla="*/ 21793926 h 23745379"/>
                    <a:gd name="connsiteX1" fmla="*/ 2218704 w 10434932"/>
                    <a:gd name="connsiteY1" fmla="*/ 23112478 h 23745379"/>
                    <a:gd name="connsiteX2" fmla="*/ 2688346 w 10434932"/>
                    <a:gd name="connsiteY2" fmla="*/ 23719204 h 23745379"/>
                    <a:gd name="connsiteX3" fmla="*/ 3260040 w 10434932"/>
                    <a:gd name="connsiteY3" fmla="*/ 23719204 h 23745379"/>
                    <a:gd name="connsiteX4" fmla="*/ 6106832 w 10434932"/>
                    <a:gd name="connsiteY4" fmla="*/ 23719204 h 23745379"/>
                    <a:gd name="connsiteX5" fmla="*/ 7530481 w 10434932"/>
                    <a:gd name="connsiteY5" fmla="*/ 23719204 h 23745379"/>
                    <a:gd name="connsiteX6" fmla="*/ 7899087 w 10434932"/>
                    <a:gd name="connsiteY6" fmla="*/ 23515608 h 23745379"/>
                    <a:gd name="connsiteX7" fmla="*/ 8240276 w 10434932"/>
                    <a:gd name="connsiteY7" fmla="*/ 23028704 h 23745379"/>
                    <a:gd name="connsiteX8" fmla="*/ 8837355 w 10434932"/>
                    <a:gd name="connsiteY8" fmla="*/ 22043724 h 23745379"/>
                    <a:gd name="connsiteX9" fmla="*/ 9763439 w 10434932"/>
                    <a:gd name="connsiteY9" fmla="*/ 19937190 h 23745379"/>
                    <a:gd name="connsiteX10" fmla="*/ 10433123 w 10434932"/>
                    <a:gd name="connsiteY10" fmla="*/ 15129579 h 23745379"/>
                    <a:gd name="connsiteX11" fmla="*/ 10336148 w 10434932"/>
                    <a:gd name="connsiteY11" fmla="*/ 11144984 h 23745379"/>
                    <a:gd name="connsiteX12" fmla="*/ 7526420 w 10434932"/>
                    <a:gd name="connsiteY12" fmla="*/ 3498198 h 23745379"/>
                    <a:gd name="connsiteX13" fmla="*/ 7468032 w 10434932"/>
                    <a:gd name="connsiteY13" fmla="*/ 3404270 h 23745379"/>
                    <a:gd name="connsiteX14" fmla="*/ 6283011 w 10434932"/>
                    <a:gd name="connsiteY14" fmla="*/ 1678018 h 23745379"/>
                    <a:gd name="connsiteX15" fmla="*/ 6146942 w 10434932"/>
                    <a:gd name="connsiteY15" fmla="*/ 1500316 h 23745379"/>
                    <a:gd name="connsiteX16" fmla="*/ 5371144 w 10434932"/>
                    <a:gd name="connsiteY16" fmla="*/ 542246 h 23745379"/>
                    <a:gd name="connsiteX17" fmla="*/ 5327988 w 10434932"/>
                    <a:gd name="connsiteY17" fmla="*/ 491474 h 23745379"/>
                    <a:gd name="connsiteX18" fmla="*/ 5257922 w 10434932"/>
                    <a:gd name="connsiteY18" fmla="*/ 410746 h 23745379"/>
                    <a:gd name="connsiteX19" fmla="*/ 5228474 w 10434932"/>
                    <a:gd name="connsiteY19" fmla="*/ 376729 h 23745379"/>
                    <a:gd name="connsiteX20" fmla="*/ 5109668 w 10434932"/>
                    <a:gd name="connsiteY20" fmla="*/ 242691 h 23745379"/>
                    <a:gd name="connsiteX21" fmla="*/ 4890332 w 10434932"/>
                    <a:gd name="connsiteY21" fmla="*/ 0 h 23745379"/>
                    <a:gd name="connsiteX22" fmla="*/ 4888302 w 10434932"/>
                    <a:gd name="connsiteY22" fmla="*/ 2031 h 23745379"/>
                    <a:gd name="connsiteX23" fmla="*/ 4810620 w 10434932"/>
                    <a:gd name="connsiteY23" fmla="*/ 94436 h 23745379"/>
                    <a:gd name="connsiteX24" fmla="*/ 2356296 w 10434932"/>
                    <a:gd name="connsiteY24" fmla="*/ 3923160 h 23745379"/>
                    <a:gd name="connsiteX25" fmla="*/ 2330910 w 10434932"/>
                    <a:gd name="connsiteY25" fmla="*/ 3973933 h 23745379"/>
                    <a:gd name="connsiteX26" fmla="*/ 76121 w 10434932"/>
                    <a:gd name="connsiteY26" fmla="*/ 11649152 h 23745379"/>
                    <a:gd name="connsiteX27" fmla="*/ 14179 w 10434932"/>
                    <a:gd name="connsiteY27" fmla="*/ 15128056 h 23745379"/>
                    <a:gd name="connsiteX28" fmla="*/ 209144 w 10434932"/>
                    <a:gd name="connsiteY28" fmla="*/ 18201290 h 23745379"/>
                    <a:gd name="connsiteX29" fmla="*/ 1321561 w 10434932"/>
                    <a:gd name="connsiteY29" fmla="*/ 21548696 h 23745379"/>
                    <a:gd name="connsiteX30" fmla="*/ 1443922 w 10434932"/>
                    <a:gd name="connsiteY30" fmla="*/ 21793418 h 23745379"/>
                    <a:gd name="connsiteX31" fmla="*/ 2456825 w 10434932"/>
                    <a:gd name="connsiteY31" fmla="*/ 10980991 h 23745379"/>
                    <a:gd name="connsiteX32" fmla="*/ 5981932 w 10434932"/>
                    <a:gd name="connsiteY32" fmla="*/ 8940968 h 23745379"/>
                    <a:gd name="connsiteX33" fmla="*/ 8021956 w 10434932"/>
                    <a:gd name="connsiteY33" fmla="*/ 12466075 h 23745379"/>
                    <a:gd name="connsiteX34" fmla="*/ 4496848 w 10434932"/>
                    <a:gd name="connsiteY34" fmla="*/ 14506097 h 23745379"/>
                    <a:gd name="connsiteX35" fmla="*/ 2456825 w 10434932"/>
                    <a:gd name="connsiteY35" fmla="*/ 10980991 h 23745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0434932" h="23745379">
                      <a:moveTo>
                        <a:pt x="1442399" y="21793926"/>
                      </a:moveTo>
                      <a:cubicBezTo>
                        <a:pt x="1675443" y="22247828"/>
                        <a:pt x="1934380" y="22688530"/>
                        <a:pt x="2218704" y="23112478"/>
                      </a:cubicBezTo>
                      <a:cubicBezTo>
                        <a:pt x="2334464" y="23285102"/>
                        <a:pt x="2494397" y="23632382"/>
                        <a:pt x="2688346" y="23719204"/>
                      </a:cubicBezTo>
                      <a:cubicBezTo>
                        <a:pt x="2819846" y="23778098"/>
                        <a:pt x="3113817" y="23719204"/>
                        <a:pt x="3260040" y="23719204"/>
                      </a:cubicBezTo>
                      <a:cubicBezTo>
                        <a:pt x="4208971" y="23719204"/>
                        <a:pt x="5157901" y="23719204"/>
                        <a:pt x="6106832" y="23719204"/>
                      </a:cubicBezTo>
                      <a:cubicBezTo>
                        <a:pt x="6581551" y="23719204"/>
                        <a:pt x="7055763" y="23719204"/>
                        <a:pt x="7530481" y="23719204"/>
                      </a:cubicBezTo>
                      <a:cubicBezTo>
                        <a:pt x="7748802" y="23719204"/>
                        <a:pt x="7767588" y="23695342"/>
                        <a:pt x="7899087" y="23515608"/>
                      </a:cubicBezTo>
                      <a:cubicBezTo>
                        <a:pt x="8016371" y="23355676"/>
                        <a:pt x="8130101" y="23193712"/>
                        <a:pt x="8240276" y="23028704"/>
                      </a:cubicBezTo>
                      <a:cubicBezTo>
                        <a:pt x="8453518" y="22709346"/>
                        <a:pt x="8652545" y="22380342"/>
                        <a:pt x="8837355" y="22043724"/>
                      </a:cubicBezTo>
                      <a:cubicBezTo>
                        <a:pt x="9206469" y="21369978"/>
                        <a:pt x="9516686" y="20664754"/>
                        <a:pt x="9763439" y="19937190"/>
                      </a:cubicBezTo>
                      <a:cubicBezTo>
                        <a:pt x="10281314" y="18407426"/>
                        <a:pt x="10449877" y="16740070"/>
                        <a:pt x="10433123" y="15129579"/>
                      </a:cubicBezTo>
                      <a:cubicBezTo>
                        <a:pt x="10419414" y="13797827"/>
                        <a:pt x="10481356" y="12476737"/>
                        <a:pt x="10336148" y="11144984"/>
                      </a:cubicBezTo>
                      <a:cubicBezTo>
                        <a:pt x="10019330" y="8241836"/>
                        <a:pt x="8821109" y="5586963"/>
                        <a:pt x="7526420" y="3498198"/>
                      </a:cubicBezTo>
                      <a:cubicBezTo>
                        <a:pt x="7507127" y="3467227"/>
                        <a:pt x="7487326" y="3435748"/>
                        <a:pt x="7468032" y="3404270"/>
                      </a:cubicBezTo>
                      <a:cubicBezTo>
                        <a:pt x="7073025" y="2772665"/>
                        <a:pt x="6670403" y="2194371"/>
                        <a:pt x="6283011" y="1678018"/>
                      </a:cubicBezTo>
                      <a:cubicBezTo>
                        <a:pt x="6237824" y="1617599"/>
                        <a:pt x="6192129" y="1558196"/>
                        <a:pt x="6146942" y="1500316"/>
                      </a:cubicBezTo>
                      <a:cubicBezTo>
                        <a:pt x="5877850" y="1148973"/>
                        <a:pt x="5616881" y="828601"/>
                        <a:pt x="5371144" y="542246"/>
                      </a:cubicBezTo>
                      <a:cubicBezTo>
                        <a:pt x="5356928" y="524984"/>
                        <a:pt x="5342712" y="508229"/>
                        <a:pt x="5327988" y="491474"/>
                      </a:cubicBezTo>
                      <a:cubicBezTo>
                        <a:pt x="5304633" y="464057"/>
                        <a:pt x="5280262" y="437656"/>
                        <a:pt x="5257922" y="410746"/>
                      </a:cubicBezTo>
                      <a:cubicBezTo>
                        <a:pt x="5247768" y="398561"/>
                        <a:pt x="5238629" y="387899"/>
                        <a:pt x="5228474" y="376729"/>
                      </a:cubicBezTo>
                      <a:cubicBezTo>
                        <a:pt x="5187857" y="330526"/>
                        <a:pt x="5148763" y="286355"/>
                        <a:pt x="5109668" y="242691"/>
                      </a:cubicBezTo>
                      <a:cubicBezTo>
                        <a:pt x="5034017" y="157394"/>
                        <a:pt x="4960398" y="77174"/>
                        <a:pt x="4890332" y="0"/>
                      </a:cubicBezTo>
                      <a:lnTo>
                        <a:pt x="4888302" y="2031"/>
                      </a:lnTo>
                      <a:cubicBezTo>
                        <a:pt x="4862408" y="33002"/>
                        <a:pt x="4836514" y="63465"/>
                        <a:pt x="4810620" y="94436"/>
                      </a:cubicBezTo>
                      <a:cubicBezTo>
                        <a:pt x="4084071" y="962639"/>
                        <a:pt x="3180836" y="2296422"/>
                        <a:pt x="2356296" y="3923160"/>
                      </a:cubicBezTo>
                      <a:cubicBezTo>
                        <a:pt x="2347665" y="3939915"/>
                        <a:pt x="2339542" y="3957178"/>
                        <a:pt x="2330910" y="3973933"/>
                      </a:cubicBezTo>
                      <a:cubicBezTo>
                        <a:pt x="1232202" y="6152564"/>
                        <a:pt x="276671" y="8850085"/>
                        <a:pt x="76121" y="11649152"/>
                      </a:cubicBezTo>
                      <a:cubicBezTo>
                        <a:pt x="-7145" y="12806756"/>
                        <a:pt x="-12222" y="13968421"/>
                        <a:pt x="14179" y="15128056"/>
                      </a:cubicBezTo>
                      <a:cubicBezTo>
                        <a:pt x="38042" y="16170407"/>
                        <a:pt x="13164" y="17171126"/>
                        <a:pt x="209144" y="18201290"/>
                      </a:cubicBezTo>
                      <a:cubicBezTo>
                        <a:pt x="429495" y="19359910"/>
                        <a:pt x="805209" y="20488576"/>
                        <a:pt x="1321561" y="21548696"/>
                      </a:cubicBezTo>
                      <a:cubicBezTo>
                        <a:pt x="1361671" y="21630948"/>
                        <a:pt x="1402289" y="21712184"/>
                        <a:pt x="1443922" y="21793418"/>
                      </a:cubicBezTo>
                      <a:close/>
                      <a:moveTo>
                        <a:pt x="2456825" y="10980991"/>
                      </a:moveTo>
                      <a:cubicBezTo>
                        <a:pt x="2867064" y="9444119"/>
                        <a:pt x="4445061" y="8530729"/>
                        <a:pt x="5981932" y="8940968"/>
                      </a:cubicBezTo>
                      <a:cubicBezTo>
                        <a:pt x="7518804" y="9351206"/>
                        <a:pt x="8432194" y="10929203"/>
                        <a:pt x="8021956" y="12466075"/>
                      </a:cubicBezTo>
                      <a:cubicBezTo>
                        <a:pt x="7611717" y="14002946"/>
                        <a:pt x="6033720" y="14916337"/>
                        <a:pt x="4496848" y="14506097"/>
                      </a:cubicBezTo>
                      <a:cubicBezTo>
                        <a:pt x="2959977" y="14095859"/>
                        <a:pt x="2046587" y="12517862"/>
                        <a:pt x="2456825" y="10980991"/>
                      </a:cubicBezTo>
                      <a:close/>
                    </a:path>
                  </a:pathLst>
                </a:custGeom>
                <a:solidFill>
                  <a:srgbClr val="DFDEE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67" name="Graphic 10">
                  <a:extLst>
                    <a:ext uri="{FF2B5EF4-FFF2-40B4-BE49-F238E27FC236}">
                      <a16:creationId xmlns:a16="http://schemas.microsoft.com/office/drawing/2014/main" id="{6AF30465-A1CF-31D6-C025-FC5708A783EF}"/>
                    </a:ext>
                  </a:extLst>
                </p:cNvPr>
                <p:cNvGrpSpPr/>
                <p:nvPr/>
              </p:nvGrpSpPr>
              <p:grpSpPr>
                <a:xfrm>
                  <a:off x="-1562687" y="8291493"/>
                  <a:ext cx="2908553" cy="9709542"/>
                  <a:chOff x="9203636" y="8114512"/>
                  <a:chExt cx="2908553" cy="9709542"/>
                </a:xfrm>
              </p:grpSpPr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C7D8046A-47C8-55C1-4050-5BFBB6C543A6}"/>
                      </a:ext>
                    </a:extLst>
                  </p:cNvPr>
                  <p:cNvSpPr/>
                  <p:nvPr/>
                </p:nvSpPr>
                <p:spPr>
                  <a:xfrm>
                    <a:off x="9203636" y="8114512"/>
                    <a:ext cx="2908553" cy="9709542"/>
                  </a:xfrm>
                  <a:custGeom>
                    <a:avLst/>
                    <a:gdLst>
                      <a:gd name="connsiteX0" fmla="*/ 2544055 w 2908553"/>
                      <a:gd name="connsiteY0" fmla="*/ 507 h 9709542"/>
                      <a:gd name="connsiteX1" fmla="*/ 2781161 w 2908553"/>
                      <a:gd name="connsiteY1" fmla="*/ 3346896 h 9709542"/>
                      <a:gd name="connsiteX2" fmla="*/ 1821060 w 2908553"/>
                      <a:gd name="connsiteY2" fmla="*/ 4909155 h 9709542"/>
                      <a:gd name="connsiteX3" fmla="*/ 1346849 w 2908553"/>
                      <a:gd name="connsiteY3" fmla="*/ 9706609 h 9709542"/>
                      <a:gd name="connsiteX4" fmla="*/ 34390 w 2908553"/>
                      <a:gd name="connsiteY4" fmla="*/ 4392802 h 9709542"/>
                      <a:gd name="connsiteX5" fmla="*/ 2544563 w 2908553"/>
                      <a:gd name="connsiteY5" fmla="*/ 0 h 9709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08553" h="9709542">
                        <a:moveTo>
                          <a:pt x="2544055" y="507"/>
                        </a:moveTo>
                        <a:cubicBezTo>
                          <a:pt x="2947693" y="1008333"/>
                          <a:pt x="2999481" y="2141059"/>
                          <a:pt x="2781161" y="3346896"/>
                        </a:cubicBezTo>
                        <a:cubicBezTo>
                          <a:pt x="2353660" y="3559632"/>
                          <a:pt x="1918035" y="3926714"/>
                          <a:pt x="1821060" y="4909155"/>
                        </a:cubicBezTo>
                        <a:cubicBezTo>
                          <a:pt x="1736271" y="5765680"/>
                          <a:pt x="1346849" y="9706609"/>
                          <a:pt x="1346849" y="9706609"/>
                        </a:cubicBezTo>
                        <a:cubicBezTo>
                          <a:pt x="1106189" y="9815770"/>
                          <a:pt x="251187" y="6857280"/>
                          <a:pt x="34390" y="4392802"/>
                        </a:cubicBezTo>
                        <a:cubicBezTo>
                          <a:pt x="-157021" y="2218740"/>
                          <a:pt x="419750" y="1071798"/>
                          <a:pt x="2544563" y="0"/>
                        </a:cubicBez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5" name="Freeform: Shape 94">
                    <a:extLst>
                      <a:ext uri="{FF2B5EF4-FFF2-40B4-BE49-F238E27FC236}">
                        <a16:creationId xmlns:a16="http://schemas.microsoft.com/office/drawing/2014/main" id="{83993268-C36D-7678-C68C-69149A5A3004}"/>
                      </a:ext>
                    </a:extLst>
                  </p:cNvPr>
                  <p:cNvSpPr/>
                  <p:nvPr/>
                </p:nvSpPr>
                <p:spPr>
                  <a:xfrm>
                    <a:off x="10543803" y="8115018"/>
                    <a:ext cx="1568386" cy="5012467"/>
                  </a:xfrm>
                  <a:custGeom>
                    <a:avLst/>
                    <a:gdLst>
                      <a:gd name="connsiteX0" fmla="*/ 1203889 w 1568386"/>
                      <a:gd name="connsiteY0" fmla="*/ 0 h 5012467"/>
                      <a:gd name="connsiteX1" fmla="*/ 1440994 w 1568386"/>
                      <a:gd name="connsiteY1" fmla="*/ 3346390 h 5012467"/>
                      <a:gd name="connsiteX2" fmla="*/ 879455 w 1568386"/>
                      <a:gd name="connsiteY2" fmla="*/ 3783030 h 5012467"/>
                      <a:gd name="connsiteX3" fmla="*/ 480894 w 1568386"/>
                      <a:gd name="connsiteY3" fmla="*/ 4908648 h 5012467"/>
                      <a:gd name="connsiteX4" fmla="*/ 1203889 w 1568386"/>
                      <a:gd name="connsiteY4" fmla="*/ 0 h 50124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8386" h="5012467">
                        <a:moveTo>
                          <a:pt x="1203889" y="0"/>
                        </a:moveTo>
                        <a:cubicBezTo>
                          <a:pt x="1607527" y="1007827"/>
                          <a:pt x="1659314" y="2140552"/>
                          <a:pt x="1440994" y="3346390"/>
                        </a:cubicBezTo>
                        <a:cubicBezTo>
                          <a:pt x="1243999" y="3444379"/>
                          <a:pt x="1045987" y="3574864"/>
                          <a:pt x="879455" y="3783030"/>
                        </a:cubicBezTo>
                        <a:cubicBezTo>
                          <a:pt x="684490" y="4027244"/>
                          <a:pt x="533189" y="4378079"/>
                          <a:pt x="480894" y="4908648"/>
                        </a:cubicBezTo>
                        <a:cubicBezTo>
                          <a:pt x="396104" y="5765174"/>
                          <a:pt x="-920924" y="1071800"/>
                          <a:pt x="1203889" y="0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EFBB7CAD-10EC-0971-3A57-E2921232E30E}"/>
                    </a:ext>
                  </a:extLst>
                </p:cNvPr>
                <p:cNvSpPr/>
                <p:nvPr/>
              </p:nvSpPr>
              <p:spPr>
                <a:xfrm>
                  <a:off x="3183354" y="-8817691"/>
                  <a:ext cx="5142198" cy="3666253"/>
                </a:xfrm>
                <a:custGeom>
                  <a:avLst/>
                  <a:gdLst>
                    <a:gd name="connsiteX0" fmla="*/ 5140676 w 5142198"/>
                    <a:gd name="connsiteY0" fmla="*/ 3666254 h 3666253"/>
                    <a:gd name="connsiteX1" fmla="*/ 5037609 w 5142198"/>
                    <a:gd name="connsiteY1" fmla="*/ 3498198 h 3666253"/>
                    <a:gd name="connsiteX2" fmla="*/ 4979220 w 5142198"/>
                    <a:gd name="connsiteY2" fmla="*/ 3404270 h 3666253"/>
                    <a:gd name="connsiteX3" fmla="*/ 3794200 w 5142198"/>
                    <a:gd name="connsiteY3" fmla="*/ 1678018 h 3666253"/>
                    <a:gd name="connsiteX4" fmla="*/ 3658130 w 5142198"/>
                    <a:gd name="connsiteY4" fmla="*/ 1500316 h 3666253"/>
                    <a:gd name="connsiteX5" fmla="*/ 2882332 w 5142198"/>
                    <a:gd name="connsiteY5" fmla="*/ 542246 h 3666253"/>
                    <a:gd name="connsiteX6" fmla="*/ 2839176 w 5142198"/>
                    <a:gd name="connsiteY6" fmla="*/ 491474 h 3666253"/>
                    <a:gd name="connsiteX7" fmla="*/ 2769111 w 5142198"/>
                    <a:gd name="connsiteY7" fmla="*/ 410746 h 3666253"/>
                    <a:gd name="connsiteX8" fmla="*/ 2739663 w 5142198"/>
                    <a:gd name="connsiteY8" fmla="*/ 376729 h 3666253"/>
                    <a:gd name="connsiteX9" fmla="*/ 2620856 w 5142198"/>
                    <a:gd name="connsiteY9" fmla="*/ 242691 h 3666253"/>
                    <a:gd name="connsiteX10" fmla="*/ 2401520 w 5142198"/>
                    <a:gd name="connsiteY10" fmla="*/ 0 h 3666253"/>
                    <a:gd name="connsiteX11" fmla="*/ 2399490 w 5142198"/>
                    <a:gd name="connsiteY11" fmla="*/ 2031 h 3666253"/>
                    <a:gd name="connsiteX12" fmla="*/ 2321809 w 5142198"/>
                    <a:gd name="connsiteY12" fmla="*/ 94436 h 3666253"/>
                    <a:gd name="connsiteX13" fmla="*/ 0 w 5142198"/>
                    <a:gd name="connsiteY13" fmla="*/ 3666254 h 3666253"/>
                    <a:gd name="connsiteX14" fmla="*/ 5142199 w 5142198"/>
                    <a:gd name="connsiteY14" fmla="*/ 3666254 h 3666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142198" h="3666253">
                      <a:moveTo>
                        <a:pt x="5140676" y="3666254"/>
                      </a:moveTo>
                      <a:cubicBezTo>
                        <a:pt x="5106151" y="3609897"/>
                        <a:pt x="5072133" y="3553540"/>
                        <a:pt x="5037609" y="3498198"/>
                      </a:cubicBezTo>
                      <a:cubicBezTo>
                        <a:pt x="5018315" y="3467227"/>
                        <a:pt x="4998514" y="3435748"/>
                        <a:pt x="4979220" y="3404270"/>
                      </a:cubicBezTo>
                      <a:cubicBezTo>
                        <a:pt x="4584213" y="2772665"/>
                        <a:pt x="4181591" y="2194371"/>
                        <a:pt x="3794200" y="1678018"/>
                      </a:cubicBezTo>
                      <a:cubicBezTo>
                        <a:pt x="3749012" y="1617599"/>
                        <a:pt x="3703317" y="1558196"/>
                        <a:pt x="3658130" y="1500316"/>
                      </a:cubicBezTo>
                      <a:cubicBezTo>
                        <a:pt x="3389038" y="1148973"/>
                        <a:pt x="3128070" y="828601"/>
                        <a:pt x="2882332" y="542246"/>
                      </a:cubicBezTo>
                      <a:cubicBezTo>
                        <a:pt x="2868116" y="524984"/>
                        <a:pt x="2853900" y="508229"/>
                        <a:pt x="2839176" y="491474"/>
                      </a:cubicBezTo>
                      <a:cubicBezTo>
                        <a:pt x="2815821" y="464057"/>
                        <a:pt x="2791451" y="437656"/>
                        <a:pt x="2769111" y="410746"/>
                      </a:cubicBezTo>
                      <a:cubicBezTo>
                        <a:pt x="2758956" y="398561"/>
                        <a:pt x="2749817" y="387899"/>
                        <a:pt x="2739663" y="376729"/>
                      </a:cubicBezTo>
                      <a:cubicBezTo>
                        <a:pt x="2699045" y="330526"/>
                        <a:pt x="2659951" y="286355"/>
                        <a:pt x="2620856" y="242691"/>
                      </a:cubicBezTo>
                      <a:cubicBezTo>
                        <a:pt x="2545206" y="157394"/>
                        <a:pt x="2471586" y="77174"/>
                        <a:pt x="2401520" y="0"/>
                      </a:cubicBezTo>
                      <a:lnTo>
                        <a:pt x="2399490" y="2031"/>
                      </a:lnTo>
                      <a:cubicBezTo>
                        <a:pt x="2373596" y="33002"/>
                        <a:pt x="2347702" y="63465"/>
                        <a:pt x="2321809" y="94436"/>
                      </a:cubicBezTo>
                      <a:cubicBezTo>
                        <a:pt x="1633846" y="916436"/>
                        <a:pt x="787983" y="2156291"/>
                        <a:pt x="0" y="3666254"/>
                      </a:cubicBezTo>
                      <a:lnTo>
                        <a:pt x="5142199" y="3666254"/>
                      </a:ln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69" name="Graphic 10">
                  <a:extLst>
                    <a:ext uri="{FF2B5EF4-FFF2-40B4-BE49-F238E27FC236}">
                      <a16:creationId xmlns:a16="http://schemas.microsoft.com/office/drawing/2014/main" id="{16D339E9-7489-EC86-1E85-B0FAE5983DEC}"/>
                    </a:ext>
                  </a:extLst>
                </p:cNvPr>
                <p:cNvGrpSpPr/>
                <p:nvPr/>
              </p:nvGrpSpPr>
              <p:grpSpPr>
                <a:xfrm>
                  <a:off x="3347348" y="-4902654"/>
                  <a:ext cx="4822842" cy="419377"/>
                  <a:chOff x="14113671" y="-5079635"/>
                  <a:chExt cx="4822842" cy="419377"/>
                </a:xfrm>
                <a:solidFill>
                  <a:srgbClr val="999999"/>
                </a:solidFill>
              </p:grpSpPr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5CBA336F-E745-4820-47F0-657E8E6536D5}"/>
                      </a:ext>
                    </a:extLst>
                  </p:cNvPr>
                  <p:cNvSpPr/>
                  <p:nvPr/>
                </p:nvSpPr>
                <p:spPr>
                  <a:xfrm>
                    <a:off x="14113671" y="-5079635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7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7"/>
                          <a:pt x="209689" y="419377"/>
                        </a:cubicBezTo>
                        <a:cubicBezTo>
                          <a:pt x="93881" y="419377"/>
                          <a:pt x="0" y="325496"/>
                          <a:pt x="0" y="209689"/>
                        </a:cubicBezTo>
                        <a:cubicBezTo>
                          <a:pt x="0" y="93881"/>
                          <a:pt x="93882" y="0"/>
                          <a:pt x="209689" y="0"/>
                        </a:cubicBezTo>
                        <a:cubicBezTo>
                          <a:pt x="325497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FE13DED8-90C8-10F5-9086-834AB5A2ABC8}"/>
                      </a:ext>
                    </a:extLst>
                  </p:cNvPr>
                  <p:cNvSpPr/>
                  <p:nvPr/>
                </p:nvSpPr>
                <p:spPr>
                  <a:xfrm>
                    <a:off x="14994567" y="-5079635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7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7"/>
                          <a:pt x="209689" y="419377"/>
                        </a:cubicBezTo>
                        <a:cubicBezTo>
                          <a:pt x="93881" y="419377"/>
                          <a:pt x="0" y="325496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7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9C19029D-8779-CE21-9215-E77AED8D75C3}"/>
                      </a:ext>
                    </a:extLst>
                  </p:cNvPr>
                  <p:cNvSpPr/>
                  <p:nvPr/>
                </p:nvSpPr>
                <p:spPr>
                  <a:xfrm>
                    <a:off x="15874956" y="-5079635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7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7"/>
                          <a:pt x="209688" y="419377"/>
                        </a:cubicBezTo>
                        <a:cubicBezTo>
                          <a:pt x="93881" y="419377"/>
                          <a:pt x="-1" y="325496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0B923F6F-8203-58CA-6ED4-8E397C64449E}"/>
                      </a:ext>
                    </a:extLst>
                  </p:cNvPr>
                  <p:cNvSpPr/>
                  <p:nvPr/>
                </p:nvSpPr>
                <p:spPr>
                  <a:xfrm>
                    <a:off x="16755852" y="-5079635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7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7"/>
                          <a:pt x="209689" y="419377"/>
                        </a:cubicBezTo>
                        <a:cubicBezTo>
                          <a:pt x="93881" y="419377"/>
                          <a:pt x="0" y="325496"/>
                          <a:pt x="0" y="209689"/>
                        </a:cubicBezTo>
                        <a:cubicBezTo>
                          <a:pt x="0" y="93881"/>
                          <a:pt x="93880" y="0"/>
                          <a:pt x="209689" y="0"/>
                        </a:cubicBezTo>
                        <a:cubicBezTo>
                          <a:pt x="325496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2" name="Freeform: Shape 91">
                    <a:extLst>
                      <a:ext uri="{FF2B5EF4-FFF2-40B4-BE49-F238E27FC236}">
                        <a16:creationId xmlns:a16="http://schemas.microsoft.com/office/drawing/2014/main" id="{B953B84F-83C8-1829-63DA-F6394FDF234E}"/>
                      </a:ext>
                    </a:extLst>
                  </p:cNvPr>
                  <p:cNvSpPr/>
                  <p:nvPr/>
                </p:nvSpPr>
                <p:spPr>
                  <a:xfrm>
                    <a:off x="17636748" y="-5079635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7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7"/>
                          <a:pt x="209688" y="419377"/>
                        </a:cubicBezTo>
                        <a:cubicBezTo>
                          <a:pt x="93881" y="419377"/>
                          <a:pt x="-1" y="325496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10CD24DC-F010-BCCF-82A1-FE01E32D3607}"/>
                      </a:ext>
                    </a:extLst>
                  </p:cNvPr>
                  <p:cNvSpPr/>
                  <p:nvPr/>
                </p:nvSpPr>
                <p:spPr>
                  <a:xfrm>
                    <a:off x="18517136" y="-5079635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7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7"/>
                          <a:pt x="209689" y="419377"/>
                        </a:cubicBezTo>
                        <a:cubicBezTo>
                          <a:pt x="93881" y="419377"/>
                          <a:pt x="0" y="325496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6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0" name="Graphic 10">
                  <a:extLst>
                    <a:ext uri="{FF2B5EF4-FFF2-40B4-BE49-F238E27FC236}">
                      <a16:creationId xmlns:a16="http://schemas.microsoft.com/office/drawing/2014/main" id="{C5EE8463-D915-66AA-E2ED-74506D066DB5}"/>
                    </a:ext>
                  </a:extLst>
                </p:cNvPr>
                <p:cNvGrpSpPr/>
                <p:nvPr/>
              </p:nvGrpSpPr>
              <p:grpSpPr>
                <a:xfrm>
                  <a:off x="3062009" y="13753555"/>
                  <a:ext cx="5665151" cy="419377"/>
                  <a:chOff x="13828332" y="13576574"/>
                  <a:chExt cx="5665151" cy="419377"/>
                </a:xfrm>
                <a:solidFill>
                  <a:srgbClr val="999999"/>
                </a:solidFill>
              </p:grpSpPr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2175E7F0-D1D6-1E6D-C05B-8708DBAAA9D3}"/>
                      </a:ext>
                    </a:extLst>
                  </p:cNvPr>
                  <p:cNvSpPr/>
                  <p:nvPr/>
                </p:nvSpPr>
                <p:spPr>
                  <a:xfrm>
                    <a:off x="13828332" y="13576574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8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8"/>
                          <a:pt x="209689" y="419378"/>
                        </a:cubicBezTo>
                        <a:cubicBezTo>
                          <a:pt x="93881" y="419378"/>
                          <a:pt x="0" y="325497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7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BAAD8FFA-6015-5F52-1A5A-8DCB1AD45474}"/>
                      </a:ext>
                    </a:extLst>
                  </p:cNvPr>
                  <p:cNvSpPr/>
                  <p:nvPr/>
                </p:nvSpPr>
                <p:spPr>
                  <a:xfrm>
                    <a:off x="14709228" y="13576574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8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6" y="419378"/>
                          <a:pt x="209689" y="419378"/>
                        </a:cubicBezTo>
                        <a:cubicBezTo>
                          <a:pt x="93881" y="419378"/>
                          <a:pt x="0" y="325497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7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D741400D-B003-6D7E-B2B8-C1052C3356FB}"/>
                      </a:ext>
                    </a:extLst>
                  </p:cNvPr>
                  <p:cNvSpPr/>
                  <p:nvPr/>
                </p:nvSpPr>
                <p:spPr>
                  <a:xfrm>
                    <a:off x="15589616" y="13576574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8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8"/>
                          <a:pt x="209689" y="419378"/>
                        </a:cubicBezTo>
                        <a:cubicBezTo>
                          <a:pt x="93881" y="419378"/>
                          <a:pt x="0" y="325497"/>
                          <a:pt x="0" y="209689"/>
                        </a:cubicBezTo>
                        <a:cubicBezTo>
                          <a:pt x="0" y="93881"/>
                          <a:pt x="93881" y="0"/>
                          <a:pt x="209689" y="0"/>
                        </a:cubicBezTo>
                        <a:cubicBezTo>
                          <a:pt x="325496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E31D9FC1-2C45-D2D1-FA6E-3E7CB8F2AB17}"/>
                      </a:ext>
                    </a:extLst>
                  </p:cNvPr>
                  <p:cNvSpPr/>
                  <p:nvPr/>
                </p:nvSpPr>
                <p:spPr>
                  <a:xfrm>
                    <a:off x="16470512" y="13576574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8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8"/>
                          <a:pt x="209688" y="419378"/>
                        </a:cubicBezTo>
                        <a:cubicBezTo>
                          <a:pt x="93881" y="419378"/>
                          <a:pt x="-1" y="325497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C3FD97D8-FE01-B0B1-1C46-E642FE12236F}"/>
                      </a:ext>
                    </a:extLst>
                  </p:cNvPr>
                  <p:cNvSpPr/>
                  <p:nvPr/>
                </p:nvSpPr>
                <p:spPr>
                  <a:xfrm>
                    <a:off x="17351408" y="13576574"/>
                    <a:ext cx="419377" cy="419377"/>
                  </a:xfrm>
                  <a:custGeom>
                    <a:avLst/>
                    <a:gdLst>
                      <a:gd name="connsiteX0" fmla="*/ 419378 w 419377"/>
                      <a:gd name="connsiteY0" fmla="*/ 209689 h 419377"/>
                      <a:gd name="connsiteX1" fmla="*/ 209689 w 419377"/>
                      <a:gd name="connsiteY1" fmla="*/ 419378 h 419377"/>
                      <a:gd name="connsiteX2" fmla="*/ 0 w 419377"/>
                      <a:gd name="connsiteY2" fmla="*/ 209689 h 419377"/>
                      <a:gd name="connsiteX3" fmla="*/ 209689 w 419377"/>
                      <a:gd name="connsiteY3" fmla="*/ 0 h 419377"/>
                      <a:gd name="connsiteX4" fmla="*/ 419378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8" y="209689"/>
                        </a:moveTo>
                        <a:cubicBezTo>
                          <a:pt x="419378" y="325497"/>
                          <a:pt x="325497" y="419378"/>
                          <a:pt x="209689" y="419378"/>
                        </a:cubicBezTo>
                        <a:cubicBezTo>
                          <a:pt x="93881" y="419378"/>
                          <a:pt x="0" y="325497"/>
                          <a:pt x="0" y="209689"/>
                        </a:cubicBezTo>
                        <a:cubicBezTo>
                          <a:pt x="0" y="93881"/>
                          <a:pt x="93880" y="0"/>
                          <a:pt x="209689" y="0"/>
                        </a:cubicBezTo>
                        <a:cubicBezTo>
                          <a:pt x="325496" y="0"/>
                          <a:pt x="419378" y="93881"/>
                          <a:pt x="419378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E570FBC6-F187-F549-9A0A-A3D9BBB6E83F}"/>
                      </a:ext>
                    </a:extLst>
                  </p:cNvPr>
                  <p:cNvSpPr/>
                  <p:nvPr/>
                </p:nvSpPr>
                <p:spPr>
                  <a:xfrm>
                    <a:off x="18231797" y="13576574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8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8"/>
                          <a:pt x="209688" y="419378"/>
                        </a:cubicBezTo>
                        <a:cubicBezTo>
                          <a:pt x="93881" y="419378"/>
                          <a:pt x="-1" y="325497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F54D129D-64C1-BE53-128F-E6B64CDC658D}"/>
                      </a:ext>
                    </a:extLst>
                  </p:cNvPr>
                  <p:cNvSpPr/>
                  <p:nvPr/>
                </p:nvSpPr>
                <p:spPr>
                  <a:xfrm>
                    <a:off x="19074106" y="13576574"/>
                    <a:ext cx="419377" cy="419377"/>
                  </a:xfrm>
                  <a:custGeom>
                    <a:avLst/>
                    <a:gdLst>
                      <a:gd name="connsiteX0" fmla="*/ 419377 w 419377"/>
                      <a:gd name="connsiteY0" fmla="*/ 209689 h 419377"/>
                      <a:gd name="connsiteX1" fmla="*/ 209688 w 419377"/>
                      <a:gd name="connsiteY1" fmla="*/ 419378 h 419377"/>
                      <a:gd name="connsiteX2" fmla="*/ -1 w 419377"/>
                      <a:gd name="connsiteY2" fmla="*/ 209689 h 419377"/>
                      <a:gd name="connsiteX3" fmla="*/ 209688 w 419377"/>
                      <a:gd name="connsiteY3" fmla="*/ 0 h 419377"/>
                      <a:gd name="connsiteX4" fmla="*/ 419377 w 419377"/>
                      <a:gd name="connsiteY4" fmla="*/ 209689 h 41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9377" h="419377">
                        <a:moveTo>
                          <a:pt x="419377" y="209689"/>
                        </a:moveTo>
                        <a:cubicBezTo>
                          <a:pt x="419377" y="325497"/>
                          <a:pt x="325497" y="419378"/>
                          <a:pt x="209688" y="419378"/>
                        </a:cubicBezTo>
                        <a:cubicBezTo>
                          <a:pt x="93881" y="419378"/>
                          <a:pt x="-1" y="325497"/>
                          <a:pt x="-1" y="209689"/>
                        </a:cubicBezTo>
                        <a:cubicBezTo>
                          <a:pt x="-1" y="93881"/>
                          <a:pt x="93880" y="0"/>
                          <a:pt x="209688" y="0"/>
                        </a:cubicBezTo>
                        <a:cubicBezTo>
                          <a:pt x="325496" y="0"/>
                          <a:pt x="419377" y="93881"/>
                          <a:pt x="419377" y="209689"/>
                        </a:cubicBezTo>
                        <a:close/>
                      </a:path>
                    </a:pathLst>
                  </a:custGeom>
                  <a:solidFill>
                    <a:srgbClr val="999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8187AF5E-8626-B1F6-4F54-3E34E811A2A6}"/>
                    </a:ext>
                  </a:extLst>
                </p:cNvPr>
                <p:cNvSpPr/>
                <p:nvPr/>
              </p:nvSpPr>
              <p:spPr>
                <a:xfrm>
                  <a:off x="5584875" y="-8817690"/>
                  <a:ext cx="5544600" cy="23719204"/>
                </a:xfrm>
                <a:custGeom>
                  <a:avLst/>
                  <a:gdLst>
                    <a:gd name="connsiteX0" fmla="*/ 2640149 w 5544600"/>
                    <a:gd name="connsiteY0" fmla="*/ 23719204 h 23719204"/>
                    <a:gd name="connsiteX1" fmla="*/ 3008755 w 5544600"/>
                    <a:gd name="connsiteY1" fmla="*/ 23515608 h 23719204"/>
                    <a:gd name="connsiteX2" fmla="*/ 3349944 w 5544600"/>
                    <a:gd name="connsiteY2" fmla="*/ 23028704 h 23719204"/>
                    <a:gd name="connsiteX3" fmla="*/ 3947024 w 5544600"/>
                    <a:gd name="connsiteY3" fmla="*/ 22043724 h 23719204"/>
                    <a:gd name="connsiteX4" fmla="*/ 4873107 w 5544600"/>
                    <a:gd name="connsiteY4" fmla="*/ 19937190 h 23719204"/>
                    <a:gd name="connsiteX5" fmla="*/ 5542791 w 5544600"/>
                    <a:gd name="connsiteY5" fmla="*/ 15129579 h 23719204"/>
                    <a:gd name="connsiteX6" fmla="*/ 5445816 w 5544600"/>
                    <a:gd name="connsiteY6" fmla="*/ 11144984 h 23719204"/>
                    <a:gd name="connsiteX7" fmla="*/ 2636088 w 5544600"/>
                    <a:gd name="connsiteY7" fmla="*/ 3498198 h 23719204"/>
                    <a:gd name="connsiteX8" fmla="*/ 2577700 w 5544600"/>
                    <a:gd name="connsiteY8" fmla="*/ 3404270 h 23719204"/>
                    <a:gd name="connsiteX9" fmla="*/ 1392679 w 5544600"/>
                    <a:gd name="connsiteY9" fmla="*/ 1678018 h 23719204"/>
                    <a:gd name="connsiteX10" fmla="*/ 1256610 w 5544600"/>
                    <a:gd name="connsiteY10" fmla="*/ 1500316 h 23719204"/>
                    <a:gd name="connsiteX11" fmla="*/ 480812 w 5544600"/>
                    <a:gd name="connsiteY11" fmla="*/ 542246 h 23719204"/>
                    <a:gd name="connsiteX12" fmla="*/ 437656 w 5544600"/>
                    <a:gd name="connsiteY12" fmla="*/ 491474 h 23719204"/>
                    <a:gd name="connsiteX13" fmla="*/ 367590 w 5544600"/>
                    <a:gd name="connsiteY13" fmla="*/ 410746 h 23719204"/>
                    <a:gd name="connsiteX14" fmla="*/ 338142 w 5544600"/>
                    <a:gd name="connsiteY14" fmla="*/ 376729 h 23719204"/>
                    <a:gd name="connsiteX15" fmla="*/ 219336 w 5544600"/>
                    <a:gd name="connsiteY15" fmla="*/ 242691 h 23719204"/>
                    <a:gd name="connsiteX16" fmla="*/ 0 w 5544600"/>
                    <a:gd name="connsiteY16" fmla="*/ 0 h 23719204"/>
                    <a:gd name="connsiteX17" fmla="*/ 2641165 w 5544600"/>
                    <a:gd name="connsiteY17" fmla="*/ 23719204 h 23719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44600" h="23719204">
                      <a:moveTo>
                        <a:pt x="2640149" y="23719204"/>
                      </a:moveTo>
                      <a:cubicBezTo>
                        <a:pt x="2858470" y="23719204"/>
                        <a:pt x="2877256" y="23695342"/>
                        <a:pt x="3008755" y="23515608"/>
                      </a:cubicBezTo>
                      <a:cubicBezTo>
                        <a:pt x="3126039" y="23355676"/>
                        <a:pt x="3239769" y="23193712"/>
                        <a:pt x="3349944" y="23028704"/>
                      </a:cubicBezTo>
                      <a:cubicBezTo>
                        <a:pt x="3563187" y="22709346"/>
                        <a:pt x="3762213" y="22380342"/>
                        <a:pt x="3947024" y="22043724"/>
                      </a:cubicBezTo>
                      <a:cubicBezTo>
                        <a:pt x="4316137" y="21369978"/>
                        <a:pt x="4626355" y="20664754"/>
                        <a:pt x="4873107" y="19937190"/>
                      </a:cubicBezTo>
                      <a:cubicBezTo>
                        <a:pt x="5390983" y="18407426"/>
                        <a:pt x="5559546" y="16740070"/>
                        <a:pt x="5542791" y="15129579"/>
                      </a:cubicBezTo>
                      <a:cubicBezTo>
                        <a:pt x="5529083" y="13797827"/>
                        <a:pt x="5591025" y="12476737"/>
                        <a:pt x="5445816" y="11144984"/>
                      </a:cubicBezTo>
                      <a:cubicBezTo>
                        <a:pt x="5128998" y="8241836"/>
                        <a:pt x="3930777" y="5586963"/>
                        <a:pt x="2636088" y="3498198"/>
                      </a:cubicBezTo>
                      <a:cubicBezTo>
                        <a:pt x="2616795" y="3467227"/>
                        <a:pt x="2596994" y="3435748"/>
                        <a:pt x="2577700" y="3404270"/>
                      </a:cubicBezTo>
                      <a:cubicBezTo>
                        <a:pt x="2182693" y="2772665"/>
                        <a:pt x="1780071" y="2194371"/>
                        <a:pt x="1392679" y="1678018"/>
                      </a:cubicBezTo>
                      <a:cubicBezTo>
                        <a:pt x="1347492" y="1617599"/>
                        <a:pt x="1301797" y="1558196"/>
                        <a:pt x="1256610" y="1500316"/>
                      </a:cubicBezTo>
                      <a:cubicBezTo>
                        <a:pt x="987518" y="1148973"/>
                        <a:pt x="726549" y="828601"/>
                        <a:pt x="480812" y="542246"/>
                      </a:cubicBezTo>
                      <a:cubicBezTo>
                        <a:pt x="466596" y="524984"/>
                        <a:pt x="452380" y="508229"/>
                        <a:pt x="437656" y="491474"/>
                      </a:cubicBezTo>
                      <a:cubicBezTo>
                        <a:pt x="414301" y="464057"/>
                        <a:pt x="389930" y="437656"/>
                        <a:pt x="367590" y="410746"/>
                      </a:cubicBezTo>
                      <a:cubicBezTo>
                        <a:pt x="357436" y="398561"/>
                        <a:pt x="348297" y="387899"/>
                        <a:pt x="338142" y="376729"/>
                      </a:cubicBezTo>
                      <a:cubicBezTo>
                        <a:pt x="297525" y="330526"/>
                        <a:pt x="258431" y="286355"/>
                        <a:pt x="219336" y="242691"/>
                      </a:cubicBezTo>
                      <a:cubicBezTo>
                        <a:pt x="143685" y="157394"/>
                        <a:pt x="70066" y="77174"/>
                        <a:pt x="0" y="0"/>
                      </a:cubicBezTo>
                      <a:cubicBezTo>
                        <a:pt x="3655592" y="7528995"/>
                        <a:pt x="4810657" y="15346377"/>
                        <a:pt x="2641165" y="23719204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2" name="Graphic 10">
                  <a:extLst>
                    <a:ext uri="{FF2B5EF4-FFF2-40B4-BE49-F238E27FC236}">
                      <a16:creationId xmlns:a16="http://schemas.microsoft.com/office/drawing/2014/main" id="{1C007A95-F6E7-E6E6-B17D-5F9BB230C70F}"/>
                    </a:ext>
                  </a:extLst>
                </p:cNvPr>
                <p:cNvGrpSpPr/>
                <p:nvPr/>
              </p:nvGrpSpPr>
              <p:grpSpPr>
                <a:xfrm>
                  <a:off x="9859912" y="8305709"/>
                  <a:ext cx="2904373" cy="9713636"/>
                  <a:chOff x="20626235" y="8128728"/>
                  <a:chExt cx="2904373" cy="9713636"/>
                </a:xfrm>
              </p:grpSpPr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DF05010C-EFC9-5766-7E46-C78A1E79D166}"/>
                      </a:ext>
                    </a:extLst>
                  </p:cNvPr>
                  <p:cNvSpPr/>
                  <p:nvPr/>
                </p:nvSpPr>
                <p:spPr>
                  <a:xfrm>
                    <a:off x="20626235" y="8129743"/>
                    <a:ext cx="2904373" cy="9712621"/>
                  </a:xfrm>
                  <a:custGeom>
                    <a:avLst/>
                    <a:gdLst>
                      <a:gd name="connsiteX0" fmla="*/ 371119 w 2904373"/>
                      <a:gd name="connsiteY0" fmla="*/ 0 h 9712621"/>
                      <a:gd name="connsiteX1" fmla="*/ 123351 w 2904373"/>
                      <a:gd name="connsiteY1" fmla="*/ 3345375 h 9712621"/>
                      <a:gd name="connsiteX2" fmla="*/ 1078882 w 2904373"/>
                      <a:gd name="connsiteY2" fmla="*/ 4910678 h 9712621"/>
                      <a:gd name="connsiteX3" fmla="*/ 1537861 w 2904373"/>
                      <a:gd name="connsiteY3" fmla="*/ 9709658 h 9712621"/>
                      <a:gd name="connsiteX4" fmla="*/ 2867583 w 2904373"/>
                      <a:gd name="connsiteY4" fmla="*/ 4400419 h 9712621"/>
                      <a:gd name="connsiteX5" fmla="*/ 371626 w 2904373"/>
                      <a:gd name="connsiteY5" fmla="*/ 0 h 9712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04373" h="9712621">
                        <a:moveTo>
                          <a:pt x="371119" y="0"/>
                        </a:moveTo>
                        <a:cubicBezTo>
                          <a:pt x="-36074" y="1006303"/>
                          <a:pt x="-91415" y="2139029"/>
                          <a:pt x="123351" y="3345375"/>
                        </a:cubicBezTo>
                        <a:cubicBezTo>
                          <a:pt x="550344" y="3559633"/>
                          <a:pt x="984446" y="3927731"/>
                          <a:pt x="1078882" y="4910678"/>
                        </a:cubicBezTo>
                        <a:cubicBezTo>
                          <a:pt x="1160625" y="5767203"/>
                          <a:pt x="1537861" y="9709658"/>
                          <a:pt x="1537861" y="9709658"/>
                        </a:cubicBezTo>
                        <a:cubicBezTo>
                          <a:pt x="1778014" y="9819325"/>
                          <a:pt x="2642663" y="6863373"/>
                          <a:pt x="2867583" y="4400419"/>
                        </a:cubicBezTo>
                        <a:cubicBezTo>
                          <a:pt x="3066102" y="2226865"/>
                          <a:pt x="2492885" y="1078399"/>
                          <a:pt x="371626" y="0"/>
                        </a:cubicBez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4D681D87-D970-4FED-2517-B7959F55A362}"/>
                      </a:ext>
                    </a:extLst>
                  </p:cNvPr>
                  <p:cNvSpPr/>
                  <p:nvPr/>
                </p:nvSpPr>
                <p:spPr>
                  <a:xfrm>
                    <a:off x="20626254" y="8128728"/>
                    <a:ext cx="1568386" cy="5012466"/>
                  </a:xfrm>
                  <a:custGeom>
                    <a:avLst/>
                    <a:gdLst>
                      <a:gd name="connsiteX0" fmla="*/ 364498 w 1568386"/>
                      <a:gd name="connsiteY0" fmla="*/ 0 h 5012466"/>
                      <a:gd name="connsiteX1" fmla="*/ 127393 w 1568386"/>
                      <a:gd name="connsiteY1" fmla="*/ 3346390 h 5012466"/>
                      <a:gd name="connsiteX2" fmla="*/ 688932 w 1568386"/>
                      <a:gd name="connsiteY2" fmla="*/ 3783029 h 5012466"/>
                      <a:gd name="connsiteX3" fmla="*/ 1087493 w 1568386"/>
                      <a:gd name="connsiteY3" fmla="*/ 4908647 h 5012466"/>
                      <a:gd name="connsiteX4" fmla="*/ 364498 w 1568386"/>
                      <a:gd name="connsiteY4" fmla="*/ 0 h 5012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8386" h="5012466">
                        <a:moveTo>
                          <a:pt x="364498" y="0"/>
                        </a:moveTo>
                        <a:cubicBezTo>
                          <a:pt x="-39140" y="1007825"/>
                          <a:pt x="-90928" y="2140552"/>
                          <a:pt x="127393" y="3346390"/>
                        </a:cubicBezTo>
                        <a:cubicBezTo>
                          <a:pt x="324389" y="3444379"/>
                          <a:pt x="522400" y="3574864"/>
                          <a:pt x="688932" y="3783029"/>
                        </a:cubicBezTo>
                        <a:cubicBezTo>
                          <a:pt x="883897" y="4027242"/>
                          <a:pt x="1035198" y="4378078"/>
                          <a:pt x="1087493" y="4908647"/>
                        </a:cubicBezTo>
                        <a:cubicBezTo>
                          <a:pt x="1172283" y="5765172"/>
                          <a:pt x="2489310" y="1071798"/>
                          <a:pt x="364498" y="0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BC8E21DA-86BC-94B3-FF15-92460B0551EA}"/>
                    </a:ext>
                  </a:extLst>
                </p:cNvPr>
                <p:cNvSpPr/>
                <p:nvPr/>
              </p:nvSpPr>
              <p:spPr>
                <a:xfrm>
                  <a:off x="3339732" y="14863433"/>
                  <a:ext cx="5077210" cy="519398"/>
                </a:xfrm>
                <a:custGeom>
                  <a:avLst/>
                  <a:gdLst>
                    <a:gd name="connsiteX0" fmla="*/ 4900016 w 5077210"/>
                    <a:gd name="connsiteY0" fmla="*/ 1 h 519398"/>
                    <a:gd name="connsiteX1" fmla="*/ 5077211 w 5077210"/>
                    <a:gd name="connsiteY1" fmla="*/ 177195 h 519398"/>
                    <a:gd name="connsiteX2" fmla="*/ 5077211 w 5077210"/>
                    <a:gd name="connsiteY2" fmla="*/ 342204 h 519398"/>
                    <a:gd name="connsiteX3" fmla="*/ 4900016 w 5077210"/>
                    <a:gd name="connsiteY3" fmla="*/ 519398 h 519398"/>
                    <a:gd name="connsiteX4" fmla="*/ 177195 w 5077210"/>
                    <a:gd name="connsiteY4" fmla="*/ 519398 h 519398"/>
                    <a:gd name="connsiteX5" fmla="*/ 0 w 5077210"/>
                    <a:gd name="connsiteY5" fmla="*/ 342204 h 519398"/>
                    <a:gd name="connsiteX6" fmla="*/ 0 w 5077210"/>
                    <a:gd name="connsiteY6" fmla="*/ 177195 h 519398"/>
                    <a:gd name="connsiteX7" fmla="*/ 177195 w 5077210"/>
                    <a:gd name="connsiteY7" fmla="*/ 1 h 519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7210" h="519398">
                      <a:moveTo>
                        <a:pt x="4900016" y="1"/>
                      </a:moveTo>
                      <a:cubicBezTo>
                        <a:pt x="4997878" y="1"/>
                        <a:pt x="5077211" y="79334"/>
                        <a:pt x="5077211" y="177195"/>
                      </a:cubicBezTo>
                      <a:lnTo>
                        <a:pt x="5077211" y="342204"/>
                      </a:lnTo>
                      <a:cubicBezTo>
                        <a:pt x="5077211" y="440065"/>
                        <a:pt x="4997878" y="519398"/>
                        <a:pt x="4900016" y="519398"/>
                      </a:cubicBezTo>
                      <a:lnTo>
                        <a:pt x="177195" y="519398"/>
                      </a:lnTo>
                      <a:cubicBezTo>
                        <a:pt x="79333" y="519398"/>
                        <a:pt x="0" y="440065"/>
                        <a:pt x="0" y="342204"/>
                      </a:cubicBezTo>
                      <a:lnTo>
                        <a:pt x="0" y="177195"/>
                      </a:lnTo>
                      <a:cubicBezTo>
                        <a:pt x="0" y="79334"/>
                        <a:pt x="79333" y="1"/>
                        <a:pt x="177195" y="1"/>
                      </a:cubicBezTo>
                      <a:close/>
                    </a:path>
                  </a:pathLst>
                </a:custGeom>
                <a:solidFill>
                  <a:srgbClr val="4D4D4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A545975E-00D4-EE90-D698-77F830931D44}"/>
                    </a:ext>
                  </a:extLst>
                </p:cNvPr>
                <p:cNvSpPr/>
                <p:nvPr/>
              </p:nvSpPr>
              <p:spPr>
                <a:xfrm>
                  <a:off x="2914770" y="14526306"/>
                  <a:ext cx="5927135" cy="519398"/>
                </a:xfrm>
                <a:custGeom>
                  <a:avLst/>
                  <a:gdLst>
                    <a:gd name="connsiteX0" fmla="*/ 5749941 w 5927135"/>
                    <a:gd name="connsiteY0" fmla="*/ 0 h 519398"/>
                    <a:gd name="connsiteX1" fmla="*/ 5927136 w 5927135"/>
                    <a:gd name="connsiteY1" fmla="*/ 177194 h 519398"/>
                    <a:gd name="connsiteX2" fmla="*/ 5927136 w 5927135"/>
                    <a:gd name="connsiteY2" fmla="*/ 342203 h 519398"/>
                    <a:gd name="connsiteX3" fmla="*/ 5749941 w 5927135"/>
                    <a:gd name="connsiteY3" fmla="*/ 519398 h 519398"/>
                    <a:gd name="connsiteX4" fmla="*/ 177194 w 5927135"/>
                    <a:gd name="connsiteY4" fmla="*/ 519398 h 519398"/>
                    <a:gd name="connsiteX5" fmla="*/ 0 w 5927135"/>
                    <a:gd name="connsiteY5" fmla="*/ 342203 h 519398"/>
                    <a:gd name="connsiteX6" fmla="*/ 0 w 5927135"/>
                    <a:gd name="connsiteY6" fmla="*/ 177194 h 519398"/>
                    <a:gd name="connsiteX7" fmla="*/ 177194 w 5927135"/>
                    <a:gd name="connsiteY7" fmla="*/ 0 h 519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27135" h="519398">
                      <a:moveTo>
                        <a:pt x="5749941" y="0"/>
                      </a:moveTo>
                      <a:cubicBezTo>
                        <a:pt x="5847803" y="0"/>
                        <a:pt x="5927136" y="79333"/>
                        <a:pt x="5927136" y="177194"/>
                      </a:cubicBezTo>
                      <a:lnTo>
                        <a:pt x="5927136" y="342203"/>
                      </a:lnTo>
                      <a:cubicBezTo>
                        <a:pt x="5927136" y="440065"/>
                        <a:pt x="5847803" y="519398"/>
                        <a:pt x="5749941" y="519398"/>
                      </a:cubicBezTo>
                      <a:lnTo>
                        <a:pt x="177194" y="519398"/>
                      </a:lnTo>
                      <a:cubicBezTo>
                        <a:pt x="79332" y="519398"/>
                        <a:pt x="0" y="440065"/>
                        <a:pt x="0" y="342203"/>
                      </a:cubicBezTo>
                      <a:lnTo>
                        <a:pt x="0" y="177194"/>
                      </a:lnTo>
                      <a:cubicBezTo>
                        <a:pt x="0" y="79333"/>
                        <a:pt x="79332" y="0"/>
                        <a:pt x="177194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5" name="Graphic 10">
                  <a:extLst>
                    <a:ext uri="{FF2B5EF4-FFF2-40B4-BE49-F238E27FC236}">
                      <a16:creationId xmlns:a16="http://schemas.microsoft.com/office/drawing/2014/main" id="{E59F33D0-3423-2422-A406-69F06F18DDDC}"/>
                    </a:ext>
                  </a:extLst>
                </p:cNvPr>
                <p:cNvGrpSpPr/>
                <p:nvPr/>
              </p:nvGrpSpPr>
              <p:grpSpPr>
                <a:xfrm>
                  <a:off x="4911637" y="8408776"/>
                  <a:ext cx="1998389" cy="10195039"/>
                  <a:chOff x="15677960" y="8231795"/>
                  <a:chExt cx="1998389" cy="10195039"/>
                </a:xfrm>
              </p:grpSpPr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3AFA9403-294B-BA23-48CD-C3AB98F4E1E6}"/>
                      </a:ext>
                    </a:extLst>
                  </p:cNvPr>
                  <p:cNvSpPr/>
                  <p:nvPr/>
                </p:nvSpPr>
                <p:spPr>
                  <a:xfrm>
                    <a:off x="15677960" y="8231795"/>
                    <a:ext cx="1998389" cy="10195039"/>
                  </a:xfrm>
                  <a:custGeom>
                    <a:avLst/>
                    <a:gdLst>
                      <a:gd name="connsiteX0" fmla="*/ 1998390 w 1998389"/>
                      <a:gd name="connsiteY0" fmla="*/ 5097519 h 10195039"/>
                      <a:gd name="connsiteX1" fmla="*/ 999195 w 1998389"/>
                      <a:gd name="connsiteY1" fmla="*/ 10195039 h 10195039"/>
                      <a:gd name="connsiteX2" fmla="*/ 0 w 1998389"/>
                      <a:gd name="connsiteY2" fmla="*/ 5097519 h 10195039"/>
                      <a:gd name="connsiteX3" fmla="*/ 999195 w 1998389"/>
                      <a:gd name="connsiteY3" fmla="*/ 0 h 10195039"/>
                      <a:gd name="connsiteX4" fmla="*/ 1998390 w 1998389"/>
                      <a:gd name="connsiteY4" fmla="*/ 5097519 h 101950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8389" h="10195039">
                        <a:moveTo>
                          <a:pt x="1998390" y="5097519"/>
                        </a:moveTo>
                        <a:cubicBezTo>
                          <a:pt x="1998390" y="7912833"/>
                          <a:pt x="999195" y="10195039"/>
                          <a:pt x="999195" y="10195039"/>
                        </a:cubicBezTo>
                        <a:cubicBezTo>
                          <a:pt x="999195" y="10195039"/>
                          <a:pt x="0" y="7912833"/>
                          <a:pt x="0" y="5097519"/>
                        </a:cubicBezTo>
                        <a:cubicBezTo>
                          <a:pt x="0" y="2282205"/>
                          <a:pt x="447302" y="0"/>
                          <a:pt x="999195" y="0"/>
                        </a:cubicBezTo>
                        <a:cubicBezTo>
                          <a:pt x="1551088" y="0"/>
                          <a:pt x="1998390" y="2282205"/>
                          <a:pt x="1998390" y="5097519"/>
                        </a:cubicBez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1A518677-8438-87B4-B5C7-506BCBC5EC83}"/>
                      </a:ext>
                    </a:extLst>
                  </p:cNvPr>
                  <p:cNvSpPr/>
                  <p:nvPr/>
                </p:nvSpPr>
                <p:spPr>
                  <a:xfrm>
                    <a:off x="16677155" y="8231795"/>
                    <a:ext cx="999194" cy="10195039"/>
                  </a:xfrm>
                  <a:custGeom>
                    <a:avLst/>
                    <a:gdLst>
                      <a:gd name="connsiteX0" fmla="*/ 999195 w 999194"/>
                      <a:gd name="connsiteY0" fmla="*/ 5097519 h 10195039"/>
                      <a:gd name="connsiteX1" fmla="*/ 0 w 999194"/>
                      <a:gd name="connsiteY1" fmla="*/ 10195039 h 10195039"/>
                      <a:gd name="connsiteX2" fmla="*/ 0 w 999194"/>
                      <a:gd name="connsiteY2" fmla="*/ 0 h 10195039"/>
                      <a:gd name="connsiteX3" fmla="*/ 999195 w 999194"/>
                      <a:gd name="connsiteY3" fmla="*/ 5097519 h 101950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9194" h="10195039">
                        <a:moveTo>
                          <a:pt x="999195" y="5097519"/>
                        </a:moveTo>
                        <a:cubicBezTo>
                          <a:pt x="999195" y="7912833"/>
                          <a:pt x="0" y="10195039"/>
                          <a:pt x="0" y="10195039"/>
                        </a:cubicBezTo>
                        <a:cubicBezTo>
                          <a:pt x="0" y="10195039"/>
                          <a:pt x="373683" y="3056988"/>
                          <a:pt x="0" y="0"/>
                        </a:cubicBezTo>
                        <a:cubicBezTo>
                          <a:pt x="551893" y="0"/>
                          <a:pt x="999195" y="2282205"/>
                          <a:pt x="999195" y="5097519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A2B759B3-4C04-0DC0-0369-2964F05F1B62}"/>
                    </a:ext>
                  </a:extLst>
                </p:cNvPr>
                <p:cNvSpPr/>
                <p:nvPr/>
              </p:nvSpPr>
              <p:spPr>
                <a:xfrm>
                  <a:off x="3053227" y="25136"/>
                  <a:ext cx="5761411" cy="5761411"/>
                </a:xfrm>
                <a:custGeom>
                  <a:avLst/>
                  <a:gdLst>
                    <a:gd name="connsiteX0" fmla="*/ 3623248 w 5761411"/>
                    <a:gd name="connsiteY0" fmla="*/ 98141 h 5761411"/>
                    <a:gd name="connsiteX1" fmla="*/ 98141 w 5761411"/>
                    <a:gd name="connsiteY1" fmla="*/ 2138164 h 5761411"/>
                    <a:gd name="connsiteX2" fmla="*/ 2138164 w 5761411"/>
                    <a:gd name="connsiteY2" fmla="*/ 5663271 h 5761411"/>
                    <a:gd name="connsiteX3" fmla="*/ 5663271 w 5761411"/>
                    <a:gd name="connsiteY3" fmla="*/ 3623248 h 5761411"/>
                    <a:gd name="connsiteX4" fmla="*/ 3623248 w 5761411"/>
                    <a:gd name="connsiteY4" fmla="*/ 98141 h 5761411"/>
                    <a:gd name="connsiteX5" fmla="*/ 5309390 w 5761411"/>
                    <a:gd name="connsiteY5" fmla="*/ 3528812 h 5761411"/>
                    <a:gd name="connsiteX6" fmla="*/ 2232600 w 5761411"/>
                    <a:gd name="connsiteY6" fmla="*/ 5309389 h 5761411"/>
                    <a:gd name="connsiteX7" fmla="*/ 452022 w 5761411"/>
                    <a:gd name="connsiteY7" fmla="*/ 2232600 h 5761411"/>
                    <a:gd name="connsiteX8" fmla="*/ 3528812 w 5761411"/>
                    <a:gd name="connsiteY8" fmla="*/ 452022 h 5761411"/>
                    <a:gd name="connsiteX9" fmla="*/ 5309390 w 5761411"/>
                    <a:gd name="connsiteY9" fmla="*/ 3528812 h 5761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761411" h="5761411">
                      <a:moveTo>
                        <a:pt x="3623248" y="98141"/>
                      </a:moveTo>
                      <a:cubicBezTo>
                        <a:pt x="2086377" y="-312098"/>
                        <a:pt x="508379" y="601292"/>
                        <a:pt x="98141" y="2138164"/>
                      </a:cubicBezTo>
                      <a:cubicBezTo>
                        <a:pt x="-312098" y="3675036"/>
                        <a:pt x="601292" y="5253033"/>
                        <a:pt x="2138164" y="5663271"/>
                      </a:cubicBezTo>
                      <a:cubicBezTo>
                        <a:pt x="3675035" y="6073510"/>
                        <a:pt x="5253033" y="5160119"/>
                        <a:pt x="5663271" y="3623248"/>
                      </a:cubicBezTo>
                      <a:cubicBezTo>
                        <a:pt x="6073510" y="2086376"/>
                        <a:pt x="5160120" y="508379"/>
                        <a:pt x="3623248" y="98141"/>
                      </a:cubicBezTo>
                      <a:close/>
                      <a:moveTo>
                        <a:pt x="5309390" y="3528812"/>
                      </a:moveTo>
                      <a:cubicBezTo>
                        <a:pt x="4951446" y="4870211"/>
                        <a:pt x="3573999" y="5667333"/>
                        <a:pt x="2232600" y="5309389"/>
                      </a:cubicBezTo>
                      <a:cubicBezTo>
                        <a:pt x="891201" y="4951446"/>
                        <a:pt x="94079" y="3573999"/>
                        <a:pt x="452022" y="2232600"/>
                      </a:cubicBezTo>
                      <a:cubicBezTo>
                        <a:pt x="809966" y="891201"/>
                        <a:pt x="2187413" y="94079"/>
                        <a:pt x="3528812" y="452022"/>
                      </a:cubicBezTo>
                      <a:cubicBezTo>
                        <a:pt x="4870211" y="809965"/>
                        <a:pt x="5667333" y="2187413"/>
                        <a:pt x="5309390" y="3528812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9C85DCAD-82D8-523A-5E5E-2640A00811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4792" y="4917077"/>
            <a:ext cx="1143000" cy="175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0849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58196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515100"/>
            <a:ext cx="24249100" cy="13639693"/>
          </a:xfrm>
          <a:prstGeom prst="rect">
            <a:avLst/>
          </a:prstGeom>
        </p:spPr>
      </p:pic>
      <p:sp>
        <p:nvSpPr>
          <p:cNvPr id="5" name="North pole">
            <a:extLst>
              <a:ext uri="{FF2B5EF4-FFF2-40B4-BE49-F238E27FC236}">
                <a16:creationId xmlns:a16="http://schemas.microsoft.com/office/drawing/2014/main" id="{2CB9B4FB-AA42-A439-D30D-6D74A6644323}"/>
              </a:ext>
            </a:extLst>
          </p:cNvPr>
          <p:cNvSpPr/>
          <p:nvPr/>
        </p:nvSpPr>
        <p:spPr>
          <a:xfrm>
            <a:off x="14243" y="5930901"/>
            <a:ext cx="12192000" cy="1029176"/>
          </a:xfrm>
          <a:custGeom>
            <a:avLst/>
            <a:gdLst>
              <a:gd name="connsiteX0" fmla="*/ 12192000 w 12192000"/>
              <a:gd name="connsiteY0" fmla="*/ 696182 h 1029176"/>
              <a:gd name="connsiteX1" fmla="*/ 6377178 w 12192000"/>
              <a:gd name="connsiteY1" fmla="*/ 0 h 1029176"/>
              <a:gd name="connsiteX2" fmla="*/ 0 w 12192000"/>
              <a:gd name="connsiteY2" fmla="*/ 840677 h 1029176"/>
              <a:gd name="connsiteX3" fmla="*/ 0 w 12192000"/>
              <a:gd name="connsiteY3" fmla="*/ 1029176 h 1029176"/>
              <a:gd name="connsiteX4" fmla="*/ 12192000 w 12192000"/>
              <a:gd name="connsiteY4" fmla="*/ 1029176 h 1029176"/>
              <a:gd name="connsiteX5" fmla="*/ 12192000 w 12192000"/>
              <a:gd name="connsiteY5" fmla="*/ 696278 h 102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029176">
                <a:moveTo>
                  <a:pt x="12192000" y="696182"/>
                </a:moveTo>
                <a:cubicBezTo>
                  <a:pt x="10328338" y="241173"/>
                  <a:pt x="8380953" y="0"/>
                  <a:pt x="6377178" y="0"/>
                </a:cubicBezTo>
                <a:cubicBezTo>
                  <a:pt x="4170903" y="0"/>
                  <a:pt x="2033016" y="292418"/>
                  <a:pt x="0" y="840677"/>
                </a:cubicBezTo>
                <a:lnTo>
                  <a:pt x="0" y="1029176"/>
                </a:lnTo>
                <a:lnTo>
                  <a:pt x="12192000" y="1029176"/>
                </a:lnTo>
                <a:lnTo>
                  <a:pt x="12192000" y="696278"/>
                </a:lnTo>
                <a:close/>
              </a:path>
            </a:pathLst>
          </a:custGeom>
          <a:solidFill>
            <a:srgbClr val="E9E6D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" name="Shadow">
            <a:extLst>
              <a:ext uri="{FF2B5EF4-FFF2-40B4-BE49-F238E27FC236}">
                <a16:creationId xmlns:a16="http://schemas.microsoft.com/office/drawing/2014/main" id="{318D926E-FB4E-5018-6971-59AFEF502171}"/>
              </a:ext>
            </a:extLst>
          </p:cNvPr>
          <p:cNvSpPr/>
          <p:nvPr/>
        </p:nvSpPr>
        <p:spPr>
          <a:xfrm>
            <a:off x="5070316" y="6205474"/>
            <a:ext cx="2263711" cy="366331"/>
          </a:xfrm>
          <a:custGeom>
            <a:avLst/>
            <a:gdLst>
              <a:gd name="connsiteX0" fmla="*/ 2263712 w 2263711"/>
              <a:gd name="connsiteY0" fmla="*/ 183166 h 366331"/>
              <a:gd name="connsiteX1" fmla="*/ 1131856 w 2263711"/>
              <a:gd name="connsiteY1" fmla="*/ 366332 h 366331"/>
              <a:gd name="connsiteX2" fmla="*/ 0 w 2263711"/>
              <a:gd name="connsiteY2" fmla="*/ 183166 h 366331"/>
              <a:gd name="connsiteX3" fmla="*/ 1131856 w 2263711"/>
              <a:gd name="connsiteY3" fmla="*/ 0 h 366331"/>
              <a:gd name="connsiteX4" fmla="*/ 2263712 w 2263711"/>
              <a:gd name="connsiteY4" fmla="*/ 183166 h 36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11" h="366331">
                <a:moveTo>
                  <a:pt x="2263712" y="183166"/>
                </a:moveTo>
                <a:cubicBezTo>
                  <a:pt x="2263712" y="284325"/>
                  <a:pt x="1756962" y="366332"/>
                  <a:pt x="1131856" y="366332"/>
                </a:cubicBezTo>
                <a:cubicBezTo>
                  <a:pt x="506749" y="366332"/>
                  <a:pt x="0" y="284325"/>
                  <a:pt x="0" y="183166"/>
                </a:cubicBezTo>
                <a:cubicBezTo>
                  <a:pt x="0" y="82006"/>
                  <a:pt x="506749" y="0"/>
                  <a:pt x="1131856" y="0"/>
                </a:cubicBezTo>
                <a:cubicBezTo>
                  <a:pt x="1756962" y="0"/>
                  <a:pt x="2263712" y="82006"/>
                  <a:pt x="2263712" y="183166"/>
                </a:cubicBezTo>
                <a:close/>
              </a:path>
            </a:pathLst>
          </a:custGeom>
          <a:solidFill>
            <a:srgbClr val="3D3936">
              <a:alpha val="2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52" name="Flame">
            <a:extLst>
              <a:ext uri="{FF2B5EF4-FFF2-40B4-BE49-F238E27FC236}">
                <a16:creationId xmlns:a16="http://schemas.microsoft.com/office/drawing/2014/main" id="{E72BD586-916B-E442-1AD7-451F87812894}"/>
              </a:ext>
            </a:extLst>
          </p:cNvPr>
          <p:cNvGrpSpPr/>
          <p:nvPr/>
        </p:nvGrpSpPr>
        <p:grpSpPr>
          <a:xfrm>
            <a:off x="5804629" y="4933260"/>
            <a:ext cx="931451" cy="1592581"/>
            <a:chOff x="5812249" y="868680"/>
            <a:chExt cx="964120" cy="2753867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514202D-5FA9-40B9-CCBF-8AE0CC2A2F53}"/>
                </a:ext>
              </a:extLst>
            </p:cNvPr>
            <p:cNvSpPr/>
            <p:nvPr/>
          </p:nvSpPr>
          <p:spPr>
            <a:xfrm>
              <a:off x="5812249" y="868680"/>
              <a:ext cx="964120" cy="2753867"/>
            </a:xfrm>
            <a:custGeom>
              <a:avLst/>
              <a:gdLst>
                <a:gd name="connsiteX0" fmla="*/ 964121 w 964120"/>
                <a:gd name="connsiteY0" fmla="*/ 1376934 h 2753867"/>
                <a:gd name="connsiteX1" fmla="*/ 482060 w 964120"/>
                <a:gd name="connsiteY1" fmla="*/ 2753868 h 2753867"/>
                <a:gd name="connsiteX2" fmla="*/ 0 w 964120"/>
                <a:gd name="connsiteY2" fmla="*/ 1376934 h 2753867"/>
                <a:gd name="connsiteX3" fmla="*/ 481965 w 964120"/>
                <a:gd name="connsiteY3" fmla="*/ 0 h 2753867"/>
                <a:gd name="connsiteX4" fmla="*/ 964025 w 964120"/>
                <a:gd name="connsiteY4" fmla="*/ 1376934 h 275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120" h="2753867">
                  <a:moveTo>
                    <a:pt x="964121" y="1376934"/>
                  </a:moveTo>
                  <a:cubicBezTo>
                    <a:pt x="964121" y="2137410"/>
                    <a:pt x="482060" y="2753868"/>
                    <a:pt x="482060" y="2753868"/>
                  </a:cubicBezTo>
                  <a:cubicBezTo>
                    <a:pt x="482060" y="2753868"/>
                    <a:pt x="0" y="2137410"/>
                    <a:pt x="0" y="1376934"/>
                  </a:cubicBezTo>
                  <a:cubicBezTo>
                    <a:pt x="0" y="616458"/>
                    <a:pt x="215741" y="0"/>
                    <a:pt x="481965" y="0"/>
                  </a:cubicBezTo>
                  <a:cubicBezTo>
                    <a:pt x="748189" y="0"/>
                    <a:pt x="964025" y="616458"/>
                    <a:pt x="964025" y="1376934"/>
                  </a:cubicBezTo>
                  <a:close/>
                </a:path>
              </a:pathLst>
            </a:custGeom>
            <a:solidFill>
              <a:srgbClr val="FF9E3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C2926AF-B8F9-4DB9-A729-577ABCD993BE}"/>
                </a:ext>
              </a:extLst>
            </p:cNvPr>
            <p:cNvSpPr/>
            <p:nvPr/>
          </p:nvSpPr>
          <p:spPr>
            <a:xfrm>
              <a:off x="5884068" y="868680"/>
              <a:ext cx="811053" cy="2230564"/>
            </a:xfrm>
            <a:custGeom>
              <a:avLst/>
              <a:gdLst>
                <a:gd name="connsiteX0" fmla="*/ 810959 w 811053"/>
                <a:gd name="connsiteY0" fmla="*/ 1115282 h 2230564"/>
                <a:gd name="connsiteX1" fmla="*/ 405479 w 811053"/>
                <a:gd name="connsiteY1" fmla="*/ 2230565 h 2230564"/>
                <a:gd name="connsiteX2" fmla="*/ 0 w 811053"/>
                <a:gd name="connsiteY2" fmla="*/ 1115282 h 2230564"/>
                <a:gd name="connsiteX3" fmla="*/ 405575 w 811053"/>
                <a:gd name="connsiteY3" fmla="*/ 0 h 2230564"/>
                <a:gd name="connsiteX4" fmla="*/ 811054 w 811053"/>
                <a:gd name="connsiteY4" fmla="*/ 1115282 h 223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053" h="2230564">
                  <a:moveTo>
                    <a:pt x="810959" y="1115282"/>
                  </a:moveTo>
                  <a:cubicBezTo>
                    <a:pt x="810959" y="1731264"/>
                    <a:pt x="405479" y="2230565"/>
                    <a:pt x="405479" y="2230565"/>
                  </a:cubicBezTo>
                  <a:cubicBezTo>
                    <a:pt x="405479" y="2230565"/>
                    <a:pt x="0" y="1731264"/>
                    <a:pt x="0" y="1115282"/>
                  </a:cubicBezTo>
                  <a:cubicBezTo>
                    <a:pt x="0" y="499300"/>
                    <a:pt x="181642" y="0"/>
                    <a:pt x="405575" y="0"/>
                  </a:cubicBezTo>
                  <a:cubicBezTo>
                    <a:pt x="629507" y="0"/>
                    <a:pt x="811054" y="499300"/>
                    <a:pt x="811054" y="1115282"/>
                  </a:cubicBezTo>
                  <a:close/>
                </a:path>
              </a:pathLst>
            </a:custGeom>
            <a:solidFill>
              <a:srgbClr val="FFBB6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A049CEE-6F53-BA98-73D3-6A0E49CDD1A3}"/>
                </a:ext>
              </a:extLst>
            </p:cNvPr>
            <p:cNvSpPr/>
            <p:nvPr/>
          </p:nvSpPr>
          <p:spPr>
            <a:xfrm>
              <a:off x="5966840" y="868680"/>
              <a:ext cx="653319" cy="1745551"/>
            </a:xfrm>
            <a:custGeom>
              <a:avLst/>
              <a:gdLst>
                <a:gd name="connsiteX0" fmla="*/ 653225 w 653319"/>
                <a:gd name="connsiteY0" fmla="*/ 872776 h 1745551"/>
                <a:gd name="connsiteX1" fmla="*/ 326612 w 653319"/>
                <a:gd name="connsiteY1" fmla="*/ 1745552 h 1745551"/>
                <a:gd name="connsiteX2" fmla="*/ 0 w 653319"/>
                <a:gd name="connsiteY2" fmla="*/ 872776 h 1745551"/>
                <a:gd name="connsiteX3" fmla="*/ 326708 w 653319"/>
                <a:gd name="connsiteY3" fmla="*/ 0 h 1745551"/>
                <a:gd name="connsiteX4" fmla="*/ 653320 w 653319"/>
                <a:gd name="connsiteY4" fmla="*/ 872776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319" h="1745551">
                  <a:moveTo>
                    <a:pt x="653225" y="872776"/>
                  </a:moveTo>
                  <a:cubicBezTo>
                    <a:pt x="653225" y="1354741"/>
                    <a:pt x="326612" y="1745552"/>
                    <a:pt x="326612" y="1745552"/>
                  </a:cubicBezTo>
                  <a:cubicBezTo>
                    <a:pt x="326612" y="1745552"/>
                    <a:pt x="0" y="1354836"/>
                    <a:pt x="0" y="872776"/>
                  </a:cubicBezTo>
                  <a:cubicBezTo>
                    <a:pt x="0" y="390716"/>
                    <a:pt x="146304" y="0"/>
                    <a:pt x="326708" y="0"/>
                  </a:cubicBezTo>
                  <a:cubicBezTo>
                    <a:pt x="507111" y="0"/>
                    <a:pt x="653320" y="390716"/>
                    <a:pt x="653320" y="872776"/>
                  </a:cubicBezTo>
                  <a:close/>
                </a:path>
              </a:pathLst>
            </a:custGeom>
            <a:solidFill>
              <a:srgbClr val="FFCE9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6" name="Rocket interior">
            <a:extLst>
              <a:ext uri="{FF2B5EF4-FFF2-40B4-BE49-F238E27FC236}">
                <a16:creationId xmlns:a16="http://schemas.microsoft.com/office/drawing/2014/main" id="{1963A180-A409-C99F-D78B-245287A49180}"/>
              </a:ext>
            </a:extLst>
          </p:cNvPr>
          <p:cNvSpPr/>
          <p:nvPr/>
        </p:nvSpPr>
        <p:spPr>
          <a:xfrm rot="19796398">
            <a:off x="5799946" y="3122147"/>
            <a:ext cx="947914" cy="947914"/>
          </a:xfrm>
          <a:custGeom>
            <a:avLst/>
            <a:gdLst>
              <a:gd name="connsiteX0" fmla="*/ 5022376 w 5022375"/>
              <a:gd name="connsiteY0" fmla="*/ 2511188 h 5022376"/>
              <a:gd name="connsiteX1" fmla="*/ 2511188 w 5022375"/>
              <a:gd name="connsiteY1" fmla="*/ 5022376 h 5022376"/>
              <a:gd name="connsiteX2" fmla="*/ -1 w 5022375"/>
              <a:gd name="connsiteY2" fmla="*/ 2511188 h 5022376"/>
              <a:gd name="connsiteX3" fmla="*/ 2511188 w 5022375"/>
              <a:gd name="connsiteY3" fmla="*/ -1 h 5022376"/>
              <a:gd name="connsiteX4" fmla="*/ 5022376 w 5022375"/>
              <a:gd name="connsiteY4" fmla="*/ 2511188 h 50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5" h="5022376">
                <a:moveTo>
                  <a:pt x="5022376" y="2511188"/>
                </a:moveTo>
                <a:cubicBezTo>
                  <a:pt x="5022376" y="3898079"/>
                  <a:pt x="3898079" y="5022376"/>
                  <a:pt x="2511188" y="5022376"/>
                </a:cubicBezTo>
                <a:cubicBezTo>
                  <a:pt x="1124297" y="5022376"/>
                  <a:pt x="-1" y="3898079"/>
                  <a:pt x="-1" y="2511188"/>
                </a:cubicBezTo>
                <a:cubicBezTo>
                  <a:pt x="-1" y="1124296"/>
                  <a:pt x="1124297" y="-1"/>
                  <a:pt x="2511188" y="-1"/>
                </a:cubicBezTo>
                <a:cubicBezTo>
                  <a:pt x="3898079" y="-1"/>
                  <a:pt x="5022376" y="1124296"/>
                  <a:pt x="5022376" y="2511188"/>
                </a:cubicBezTo>
                <a:close/>
              </a:path>
            </a:pathLst>
          </a:custGeom>
          <a:solidFill>
            <a:srgbClr val="3D393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7" name="Santa">
            <a:extLst>
              <a:ext uri="{FF2B5EF4-FFF2-40B4-BE49-F238E27FC236}">
                <a16:creationId xmlns:a16="http://schemas.microsoft.com/office/drawing/2014/main" id="{784EBBB8-DC45-99EC-1FD4-8AA203831DC4}"/>
              </a:ext>
            </a:extLst>
          </p:cNvPr>
          <p:cNvGrpSpPr/>
          <p:nvPr/>
        </p:nvGrpSpPr>
        <p:grpSpPr>
          <a:xfrm>
            <a:off x="5690224" y="3243721"/>
            <a:ext cx="1202682" cy="1213168"/>
            <a:chOff x="2909887" y="814387"/>
            <a:chExt cx="6372225" cy="6427788"/>
          </a:xfrm>
        </p:grpSpPr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8412988F-75E8-F15F-4591-3A8589F67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09887" y="1450975"/>
              <a:ext cx="6372225" cy="5791200"/>
            </a:xfrm>
            <a:prstGeom prst="rect">
              <a:avLst/>
            </a:prstGeom>
          </p:spPr>
        </p:pic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D75C988F-746B-9BAC-CC59-11EE0297328F}"/>
                </a:ext>
              </a:extLst>
            </p:cNvPr>
            <p:cNvGrpSpPr/>
            <p:nvPr/>
          </p:nvGrpSpPr>
          <p:grpSpPr>
            <a:xfrm>
              <a:off x="4182426" y="814387"/>
              <a:ext cx="3549203" cy="3111817"/>
              <a:chOff x="4182426" y="814387"/>
              <a:chExt cx="3549203" cy="3111817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F9F9013B-3B26-D7F1-499A-9A1CF1D370ED}"/>
                  </a:ext>
                </a:extLst>
              </p:cNvPr>
              <p:cNvSpPr/>
              <p:nvPr/>
            </p:nvSpPr>
            <p:spPr>
              <a:xfrm>
                <a:off x="4182426" y="814387"/>
                <a:ext cx="3549203" cy="2966181"/>
              </a:xfrm>
              <a:custGeom>
                <a:avLst/>
                <a:gdLst>
                  <a:gd name="connsiteX0" fmla="*/ 456343 w 3549205"/>
                  <a:gd name="connsiteY0" fmla="*/ 2962656 h 2966180"/>
                  <a:gd name="connsiteX1" fmla="*/ 0 w 3549205"/>
                  <a:gd name="connsiteY1" fmla="*/ 1774603 h 2966180"/>
                  <a:gd name="connsiteX2" fmla="*/ 1774603 w 3549205"/>
                  <a:gd name="connsiteY2" fmla="*/ 0 h 2966180"/>
                  <a:gd name="connsiteX3" fmla="*/ 3549206 w 3549205"/>
                  <a:gd name="connsiteY3" fmla="*/ 1774603 h 2966180"/>
                  <a:gd name="connsiteX4" fmla="*/ 3089624 w 3549205"/>
                  <a:gd name="connsiteY4" fmla="*/ 2966180 h 296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9205" h="2966180">
                    <a:moveTo>
                      <a:pt x="456343" y="2962656"/>
                    </a:moveTo>
                    <a:cubicBezTo>
                      <a:pt x="172688" y="2648141"/>
                      <a:pt x="0" y="2231517"/>
                      <a:pt x="0" y="1774603"/>
                    </a:cubicBezTo>
                    <a:cubicBezTo>
                      <a:pt x="0" y="794480"/>
                      <a:pt x="794480" y="0"/>
                      <a:pt x="1774603" y="0"/>
                    </a:cubicBezTo>
                    <a:cubicBezTo>
                      <a:pt x="2754725" y="0"/>
                      <a:pt x="3549206" y="794480"/>
                      <a:pt x="3549206" y="1774603"/>
                    </a:cubicBezTo>
                    <a:cubicBezTo>
                      <a:pt x="3549206" y="2233232"/>
                      <a:pt x="3375184" y="2651189"/>
                      <a:pt x="3089624" y="2966180"/>
                    </a:cubicBezTo>
                  </a:path>
                </a:pathLst>
              </a:custGeom>
              <a:solidFill>
                <a:srgbClr val="65C8D0">
                  <a:alpha val="10196"/>
                </a:srgbClr>
              </a:solidFill>
              <a:ln w="9525" cap="flat">
                <a:solidFill>
                  <a:srgbClr val="76787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1CFBB4A1-C89A-9D4F-5521-1339D2789752}"/>
                  </a:ext>
                </a:extLst>
              </p:cNvPr>
              <p:cNvSpPr/>
              <p:nvPr/>
            </p:nvSpPr>
            <p:spPr>
              <a:xfrm>
                <a:off x="4526946" y="3760565"/>
                <a:ext cx="2852737" cy="165639"/>
              </a:xfrm>
              <a:custGeom>
                <a:avLst/>
                <a:gdLst>
                  <a:gd name="connsiteX0" fmla="*/ 2777776 w 2852737"/>
                  <a:gd name="connsiteY0" fmla="*/ 0 h 165639"/>
                  <a:gd name="connsiteX1" fmla="*/ 2852737 w 2852737"/>
                  <a:gd name="connsiteY1" fmla="*/ 74962 h 165639"/>
                  <a:gd name="connsiteX2" fmla="*/ 2852737 w 2852737"/>
                  <a:gd name="connsiteY2" fmla="*/ 90678 h 165639"/>
                  <a:gd name="connsiteX3" fmla="*/ 2777776 w 2852737"/>
                  <a:gd name="connsiteY3" fmla="*/ 165640 h 165639"/>
                  <a:gd name="connsiteX4" fmla="*/ 74962 w 2852737"/>
                  <a:gd name="connsiteY4" fmla="*/ 165640 h 165639"/>
                  <a:gd name="connsiteX5" fmla="*/ 0 w 2852737"/>
                  <a:gd name="connsiteY5" fmla="*/ 90678 h 165639"/>
                  <a:gd name="connsiteX6" fmla="*/ 0 w 2852737"/>
                  <a:gd name="connsiteY6" fmla="*/ 74962 h 165639"/>
                  <a:gd name="connsiteX7" fmla="*/ 74962 w 2852737"/>
                  <a:gd name="connsiteY7" fmla="*/ 0 h 16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2737" h="165639">
                    <a:moveTo>
                      <a:pt x="2777776" y="0"/>
                    </a:moveTo>
                    <a:cubicBezTo>
                      <a:pt x="2819176" y="0"/>
                      <a:pt x="2852737" y="33562"/>
                      <a:pt x="2852737" y="74962"/>
                    </a:cubicBezTo>
                    <a:lnTo>
                      <a:pt x="2852737" y="90678"/>
                    </a:lnTo>
                    <a:cubicBezTo>
                      <a:pt x="2852737" y="132078"/>
                      <a:pt x="2819176" y="165640"/>
                      <a:pt x="2777776" y="165640"/>
                    </a:cubicBezTo>
                    <a:lnTo>
                      <a:pt x="74962" y="165640"/>
                    </a:lnTo>
                    <a:cubicBezTo>
                      <a:pt x="33561" y="165640"/>
                      <a:pt x="0" y="132078"/>
                      <a:pt x="0" y="90678"/>
                    </a:cubicBezTo>
                    <a:lnTo>
                      <a:pt x="0" y="74962"/>
                    </a:lnTo>
                    <a:cubicBezTo>
                      <a:pt x="0" y="33562"/>
                      <a:pt x="33561" y="0"/>
                      <a:pt x="74962" y="0"/>
                    </a:cubicBez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ED558706-D3F2-9111-6A64-7C389251F547}"/>
                  </a:ext>
                </a:extLst>
              </p:cNvPr>
              <p:cNvSpPr/>
              <p:nvPr/>
            </p:nvSpPr>
            <p:spPr>
              <a:xfrm>
                <a:off x="6242685" y="953071"/>
                <a:ext cx="1389876" cy="1962340"/>
              </a:xfrm>
              <a:custGeom>
                <a:avLst/>
                <a:gdLst>
                  <a:gd name="connsiteX0" fmla="*/ 1360360 w 1389876"/>
                  <a:gd name="connsiteY0" fmla="*/ 1962341 h 1962340"/>
                  <a:gd name="connsiteX1" fmla="*/ 0 w 1389876"/>
                  <a:gd name="connsiteY1" fmla="*/ 0 h 1962340"/>
                  <a:gd name="connsiteX2" fmla="*/ 1360360 w 1389876"/>
                  <a:gd name="connsiteY2" fmla="*/ 1962341 h 1962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9876" h="1962340">
                    <a:moveTo>
                      <a:pt x="1360360" y="1962341"/>
                    </a:moveTo>
                    <a:cubicBezTo>
                      <a:pt x="1318927" y="1252442"/>
                      <a:pt x="807529" y="384239"/>
                      <a:pt x="0" y="0"/>
                    </a:cubicBezTo>
                    <a:cubicBezTo>
                      <a:pt x="695134" y="109442"/>
                      <a:pt x="1561338" y="950405"/>
                      <a:pt x="1360360" y="19623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63" name="Rocket">
            <a:extLst>
              <a:ext uri="{FF2B5EF4-FFF2-40B4-BE49-F238E27FC236}">
                <a16:creationId xmlns:a16="http://schemas.microsoft.com/office/drawing/2014/main" id="{732D7A44-4341-D993-A8B4-873FD30B17FC}"/>
              </a:ext>
            </a:extLst>
          </p:cNvPr>
          <p:cNvGrpSpPr/>
          <p:nvPr/>
        </p:nvGrpSpPr>
        <p:grpSpPr>
          <a:xfrm>
            <a:off x="4874907" y="1403164"/>
            <a:ext cx="2678902" cy="5127358"/>
            <a:chOff x="4732032" y="1191487"/>
            <a:chExt cx="2678902" cy="5127358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B1AC6E3-2EB9-C5D1-ECFE-229270A12DC2}"/>
                </a:ext>
              </a:extLst>
            </p:cNvPr>
            <p:cNvSpPr/>
            <p:nvPr/>
          </p:nvSpPr>
          <p:spPr>
            <a:xfrm rot="19796398">
              <a:off x="5663044" y="2915056"/>
              <a:ext cx="947914" cy="947914"/>
            </a:xfrm>
            <a:custGeom>
              <a:avLst/>
              <a:gdLst>
                <a:gd name="connsiteX0" fmla="*/ 5022376 w 5022375"/>
                <a:gd name="connsiteY0" fmla="*/ 2511188 h 5022376"/>
                <a:gd name="connsiteX1" fmla="*/ 2511188 w 5022375"/>
                <a:gd name="connsiteY1" fmla="*/ 5022376 h 5022376"/>
                <a:gd name="connsiteX2" fmla="*/ -1 w 5022375"/>
                <a:gd name="connsiteY2" fmla="*/ 2511188 h 5022376"/>
                <a:gd name="connsiteX3" fmla="*/ 2511188 w 5022375"/>
                <a:gd name="connsiteY3" fmla="*/ -1 h 5022376"/>
                <a:gd name="connsiteX4" fmla="*/ 5022376 w 5022375"/>
                <a:gd name="connsiteY4" fmla="*/ 2511188 h 502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2375" h="5022376">
                  <a:moveTo>
                    <a:pt x="5022376" y="2511188"/>
                  </a:moveTo>
                  <a:cubicBezTo>
                    <a:pt x="5022376" y="3898079"/>
                    <a:pt x="3898079" y="5022376"/>
                    <a:pt x="2511188" y="5022376"/>
                  </a:cubicBezTo>
                  <a:cubicBezTo>
                    <a:pt x="1124297" y="5022376"/>
                    <a:pt x="-1" y="3898079"/>
                    <a:pt x="-1" y="2511188"/>
                  </a:cubicBezTo>
                  <a:cubicBezTo>
                    <a:pt x="-1" y="1124296"/>
                    <a:pt x="1124297" y="-1"/>
                    <a:pt x="2511188" y="-1"/>
                  </a:cubicBezTo>
                  <a:cubicBezTo>
                    <a:pt x="3898079" y="-1"/>
                    <a:pt x="5022376" y="1124296"/>
                    <a:pt x="5022376" y="2511188"/>
                  </a:cubicBezTo>
                  <a:close/>
                </a:path>
              </a:pathLst>
            </a:custGeom>
            <a:solidFill>
              <a:srgbClr val="76C2D3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B1381200-AE61-0040-B9B8-D3B33348F93B}"/>
                </a:ext>
              </a:extLst>
            </p:cNvPr>
            <p:cNvGrpSpPr/>
            <p:nvPr/>
          </p:nvGrpSpPr>
          <p:grpSpPr>
            <a:xfrm>
              <a:off x="4732032" y="1191487"/>
              <a:ext cx="2678902" cy="5127358"/>
              <a:chOff x="-1562687" y="-8817691"/>
              <a:chExt cx="14326972" cy="27421506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2479C5C6-7D3C-4D42-B87F-659574831C59}"/>
                  </a:ext>
                </a:extLst>
              </p:cNvPr>
              <p:cNvSpPr/>
              <p:nvPr/>
            </p:nvSpPr>
            <p:spPr>
              <a:xfrm>
                <a:off x="694543" y="-8817690"/>
                <a:ext cx="10434932" cy="23745379"/>
              </a:xfrm>
              <a:custGeom>
                <a:avLst/>
                <a:gdLst>
                  <a:gd name="connsiteX0" fmla="*/ 1442399 w 10434932"/>
                  <a:gd name="connsiteY0" fmla="*/ 21793926 h 23745379"/>
                  <a:gd name="connsiteX1" fmla="*/ 2218704 w 10434932"/>
                  <a:gd name="connsiteY1" fmla="*/ 23112478 h 23745379"/>
                  <a:gd name="connsiteX2" fmla="*/ 2688346 w 10434932"/>
                  <a:gd name="connsiteY2" fmla="*/ 23719204 h 23745379"/>
                  <a:gd name="connsiteX3" fmla="*/ 3260040 w 10434932"/>
                  <a:gd name="connsiteY3" fmla="*/ 23719204 h 23745379"/>
                  <a:gd name="connsiteX4" fmla="*/ 6106832 w 10434932"/>
                  <a:gd name="connsiteY4" fmla="*/ 23719204 h 23745379"/>
                  <a:gd name="connsiteX5" fmla="*/ 7530481 w 10434932"/>
                  <a:gd name="connsiteY5" fmla="*/ 23719204 h 23745379"/>
                  <a:gd name="connsiteX6" fmla="*/ 7899087 w 10434932"/>
                  <a:gd name="connsiteY6" fmla="*/ 23515608 h 23745379"/>
                  <a:gd name="connsiteX7" fmla="*/ 8240276 w 10434932"/>
                  <a:gd name="connsiteY7" fmla="*/ 23028704 h 23745379"/>
                  <a:gd name="connsiteX8" fmla="*/ 8837355 w 10434932"/>
                  <a:gd name="connsiteY8" fmla="*/ 22043724 h 23745379"/>
                  <a:gd name="connsiteX9" fmla="*/ 9763439 w 10434932"/>
                  <a:gd name="connsiteY9" fmla="*/ 19937190 h 23745379"/>
                  <a:gd name="connsiteX10" fmla="*/ 10433123 w 10434932"/>
                  <a:gd name="connsiteY10" fmla="*/ 15129579 h 23745379"/>
                  <a:gd name="connsiteX11" fmla="*/ 10336148 w 10434932"/>
                  <a:gd name="connsiteY11" fmla="*/ 11144984 h 23745379"/>
                  <a:gd name="connsiteX12" fmla="*/ 7526420 w 10434932"/>
                  <a:gd name="connsiteY12" fmla="*/ 3498198 h 23745379"/>
                  <a:gd name="connsiteX13" fmla="*/ 7468032 w 10434932"/>
                  <a:gd name="connsiteY13" fmla="*/ 3404270 h 23745379"/>
                  <a:gd name="connsiteX14" fmla="*/ 6283011 w 10434932"/>
                  <a:gd name="connsiteY14" fmla="*/ 1678018 h 23745379"/>
                  <a:gd name="connsiteX15" fmla="*/ 6146942 w 10434932"/>
                  <a:gd name="connsiteY15" fmla="*/ 1500316 h 23745379"/>
                  <a:gd name="connsiteX16" fmla="*/ 5371144 w 10434932"/>
                  <a:gd name="connsiteY16" fmla="*/ 542246 h 23745379"/>
                  <a:gd name="connsiteX17" fmla="*/ 5327988 w 10434932"/>
                  <a:gd name="connsiteY17" fmla="*/ 491474 h 23745379"/>
                  <a:gd name="connsiteX18" fmla="*/ 5257922 w 10434932"/>
                  <a:gd name="connsiteY18" fmla="*/ 410746 h 23745379"/>
                  <a:gd name="connsiteX19" fmla="*/ 5228474 w 10434932"/>
                  <a:gd name="connsiteY19" fmla="*/ 376729 h 23745379"/>
                  <a:gd name="connsiteX20" fmla="*/ 5109668 w 10434932"/>
                  <a:gd name="connsiteY20" fmla="*/ 242691 h 23745379"/>
                  <a:gd name="connsiteX21" fmla="*/ 4890332 w 10434932"/>
                  <a:gd name="connsiteY21" fmla="*/ 0 h 23745379"/>
                  <a:gd name="connsiteX22" fmla="*/ 4888302 w 10434932"/>
                  <a:gd name="connsiteY22" fmla="*/ 2031 h 23745379"/>
                  <a:gd name="connsiteX23" fmla="*/ 4810620 w 10434932"/>
                  <a:gd name="connsiteY23" fmla="*/ 94436 h 23745379"/>
                  <a:gd name="connsiteX24" fmla="*/ 2356296 w 10434932"/>
                  <a:gd name="connsiteY24" fmla="*/ 3923160 h 23745379"/>
                  <a:gd name="connsiteX25" fmla="*/ 2330910 w 10434932"/>
                  <a:gd name="connsiteY25" fmla="*/ 3973933 h 23745379"/>
                  <a:gd name="connsiteX26" fmla="*/ 76121 w 10434932"/>
                  <a:gd name="connsiteY26" fmla="*/ 11649152 h 23745379"/>
                  <a:gd name="connsiteX27" fmla="*/ 14179 w 10434932"/>
                  <a:gd name="connsiteY27" fmla="*/ 15128056 h 23745379"/>
                  <a:gd name="connsiteX28" fmla="*/ 209144 w 10434932"/>
                  <a:gd name="connsiteY28" fmla="*/ 18201290 h 23745379"/>
                  <a:gd name="connsiteX29" fmla="*/ 1321561 w 10434932"/>
                  <a:gd name="connsiteY29" fmla="*/ 21548696 h 23745379"/>
                  <a:gd name="connsiteX30" fmla="*/ 1443922 w 10434932"/>
                  <a:gd name="connsiteY30" fmla="*/ 21793418 h 23745379"/>
                  <a:gd name="connsiteX31" fmla="*/ 2456825 w 10434932"/>
                  <a:gd name="connsiteY31" fmla="*/ 10980991 h 23745379"/>
                  <a:gd name="connsiteX32" fmla="*/ 5981932 w 10434932"/>
                  <a:gd name="connsiteY32" fmla="*/ 8940968 h 23745379"/>
                  <a:gd name="connsiteX33" fmla="*/ 8021956 w 10434932"/>
                  <a:gd name="connsiteY33" fmla="*/ 12466075 h 23745379"/>
                  <a:gd name="connsiteX34" fmla="*/ 4496848 w 10434932"/>
                  <a:gd name="connsiteY34" fmla="*/ 14506097 h 23745379"/>
                  <a:gd name="connsiteX35" fmla="*/ 2456825 w 10434932"/>
                  <a:gd name="connsiteY35" fmla="*/ 10980991 h 23745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434932" h="23745379">
                    <a:moveTo>
                      <a:pt x="1442399" y="21793926"/>
                    </a:moveTo>
                    <a:cubicBezTo>
                      <a:pt x="1675443" y="22247828"/>
                      <a:pt x="1934380" y="22688530"/>
                      <a:pt x="2218704" y="23112478"/>
                    </a:cubicBezTo>
                    <a:cubicBezTo>
                      <a:pt x="2334464" y="23285102"/>
                      <a:pt x="2494397" y="23632382"/>
                      <a:pt x="2688346" y="23719204"/>
                    </a:cubicBezTo>
                    <a:cubicBezTo>
                      <a:pt x="2819846" y="23778098"/>
                      <a:pt x="3113817" y="23719204"/>
                      <a:pt x="3260040" y="23719204"/>
                    </a:cubicBezTo>
                    <a:cubicBezTo>
                      <a:pt x="4208971" y="23719204"/>
                      <a:pt x="5157901" y="23719204"/>
                      <a:pt x="6106832" y="23719204"/>
                    </a:cubicBezTo>
                    <a:cubicBezTo>
                      <a:pt x="6581551" y="23719204"/>
                      <a:pt x="7055763" y="23719204"/>
                      <a:pt x="7530481" y="23719204"/>
                    </a:cubicBezTo>
                    <a:cubicBezTo>
                      <a:pt x="7748802" y="23719204"/>
                      <a:pt x="7767588" y="23695342"/>
                      <a:pt x="7899087" y="23515608"/>
                    </a:cubicBezTo>
                    <a:cubicBezTo>
                      <a:pt x="8016371" y="23355676"/>
                      <a:pt x="8130101" y="23193712"/>
                      <a:pt x="8240276" y="23028704"/>
                    </a:cubicBezTo>
                    <a:cubicBezTo>
                      <a:pt x="8453518" y="22709346"/>
                      <a:pt x="8652545" y="22380342"/>
                      <a:pt x="8837355" y="22043724"/>
                    </a:cubicBezTo>
                    <a:cubicBezTo>
                      <a:pt x="9206469" y="21369978"/>
                      <a:pt x="9516686" y="20664754"/>
                      <a:pt x="9763439" y="19937190"/>
                    </a:cubicBezTo>
                    <a:cubicBezTo>
                      <a:pt x="10281314" y="18407426"/>
                      <a:pt x="10449877" y="16740070"/>
                      <a:pt x="10433123" y="15129579"/>
                    </a:cubicBezTo>
                    <a:cubicBezTo>
                      <a:pt x="10419414" y="13797827"/>
                      <a:pt x="10481356" y="12476737"/>
                      <a:pt x="10336148" y="11144984"/>
                    </a:cubicBezTo>
                    <a:cubicBezTo>
                      <a:pt x="10019330" y="8241836"/>
                      <a:pt x="8821109" y="5586963"/>
                      <a:pt x="7526420" y="3498198"/>
                    </a:cubicBezTo>
                    <a:cubicBezTo>
                      <a:pt x="7507127" y="3467227"/>
                      <a:pt x="7487326" y="3435748"/>
                      <a:pt x="7468032" y="3404270"/>
                    </a:cubicBezTo>
                    <a:cubicBezTo>
                      <a:pt x="7073025" y="2772665"/>
                      <a:pt x="6670403" y="2194371"/>
                      <a:pt x="6283011" y="1678018"/>
                    </a:cubicBezTo>
                    <a:cubicBezTo>
                      <a:pt x="6237824" y="1617599"/>
                      <a:pt x="6192129" y="1558196"/>
                      <a:pt x="6146942" y="1500316"/>
                    </a:cubicBezTo>
                    <a:cubicBezTo>
                      <a:pt x="5877850" y="1148973"/>
                      <a:pt x="5616881" y="828601"/>
                      <a:pt x="5371144" y="542246"/>
                    </a:cubicBezTo>
                    <a:cubicBezTo>
                      <a:pt x="5356928" y="524984"/>
                      <a:pt x="5342712" y="508229"/>
                      <a:pt x="5327988" y="491474"/>
                    </a:cubicBezTo>
                    <a:cubicBezTo>
                      <a:pt x="5304633" y="464057"/>
                      <a:pt x="5280262" y="437656"/>
                      <a:pt x="5257922" y="410746"/>
                    </a:cubicBezTo>
                    <a:cubicBezTo>
                      <a:pt x="5247768" y="398561"/>
                      <a:pt x="5238629" y="387899"/>
                      <a:pt x="5228474" y="376729"/>
                    </a:cubicBezTo>
                    <a:cubicBezTo>
                      <a:pt x="5187857" y="330526"/>
                      <a:pt x="5148763" y="286355"/>
                      <a:pt x="5109668" y="242691"/>
                    </a:cubicBezTo>
                    <a:cubicBezTo>
                      <a:pt x="5034017" y="157394"/>
                      <a:pt x="4960398" y="77174"/>
                      <a:pt x="4890332" y="0"/>
                    </a:cubicBezTo>
                    <a:lnTo>
                      <a:pt x="4888302" y="2031"/>
                    </a:lnTo>
                    <a:cubicBezTo>
                      <a:pt x="4862408" y="33002"/>
                      <a:pt x="4836514" y="63465"/>
                      <a:pt x="4810620" y="94436"/>
                    </a:cubicBezTo>
                    <a:cubicBezTo>
                      <a:pt x="4084071" y="962639"/>
                      <a:pt x="3180836" y="2296422"/>
                      <a:pt x="2356296" y="3923160"/>
                    </a:cubicBezTo>
                    <a:cubicBezTo>
                      <a:pt x="2347665" y="3939915"/>
                      <a:pt x="2339542" y="3957178"/>
                      <a:pt x="2330910" y="3973933"/>
                    </a:cubicBezTo>
                    <a:cubicBezTo>
                      <a:pt x="1232202" y="6152564"/>
                      <a:pt x="276671" y="8850085"/>
                      <a:pt x="76121" y="11649152"/>
                    </a:cubicBezTo>
                    <a:cubicBezTo>
                      <a:pt x="-7145" y="12806756"/>
                      <a:pt x="-12222" y="13968421"/>
                      <a:pt x="14179" y="15128056"/>
                    </a:cubicBezTo>
                    <a:cubicBezTo>
                      <a:pt x="38042" y="16170407"/>
                      <a:pt x="13164" y="17171126"/>
                      <a:pt x="209144" y="18201290"/>
                    </a:cubicBezTo>
                    <a:cubicBezTo>
                      <a:pt x="429495" y="19359910"/>
                      <a:pt x="805209" y="20488576"/>
                      <a:pt x="1321561" y="21548696"/>
                    </a:cubicBezTo>
                    <a:cubicBezTo>
                      <a:pt x="1361671" y="21630948"/>
                      <a:pt x="1402289" y="21712184"/>
                      <a:pt x="1443922" y="21793418"/>
                    </a:cubicBezTo>
                    <a:close/>
                    <a:moveTo>
                      <a:pt x="2456825" y="10980991"/>
                    </a:moveTo>
                    <a:cubicBezTo>
                      <a:pt x="2867064" y="9444119"/>
                      <a:pt x="4445061" y="8530729"/>
                      <a:pt x="5981932" y="8940968"/>
                    </a:cubicBezTo>
                    <a:cubicBezTo>
                      <a:pt x="7518804" y="9351206"/>
                      <a:pt x="8432194" y="10929203"/>
                      <a:pt x="8021956" y="12466075"/>
                    </a:cubicBezTo>
                    <a:cubicBezTo>
                      <a:pt x="7611717" y="14002946"/>
                      <a:pt x="6033720" y="14916337"/>
                      <a:pt x="4496848" y="14506097"/>
                    </a:cubicBezTo>
                    <a:cubicBezTo>
                      <a:pt x="2959977" y="14095859"/>
                      <a:pt x="2046587" y="12517862"/>
                      <a:pt x="2456825" y="10980991"/>
                    </a:cubicBezTo>
                    <a:close/>
                  </a:path>
                </a:pathLst>
              </a:custGeom>
              <a:solidFill>
                <a:srgbClr val="DFDEE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67" name="Graphic 10">
                <a:extLst>
                  <a:ext uri="{FF2B5EF4-FFF2-40B4-BE49-F238E27FC236}">
                    <a16:creationId xmlns:a16="http://schemas.microsoft.com/office/drawing/2014/main" id="{6AF30465-A1CF-31D6-C025-FC5708A783EF}"/>
                  </a:ext>
                </a:extLst>
              </p:cNvPr>
              <p:cNvGrpSpPr/>
              <p:nvPr/>
            </p:nvGrpSpPr>
            <p:grpSpPr>
              <a:xfrm>
                <a:off x="-1562687" y="8291493"/>
                <a:ext cx="2908553" cy="9709542"/>
                <a:chOff x="9203636" y="8114512"/>
                <a:chExt cx="2908553" cy="9709542"/>
              </a:xfrm>
            </p:grpSpPr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C7D8046A-47C8-55C1-4050-5BFBB6C543A6}"/>
                    </a:ext>
                  </a:extLst>
                </p:cNvPr>
                <p:cNvSpPr/>
                <p:nvPr/>
              </p:nvSpPr>
              <p:spPr>
                <a:xfrm>
                  <a:off x="9203636" y="8114512"/>
                  <a:ext cx="2908553" cy="9709542"/>
                </a:xfrm>
                <a:custGeom>
                  <a:avLst/>
                  <a:gdLst>
                    <a:gd name="connsiteX0" fmla="*/ 2544055 w 2908553"/>
                    <a:gd name="connsiteY0" fmla="*/ 507 h 9709542"/>
                    <a:gd name="connsiteX1" fmla="*/ 2781161 w 2908553"/>
                    <a:gd name="connsiteY1" fmla="*/ 3346896 h 9709542"/>
                    <a:gd name="connsiteX2" fmla="*/ 1821060 w 2908553"/>
                    <a:gd name="connsiteY2" fmla="*/ 4909155 h 9709542"/>
                    <a:gd name="connsiteX3" fmla="*/ 1346849 w 2908553"/>
                    <a:gd name="connsiteY3" fmla="*/ 9706609 h 9709542"/>
                    <a:gd name="connsiteX4" fmla="*/ 34390 w 2908553"/>
                    <a:gd name="connsiteY4" fmla="*/ 4392802 h 9709542"/>
                    <a:gd name="connsiteX5" fmla="*/ 2544563 w 2908553"/>
                    <a:gd name="connsiteY5" fmla="*/ 0 h 9709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8553" h="9709542">
                      <a:moveTo>
                        <a:pt x="2544055" y="507"/>
                      </a:moveTo>
                      <a:cubicBezTo>
                        <a:pt x="2947693" y="1008333"/>
                        <a:pt x="2999481" y="2141059"/>
                        <a:pt x="2781161" y="3346896"/>
                      </a:cubicBezTo>
                      <a:cubicBezTo>
                        <a:pt x="2353660" y="3559632"/>
                        <a:pt x="1918035" y="3926714"/>
                        <a:pt x="1821060" y="4909155"/>
                      </a:cubicBezTo>
                      <a:cubicBezTo>
                        <a:pt x="1736271" y="5765680"/>
                        <a:pt x="1346849" y="9706609"/>
                        <a:pt x="1346849" y="9706609"/>
                      </a:cubicBezTo>
                      <a:cubicBezTo>
                        <a:pt x="1106189" y="9815770"/>
                        <a:pt x="251187" y="6857280"/>
                        <a:pt x="34390" y="4392802"/>
                      </a:cubicBezTo>
                      <a:cubicBezTo>
                        <a:pt x="-157021" y="2218740"/>
                        <a:pt x="419750" y="1071798"/>
                        <a:pt x="2544563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83993268-C36D-7678-C68C-69149A5A3004}"/>
                    </a:ext>
                  </a:extLst>
                </p:cNvPr>
                <p:cNvSpPr/>
                <p:nvPr/>
              </p:nvSpPr>
              <p:spPr>
                <a:xfrm>
                  <a:off x="10543803" y="8115018"/>
                  <a:ext cx="1568386" cy="5012467"/>
                </a:xfrm>
                <a:custGeom>
                  <a:avLst/>
                  <a:gdLst>
                    <a:gd name="connsiteX0" fmla="*/ 1203889 w 1568386"/>
                    <a:gd name="connsiteY0" fmla="*/ 0 h 5012467"/>
                    <a:gd name="connsiteX1" fmla="*/ 1440994 w 1568386"/>
                    <a:gd name="connsiteY1" fmla="*/ 3346390 h 5012467"/>
                    <a:gd name="connsiteX2" fmla="*/ 879455 w 1568386"/>
                    <a:gd name="connsiteY2" fmla="*/ 3783030 h 5012467"/>
                    <a:gd name="connsiteX3" fmla="*/ 480894 w 1568386"/>
                    <a:gd name="connsiteY3" fmla="*/ 4908648 h 5012467"/>
                    <a:gd name="connsiteX4" fmla="*/ 1203889 w 1568386"/>
                    <a:gd name="connsiteY4" fmla="*/ 0 h 5012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7">
                      <a:moveTo>
                        <a:pt x="1203889" y="0"/>
                      </a:moveTo>
                      <a:cubicBezTo>
                        <a:pt x="1607527" y="1007827"/>
                        <a:pt x="1659314" y="2140552"/>
                        <a:pt x="1440994" y="3346390"/>
                      </a:cubicBezTo>
                      <a:cubicBezTo>
                        <a:pt x="1243999" y="3444379"/>
                        <a:pt x="1045987" y="3574864"/>
                        <a:pt x="879455" y="3783030"/>
                      </a:cubicBezTo>
                      <a:cubicBezTo>
                        <a:pt x="684490" y="4027244"/>
                        <a:pt x="533189" y="4378079"/>
                        <a:pt x="480894" y="4908648"/>
                      </a:cubicBezTo>
                      <a:cubicBezTo>
                        <a:pt x="396104" y="5765174"/>
                        <a:pt x="-920924" y="1071800"/>
                        <a:pt x="120388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FBB7CAD-10EC-0971-3A57-E2921232E30E}"/>
                  </a:ext>
                </a:extLst>
              </p:cNvPr>
              <p:cNvSpPr/>
              <p:nvPr/>
            </p:nvSpPr>
            <p:spPr>
              <a:xfrm>
                <a:off x="3183354" y="-8817691"/>
                <a:ext cx="5142198" cy="3666253"/>
              </a:xfrm>
              <a:custGeom>
                <a:avLst/>
                <a:gdLst>
                  <a:gd name="connsiteX0" fmla="*/ 5140676 w 5142198"/>
                  <a:gd name="connsiteY0" fmla="*/ 3666254 h 3666253"/>
                  <a:gd name="connsiteX1" fmla="*/ 5037609 w 5142198"/>
                  <a:gd name="connsiteY1" fmla="*/ 3498198 h 3666253"/>
                  <a:gd name="connsiteX2" fmla="*/ 4979220 w 5142198"/>
                  <a:gd name="connsiteY2" fmla="*/ 3404270 h 3666253"/>
                  <a:gd name="connsiteX3" fmla="*/ 3794200 w 5142198"/>
                  <a:gd name="connsiteY3" fmla="*/ 1678018 h 3666253"/>
                  <a:gd name="connsiteX4" fmla="*/ 3658130 w 5142198"/>
                  <a:gd name="connsiteY4" fmla="*/ 1500316 h 3666253"/>
                  <a:gd name="connsiteX5" fmla="*/ 2882332 w 5142198"/>
                  <a:gd name="connsiteY5" fmla="*/ 542246 h 3666253"/>
                  <a:gd name="connsiteX6" fmla="*/ 2839176 w 5142198"/>
                  <a:gd name="connsiteY6" fmla="*/ 491474 h 3666253"/>
                  <a:gd name="connsiteX7" fmla="*/ 2769111 w 5142198"/>
                  <a:gd name="connsiteY7" fmla="*/ 410746 h 3666253"/>
                  <a:gd name="connsiteX8" fmla="*/ 2739663 w 5142198"/>
                  <a:gd name="connsiteY8" fmla="*/ 376729 h 3666253"/>
                  <a:gd name="connsiteX9" fmla="*/ 2620856 w 5142198"/>
                  <a:gd name="connsiteY9" fmla="*/ 242691 h 3666253"/>
                  <a:gd name="connsiteX10" fmla="*/ 2401520 w 5142198"/>
                  <a:gd name="connsiteY10" fmla="*/ 0 h 3666253"/>
                  <a:gd name="connsiteX11" fmla="*/ 2399490 w 5142198"/>
                  <a:gd name="connsiteY11" fmla="*/ 2031 h 3666253"/>
                  <a:gd name="connsiteX12" fmla="*/ 2321809 w 5142198"/>
                  <a:gd name="connsiteY12" fmla="*/ 94436 h 3666253"/>
                  <a:gd name="connsiteX13" fmla="*/ 0 w 5142198"/>
                  <a:gd name="connsiteY13" fmla="*/ 3666254 h 3666253"/>
                  <a:gd name="connsiteX14" fmla="*/ 5142199 w 5142198"/>
                  <a:gd name="connsiteY14" fmla="*/ 3666254 h 3666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42198" h="3666253">
                    <a:moveTo>
                      <a:pt x="5140676" y="3666254"/>
                    </a:moveTo>
                    <a:cubicBezTo>
                      <a:pt x="5106151" y="3609897"/>
                      <a:pt x="5072133" y="3553540"/>
                      <a:pt x="5037609" y="3498198"/>
                    </a:cubicBezTo>
                    <a:cubicBezTo>
                      <a:pt x="5018315" y="3467227"/>
                      <a:pt x="4998514" y="3435748"/>
                      <a:pt x="4979220" y="3404270"/>
                    </a:cubicBezTo>
                    <a:cubicBezTo>
                      <a:pt x="4584213" y="2772665"/>
                      <a:pt x="4181591" y="2194371"/>
                      <a:pt x="3794200" y="1678018"/>
                    </a:cubicBezTo>
                    <a:cubicBezTo>
                      <a:pt x="3749012" y="1617599"/>
                      <a:pt x="3703317" y="1558196"/>
                      <a:pt x="3658130" y="1500316"/>
                    </a:cubicBezTo>
                    <a:cubicBezTo>
                      <a:pt x="3389038" y="1148973"/>
                      <a:pt x="3128070" y="828601"/>
                      <a:pt x="2882332" y="542246"/>
                    </a:cubicBezTo>
                    <a:cubicBezTo>
                      <a:pt x="2868116" y="524984"/>
                      <a:pt x="2853900" y="508229"/>
                      <a:pt x="2839176" y="491474"/>
                    </a:cubicBezTo>
                    <a:cubicBezTo>
                      <a:pt x="2815821" y="464057"/>
                      <a:pt x="2791451" y="437656"/>
                      <a:pt x="2769111" y="410746"/>
                    </a:cubicBezTo>
                    <a:cubicBezTo>
                      <a:pt x="2758956" y="398561"/>
                      <a:pt x="2749817" y="387899"/>
                      <a:pt x="2739663" y="376729"/>
                    </a:cubicBezTo>
                    <a:cubicBezTo>
                      <a:pt x="2699045" y="330526"/>
                      <a:pt x="2659951" y="286355"/>
                      <a:pt x="2620856" y="242691"/>
                    </a:cubicBezTo>
                    <a:cubicBezTo>
                      <a:pt x="2545206" y="157394"/>
                      <a:pt x="2471586" y="77174"/>
                      <a:pt x="2401520" y="0"/>
                    </a:cubicBezTo>
                    <a:lnTo>
                      <a:pt x="2399490" y="2031"/>
                    </a:lnTo>
                    <a:cubicBezTo>
                      <a:pt x="2373596" y="33002"/>
                      <a:pt x="2347702" y="63465"/>
                      <a:pt x="2321809" y="94436"/>
                    </a:cubicBezTo>
                    <a:cubicBezTo>
                      <a:pt x="1633846" y="916436"/>
                      <a:pt x="787983" y="2156291"/>
                      <a:pt x="0" y="3666254"/>
                    </a:cubicBezTo>
                    <a:lnTo>
                      <a:pt x="5142199" y="3666254"/>
                    </a:lnTo>
                    <a:close/>
                  </a:path>
                </a:pathLst>
              </a:custGeom>
              <a:solidFill>
                <a:srgbClr val="D8423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69" name="Graphic 10">
                <a:extLst>
                  <a:ext uri="{FF2B5EF4-FFF2-40B4-BE49-F238E27FC236}">
                    <a16:creationId xmlns:a16="http://schemas.microsoft.com/office/drawing/2014/main" id="{16D339E9-7489-EC86-1E85-B0FAE5983DEC}"/>
                  </a:ext>
                </a:extLst>
              </p:cNvPr>
              <p:cNvGrpSpPr/>
              <p:nvPr/>
            </p:nvGrpSpPr>
            <p:grpSpPr>
              <a:xfrm>
                <a:off x="3347348" y="-4902654"/>
                <a:ext cx="4822842" cy="419377"/>
                <a:chOff x="14113671" y="-5079635"/>
                <a:chExt cx="4822842" cy="419377"/>
              </a:xfrm>
              <a:solidFill>
                <a:srgbClr val="999999"/>
              </a:solidFill>
            </p:grpSpPr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5CBA336F-E745-4820-47F0-657E8E6536D5}"/>
                    </a:ext>
                  </a:extLst>
                </p:cNvPr>
                <p:cNvSpPr/>
                <p:nvPr/>
              </p:nvSpPr>
              <p:spPr>
                <a:xfrm>
                  <a:off x="14113671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2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FE13DED8-90C8-10F5-9086-834AB5A2ABC8}"/>
                    </a:ext>
                  </a:extLst>
                </p:cNvPr>
                <p:cNvSpPr/>
                <p:nvPr/>
              </p:nvSpPr>
              <p:spPr>
                <a:xfrm>
                  <a:off x="14994567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9C19029D-8779-CE21-9215-E77AED8D75C3}"/>
                    </a:ext>
                  </a:extLst>
                </p:cNvPr>
                <p:cNvSpPr/>
                <p:nvPr/>
              </p:nvSpPr>
              <p:spPr>
                <a:xfrm>
                  <a:off x="15874956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0B923F6F-8203-58CA-6ED4-8E397C64449E}"/>
                    </a:ext>
                  </a:extLst>
                </p:cNvPr>
                <p:cNvSpPr/>
                <p:nvPr/>
              </p:nvSpPr>
              <p:spPr>
                <a:xfrm>
                  <a:off x="16755852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B953B84F-83C8-1829-63DA-F6394FDF234E}"/>
                    </a:ext>
                  </a:extLst>
                </p:cNvPr>
                <p:cNvSpPr/>
                <p:nvPr/>
              </p:nvSpPr>
              <p:spPr>
                <a:xfrm>
                  <a:off x="17636748" y="-5079635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7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7"/>
                        <a:pt x="209688" y="419377"/>
                      </a:cubicBezTo>
                      <a:cubicBezTo>
                        <a:pt x="93881" y="419377"/>
                        <a:pt x="-1" y="325496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10CD24DC-F010-BCCF-82A1-FE01E32D3607}"/>
                    </a:ext>
                  </a:extLst>
                </p:cNvPr>
                <p:cNvSpPr/>
                <p:nvPr/>
              </p:nvSpPr>
              <p:spPr>
                <a:xfrm>
                  <a:off x="18517136" y="-5079635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7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7"/>
                        <a:pt x="209689" y="419377"/>
                      </a:cubicBezTo>
                      <a:cubicBezTo>
                        <a:pt x="93881" y="419377"/>
                        <a:pt x="0" y="325496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0" name="Graphic 10">
                <a:extLst>
                  <a:ext uri="{FF2B5EF4-FFF2-40B4-BE49-F238E27FC236}">
                    <a16:creationId xmlns:a16="http://schemas.microsoft.com/office/drawing/2014/main" id="{C5EE8463-D915-66AA-E2ED-74506D066DB5}"/>
                  </a:ext>
                </a:extLst>
              </p:cNvPr>
              <p:cNvGrpSpPr/>
              <p:nvPr/>
            </p:nvGrpSpPr>
            <p:grpSpPr>
              <a:xfrm>
                <a:off x="3062009" y="13753555"/>
                <a:ext cx="5665151" cy="419377"/>
                <a:chOff x="13828332" y="13576574"/>
                <a:chExt cx="5665151" cy="419377"/>
              </a:xfrm>
              <a:solidFill>
                <a:srgbClr val="999999"/>
              </a:solidFill>
            </p:grpSpPr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2175E7F0-D1D6-1E6D-C05B-8708DBAAA9D3}"/>
                    </a:ext>
                  </a:extLst>
                </p:cNvPr>
                <p:cNvSpPr/>
                <p:nvPr/>
              </p:nvSpPr>
              <p:spPr>
                <a:xfrm>
                  <a:off x="13828332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BAAD8FFA-6015-5F52-1A5A-8DCB1AD45474}"/>
                    </a:ext>
                  </a:extLst>
                </p:cNvPr>
                <p:cNvSpPr/>
                <p:nvPr/>
              </p:nvSpPr>
              <p:spPr>
                <a:xfrm>
                  <a:off x="1470922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6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7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D741400D-B003-6D7E-B2B8-C1052C3356FB}"/>
                    </a:ext>
                  </a:extLst>
                </p:cNvPr>
                <p:cNvSpPr/>
                <p:nvPr/>
              </p:nvSpPr>
              <p:spPr>
                <a:xfrm>
                  <a:off x="15589616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1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E31D9FC1-2C45-D2D1-FA6E-3E7CB8F2AB17}"/>
                    </a:ext>
                  </a:extLst>
                </p:cNvPr>
                <p:cNvSpPr/>
                <p:nvPr/>
              </p:nvSpPr>
              <p:spPr>
                <a:xfrm>
                  <a:off x="16470512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C3FD97D8-FE01-B0B1-1C46-E642FE12236F}"/>
                    </a:ext>
                  </a:extLst>
                </p:cNvPr>
                <p:cNvSpPr/>
                <p:nvPr/>
              </p:nvSpPr>
              <p:spPr>
                <a:xfrm>
                  <a:off x="17351408" y="13576574"/>
                  <a:ext cx="419377" cy="419377"/>
                </a:xfrm>
                <a:custGeom>
                  <a:avLst/>
                  <a:gdLst>
                    <a:gd name="connsiteX0" fmla="*/ 419378 w 419377"/>
                    <a:gd name="connsiteY0" fmla="*/ 209689 h 419377"/>
                    <a:gd name="connsiteX1" fmla="*/ 209689 w 419377"/>
                    <a:gd name="connsiteY1" fmla="*/ 419378 h 419377"/>
                    <a:gd name="connsiteX2" fmla="*/ 0 w 419377"/>
                    <a:gd name="connsiteY2" fmla="*/ 209689 h 419377"/>
                    <a:gd name="connsiteX3" fmla="*/ 209689 w 419377"/>
                    <a:gd name="connsiteY3" fmla="*/ 0 h 419377"/>
                    <a:gd name="connsiteX4" fmla="*/ 419378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8" y="209689"/>
                      </a:moveTo>
                      <a:cubicBezTo>
                        <a:pt x="419378" y="325497"/>
                        <a:pt x="325497" y="419378"/>
                        <a:pt x="209689" y="419378"/>
                      </a:cubicBezTo>
                      <a:cubicBezTo>
                        <a:pt x="93881" y="419378"/>
                        <a:pt x="0" y="325497"/>
                        <a:pt x="0" y="209689"/>
                      </a:cubicBezTo>
                      <a:cubicBezTo>
                        <a:pt x="0" y="93881"/>
                        <a:pt x="93880" y="0"/>
                        <a:pt x="209689" y="0"/>
                      </a:cubicBezTo>
                      <a:cubicBezTo>
                        <a:pt x="325496" y="0"/>
                        <a:pt x="419378" y="93881"/>
                        <a:pt x="419378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E570FBC6-F187-F549-9A0A-A3D9BBB6E83F}"/>
                    </a:ext>
                  </a:extLst>
                </p:cNvPr>
                <p:cNvSpPr/>
                <p:nvPr/>
              </p:nvSpPr>
              <p:spPr>
                <a:xfrm>
                  <a:off x="18231797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F54D129D-64C1-BE53-128F-E6B64CDC658D}"/>
                    </a:ext>
                  </a:extLst>
                </p:cNvPr>
                <p:cNvSpPr/>
                <p:nvPr/>
              </p:nvSpPr>
              <p:spPr>
                <a:xfrm>
                  <a:off x="19074106" y="13576574"/>
                  <a:ext cx="419377" cy="419377"/>
                </a:xfrm>
                <a:custGeom>
                  <a:avLst/>
                  <a:gdLst>
                    <a:gd name="connsiteX0" fmla="*/ 419377 w 419377"/>
                    <a:gd name="connsiteY0" fmla="*/ 209689 h 419377"/>
                    <a:gd name="connsiteX1" fmla="*/ 209688 w 419377"/>
                    <a:gd name="connsiteY1" fmla="*/ 419378 h 419377"/>
                    <a:gd name="connsiteX2" fmla="*/ -1 w 419377"/>
                    <a:gd name="connsiteY2" fmla="*/ 209689 h 419377"/>
                    <a:gd name="connsiteX3" fmla="*/ 209688 w 419377"/>
                    <a:gd name="connsiteY3" fmla="*/ 0 h 419377"/>
                    <a:gd name="connsiteX4" fmla="*/ 419377 w 419377"/>
                    <a:gd name="connsiteY4" fmla="*/ 209689 h 41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377" h="419377">
                      <a:moveTo>
                        <a:pt x="419377" y="209689"/>
                      </a:moveTo>
                      <a:cubicBezTo>
                        <a:pt x="419377" y="325497"/>
                        <a:pt x="325497" y="419378"/>
                        <a:pt x="209688" y="419378"/>
                      </a:cubicBezTo>
                      <a:cubicBezTo>
                        <a:pt x="93881" y="419378"/>
                        <a:pt x="-1" y="325497"/>
                        <a:pt x="-1" y="209689"/>
                      </a:cubicBezTo>
                      <a:cubicBezTo>
                        <a:pt x="-1" y="93881"/>
                        <a:pt x="93880" y="0"/>
                        <a:pt x="209688" y="0"/>
                      </a:cubicBezTo>
                      <a:cubicBezTo>
                        <a:pt x="325496" y="0"/>
                        <a:pt x="419377" y="93881"/>
                        <a:pt x="419377" y="209689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187AF5E-8626-B1F6-4F54-3E34E811A2A6}"/>
                  </a:ext>
                </a:extLst>
              </p:cNvPr>
              <p:cNvSpPr/>
              <p:nvPr/>
            </p:nvSpPr>
            <p:spPr>
              <a:xfrm>
                <a:off x="5584875" y="-8817690"/>
                <a:ext cx="5544600" cy="23719204"/>
              </a:xfrm>
              <a:custGeom>
                <a:avLst/>
                <a:gdLst>
                  <a:gd name="connsiteX0" fmla="*/ 2640149 w 5544600"/>
                  <a:gd name="connsiteY0" fmla="*/ 23719204 h 23719204"/>
                  <a:gd name="connsiteX1" fmla="*/ 3008755 w 5544600"/>
                  <a:gd name="connsiteY1" fmla="*/ 23515608 h 23719204"/>
                  <a:gd name="connsiteX2" fmla="*/ 3349944 w 5544600"/>
                  <a:gd name="connsiteY2" fmla="*/ 23028704 h 23719204"/>
                  <a:gd name="connsiteX3" fmla="*/ 3947024 w 5544600"/>
                  <a:gd name="connsiteY3" fmla="*/ 22043724 h 23719204"/>
                  <a:gd name="connsiteX4" fmla="*/ 4873107 w 5544600"/>
                  <a:gd name="connsiteY4" fmla="*/ 19937190 h 23719204"/>
                  <a:gd name="connsiteX5" fmla="*/ 5542791 w 5544600"/>
                  <a:gd name="connsiteY5" fmla="*/ 15129579 h 23719204"/>
                  <a:gd name="connsiteX6" fmla="*/ 5445816 w 5544600"/>
                  <a:gd name="connsiteY6" fmla="*/ 11144984 h 23719204"/>
                  <a:gd name="connsiteX7" fmla="*/ 2636088 w 5544600"/>
                  <a:gd name="connsiteY7" fmla="*/ 3498198 h 23719204"/>
                  <a:gd name="connsiteX8" fmla="*/ 2577700 w 5544600"/>
                  <a:gd name="connsiteY8" fmla="*/ 3404270 h 23719204"/>
                  <a:gd name="connsiteX9" fmla="*/ 1392679 w 5544600"/>
                  <a:gd name="connsiteY9" fmla="*/ 1678018 h 23719204"/>
                  <a:gd name="connsiteX10" fmla="*/ 1256610 w 5544600"/>
                  <a:gd name="connsiteY10" fmla="*/ 1500316 h 23719204"/>
                  <a:gd name="connsiteX11" fmla="*/ 480812 w 5544600"/>
                  <a:gd name="connsiteY11" fmla="*/ 542246 h 23719204"/>
                  <a:gd name="connsiteX12" fmla="*/ 437656 w 5544600"/>
                  <a:gd name="connsiteY12" fmla="*/ 491474 h 23719204"/>
                  <a:gd name="connsiteX13" fmla="*/ 367590 w 5544600"/>
                  <a:gd name="connsiteY13" fmla="*/ 410746 h 23719204"/>
                  <a:gd name="connsiteX14" fmla="*/ 338142 w 5544600"/>
                  <a:gd name="connsiteY14" fmla="*/ 376729 h 23719204"/>
                  <a:gd name="connsiteX15" fmla="*/ 219336 w 5544600"/>
                  <a:gd name="connsiteY15" fmla="*/ 242691 h 23719204"/>
                  <a:gd name="connsiteX16" fmla="*/ 0 w 5544600"/>
                  <a:gd name="connsiteY16" fmla="*/ 0 h 23719204"/>
                  <a:gd name="connsiteX17" fmla="*/ 2641165 w 5544600"/>
                  <a:gd name="connsiteY17" fmla="*/ 23719204 h 2371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44600" h="23719204">
                    <a:moveTo>
                      <a:pt x="2640149" y="23719204"/>
                    </a:moveTo>
                    <a:cubicBezTo>
                      <a:pt x="2858470" y="23719204"/>
                      <a:pt x="2877256" y="23695342"/>
                      <a:pt x="3008755" y="23515608"/>
                    </a:cubicBezTo>
                    <a:cubicBezTo>
                      <a:pt x="3126039" y="23355676"/>
                      <a:pt x="3239769" y="23193712"/>
                      <a:pt x="3349944" y="23028704"/>
                    </a:cubicBezTo>
                    <a:cubicBezTo>
                      <a:pt x="3563187" y="22709346"/>
                      <a:pt x="3762213" y="22380342"/>
                      <a:pt x="3947024" y="22043724"/>
                    </a:cubicBezTo>
                    <a:cubicBezTo>
                      <a:pt x="4316137" y="21369978"/>
                      <a:pt x="4626355" y="20664754"/>
                      <a:pt x="4873107" y="19937190"/>
                    </a:cubicBezTo>
                    <a:cubicBezTo>
                      <a:pt x="5390983" y="18407426"/>
                      <a:pt x="5559546" y="16740070"/>
                      <a:pt x="5542791" y="15129579"/>
                    </a:cubicBezTo>
                    <a:cubicBezTo>
                      <a:pt x="5529083" y="13797827"/>
                      <a:pt x="5591025" y="12476737"/>
                      <a:pt x="5445816" y="11144984"/>
                    </a:cubicBezTo>
                    <a:cubicBezTo>
                      <a:pt x="5128998" y="8241836"/>
                      <a:pt x="3930777" y="5586963"/>
                      <a:pt x="2636088" y="3498198"/>
                    </a:cubicBezTo>
                    <a:cubicBezTo>
                      <a:pt x="2616795" y="3467227"/>
                      <a:pt x="2596994" y="3435748"/>
                      <a:pt x="2577700" y="3404270"/>
                    </a:cubicBezTo>
                    <a:cubicBezTo>
                      <a:pt x="2182693" y="2772665"/>
                      <a:pt x="1780071" y="2194371"/>
                      <a:pt x="1392679" y="1678018"/>
                    </a:cubicBezTo>
                    <a:cubicBezTo>
                      <a:pt x="1347492" y="1617599"/>
                      <a:pt x="1301797" y="1558196"/>
                      <a:pt x="1256610" y="1500316"/>
                    </a:cubicBezTo>
                    <a:cubicBezTo>
                      <a:pt x="987518" y="1148973"/>
                      <a:pt x="726549" y="828601"/>
                      <a:pt x="480812" y="542246"/>
                    </a:cubicBezTo>
                    <a:cubicBezTo>
                      <a:pt x="466596" y="524984"/>
                      <a:pt x="452380" y="508229"/>
                      <a:pt x="437656" y="491474"/>
                    </a:cubicBezTo>
                    <a:cubicBezTo>
                      <a:pt x="414301" y="464057"/>
                      <a:pt x="389930" y="437656"/>
                      <a:pt x="367590" y="410746"/>
                    </a:cubicBezTo>
                    <a:cubicBezTo>
                      <a:pt x="357436" y="398561"/>
                      <a:pt x="348297" y="387899"/>
                      <a:pt x="338142" y="376729"/>
                    </a:cubicBezTo>
                    <a:cubicBezTo>
                      <a:pt x="297525" y="330526"/>
                      <a:pt x="258431" y="286355"/>
                      <a:pt x="219336" y="242691"/>
                    </a:cubicBezTo>
                    <a:cubicBezTo>
                      <a:pt x="143685" y="157394"/>
                      <a:pt x="70066" y="77174"/>
                      <a:pt x="0" y="0"/>
                    </a:cubicBezTo>
                    <a:cubicBezTo>
                      <a:pt x="3655592" y="7528995"/>
                      <a:pt x="4810657" y="15346377"/>
                      <a:pt x="2641165" y="23719204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2" name="Graphic 10">
                <a:extLst>
                  <a:ext uri="{FF2B5EF4-FFF2-40B4-BE49-F238E27FC236}">
                    <a16:creationId xmlns:a16="http://schemas.microsoft.com/office/drawing/2014/main" id="{1C007A95-F6E7-E6E6-B17D-5F9BB230C70F}"/>
                  </a:ext>
                </a:extLst>
              </p:cNvPr>
              <p:cNvGrpSpPr/>
              <p:nvPr/>
            </p:nvGrpSpPr>
            <p:grpSpPr>
              <a:xfrm>
                <a:off x="9859912" y="8305709"/>
                <a:ext cx="2904373" cy="9713636"/>
                <a:chOff x="20626235" y="8128728"/>
                <a:chExt cx="2904373" cy="9713636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DF05010C-EFC9-5766-7E46-C78A1E79D166}"/>
                    </a:ext>
                  </a:extLst>
                </p:cNvPr>
                <p:cNvSpPr/>
                <p:nvPr/>
              </p:nvSpPr>
              <p:spPr>
                <a:xfrm>
                  <a:off x="20626235" y="8129743"/>
                  <a:ext cx="2904373" cy="9712621"/>
                </a:xfrm>
                <a:custGeom>
                  <a:avLst/>
                  <a:gdLst>
                    <a:gd name="connsiteX0" fmla="*/ 371119 w 2904373"/>
                    <a:gd name="connsiteY0" fmla="*/ 0 h 9712621"/>
                    <a:gd name="connsiteX1" fmla="*/ 123351 w 2904373"/>
                    <a:gd name="connsiteY1" fmla="*/ 3345375 h 9712621"/>
                    <a:gd name="connsiteX2" fmla="*/ 1078882 w 2904373"/>
                    <a:gd name="connsiteY2" fmla="*/ 4910678 h 9712621"/>
                    <a:gd name="connsiteX3" fmla="*/ 1537861 w 2904373"/>
                    <a:gd name="connsiteY3" fmla="*/ 9709658 h 9712621"/>
                    <a:gd name="connsiteX4" fmla="*/ 2867583 w 2904373"/>
                    <a:gd name="connsiteY4" fmla="*/ 4400419 h 9712621"/>
                    <a:gd name="connsiteX5" fmla="*/ 371626 w 2904373"/>
                    <a:gd name="connsiteY5" fmla="*/ 0 h 97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04373" h="9712621">
                      <a:moveTo>
                        <a:pt x="371119" y="0"/>
                      </a:moveTo>
                      <a:cubicBezTo>
                        <a:pt x="-36074" y="1006303"/>
                        <a:pt x="-91415" y="2139029"/>
                        <a:pt x="123351" y="3345375"/>
                      </a:cubicBezTo>
                      <a:cubicBezTo>
                        <a:pt x="550344" y="3559633"/>
                        <a:pt x="984446" y="3927731"/>
                        <a:pt x="1078882" y="4910678"/>
                      </a:cubicBezTo>
                      <a:cubicBezTo>
                        <a:pt x="1160625" y="5767203"/>
                        <a:pt x="1537861" y="9709658"/>
                        <a:pt x="1537861" y="9709658"/>
                      </a:cubicBezTo>
                      <a:cubicBezTo>
                        <a:pt x="1778014" y="9819325"/>
                        <a:pt x="2642663" y="6863373"/>
                        <a:pt x="2867583" y="4400419"/>
                      </a:cubicBezTo>
                      <a:cubicBezTo>
                        <a:pt x="3066102" y="2226865"/>
                        <a:pt x="2492885" y="1078399"/>
                        <a:pt x="371626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D681D87-D970-4FED-2517-B7959F55A362}"/>
                    </a:ext>
                  </a:extLst>
                </p:cNvPr>
                <p:cNvSpPr/>
                <p:nvPr/>
              </p:nvSpPr>
              <p:spPr>
                <a:xfrm>
                  <a:off x="20626254" y="8128728"/>
                  <a:ext cx="1568386" cy="5012466"/>
                </a:xfrm>
                <a:custGeom>
                  <a:avLst/>
                  <a:gdLst>
                    <a:gd name="connsiteX0" fmla="*/ 364498 w 1568386"/>
                    <a:gd name="connsiteY0" fmla="*/ 0 h 5012466"/>
                    <a:gd name="connsiteX1" fmla="*/ 127393 w 1568386"/>
                    <a:gd name="connsiteY1" fmla="*/ 3346390 h 5012466"/>
                    <a:gd name="connsiteX2" fmla="*/ 688932 w 1568386"/>
                    <a:gd name="connsiteY2" fmla="*/ 3783029 h 5012466"/>
                    <a:gd name="connsiteX3" fmla="*/ 1087493 w 1568386"/>
                    <a:gd name="connsiteY3" fmla="*/ 4908647 h 5012466"/>
                    <a:gd name="connsiteX4" fmla="*/ 364498 w 1568386"/>
                    <a:gd name="connsiteY4" fmla="*/ 0 h 5012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386" h="5012466">
                      <a:moveTo>
                        <a:pt x="364498" y="0"/>
                      </a:moveTo>
                      <a:cubicBezTo>
                        <a:pt x="-39140" y="1007825"/>
                        <a:pt x="-90928" y="2140552"/>
                        <a:pt x="127393" y="3346390"/>
                      </a:cubicBezTo>
                      <a:cubicBezTo>
                        <a:pt x="324389" y="3444379"/>
                        <a:pt x="522400" y="3574864"/>
                        <a:pt x="688932" y="3783029"/>
                      </a:cubicBezTo>
                      <a:cubicBezTo>
                        <a:pt x="883897" y="4027242"/>
                        <a:pt x="1035198" y="4378078"/>
                        <a:pt x="1087493" y="4908647"/>
                      </a:cubicBezTo>
                      <a:cubicBezTo>
                        <a:pt x="1172283" y="5765172"/>
                        <a:pt x="2489310" y="1071798"/>
                        <a:pt x="364498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BC8E21DA-86BC-94B3-FF15-92460B0551EA}"/>
                  </a:ext>
                </a:extLst>
              </p:cNvPr>
              <p:cNvSpPr/>
              <p:nvPr/>
            </p:nvSpPr>
            <p:spPr>
              <a:xfrm>
                <a:off x="3339732" y="14863433"/>
                <a:ext cx="5077210" cy="519398"/>
              </a:xfrm>
              <a:custGeom>
                <a:avLst/>
                <a:gdLst>
                  <a:gd name="connsiteX0" fmla="*/ 4900016 w 5077210"/>
                  <a:gd name="connsiteY0" fmla="*/ 1 h 519398"/>
                  <a:gd name="connsiteX1" fmla="*/ 5077211 w 5077210"/>
                  <a:gd name="connsiteY1" fmla="*/ 177195 h 519398"/>
                  <a:gd name="connsiteX2" fmla="*/ 5077211 w 5077210"/>
                  <a:gd name="connsiteY2" fmla="*/ 342204 h 519398"/>
                  <a:gd name="connsiteX3" fmla="*/ 4900016 w 5077210"/>
                  <a:gd name="connsiteY3" fmla="*/ 519398 h 519398"/>
                  <a:gd name="connsiteX4" fmla="*/ 177195 w 5077210"/>
                  <a:gd name="connsiteY4" fmla="*/ 519398 h 519398"/>
                  <a:gd name="connsiteX5" fmla="*/ 0 w 5077210"/>
                  <a:gd name="connsiteY5" fmla="*/ 342204 h 519398"/>
                  <a:gd name="connsiteX6" fmla="*/ 0 w 5077210"/>
                  <a:gd name="connsiteY6" fmla="*/ 177195 h 519398"/>
                  <a:gd name="connsiteX7" fmla="*/ 177195 w 5077210"/>
                  <a:gd name="connsiteY7" fmla="*/ 1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77210" h="519398">
                    <a:moveTo>
                      <a:pt x="4900016" y="1"/>
                    </a:moveTo>
                    <a:cubicBezTo>
                      <a:pt x="4997878" y="1"/>
                      <a:pt x="5077211" y="79334"/>
                      <a:pt x="5077211" y="177195"/>
                    </a:cubicBezTo>
                    <a:lnTo>
                      <a:pt x="5077211" y="342204"/>
                    </a:lnTo>
                    <a:cubicBezTo>
                      <a:pt x="5077211" y="440065"/>
                      <a:pt x="4997878" y="519398"/>
                      <a:pt x="4900016" y="519398"/>
                    </a:cubicBezTo>
                    <a:lnTo>
                      <a:pt x="177195" y="519398"/>
                    </a:lnTo>
                    <a:cubicBezTo>
                      <a:pt x="79333" y="519398"/>
                      <a:pt x="0" y="440065"/>
                      <a:pt x="0" y="342204"/>
                    </a:cubicBezTo>
                    <a:lnTo>
                      <a:pt x="0" y="177195"/>
                    </a:lnTo>
                    <a:cubicBezTo>
                      <a:pt x="0" y="79334"/>
                      <a:pt x="79333" y="1"/>
                      <a:pt x="177195" y="1"/>
                    </a:cubicBezTo>
                    <a:close/>
                  </a:path>
                </a:pathLst>
              </a:custGeom>
              <a:solidFill>
                <a:srgbClr val="4D4D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A545975E-00D4-EE90-D698-77F830931D44}"/>
                  </a:ext>
                </a:extLst>
              </p:cNvPr>
              <p:cNvSpPr/>
              <p:nvPr/>
            </p:nvSpPr>
            <p:spPr>
              <a:xfrm>
                <a:off x="2914770" y="14526306"/>
                <a:ext cx="5927135" cy="519398"/>
              </a:xfrm>
              <a:custGeom>
                <a:avLst/>
                <a:gdLst>
                  <a:gd name="connsiteX0" fmla="*/ 5749941 w 5927135"/>
                  <a:gd name="connsiteY0" fmla="*/ 0 h 519398"/>
                  <a:gd name="connsiteX1" fmla="*/ 5927136 w 5927135"/>
                  <a:gd name="connsiteY1" fmla="*/ 177194 h 519398"/>
                  <a:gd name="connsiteX2" fmla="*/ 5927136 w 5927135"/>
                  <a:gd name="connsiteY2" fmla="*/ 342203 h 519398"/>
                  <a:gd name="connsiteX3" fmla="*/ 5749941 w 5927135"/>
                  <a:gd name="connsiteY3" fmla="*/ 519398 h 519398"/>
                  <a:gd name="connsiteX4" fmla="*/ 177194 w 5927135"/>
                  <a:gd name="connsiteY4" fmla="*/ 519398 h 519398"/>
                  <a:gd name="connsiteX5" fmla="*/ 0 w 5927135"/>
                  <a:gd name="connsiteY5" fmla="*/ 342203 h 519398"/>
                  <a:gd name="connsiteX6" fmla="*/ 0 w 5927135"/>
                  <a:gd name="connsiteY6" fmla="*/ 177194 h 519398"/>
                  <a:gd name="connsiteX7" fmla="*/ 177194 w 5927135"/>
                  <a:gd name="connsiteY7" fmla="*/ 0 h 51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7135" h="519398">
                    <a:moveTo>
                      <a:pt x="5749941" y="0"/>
                    </a:moveTo>
                    <a:cubicBezTo>
                      <a:pt x="5847803" y="0"/>
                      <a:pt x="5927136" y="79333"/>
                      <a:pt x="5927136" y="177194"/>
                    </a:cubicBezTo>
                    <a:lnTo>
                      <a:pt x="5927136" y="342203"/>
                    </a:lnTo>
                    <a:cubicBezTo>
                      <a:pt x="5927136" y="440065"/>
                      <a:pt x="5847803" y="519398"/>
                      <a:pt x="5749941" y="519398"/>
                    </a:cubicBezTo>
                    <a:lnTo>
                      <a:pt x="177194" y="519398"/>
                    </a:lnTo>
                    <a:cubicBezTo>
                      <a:pt x="79332" y="519398"/>
                      <a:pt x="0" y="440065"/>
                      <a:pt x="0" y="342203"/>
                    </a:cubicBezTo>
                    <a:lnTo>
                      <a:pt x="0" y="177194"/>
                    </a:lnTo>
                    <a:cubicBezTo>
                      <a:pt x="0" y="79333"/>
                      <a:pt x="79332" y="0"/>
                      <a:pt x="177194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5" name="Graphic 10">
                <a:extLst>
                  <a:ext uri="{FF2B5EF4-FFF2-40B4-BE49-F238E27FC236}">
                    <a16:creationId xmlns:a16="http://schemas.microsoft.com/office/drawing/2014/main" id="{E59F33D0-3423-2422-A406-69F06F18DDDC}"/>
                  </a:ext>
                </a:extLst>
              </p:cNvPr>
              <p:cNvGrpSpPr/>
              <p:nvPr/>
            </p:nvGrpSpPr>
            <p:grpSpPr>
              <a:xfrm>
                <a:off x="4911637" y="8408776"/>
                <a:ext cx="1998389" cy="10195039"/>
                <a:chOff x="15677960" y="8231795"/>
                <a:chExt cx="1998389" cy="10195039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3AFA9403-294B-BA23-48CD-C3AB98F4E1E6}"/>
                    </a:ext>
                  </a:extLst>
                </p:cNvPr>
                <p:cNvSpPr/>
                <p:nvPr/>
              </p:nvSpPr>
              <p:spPr>
                <a:xfrm>
                  <a:off x="15677960" y="8231795"/>
                  <a:ext cx="1998389" cy="10195039"/>
                </a:xfrm>
                <a:custGeom>
                  <a:avLst/>
                  <a:gdLst>
                    <a:gd name="connsiteX0" fmla="*/ 1998390 w 1998389"/>
                    <a:gd name="connsiteY0" fmla="*/ 5097519 h 10195039"/>
                    <a:gd name="connsiteX1" fmla="*/ 999195 w 1998389"/>
                    <a:gd name="connsiteY1" fmla="*/ 10195039 h 10195039"/>
                    <a:gd name="connsiteX2" fmla="*/ 0 w 1998389"/>
                    <a:gd name="connsiteY2" fmla="*/ 5097519 h 10195039"/>
                    <a:gd name="connsiteX3" fmla="*/ 999195 w 1998389"/>
                    <a:gd name="connsiteY3" fmla="*/ 0 h 10195039"/>
                    <a:gd name="connsiteX4" fmla="*/ 1998390 w 1998389"/>
                    <a:gd name="connsiteY4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8389" h="10195039">
                      <a:moveTo>
                        <a:pt x="1998390" y="5097519"/>
                      </a:moveTo>
                      <a:cubicBezTo>
                        <a:pt x="1998390" y="7912833"/>
                        <a:pt x="999195" y="10195039"/>
                        <a:pt x="999195" y="10195039"/>
                      </a:cubicBezTo>
                      <a:cubicBezTo>
                        <a:pt x="999195" y="10195039"/>
                        <a:pt x="0" y="7912833"/>
                        <a:pt x="0" y="5097519"/>
                      </a:cubicBezTo>
                      <a:cubicBezTo>
                        <a:pt x="0" y="2282205"/>
                        <a:pt x="447302" y="0"/>
                        <a:pt x="999195" y="0"/>
                      </a:cubicBezTo>
                      <a:cubicBezTo>
                        <a:pt x="1551088" y="0"/>
                        <a:pt x="1998390" y="2282205"/>
                        <a:pt x="1998390" y="5097519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1A518677-8438-87B4-B5C7-506BCBC5EC83}"/>
                    </a:ext>
                  </a:extLst>
                </p:cNvPr>
                <p:cNvSpPr/>
                <p:nvPr/>
              </p:nvSpPr>
              <p:spPr>
                <a:xfrm>
                  <a:off x="16677155" y="8231795"/>
                  <a:ext cx="999194" cy="10195039"/>
                </a:xfrm>
                <a:custGeom>
                  <a:avLst/>
                  <a:gdLst>
                    <a:gd name="connsiteX0" fmla="*/ 999195 w 999194"/>
                    <a:gd name="connsiteY0" fmla="*/ 5097519 h 10195039"/>
                    <a:gd name="connsiteX1" fmla="*/ 0 w 999194"/>
                    <a:gd name="connsiteY1" fmla="*/ 10195039 h 10195039"/>
                    <a:gd name="connsiteX2" fmla="*/ 0 w 999194"/>
                    <a:gd name="connsiteY2" fmla="*/ 0 h 10195039"/>
                    <a:gd name="connsiteX3" fmla="*/ 999195 w 999194"/>
                    <a:gd name="connsiteY3" fmla="*/ 5097519 h 10195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194" h="10195039">
                      <a:moveTo>
                        <a:pt x="999195" y="5097519"/>
                      </a:moveTo>
                      <a:cubicBezTo>
                        <a:pt x="999195" y="7912833"/>
                        <a:pt x="0" y="10195039"/>
                        <a:pt x="0" y="10195039"/>
                      </a:cubicBezTo>
                      <a:cubicBezTo>
                        <a:pt x="0" y="10195039"/>
                        <a:pt x="373683" y="3056988"/>
                        <a:pt x="0" y="0"/>
                      </a:cubicBezTo>
                      <a:cubicBezTo>
                        <a:pt x="551893" y="0"/>
                        <a:pt x="999195" y="2282205"/>
                        <a:pt x="999195" y="5097519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2B759B3-4C04-0DC0-0369-2964F05F1B62}"/>
                  </a:ext>
                </a:extLst>
              </p:cNvPr>
              <p:cNvSpPr/>
              <p:nvPr/>
            </p:nvSpPr>
            <p:spPr>
              <a:xfrm>
                <a:off x="3053227" y="25136"/>
                <a:ext cx="5761411" cy="5761411"/>
              </a:xfrm>
              <a:custGeom>
                <a:avLst/>
                <a:gdLst>
                  <a:gd name="connsiteX0" fmla="*/ 3623248 w 5761411"/>
                  <a:gd name="connsiteY0" fmla="*/ 98141 h 5761411"/>
                  <a:gd name="connsiteX1" fmla="*/ 98141 w 5761411"/>
                  <a:gd name="connsiteY1" fmla="*/ 2138164 h 5761411"/>
                  <a:gd name="connsiteX2" fmla="*/ 2138164 w 5761411"/>
                  <a:gd name="connsiteY2" fmla="*/ 5663271 h 5761411"/>
                  <a:gd name="connsiteX3" fmla="*/ 5663271 w 5761411"/>
                  <a:gd name="connsiteY3" fmla="*/ 3623248 h 5761411"/>
                  <a:gd name="connsiteX4" fmla="*/ 3623248 w 5761411"/>
                  <a:gd name="connsiteY4" fmla="*/ 98141 h 5761411"/>
                  <a:gd name="connsiteX5" fmla="*/ 5309390 w 5761411"/>
                  <a:gd name="connsiteY5" fmla="*/ 3528812 h 5761411"/>
                  <a:gd name="connsiteX6" fmla="*/ 2232600 w 5761411"/>
                  <a:gd name="connsiteY6" fmla="*/ 5309389 h 5761411"/>
                  <a:gd name="connsiteX7" fmla="*/ 452022 w 5761411"/>
                  <a:gd name="connsiteY7" fmla="*/ 2232600 h 5761411"/>
                  <a:gd name="connsiteX8" fmla="*/ 3528812 w 5761411"/>
                  <a:gd name="connsiteY8" fmla="*/ 452022 h 5761411"/>
                  <a:gd name="connsiteX9" fmla="*/ 5309390 w 5761411"/>
                  <a:gd name="connsiteY9" fmla="*/ 3528812 h 5761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61411" h="5761411">
                    <a:moveTo>
                      <a:pt x="3623248" y="98141"/>
                    </a:moveTo>
                    <a:cubicBezTo>
                      <a:pt x="2086377" y="-312098"/>
                      <a:pt x="508379" y="601292"/>
                      <a:pt x="98141" y="2138164"/>
                    </a:cubicBezTo>
                    <a:cubicBezTo>
                      <a:pt x="-312098" y="3675036"/>
                      <a:pt x="601292" y="5253033"/>
                      <a:pt x="2138164" y="5663271"/>
                    </a:cubicBezTo>
                    <a:cubicBezTo>
                      <a:pt x="3675035" y="6073510"/>
                      <a:pt x="5253033" y="5160119"/>
                      <a:pt x="5663271" y="3623248"/>
                    </a:cubicBezTo>
                    <a:cubicBezTo>
                      <a:pt x="6073510" y="2086376"/>
                      <a:pt x="5160120" y="508379"/>
                      <a:pt x="3623248" y="98141"/>
                    </a:cubicBezTo>
                    <a:close/>
                    <a:moveTo>
                      <a:pt x="5309390" y="3528812"/>
                    </a:moveTo>
                    <a:cubicBezTo>
                      <a:pt x="4951446" y="4870211"/>
                      <a:pt x="3573999" y="5667333"/>
                      <a:pt x="2232600" y="5309389"/>
                    </a:cubicBezTo>
                    <a:cubicBezTo>
                      <a:pt x="891201" y="4951446"/>
                      <a:pt x="94079" y="3573999"/>
                      <a:pt x="452022" y="2232600"/>
                    </a:cubicBezTo>
                    <a:cubicBezTo>
                      <a:pt x="809966" y="891201"/>
                      <a:pt x="2187413" y="94079"/>
                      <a:pt x="3528812" y="452022"/>
                    </a:cubicBezTo>
                    <a:cubicBezTo>
                      <a:pt x="4870211" y="809965"/>
                      <a:pt x="5667333" y="2187413"/>
                      <a:pt x="5309390" y="3528812"/>
                    </a:cubicBezTo>
                    <a:close/>
                  </a:path>
                </a:pathLst>
              </a:custGeom>
              <a:solidFill>
                <a:srgbClr val="99999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188FD40B-8EF8-B509-3C50-E9F8C664B7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4792" y="4917077"/>
            <a:ext cx="1143000" cy="175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756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58196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515100"/>
            <a:ext cx="24249100" cy="13639693"/>
          </a:xfrm>
          <a:prstGeom prst="rect">
            <a:avLst/>
          </a:prstGeom>
        </p:spPr>
      </p:pic>
      <p:grpSp>
        <p:nvGrpSpPr>
          <p:cNvPr id="14" name="Earth">
            <a:extLst>
              <a:ext uri="{FF2B5EF4-FFF2-40B4-BE49-F238E27FC236}">
                <a16:creationId xmlns:a16="http://schemas.microsoft.com/office/drawing/2014/main" id="{8834D71C-A62C-6206-3DF0-6DA86A7CE9B3}"/>
              </a:ext>
            </a:extLst>
          </p:cNvPr>
          <p:cNvGrpSpPr/>
          <p:nvPr/>
        </p:nvGrpSpPr>
        <p:grpSpPr>
          <a:xfrm>
            <a:off x="-21529571" y="6043971"/>
            <a:ext cx="56130721" cy="56131040"/>
            <a:chOff x="-1698521" y="3923071"/>
            <a:chExt cx="16534085" cy="165341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F6F0236-7536-F4BC-F9C3-F11C9AF1A838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2C6E6A-DDBA-9968-05D2-7AF6EB79D1A5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71AFE4-79A5-619F-5B2C-6134354C9821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" name="North pole">
            <a:extLst>
              <a:ext uri="{FF2B5EF4-FFF2-40B4-BE49-F238E27FC236}">
                <a16:creationId xmlns:a16="http://schemas.microsoft.com/office/drawing/2014/main" id="{2CB9B4FB-AA42-A439-D30D-6D74A6644323}"/>
              </a:ext>
            </a:extLst>
          </p:cNvPr>
          <p:cNvSpPr/>
          <p:nvPr/>
        </p:nvSpPr>
        <p:spPr>
          <a:xfrm>
            <a:off x="14243" y="5930901"/>
            <a:ext cx="12192000" cy="1029176"/>
          </a:xfrm>
          <a:custGeom>
            <a:avLst/>
            <a:gdLst>
              <a:gd name="connsiteX0" fmla="*/ 12192000 w 12192000"/>
              <a:gd name="connsiteY0" fmla="*/ 696182 h 1029176"/>
              <a:gd name="connsiteX1" fmla="*/ 6377178 w 12192000"/>
              <a:gd name="connsiteY1" fmla="*/ 0 h 1029176"/>
              <a:gd name="connsiteX2" fmla="*/ 0 w 12192000"/>
              <a:gd name="connsiteY2" fmla="*/ 840677 h 1029176"/>
              <a:gd name="connsiteX3" fmla="*/ 0 w 12192000"/>
              <a:gd name="connsiteY3" fmla="*/ 1029176 h 1029176"/>
              <a:gd name="connsiteX4" fmla="*/ 12192000 w 12192000"/>
              <a:gd name="connsiteY4" fmla="*/ 1029176 h 1029176"/>
              <a:gd name="connsiteX5" fmla="*/ 12192000 w 12192000"/>
              <a:gd name="connsiteY5" fmla="*/ 696278 h 102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029176">
                <a:moveTo>
                  <a:pt x="12192000" y="696182"/>
                </a:moveTo>
                <a:cubicBezTo>
                  <a:pt x="10328338" y="241173"/>
                  <a:pt x="8380953" y="0"/>
                  <a:pt x="6377178" y="0"/>
                </a:cubicBezTo>
                <a:cubicBezTo>
                  <a:pt x="4170903" y="0"/>
                  <a:pt x="2033016" y="292418"/>
                  <a:pt x="0" y="840677"/>
                </a:cubicBezTo>
                <a:lnTo>
                  <a:pt x="0" y="1029176"/>
                </a:lnTo>
                <a:lnTo>
                  <a:pt x="12192000" y="1029176"/>
                </a:lnTo>
                <a:lnTo>
                  <a:pt x="12192000" y="696278"/>
                </a:lnTo>
                <a:close/>
              </a:path>
            </a:pathLst>
          </a:custGeom>
          <a:solidFill>
            <a:srgbClr val="E9E6D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267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ACB6192-55B9-49EC-59C6-3DCA4A186606}"/>
              </a:ext>
            </a:extLst>
          </p:cNvPr>
          <p:cNvGrpSpPr/>
          <p:nvPr/>
        </p:nvGrpSpPr>
        <p:grpSpPr>
          <a:xfrm>
            <a:off x="8984932" y="7596187"/>
            <a:ext cx="2699384" cy="1491424"/>
            <a:chOff x="9053512" y="7573327"/>
            <a:chExt cx="2699384" cy="1491424"/>
          </a:xfrm>
        </p:grpSpPr>
        <p:grpSp>
          <p:nvGrpSpPr>
            <p:cNvPr id="74" name="Graphic 71">
              <a:extLst>
                <a:ext uri="{FF2B5EF4-FFF2-40B4-BE49-F238E27FC236}">
                  <a16:creationId xmlns:a16="http://schemas.microsoft.com/office/drawing/2014/main" id="{C5A7035E-98BA-AEFB-ABA7-8658B1767E7A}"/>
                </a:ext>
              </a:extLst>
            </p:cNvPr>
            <p:cNvGrpSpPr/>
            <p:nvPr/>
          </p:nvGrpSpPr>
          <p:grpSpPr>
            <a:xfrm>
              <a:off x="9053512" y="7573327"/>
              <a:ext cx="2699384" cy="1491424"/>
              <a:chOff x="9053512" y="7573327"/>
              <a:chExt cx="2699384" cy="1491424"/>
            </a:xfrm>
          </p:grpSpPr>
          <p:grpSp>
            <p:nvGrpSpPr>
              <p:cNvPr id="75" name="Graphic 71">
                <a:extLst>
                  <a:ext uri="{FF2B5EF4-FFF2-40B4-BE49-F238E27FC236}">
                    <a16:creationId xmlns:a16="http://schemas.microsoft.com/office/drawing/2014/main" id="{74C3C63D-CB2F-93C1-E464-FB4582FF0241}"/>
                  </a:ext>
                </a:extLst>
              </p:cNvPr>
              <p:cNvGrpSpPr/>
              <p:nvPr/>
            </p:nvGrpSpPr>
            <p:grpSpPr>
              <a:xfrm>
                <a:off x="9053512" y="7904415"/>
                <a:ext cx="300228" cy="1160335"/>
                <a:chOff x="9053512" y="7904415"/>
                <a:chExt cx="300228" cy="1160335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9805A9B4-6ADF-A6E5-B215-E5FEEB74B118}"/>
                    </a:ext>
                  </a:extLst>
                </p:cNvPr>
                <p:cNvSpPr/>
                <p:nvPr/>
              </p:nvSpPr>
              <p:spPr>
                <a:xfrm>
                  <a:off x="9180575" y="8033765"/>
                  <a:ext cx="173164" cy="332517"/>
                </a:xfrm>
                <a:custGeom>
                  <a:avLst/>
                  <a:gdLst>
                    <a:gd name="connsiteX0" fmla="*/ 173165 w 173164"/>
                    <a:gd name="connsiteY0" fmla="*/ 332518 h 332517"/>
                    <a:gd name="connsiteX1" fmla="*/ 0 w 173164"/>
                    <a:gd name="connsiteY1" fmla="*/ 332518 h 332517"/>
                    <a:gd name="connsiteX2" fmla="*/ 6667 w 173164"/>
                    <a:gd name="connsiteY2" fmla="*/ 134302 h 332517"/>
                    <a:gd name="connsiteX3" fmla="*/ 173069 w 173164"/>
                    <a:gd name="connsiteY3" fmla="*/ 0 h 332517"/>
                    <a:gd name="connsiteX4" fmla="*/ 173069 w 173164"/>
                    <a:gd name="connsiteY4" fmla="*/ 332518 h 332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164" h="332517">
                      <a:moveTo>
                        <a:pt x="173165" y="332518"/>
                      </a:moveTo>
                      <a:cubicBezTo>
                        <a:pt x="127159" y="274034"/>
                        <a:pt x="69437" y="274034"/>
                        <a:pt x="0" y="332518"/>
                      </a:cubicBezTo>
                      <a:lnTo>
                        <a:pt x="6667" y="134302"/>
                      </a:lnTo>
                      <a:cubicBezTo>
                        <a:pt x="60579" y="116205"/>
                        <a:pt x="116205" y="70104"/>
                        <a:pt x="173069" y="0"/>
                      </a:cubicBezTo>
                      <a:lnTo>
                        <a:pt x="173069" y="332518"/>
                      </a:ln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17DF0E37-CFBE-A7FD-14E8-BAA3B705BA96}"/>
                    </a:ext>
                  </a:extLst>
                </p:cNvPr>
                <p:cNvSpPr/>
                <p:nvPr/>
              </p:nvSpPr>
              <p:spPr>
                <a:xfrm>
                  <a:off x="9180575" y="8033670"/>
                  <a:ext cx="173069" cy="332517"/>
                </a:xfrm>
                <a:custGeom>
                  <a:avLst/>
                  <a:gdLst>
                    <a:gd name="connsiteX0" fmla="*/ 116872 w 173069"/>
                    <a:gd name="connsiteY0" fmla="*/ 291560 h 332517"/>
                    <a:gd name="connsiteX1" fmla="*/ 0 w 173069"/>
                    <a:gd name="connsiteY1" fmla="*/ 332518 h 332517"/>
                    <a:gd name="connsiteX2" fmla="*/ 6667 w 173069"/>
                    <a:gd name="connsiteY2" fmla="*/ 134302 h 332517"/>
                    <a:gd name="connsiteX3" fmla="*/ 114967 w 173069"/>
                    <a:gd name="connsiteY3" fmla="*/ 63532 h 332517"/>
                    <a:gd name="connsiteX4" fmla="*/ 173069 w 173069"/>
                    <a:gd name="connsiteY4" fmla="*/ 0 h 332517"/>
                    <a:gd name="connsiteX5" fmla="*/ 116777 w 173069"/>
                    <a:gd name="connsiteY5" fmla="*/ 291560 h 332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3069" h="332517">
                      <a:moveTo>
                        <a:pt x="116872" y="291560"/>
                      </a:moveTo>
                      <a:cubicBezTo>
                        <a:pt x="82582" y="282226"/>
                        <a:pt x="43625" y="295846"/>
                        <a:pt x="0" y="332518"/>
                      </a:cubicBezTo>
                      <a:lnTo>
                        <a:pt x="6667" y="134302"/>
                      </a:lnTo>
                      <a:cubicBezTo>
                        <a:pt x="42101" y="122396"/>
                        <a:pt x="78200" y="98488"/>
                        <a:pt x="114967" y="63532"/>
                      </a:cubicBezTo>
                      <a:cubicBezTo>
                        <a:pt x="134207" y="45244"/>
                        <a:pt x="153543" y="24003"/>
                        <a:pt x="173069" y="0"/>
                      </a:cubicBezTo>
                      <a:cubicBezTo>
                        <a:pt x="173069" y="0"/>
                        <a:pt x="142018" y="140494"/>
                        <a:pt x="116777" y="291560"/>
                      </a:cubicBezTo>
                      <a:close/>
                    </a:path>
                  </a:pathLst>
                </a:custGeom>
                <a:solidFill>
                  <a:srgbClr val="3D3936">
                    <a:alpha val="3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8" name="Graphic 71">
                  <a:extLst>
                    <a:ext uri="{FF2B5EF4-FFF2-40B4-BE49-F238E27FC236}">
                      <a16:creationId xmlns:a16="http://schemas.microsoft.com/office/drawing/2014/main" id="{7824E7CC-86E9-9BD5-CC55-6195C01106A6}"/>
                    </a:ext>
                  </a:extLst>
                </p:cNvPr>
                <p:cNvGrpSpPr/>
                <p:nvPr/>
              </p:nvGrpSpPr>
              <p:grpSpPr>
                <a:xfrm>
                  <a:off x="9088754" y="8022335"/>
                  <a:ext cx="151828" cy="1042416"/>
                  <a:chOff x="9088754" y="8022335"/>
                  <a:chExt cx="151828" cy="1042416"/>
                </a:xfrm>
              </p:grpSpPr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AB41FD08-8D63-7D1E-90ED-D7A2FBC69663}"/>
                      </a:ext>
                    </a:extLst>
                  </p:cNvPr>
                  <p:cNvSpPr/>
                  <p:nvPr/>
                </p:nvSpPr>
                <p:spPr>
                  <a:xfrm>
                    <a:off x="9088754" y="8022335"/>
                    <a:ext cx="151828" cy="1042416"/>
                  </a:xfrm>
                  <a:custGeom>
                    <a:avLst/>
                    <a:gdLst>
                      <a:gd name="connsiteX0" fmla="*/ 151829 w 151828"/>
                      <a:gd name="connsiteY0" fmla="*/ 521208 h 1042416"/>
                      <a:gd name="connsiteX1" fmla="*/ 75914 w 151828"/>
                      <a:gd name="connsiteY1" fmla="*/ 1042416 h 1042416"/>
                      <a:gd name="connsiteX2" fmla="*/ 0 w 151828"/>
                      <a:gd name="connsiteY2" fmla="*/ 521208 h 1042416"/>
                      <a:gd name="connsiteX3" fmla="*/ 75914 w 151828"/>
                      <a:gd name="connsiteY3" fmla="*/ 0 h 1042416"/>
                      <a:gd name="connsiteX4" fmla="*/ 151829 w 151828"/>
                      <a:gd name="connsiteY4" fmla="*/ 521208 h 1042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828" h="1042416">
                        <a:moveTo>
                          <a:pt x="151829" y="521208"/>
                        </a:moveTo>
                        <a:cubicBezTo>
                          <a:pt x="151829" y="809054"/>
                          <a:pt x="75914" y="1042416"/>
                          <a:pt x="75914" y="1042416"/>
                        </a:cubicBezTo>
                        <a:cubicBezTo>
                          <a:pt x="75914" y="1042416"/>
                          <a:pt x="0" y="809054"/>
                          <a:pt x="0" y="521208"/>
                        </a:cubicBezTo>
                        <a:cubicBezTo>
                          <a:pt x="0" y="233363"/>
                          <a:pt x="34004" y="0"/>
                          <a:pt x="75914" y="0"/>
                        </a:cubicBezTo>
                        <a:cubicBezTo>
                          <a:pt x="117824" y="0"/>
                          <a:pt x="151829" y="233363"/>
                          <a:pt x="151829" y="521208"/>
                        </a:cubicBezTo>
                        <a:close/>
                      </a:path>
                    </a:pathLst>
                  </a:custGeom>
                  <a:solidFill>
                    <a:srgbClr val="FF9E3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68127C2D-BC92-4A29-EEFB-F46343AE15D4}"/>
                      </a:ext>
                    </a:extLst>
                  </p:cNvPr>
                  <p:cNvSpPr/>
                  <p:nvPr/>
                </p:nvSpPr>
                <p:spPr>
                  <a:xfrm>
                    <a:off x="9100184" y="8022335"/>
                    <a:ext cx="127634" cy="844295"/>
                  </a:xfrm>
                  <a:custGeom>
                    <a:avLst/>
                    <a:gdLst>
                      <a:gd name="connsiteX0" fmla="*/ 127635 w 127634"/>
                      <a:gd name="connsiteY0" fmla="*/ 422148 h 844295"/>
                      <a:gd name="connsiteX1" fmla="*/ 63818 w 127634"/>
                      <a:gd name="connsiteY1" fmla="*/ 844296 h 844295"/>
                      <a:gd name="connsiteX2" fmla="*/ 0 w 127634"/>
                      <a:gd name="connsiteY2" fmla="*/ 422148 h 844295"/>
                      <a:gd name="connsiteX3" fmla="*/ 63818 w 127634"/>
                      <a:gd name="connsiteY3" fmla="*/ 0 h 844295"/>
                      <a:gd name="connsiteX4" fmla="*/ 127635 w 127634"/>
                      <a:gd name="connsiteY4" fmla="*/ 422148 h 844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7634" h="844295">
                        <a:moveTo>
                          <a:pt x="127635" y="422148"/>
                        </a:moveTo>
                        <a:cubicBezTo>
                          <a:pt x="127635" y="655320"/>
                          <a:pt x="63818" y="844296"/>
                          <a:pt x="63818" y="844296"/>
                        </a:cubicBezTo>
                        <a:cubicBezTo>
                          <a:pt x="63818" y="844296"/>
                          <a:pt x="0" y="655320"/>
                          <a:pt x="0" y="422148"/>
                        </a:cubicBezTo>
                        <a:cubicBezTo>
                          <a:pt x="0" y="188976"/>
                          <a:pt x="28575" y="0"/>
                          <a:pt x="63818" y="0"/>
                        </a:cubicBezTo>
                        <a:cubicBezTo>
                          <a:pt x="99060" y="0"/>
                          <a:pt x="127635" y="188976"/>
                          <a:pt x="127635" y="422148"/>
                        </a:cubicBezTo>
                        <a:close/>
                      </a:path>
                    </a:pathLst>
                  </a:custGeom>
                  <a:solidFill>
                    <a:srgbClr val="FFBB6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1FD329BF-CC2F-B182-8496-7F37953BE546}"/>
                      </a:ext>
                    </a:extLst>
                  </p:cNvPr>
                  <p:cNvSpPr/>
                  <p:nvPr/>
                </p:nvSpPr>
                <p:spPr>
                  <a:xfrm>
                    <a:off x="9113138" y="8022335"/>
                    <a:ext cx="102869" cy="660654"/>
                  </a:xfrm>
                  <a:custGeom>
                    <a:avLst/>
                    <a:gdLst>
                      <a:gd name="connsiteX0" fmla="*/ 102870 w 102869"/>
                      <a:gd name="connsiteY0" fmla="*/ 330327 h 660654"/>
                      <a:gd name="connsiteX1" fmla="*/ 51435 w 102869"/>
                      <a:gd name="connsiteY1" fmla="*/ 660654 h 660654"/>
                      <a:gd name="connsiteX2" fmla="*/ 0 w 102869"/>
                      <a:gd name="connsiteY2" fmla="*/ 330327 h 660654"/>
                      <a:gd name="connsiteX3" fmla="*/ 51435 w 102869"/>
                      <a:gd name="connsiteY3" fmla="*/ 0 h 660654"/>
                      <a:gd name="connsiteX4" fmla="*/ 102870 w 102869"/>
                      <a:gd name="connsiteY4" fmla="*/ 330327 h 660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869" h="660654">
                        <a:moveTo>
                          <a:pt x="102870" y="330327"/>
                        </a:moveTo>
                        <a:cubicBezTo>
                          <a:pt x="102870" y="512826"/>
                          <a:pt x="51435" y="660654"/>
                          <a:pt x="51435" y="660654"/>
                        </a:cubicBezTo>
                        <a:cubicBezTo>
                          <a:pt x="51435" y="660654"/>
                          <a:pt x="0" y="512731"/>
                          <a:pt x="0" y="330327"/>
                        </a:cubicBezTo>
                        <a:cubicBezTo>
                          <a:pt x="0" y="147828"/>
                          <a:pt x="23051" y="0"/>
                          <a:pt x="51435" y="0"/>
                        </a:cubicBezTo>
                        <a:cubicBezTo>
                          <a:pt x="79820" y="0"/>
                          <a:pt x="102870" y="147923"/>
                          <a:pt x="102870" y="330327"/>
                        </a:cubicBezTo>
                        <a:close/>
                      </a:path>
                    </a:pathLst>
                  </a:custGeom>
                  <a:solidFill>
                    <a:srgbClr val="FFCE98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49703FCE-9B6C-8535-D264-4AEBF3C2B853}"/>
                    </a:ext>
                  </a:extLst>
                </p:cNvPr>
                <p:cNvSpPr/>
                <p:nvPr/>
              </p:nvSpPr>
              <p:spPr>
                <a:xfrm>
                  <a:off x="9088849" y="8465819"/>
                  <a:ext cx="151828" cy="31622"/>
                </a:xfrm>
                <a:custGeom>
                  <a:avLst/>
                  <a:gdLst>
                    <a:gd name="connsiteX0" fmla="*/ 0 w 151828"/>
                    <a:gd name="connsiteY0" fmla="*/ 0 h 31622"/>
                    <a:gd name="connsiteX1" fmla="*/ 151829 w 151828"/>
                    <a:gd name="connsiteY1" fmla="*/ 0 h 31622"/>
                    <a:gd name="connsiteX2" fmla="*/ 151829 w 151828"/>
                    <a:gd name="connsiteY2" fmla="*/ 31623 h 31622"/>
                    <a:gd name="connsiteX3" fmla="*/ 0 w 151828"/>
                    <a:gd name="connsiteY3" fmla="*/ 31623 h 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1828" h="31622">
                      <a:moveTo>
                        <a:pt x="0" y="0"/>
                      </a:moveTo>
                      <a:lnTo>
                        <a:pt x="151829" y="0"/>
                      </a:lnTo>
                      <a:lnTo>
                        <a:pt x="151829" y="31623"/>
                      </a:lnTo>
                      <a:lnTo>
                        <a:pt x="0" y="31623"/>
                      </a:lnTo>
                      <a:close/>
                    </a:path>
                  </a:pathLst>
                </a:custGeom>
                <a:solidFill>
                  <a:srgbClr val="9073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709FE7A8-91BB-D839-426F-24D52E92DF20}"/>
                    </a:ext>
                  </a:extLst>
                </p:cNvPr>
                <p:cNvSpPr/>
                <p:nvPr/>
              </p:nvSpPr>
              <p:spPr>
                <a:xfrm>
                  <a:off x="9071323" y="8426481"/>
                  <a:ext cx="186785" cy="44767"/>
                </a:xfrm>
                <a:custGeom>
                  <a:avLst/>
                  <a:gdLst>
                    <a:gd name="connsiteX0" fmla="*/ 0 w 186785"/>
                    <a:gd name="connsiteY0" fmla="*/ 0 h 44767"/>
                    <a:gd name="connsiteX1" fmla="*/ 186785 w 186785"/>
                    <a:gd name="connsiteY1" fmla="*/ 0 h 44767"/>
                    <a:gd name="connsiteX2" fmla="*/ 186785 w 186785"/>
                    <a:gd name="connsiteY2" fmla="*/ 44767 h 44767"/>
                    <a:gd name="connsiteX3" fmla="*/ 0 w 186785"/>
                    <a:gd name="connsiteY3" fmla="*/ 44767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6785" h="44767">
                      <a:moveTo>
                        <a:pt x="0" y="0"/>
                      </a:moveTo>
                      <a:lnTo>
                        <a:pt x="186785" y="0"/>
                      </a:lnTo>
                      <a:lnTo>
                        <a:pt x="186785" y="44767"/>
                      </a:lnTo>
                      <a:lnTo>
                        <a:pt x="0" y="44767"/>
                      </a:lnTo>
                      <a:close/>
                    </a:path>
                  </a:pathLst>
                </a:custGeom>
                <a:solidFill>
                  <a:srgbClr val="3500B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662B7591-0D85-811D-F5A7-4A1FB5022E65}"/>
                    </a:ext>
                  </a:extLst>
                </p:cNvPr>
                <p:cNvSpPr/>
                <p:nvPr/>
              </p:nvSpPr>
              <p:spPr>
                <a:xfrm>
                  <a:off x="9053512" y="7904415"/>
                  <a:ext cx="222490" cy="535209"/>
                </a:xfrm>
                <a:custGeom>
                  <a:avLst/>
                  <a:gdLst>
                    <a:gd name="connsiteX0" fmla="*/ 110966 w 222490"/>
                    <a:gd name="connsiteY0" fmla="*/ 0 h 535209"/>
                    <a:gd name="connsiteX1" fmla="*/ 221933 w 222490"/>
                    <a:gd name="connsiteY1" fmla="*/ 535210 h 535209"/>
                    <a:gd name="connsiteX2" fmla="*/ 0 w 222490"/>
                    <a:gd name="connsiteY2" fmla="*/ 535210 h 535209"/>
                    <a:gd name="connsiteX3" fmla="*/ 110966 w 222490"/>
                    <a:gd name="connsiteY3" fmla="*/ 0 h 535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2490" h="535209">
                      <a:moveTo>
                        <a:pt x="110966" y="0"/>
                      </a:moveTo>
                      <a:cubicBezTo>
                        <a:pt x="171260" y="0"/>
                        <a:pt x="228791" y="315944"/>
                        <a:pt x="221933" y="535210"/>
                      </a:cubicBezTo>
                      <a:lnTo>
                        <a:pt x="0" y="535210"/>
                      </a:lnTo>
                      <a:cubicBezTo>
                        <a:pt x="762" y="308039"/>
                        <a:pt x="50578" y="0"/>
                        <a:pt x="110966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6CC89F77-BA01-C551-0F7B-DCEE967C6064}"/>
                    </a:ext>
                  </a:extLst>
                </p:cNvPr>
                <p:cNvSpPr/>
                <p:nvPr/>
              </p:nvSpPr>
              <p:spPr>
                <a:xfrm>
                  <a:off x="9164478" y="7904415"/>
                  <a:ext cx="111523" cy="535209"/>
                </a:xfrm>
                <a:custGeom>
                  <a:avLst/>
                  <a:gdLst>
                    <a:gd name="connsiteX0" fmla="*/ 0 w 111523"/>
                    <a:gd name="connsiteY0" fmla="*/ 0 h 535209"/>
                    <a:gd name="connsiteX1" fmla="*/ 110966 w 111523"/>
                    <a:gd name="connsiteY1" fmla="*/ 535210 h 535209"/>
                    <a:gd name="connsiteX2" fmla="*/ 191 w 111523"/>
                    <a:gd name="connsiteY2" fmla="*/ 535210 h 535209"/>
                    <a:gd name="connsiteX3" fmla="*/ 0 w 111523"/>
                    <a:gd name="connsiteY3" fmla="*/ 0 h 535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523" h="535209">
                      <a:moveTo>
                        <a:pt x="0" y="0"/>
                      </a:moveTo>
                      <a:cubicBezTo>
                        <a:pt x="60293" y="0"/>
                        <a:pt x="117824" y="315944"/>
                        <a:pt x="110966" y="535210"/>
                      </a:cubicBezTo>
                      <a:lnTo>
                        <a:pt x="191" y="535210"/>
                      </a:lnTo>
                      <a:cubicBezTo>
                        <a:pt x="191" y="535210"/>
                        <a:pt x="191" y="41243"/>
                        <a:pt x="0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86" name="Graphic 71">
                <a:extLst>
                  <a:ext uri="{FF2B5EF4-FFF2-40B4-BE49-F238E27FC236}">
                    <a16:creationId xmlns:a16="http://schemas.microsoft.com/office/drawing/2014/main" id="{E09C7A3E-0D2A-2B04-A88A-A8BFAF05E662}"/>
                  </a:ext>
                </a:extLst>
              </p:cNvPr>
              <p:cNvGrpSpPr/>
              <p:nvPr/>
            </p:nvGrpSpPr>
            <p:grpSpPr>
              <a:xfrm>
                <a:off x="11452764" y="7904415"/>
                <a:ext cx="300132" cy="1160335"/>
                <a:chOff x="11452764" y="7904415"/>
                <a:chExt cx="300132" cy="1160335"/>
              </a:xfrm>
            </p:grpSpPr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697C0CFA-F59B-CE59-B208-4E6C9019460C}"/>
                    </a:ext>
                  </a:extLst>
                </p:cNvPr>
                <p:cNvSpPr/>
                <p:nvPr/>
              </p:nvSpPr>
              <p:spPr>
                <a:xfrm>
                  <a:off x="11452764" y="8033765"/>
                  <a:ext cx="173164" cy="332517"/>
                </a:xfrm>
                <a:custGeom>
                  <a:avLst/>
                  <a:gdLst>
                    <a:gd name="connsiteX0" fmla="*/ 0 w 173164"/>
                    <a:gd name="connsiteY0" fmla="*/ 332518 h 332517"/>
                    <a:gd name="connsiteX1" fmla="*/ 173165 w 173164"/>
                    <a:gd name="connsiteY1" fmla="*/ 332518 h 332517"/>
                    <a:gd name="connsiteX2" fmla="*/ 166497 w 173164"/>
                    <a:gd name="connsiteY2" fmla="*/ 134302 h 332517"/>
                    <a:gd name="connsiteX3" fmla="*/ 95 w 173164"/>
                    <a:gd name="connsiteY3" fmla="*/ 0 h 332517"/>
                    <a:gd name="connsiteX4" fmla="*/ 95 w 173164"/>
                    <a:gd name="connsiteY4" fmla="*/ 332518 h 332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164" h="332517">
                      <a:moveTo>
                        <a:pt x="0" y="332518"/>
                      </a:moveTo>
                      <a:cubicBezTo>
                        <a:pt x="46006" y="274034"/>
                        <a:pt x="103727" y="274034"/>
                        <a:pt x="173165" y="332518"/>
                      </a:cubicBezTo>
                      <a:lnTo>
                        <a:pt x="166497" y="134302"/>
                      </a:lnTo>
                      <a:cubicBezTo>
                        <a:pt x="112585" y="116205"/>
                        <a:pt x="56959" y="70104"/>
                        <a:pt x="95" y="0"/>
                      </a:cubicBezTo>
                      <a:lnTo>
                        <a:pt x="95" y="332518"/>
                      </a:ln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3E14655D-995B-5B3F-3DC2-D0FEF741B3DB}"/>
                    </a:ext>
                  </a:extLst>
                </p:cNvPr>
                <p:cNvSpPr/>
                <p:nvPr/>
              </p:nvSpPr>
              <p:spPr>
                <a:xfrm>
                  <a:off x="11452859" y="8033670"/>
                  <a:ext cx="173069" cy="332517"/>
                </a:xfrm>
                <a:custGeom>
                  <a:avLst/>
                  <a:gdLst>
                    <a:gd name="connsiteX0" fmla="*/ 56197 w 173069"/>
                    <a:gd name="connsiteY0" fmla="*/ 291560 h 332517"/>
                    <a:gd name="connsiteX1" fmla="*/ 173069 w 173069"/>
                    <a:gd name="connsiteY1" fmla="*/ 332518 h 332517"/>
                    <a:gd name="connsiteX2" fmla="*/ 166402 w 173069"/>
                    <a:gd name="connsiteY2" fmla="*/ 134302 h 332517"/>
                    <a:gd name="connsiteX3" fmla="*/ 58103 w 173069"/>
                    <a:gd name="connsiteY3" fmla="*/ 63532 h 332517"/>
                    <a:gd name="connsiteX4" fmla="*/ 0 w 173069"/>
                    <a:gd name="connsiteY4" fmla="*/ 0 h 332517"/>
                    <a:gd name="connsiteX5" fmla="*/ 56293 w 173069"/>
                    <a:gd name="connsiteY5" fmla="*/ 291560 h 332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3069" h="332517">
                      <a:moveTo>
                        <a:pt x="56197" y="291560"/>
                      </a:moveTo>
                      <a:cubicBezTo>
                        <a:pt x="90488" y="282226"/>
                        <a:pt x="129445" y="295846"/>
                        <a:pt x="173069" y="332518"/>
                      </a:cubicBezTo>
                      <a:lnTo>
                        <a:pt x="166402" y="134302"/>
                      </a:lnTo>
                      <a:cubicBezTo>
                        <a:pt x="130969" y="122396"/>
                        <a:pt x="94869" y="98488"/>
                        <a:pt x="58103" y="63532"/>
                      </a:cubicBezTo>
                      <a:cubicBezTo>
                        <a:pt x="38862" y="45244"/>
                        <a:pt x="19526" y="24003"/>
                        <a:pt x="0" y="0"/>
                      </a:cubicBezTo>
                      <a:cubicBezTo>
                        <a:pt x="0" y="0"/>
                        <a:pt x="31052" y="140494"/>
                        <a:pt x="56293" y="291560"/>
                      </a:cubicBezTo>
                      <a:close/>
                    </a:path>
                  </a:pathLst>
                </a:custGeom>
                <a:solidFill>
                  <a:srgbClr val="3D3936">
                    <a:alpha val="3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89" name="Graphic 71">
                  <a:extLst>
                    <a:ext uri="{FF2B5EF4-FFF2-40B4-BE49-F238E27FC236}">
                      <a16:creationId xmlns:a16="http://schemas.microsoft.com/office/drawing/2014/main" id="{12B4B62C-1ACD-7061-770A-ACD8D05EBCDB}"/>
                    </a:ext>
                  </a:extLst>
                </p:cNvPr>
                <p:cNvGrpSpPr/>
                <p:nvPr/>
              </p:nvGrpSpPr>
              <p:grpSpPr>
                <a:xfrm>
                  <a:off x="11565826" y="8022335"/>
                  <a:ext cx="151828" cy="1042416"/>
                  <a:chOff x="11565826" y="8022335"/>
                  <a:chExt cx="151828" cy="1042416"/>
                </a:xfrm>
              </p:grpSpPr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ED672D5D-8293-D27D-817B-4CCE9BE1B781}"/>
                      </a:ext>
                    </a:extLst>
                  </p:cNvPr>
                  <p:cNvSpPr/>
                  <p:nvPr/>
                </p:nvSpPr>
                <p:spPr>
                  <a:xfrm>
                    <a:off x="11565826" y="8022335"/>
                    <a:ext cx="151828" cy="1042416"/>
                  </a:xfrm>
                  <a:custGeom>
                    <a:avLst/>
                    <a:gdLst>
                      <a:gd name="connsiteX0" fmla="*/ 0 w 151828"/>
                      <a:gd name="connsiteY0" fmla="*/ 521208 h 1042416"/>
                      <a:gd name="connsiteX1" fmla="*/ 75914 w 151828"/>
                      <a:gd name="connsiteY1" fmla="*/ 1042416 h 1042416"/>
                      <a:gd name="connsiteX2" fmla="*/ 151829 w 151828"/>
                      <a:gd name="connsiteY2" fmla="*/ 521208 h 1042416"/>
                      <a:gd name="connsiteX3" fmla="*/ 75914 w 151828"/>
                      <a:gd name="connsiteY3" fmla="*/ 0 h 1042416"/>
                      <a:gd name="connsiteX4" fmla="*/ 0 w 151828"/>
                      <a:gd name="connsiteY4" fmla="*/ 521208 h 1042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828" h="1042416">
                        <a:moveTo>
                          <a:pt x="0" y="521208"/>
                        </a:moveTo>
                        <a:cubicBezTo>
                          <a:pt x="0" y="809054"/>
                          <a:pt x="75914" y="1042416"/>
                          <a:pt x="75914" y="1042416"/>
                        </a:cubicBezTo>
                        <a:cubicBezTo>
                          <a:pt x="75914" y="1042416"/>
                          <a:pt x="151829" y="809054"/>
                          <a:pt x="151829" y="521208"/>
                        </a:cubicBezTo>
                        <a:cubicBezTo>
                          <a:pt x="151829" y="233363"/>
                          <a:pt x="117824" y="0"/>
                          <a:pt x="75914" y="0"/>
                        </a:cubicBezTo>
                        <a:cubicBezTo>
                          <a:pt x="34004" y="0"/>
                          <a:pt x="0" y="233363"/>
                          <a:pt x="0" y="521208"/>
                        </a:cubicBezTo>
                        <a:close/>
                      </a:path>
                    </a:pathLst>
                  </a:custGeom>
                  <a:solidFill>
                    <a:srgbClr val="FF9E3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1378D320-BBA7-DC55-C784-85D01B7923CE}"/>
                      </a:ext>
                    </a:extLst>
                  </p:cNvPr>
                  <p:cNvSpPr/>
                  <p:nvPr/>
                </p:nvSpPr>
                <p:spPr>
                  <a:xfrm>
                    <a:off x="11578684" y="8022335"/>
                    <a:ext cx="127635" cy="844295"/>
                  </a:xfrm>
                  <a:custGeom>
                    <a:avLst/>
                    <a:gdLst>
                      <a:gd name="connsiteX0" fmla="*/ 0 w 127635"/>
                      <a:gd name="connsiteY0" fmla="*/ 422148 h 844295"/>
                      <a:gd name="connsiteX1" fmla="*/ 63818 w 127635"/>
                      <a:gd name="connsiteY1" fmla="*/ 844296 h 844295"/>
                      <a:gd name="connsiteX2" fmla="*/ 127635 w 127635"/>
                      <a:gd name="connsiteY2" fmla="*/ 422148 h 844295"/>
                      <a:gd name="connsiteX3" fmla="*/ 63818 w 127635"/>
                      <a:gd name="connsiteY3" fmla="*/ 0 h 844295"/>
                      <a:gd name="connsiteX4" fmla="*/ 0 w 127635"/>
                      <a:gd name="connsiteY4" fmla="*/ 422148 h 844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7635" h="844295">
                        <a:moveTo>
                          <a:pt x="0" y="422148"/>
                        </a:moveTo>
                        <a:cubicBezTo>
                          <a:pt x="0" y="655320"/>
                          <a:pt x="63818" y="844296"/>
                          <a:pt x="63818" y="844296"/>
                        </a:cubicBezTo>
                        <a:cubicBezTo>
                          <a:pt x="63818" y="844296"/>
                          <a:pt x="127635" y="655320"/>
                          <a:pt x="127635" y="422148"/>
                        </a:cubicBezTo>
                        <a:cubicBezTo>
                          <a:pt x="127635" y="188976"/>
                          <a:pt x="99060" y="0"/>
                          <a:pt x="63818" y="0"/>
                        </a:cubicBezTo>
                        <a:cubicBezTo>
                          <a:pt x="28575" y="0"/>
                          <a:pt x="0" y="188976"/>
                          <a:pt x="0" y="422148"/>
                        </a:cubicBezTo>
                        <a:close/>
                      </a:path>
                    </a:pathLst>
                  </a:custGeom>
                  <a:solidFill>
                    <a:srgbClr val="FFBB6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2" name="Freeform: Shape 91">
                    <a:extLst>
                      <a:ext uri="{FF2B5EF4-FFF2-40B4-BE49-F238E27FC236}">
                        <a16:creationId xmlns:a16="http://schemas.microsoft.com/office/drawing/2014/main" id="{2B486E83-D463-E49A-5BAD-44F75E908132}"/>
                      </a:ext>
                    </a:extLst>
                  </p:cNvPr>
                  <p:cNvSpPr/>
                  <p:nvPr/>
                </p:nvSpPr>
                <p:spPr>
                  <a:xfrm>
                    <a:off x="11590495" y="8022335"/>
                    <a:ext cx="102869" cy="660654"/>
                  </a:xfrm>
                  <a:custGeom>
                    <a:avLst/>
                    <a:gdLst>
                      <a:gd name="connsiteX0" fmla="*/ 0 w 102869"/>
                      <a:gd name="connsiteY0" fmla="*/ 330327 h 660654"/>
                      <a:gd name="connsiteX1" fmla="*/ 51435 w 102869"/>
                      <a:gd name="connsiteY1" fmla="*/ 660654 h 660654"/>
                      <a:gd name="connsiteX2" fmla="*/ 102870 w 102869"/>
                      <a:gd name="connsiteY2" fmla="*/ 330327 h 660654"/>
                      <a:gd name="connsiteX3" fmla="*/ 51435 w 102869"/>
                      <a:gd name="connsiteY3" fmla="*/ 0 h 660654"/>
                      <a:gd name="connsiteX4" fmla="*/ 0 w 102869"/>
                      <a:gd name="connsiteY4" fmla="*/ 330327 h 660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869" h="660654">
                        <a:moveTo>
                          <a:pt x="0" y="330327"/>
                        </a:moveTo>
                        <a:cubicBezTo>
                          <a:pt x="0" y="512826"/>
                          <a:pt x="51435" y="660654"/>
                          <a:pt x="51435" y="660654"/>
                        </a:cubicBezTo>
                        <a:cubicBezTo>
                          <a:pt x="51435" y="660654"/>
                          <a:pt x="102870" y="512731"/>
                          <a:pt x="102870" y="330327"/>
                        </a:cubicBezTo>
                        <a:cubicBezTo>
                          <a:pt x="102870" y="147923"/>
                          <a:pt x="79820" y="0"/>
                          <a:pt x="51435" y="0"/>
                        </a:cubicBezTo>
                        <a:cubicBezTo>
                          <a:pt x="23050" y="0"/>
                          <a:pt x="0" y="147923"/>
                          <a:pt x="0" y="330327"/>
                        </a:cubicBezTo>
                        <a:close/>
                      </a:path>
                    </a:pathLst>
                  </a:custGeom>
                  <a:solidFill>
                    <a:srgbClr val="FFCE98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C26142FD-6A13-53D9-B5AA-C55CBAD6D46C}"/>
                    </a:ext>
                  </a:extLst>
                </p:cNvPr>
                <p:cNvSpPr/>
                <p:nvPr/>
              </p:nvSpPr>
              <p:spPr>
                <a:xfrm rot="10800000">
                  <a:off x="11565826" y="8465819"/>
                  <a:ext cx="151828" cy="31622"/>
                </a:xfrm>
                <a:custGeom>
                  <a:avLst/>
                  <a:gdLst>
                    <a:gd name="connsiteX0" fmla="*/ 0 w 151828"/>
                    <a:gd name="connsiteY0" fmla="*/ 0 h 31622"/>
                    <a:gd name="connsiteX1" fmla="*/ 151829 w 151828"/>
                    <a:gd name="connsiteY1" fmla="*/ 0 h 31622"/>
                    <a:gd name="connsiteX2" fmla="*/ 151829 w 151828"/>
                    <a:gd name="connsiteY2" fmla="*/ 31623 h 31622"/>
                    <a:gd name="connsiteX3" fmla="*/ 0 w 151828"/>
                    <a:gd name="connsiteY3" fmla="*/ 31623 h 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1828" h="31622">
                      <a:moveTo>
                        <a:pt x="0" y="0"/>
                      </a:moveTo>
                      <a:lnTo>
                        <a:pt x="151829" y="0"/>
                      </a:lnTo>
                      <a:lnTo>
                        <a:pt x="151829" y="31623"/>
                      </a:lnTo>
                      <a:lnTo>
                        <a:pt x="0" y="31623"/>
                      </a:lnTo>
                      <a:close/>
                    </a:path>
                  </a:pathLst>
                </a:custGeom>
                <a:solidFill>
                  <a:srgbClr val="9073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01BF599E-58EC-044C-912E-4BB51AE707B3}"/>
                    </a:ext>
                  </a:extLst>
                </p:cNvPr>
                <p:cNvSpPr/>
                <p:nvPr/>
              </p:nvSpPr>
              <p:spPr>
                <a:xfrm rot="10800000">
                  <a:off x="11548395" y="8426386"/>
                  <a:ext cx="186785" cy="44767"/>
                </a:xfrm>
                <a:custGeom>
                  <a:avLst/>
                  <a:gdLst>
                    <a:gd name="connsiteX0" fmla="*/ 0 w 186785"/>
                    <a:gd name="connsiteY0" fmla="*/ 0 h 44767"/>
                    <a:gd name="connsiteX1" fmla="*/ 186785 w 186785"/>
                    <a:gd name="connsiteY1" fmla="*/ 0 h 44767"/>
                    <a:gd name="connsiteX2" fmla="*/ 186785 w 186785"/>
                    <a:gd name="connsiteY2" fmla="*/ 44767 h 44767"/>
                    <a:gd name="connsiteX3" fmla="*/ 0 w 186785"/>
                    <a:gd name="connsiteY3" fmla="*/ 44767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6785" h="44767">
                      <a:moveTo>
                        <a:pt x="0" y="0"/>
                      </a:moveTo>
                      <a:lnTo>
                        <a:pt x="186785" y="0"/>
                      </a:lnTo>
                      <a:lnTo>
                        <a:pt x="186785" y="44767"/>
                      </a:lnTo>
                      <a:lnTo>
                        <a:pt x="0" y="44767"/>
                      </a:lnTo>
                      <a:close/>
                    </a:path>
                  </a:pathLst>
                </a:custGeom>
                <a:solidFill>
                  <a:srgbClr val="3500B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7C94EFC2-C8BD-CCE2-D4BF-49B1068AE913}"/>
                    </a:ext>
                  </a:extLst>
                </p:cNvPr>
                <p:cNvSpPr/>
                <p:nvPr/>
              </p:nvSpPr>
              <p:spPr>
                <a:xfrm>
                  <a:off x="11530502" y="7904415"/>
                  <a:ext cx="222394" cy="535209"/>
                </a:xfrm>
                <a:custGeom>
                  <a:avLst/>
                  <a:gdLst>
                    <a:gd name="connsiteX0" fmla="*/ 111524 w 222394"/>
                    <a:gd name="connsiteY0" fmla="*/ 0 h 535209"/>
                    <a:gd name="connsiteX1" fmla="*/ 557 w 222394"/>
                    <a:gd name="connsiteY1" fmla="*/ 535210 h 535209"/>
                    <a:gd name="connsiteX2" fmla="*/ 222395 w 222394"/>
                    <a:gd name="connsiteY2" fmla="*/ 535210 h 535209"/>
                    <a:gd name="connsiteX3" fmla="*/ 111429 w 222394"/>
                    <a:gd name="connsiteY3" fmla="*/ 0 h 535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2394" h="535209">
                      <a:moveTo>
                        <a:pt x="111524" y="0"/>
                      </a:moveTo>
                      <a:cubicBezTo>
                        <a:pt x="51231" y="0"/>
                        <a:pt x="-6300" y="315944"/>
                        <a:pt x="557" y="535210"/>
                      </a:cubicBezTo>
                      <a:lnTo>
                        <a:pt x="222395" y="535210"/>
                      </a:lnTo>
                      <a:cubicBezTo>
                        <a:pt x="221633" y="308039"/>
                        <a:pt x="171817" y="0"/>
                        <a:pt x="111429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5C86E39A-0DDB-6186-166A-F33F8BAD15EC}"/>
                    </a:ext>
                  </a:extLst>
                </p:cNvPr>
                <p:cNvSpPr/>
                <p:nvPr/>
              </p:nvSpPr>
              <p:spPr>
                <a:xfrm>
                  <a:off x="11530502" y="7904415"/>
                  <a:ext cx="111523" cy="535209"/>
                </a:xfrm>
                <a:custGeom>
                  <a:avLst/>
                  <a:gdLst>
                    <a:gd name="connsiteX0" fmla="*/ 111524 w 111523"/>
                    <a:gd name="connsiteY0" fmla="*/ 0 h 535209"/>
                    <a:gd name="connsiteX1" fmla="*/ 557 w 111523"/>
                    <a:gd name="connsiteY1" fmla="*/ 535210 h 535209"/>
                    <a:gd name="connsiteX2" fmla="*/ 111333 w 111523"/>
                    <a:gd name="connsiteY2" fmla="*/ 535210 h 535209"/>
                    <a:gd name="connsiteX3" fmla="*/ 111524 w 111523"/>
                    <a:gd name="connsiteY3" fmla="*/ 0 h 535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523" h="535209">
                      <a:moveTo>
                        <a:pt x="111524" y="0"/>
                      </a:moveTo>
                      <a:cubicBezTo>
                        <a:pt x="51231" y="0"/>
                        <a:pt x="-6300" y="315944"/>
                        <a:pt x="557" y="535210"/>
                      </a:cubicBezTo>
                      <a:lnTo>
                        <a:pt x="111333" y="535210"/>
                      </a:lnTo>
                      <a:cubicBezTo>
                        <a:pt x="111333" y="535210"/>
                        <a:pt x="111333" y="41243"/>
                        <a:pt x="111524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7" name="Graphic 71">
                <a:extLst>
                  <a:ext uri="{FF2B5EF4-FFF2-40B4-BE49-F238E27FC236}">
                    <a16:creationId xmlns:a16="http://schemas.microsoft.com/office/drawing/2014/main" id="{550104A9-3901-E0DF-C0DC-4DE4256667D9}"/>
                  </a:ext>
                </a:extLst>
              </p:cNvPr>
              <p:cNvGrpSpPr/>
              <p:nvPr/>
            </p:nvGrpSpPr>
            <p:grpSpPr>
              <a:xfrm>
                <a:off x="9352120" y="7573327"/>
                <a:ext cx="2100643" cy="1213675"/>
                <a:chOff x="9352120" y="7573327"/>
                <a:chExt cx="2100643" cy="1213675"/>
              </a:xfrm>
            </p:grpSpPr>
            <p:grpSp>
              <p:nvGrpSpPr>
                <p:cNvPr id="98" name="Graphic 71">
                  <a:extLst>
                    <a:ext uri="{FF2B5EF4-FFF2-40B4-BE49-F238E27FC236}">
                      <a16:creationId xmlns:a16="http://schemas.microsoft.com/office/drawing/2014/main" id="{B5187E0E-498E-034A-89A7-17D4F104162B}"/>
                    </a:ext>
                  </a:extLst>
                </p:cNvPr>
                <p:cNvGrpSpPr/>
                <p:nvPr/>
              </p:nvGrpSpPr>
              <p:grpSpPr>
                <a:xfrm>
                  <a:off x="9352120" y="7573327"/>
                  <a:ext cx="2100643" cy="1213580"/>
                  <a:chOff x="9352120" y="7573327"/>
                  <a:chExt cx="2100643" cy="1213580"/>
                </a:xfrm>
              </p:grpSpPr>
              <p:sp>
                <p:nvSpPr>
                  <p:cNvPr id="99" name="Freeform: Shape 98">
                    <a:extLst>
                      <a:ext uri="{FF2B5EF4-FFF2-40B4-BE49-F238E27FC236}">
                        <a16:creationId xmlns:a16="http://schemas.microsoft.com/office/drawing/2014/main" id="{7A6ACF8D-BF90-2F0B-51E6-FF21B54BF6B5}"/>
                      </a:ext>
                    </a:extLst>
                  </p:cNvPr>
                  <p:cNvSpPr/>
                  <p:nvPr/>
                </p:nvSpPr>
                <p:spPr>
                  <a:xfrm>
                    <a:off x="9352120" y="7573327"/>
                    <a:ext cx="2100643" cy="1201769"/>
                  </a:xfrm>
                  <a:custGeom>
                    <a:avLst/>
                    <a:gdLst>
                      <a:gd name="connsiteX0" fmla="*/ 2038255 w 2100643"/>
                      <a:gd name="connsiteY0" fmla="*/ 0 h 1201769"/>
                      <a:gd name="connsiteX1" fmla="*/ 2100644 w 2100643"/>
                      <a:gd name="connsiteY1" fmla="*/ 62389 h 1201769"/>
                      <a:gd name="connsiteX2" fmla="*/ 2100644 w 2100643"/>
                      <a:gd name="connsiteY2" fmla="*/ 1139381 h 1201769"/>
                      <a:gd name="connsiteX3" fmla="*/ 2038255 w 2100643"/>
                      <a:gd name="connsiteY3" fmla="*/ 1201769 h 1201769"/>
                      <a:gd name="connsiteX4" fmla="*/ 62389 w 2100643"/>
                      <a:gd name="connsiteY4" fmla="*/ 1201769 h 1201769"/>
                      <a:gd name="connsiteX5" fmla="*/ 0 w 2100643"/>
                      <a:gd name="connsiteY5" fmla="*/ 1139381 h 1201769"/>
                      <a:gd name="connsiteX6" fmla="*/ 0 w 2100643"/>
                      <a:gd name="connsiteY6" fmla="*/ 62389 h 1201769"/>
                      <a:gd name="connsiteX7" fmla="*/ 62389 w 2100643"/>
                      <a:gd name="connsiteY7" fmla="*/ 0 h 1201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00643" h="1201769">
                        <a:moveTo>
                          <a:pt x="2038255" y="0"/>
                        </a:moveTo>
                        <a:cubicBezTo>
                          <a:pt x="2072711" y="0"/>
                          <a:pt x="2100644" y="27932"/>
                          <a:pt x="2100644" y="62389"/>
                        </a:cubicBezTo>
                        <a:lnTo>
                          <a:pt x="2100644" y="1139381"/>
                        </a:lnTo>
                        <a:cubicBezTo>
                          <a:pt x="2100644" y="1173837"/>
                          <a:pt x="2072711" y="1201769"/>
                          <a:pt x="2038255" y="1201769"/>
                        </a:cubicBezTo>
                        <a:lnTo>
                          <a:pt x="62389" y="1201769"/>
                        </a:lnTo>
                        <a:cubicBezTo>
                          <a:pt x="27932" y="1201769"/>
                          <a:pt x="0" y="1173837"/>
                          <a:pt x="0" y="1139381"/>
                        </a:cubicBezTo>
                        <a:lnTo>
                          <a:pt x="0" y="62389"/>
                        </a:lnTo>
                        <a:cubicBezTo>
                          <a:pt x="0" y="27932"/>
                          <a:pt x="27932" y="0"/>
                          <a:pt x="62389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00" name="Freeform: Shape 99">
                    <a:extLst>
                      <a:ext uri="{FF2B5EF4-FFF2-40B4-BE49-F238E27FC236}">
                        <a16:creationId xmlns:a16="http://schemas.microsoft.com/office/drawing/2014/main" id="{01A63C58-5737-EF63-B9F3-567244CE64F7}"/>
                      </a:ext>
                    </a:extLst>
                  </p:cNvPr>
                  <p:cNvSpPr/>
                  <p:nvPr/>
                </p:nvSpPr>
                <p:spPr>
                  <a:xfrm>
                    <a:off x="9352120" y="7573327"/>
                    <a:ext cx="2100643" cy="175259"/>
                  </a:xfrm>
                  <a:custGeom>
                    <a:avLst/>
                    <a:gdLst>
                      <a:gd name="connsiteX0" fmla="*/ 0 w 2100643"/>
                      <a:gd name="connsiteY0" fmla="*/ 175260 h 175259"/>
                      <a:gd name="connsiteX1" fmla="*/ 0 w 2100643"/>
                      <a:gd name="connsiteY1" fmla="*/ 69247 h 175259"/>
                      <a:gd name="connsiteX2" fmla="*/ 56197 w 2100643"/>
                      <a:gd name="connsiteY2" fmla="*/ 0 h 175259"/>
                      <a:gd name="connsiteX3" fmla="*/ 2044446 w 2100643"/>
                      <a:gd name="connsiteY3" fmla="*/ 0 h 175259"/>
                      <a:gd name="connsiteX4" fmla="*/ 2100644 w 2100643"/>
                      <a:gd name="connsiteY4" fmla="*/ 69247 h 175259"/>
                      <a:gd name="connsiteX5" fmla="*/ 2100644 w 2100643"/>
                      <a:gd name="connsiteY5" fmla="*/ 175260 h 175259"/>
                      <a:gd name="connsiteX6" fmla="*/ 0 w 2100643"/>
                      <a:gd name="connsiteY6" fmla="*/ 175260 h 175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00643" h="175259">
                        <a:moveTo>
                          <a:pt x="0" y="175260"/>
                        </a:moveTo>
                        <a:lnTo>
                          <a:pt x="0" y="69247"/>
                        </a:lnTo>
                        <a:cubicBezTo>
                          <a:pt x="0" y="31147"/>
                          <a:pt x="25241" y="0"/>
                          <a:pt x="56197" y="0"/>
                        </a:cubicBezTo>
                        <a:lnTo>
                          <a:pt x="2044446" y="0"/>
                        </a:lnTo>
                        <a:cubicBezTo>
                          <a:pt x="2075307" y="0"/>
                          <a:pt x="2100644" y="31147"/>
                          <a:pt x="2100644" y="69247"/>
                        </a:cubicBezTo>
                        <a:lnTo>
                          <a:pt x="2100644" y="175260"/>
                        </a:lnTo>
                        <a:lnTo>
                          <a:pt x="0" y="175260"/>
                        </a:ln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01" name="Freeform: Shape 100">
                    <a:extLst>
                      <a:ext uri="{FF2B5EF4-FFF2-40B4-BE49-F238E27FC236}">
                        <a16:creationId xmlns:a16="http://schemas.microsoft.com/office/drawing/2014/main" id="{62C2D91E-D18E-8E38-AAB5-2D0360D73269}"/>
                      </a:ext>
                    </a:extLst>
                  </p:cNvPr>
                  <p:cNvSpPr/>
                  <p:nvPr/>
                </p:nvSpPr>
                <p:spPr>
                  <a:xfrm>
                    <a:off x="9352120" y="8611647"/>
                    <a:ext cx="2100643" cy="175260"/>
                  </a:xfrm>
                  <a:custGeom>
                    <a:avLst/>
                    <a:gdLst>
                      <a:gd name="connsiteX0" fmla="*/ 0 w 2100643"/>
                      <a:gd name="connsiteY0" fmla="*/ 0 h 175260"/>
                      <a:gd name="connsiteX1" fmla="*/ 0 w 2100643"/>
                      <a:gd name="connsiteY1" fmla="*/ 106013 h 175260"/>
                      <a:gd name="connsiteX2" fmla="*/ 56197 w 2100643"/>
                      <a:gd name="connsiteY2" fmla="*/ 175260 h 175260"/>
                      <a:gd name="connsiteX3" fmla="*/ 2044446 w 2100643"/>
                      <a:gd name="connsiteY3" fmla="*/ 175260 h 175260"/>
                      <a:gd name="connsiteX4" fmla="*/ 2100644 w 2100643"/>
                      <a:gd name="connsiteY4" fmla="*/ 106013 h 175260"/>
                      <a:gd name="connsiteX5" fmla="*/ 2100644 w 2100643"/>
                      <a:gd name="connsiteY5" fmla="*/ 0 h 175260"/>
                      <a:gd name="connsiteX6" fmla="*/ 0 w 2100643"/>
                      <a:gd name="connsiteY6" fmla="*/ 0 h 175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00643" h="175260">
                        <a:moveTo>
                          <a:pt x="0" y="0"/>
                        </a:moveTo>
                        <a:lnTo>
                          <a:pt x="0" y="106013"/>
                        </a:lnTo>
                        <a:cubicBezTo>
                          <a:pt x="0" y="144113"/>
                          <a:pt x="25241" y="175260"/>
                          <a:pt x="56197" y="175260"/>
                        </a:cubicBezTo>
                        <a:lnTo>
                          <a:pt x="2044446" y="175260"/>
                        </a:lnTo>
                        <a:cubicBezTo>
                          <a:pt x="2075307" y="175260"/>
                          <a:pt x="2100644" y="144113"/>
                          <a:pt x="2100644" y="106013"/>
                        </a:cubicBezTo>
                        <a:lnTo>
                          <a:pt x="210064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0E67EB9F-430F-87C2-E4AD-B8CFA735CAF7}"/>
                    </a:ext>
                  </a:extLst>
                </p:cNvPr>
                <p:cNvSpPr/>
                <p:nvPr/>
              </p:nvSpPr>
              <p:spPr>
                <a:xfrm>
                  <a:off x="9352120" y="7748587"/>
                  <a:ext cx="2100643" cy="9525"/>
                </a:xfrm>
                <a:custGeom>
                  <a:avLst/>
                  <a:gdLst>
                    <a:gd name="connsiteX0" fmla="*/ 0 w 2100643"/>
                    <a:gd name="connsiteY0" fmla="*/ 0 h 9525"/>
                    <a:gd name="connsiteX1" fmla="*/ 2100644 w 2100643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00643" h="9525">
                      <a:moveTo>
                        <a:pt x="0" y="0"/>
                      </a:moveTo>
                      <a:lnTo>
                        <a:pt x="2100644" y="0"/>
                      </a:lnTo>
                    </a:path>
                  </a:pathLst>
                </a:custGeom>
                <a:ln w="28575" cap="flat">
                  <a:solidFill>
                    <a:srgbClr val="3500B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BA17A793-869C-73A1-7BC1-0A1035156F7F}"/>
                    </a:ext>
                  </a:extLst>
                </p:cNvPr>
                <p:cNvSpPr/>
                <p:nvPr/>
              </p:nvSpPr>
              <p:spPr>
                <a:xfrm>
                  <a:off x="9352120" y="8611647"/>
                  <a:ext cx="2100643" cy="9525"/>
                </a:xfrm>
                <a:custGeom>
                  <a:avLst/>
                  <a:gdLst>
                    <a:gd name="connsiteX0" fmla="*/ 0 w 2100643"/>
                    <a:gd name="connsiteY0" fmla="*/ 0 h 9525"/>
                    <a:gd name="connsiteX1" fmla="*/ 2100644 w 2100643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00643" h="9525">
                      <a:moveTo>
                        <a:pt x="0" y="0"/>
                      </a:moveTo>
                      <a:lnTo>
                        <a:pt x="2100644" y="0"/>
                      </a:lnTo>
                    </a:path>
                  </a:pathLst>
                </a:custGeom>
                <a:ln w="28575" cap="flat">
                  <a:solidFill>
                    <a:srgbClr val="3500B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A93FF9F5-E05F-4EAD-7327-8ADB965E7FCB}"/>
                    </a:ext>
                  </a:extLst>
                </p:cNvPr>
                <p:cNvSpPr/>
                <p:nvPr/>
              </p:nvSpPr>
              <p:spPr>
                <a:xfrm>
                  <a:off x="9414363" y="7590024"/>
                  <a:ext cx="2038400" cy="1196978"/>
                </a:xfrm>
                <a:custGeom>
                  <a:avLst/>
                  <a:gdLst>
                    <a:gd name="connsiteX0" fmla="*/ 1975727 w 2038400"/>
                    <a:gd name="connsiteY0" fmla="*/ 1196978 h 1196978"/>
                    <a:gd name="connsiteX1" fmla="*/ 432 w 2038400"/>
                    <a:gd name="connsiteY1" fmla="*/ 1196978 h 1196978"/>
                    <a:gd name="connsiteX2" fmla="*/ 2018303 w 2038400"/>
                    <a:gd name="connsiteY2" fmla="*/ 67 h 1196978"/>
                    <a:gd name="connsiteX3" fmla="*/ 2038401 w 2038400"/>
                    <a:gd name="connsiteY3" fmla="*/ 45977 h 1196978"/>
                    <a:gd name="connsiteX4" fmla="*/ 2038401 w 2038400"/>
                    <a:gd name="connsiteY4" fmla="*/ 1134304 h 1196978"/>
                    <a:gd name="connsiteX5" fmla="*/ 1975727 w 2038400"/>
                    <a:gd name="connsiteY5" fmla="*/ 1196978 h 1196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8400" h="1196978">
                      <a:moveTo>
                        <a:pt x="1975727" y="1196978"/>
                      </a:moveTo>
                      <a:lnTo>
                        <a:pt x="432" y="1196978"/>
                      </a:lnTo>
                      <a:cubicBezTo>
                        <a:pt x="-34049" y="1196978"/>
                        <a:pt x="2007159" y="-10316"/>
                        <a:pt x="2018303" y="67"/>
                      </a:cubicBezTo>
                      <a:cubicBezTo>
                        <a:pt x="2030686" y="11497"/>
                        <a:pt x="2038401" y="27880"/>
                        <a:pt x="2038401" y="45977"/>
                      </a:cubicBezTo>
                      <a:lnTo>
                        <a:pt x="2038401" y="1134304"/>
                      </a:lnTo>
                      <a:cubicBezTo>
                        <a:pt x="2038401" y="1168784"/>
                        <a:pt x="2010207" y="1196978"/>
                        <a:pt x="1975727" y="119697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05" name="Graphic 71">
              <a:extLst>
                <a:ext uri="{FF2B5EF4-FFF2-40B4-BE49-F238E27FC236}">
                  <a16:creationId xmlns:a16="http://schemas.microsoft.com/office/drawing/2014/main" id="{09EB6787-1A7F-6D06-EAEE-F156CB75EBD6}"/>
                </a:ext>
              </a:extLst>
            </p:cNvPr>
            <p:cNvGrpSpPr/>
            <p:nvPr/>
          </p:nvGrpSpPr>
          <p:grpSpPr>
            <a:xfrm>
              <a:off x="9525856" y="7884794"/>
              <a:ext cx="1777555" cy="536543"/>
              <a:chOff x="9525856" y="7884794"/>
              <a:chExt cx="1777555" cy="536543"/>
            </a:xfrm>
            <a:solidFill>
              <a:srgbClr val="000000"/>
            </a:solidFill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5B5AB60-6446-618F-8F89-4DD4F289E122}"/>
                  </a:ext>
                </a:extLst>
              </p:cNvPr>
              <p:cNvSpPr txBox="1"/>
              <p:nvPr/>
            </p:nvSpPr>
            <p:spPr>
              <a:xfrm>
                <a:off x="9434416" y="8061292"/>
                <a:ext cx="1960435" cy="405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GB" sz="2175" spc="-58" baseline="0">
                    <a:ln/>
                    <a:solidFill>
                      <a:srgbClr val="000000"/>
                    </a:solidFill>
                    <a:latin typeface="Arial Rounded MT Bold"/>
                    <a:sym typeface="Arial Rounded MT Bold"/>
                    <a:rtl val="0"/>
                  </a:rPr>
                  <a:t>BrightCarbon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F2D4F96-EA76-45F9-C4A7-300A69B138E9}"/>
                  </a:ext>
                </a:extLst>
              </p:cNvPr>
              <p:cNvSpPr txBox="1"/>
              <p:nvPr/>
            </p:nvSpPr>
            <p:spPr>
              <a:xfrm>
                <a:off x="9668065" y="7839074"/>
                <a:ext cx="681227" cy="320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GB" sz="1575" spc="-42" baseline="0">
                    <a:ln/>
                    <a:solidFill>
                      <a:srgbClr val="000000"/>
                    </a:solidFill>
                    <a:latin typeface="Arial Rounded MT Bold"/>
                    <a:sym typeface="Arial Rounded MT Bold"/>
                    <a:rtl val="0"/>
                  </a:rPr>
                  <a:t>with l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00A2E5DF-4EF5-B888-5719-F437D26AA4EF}"/>
                  </a:ext>
                </a:extLst>
              </p:cNvPr>
              <p:cNvSpPr txBox="1"/>
              <p:nvPr/>
            </p:nvSpPr>
            <p:spPr>
              <a:xfrm>
                <a:off x="10151934" y="7839074"/>
                <a:ext cx="403478" cy="320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GB" sz="1575" spc="-84" baseline="0">
                    <a:ln/>
                    <a:solidFill>
                      <a:srgbClr val="000000"/>
                    </a:solidFill>
                    <a:latin typeface="Arial Rounded MT Bold"/>
                    <a:sym typeface="Arial Rounded MT Bold"/>
                    <a:rtl val="0"/>
                  </a:rPr>
                  <a:t>ov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8766C37-5280-07BB-7D93-5B33BB3163D5}"/>
                  </a:ext>
                </a:extLst>
              </p:cNvPr>
              <p:cNvSpPr txBox="1"/>
              <p:nvPr/>
            </p:nvSpPr>
            <p:spPr>
              <a:xfrm>
                <a:off x="10366247" y="7839074"/>
                <a:ext cx="407479" cy="320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GB" sz="1575" spc="-42" baseline="0">
                    <a:ln/>
                    <a:solidFill>
                      <a:srgbClr val="000000"/>
                    </a:solidFill>
                    <a:latin typeface="Arial Rounded MT Bold"/>
                    <a:sym typeface="Arial Rounded MT Bold"/>
                    <a:rtl val="0"/>
                  </a:rPr>
                  <a:t>e f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5519F258-4EC6-FD54-99B3-982FE94D74A2}"/>
                  </a:ext>
                </a:extLst>
              </p:cNvPr>
              <p:cNvSpPr txBox="1"/>
              <p:nvPr/>
            </p:nvSpPr>
            <p:spPr>
              <a:xfrm>
                <a:off x="10587322" y="7839074"/>
                <a:ext cx="268605" cy="320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GB" sz="1575" spc="-126" baseline="0">
                    <a:ln/>
                    <a:solidFill>
                      <a:srgbClr val="000000"/>
                    </a:solidFill>
                    <a:latin typeface="Arial Rounded MT Bold"/>
                    <a:sym typeface="Arial Rounded MT Bold"/>
                    <a:rtl val="0"/>
                  </a:rPr>
                  <a:t>r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2972244-075E-05AF-0C65-ACE496037D77}"/>
                  </a:ext>
                </a:extLst>
              </p:cNvPr>
              <p:cNvSpPr txBox="1"/>
              <p:nvPr/>
            </p:nvSpPr>
            <p:spPr>
              <a:xfrm>
                <a:off x="10662570" y="7839074"/>
                <a:ext cx="483679" cy="320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GB" sz="1575" spc="-42" baseline="0">
                    <a:ln/>
                    <a:solidFill>
                      <a:srgbClr val="000000"/>
                    </a:solidFill>
                    <a:latin typeface="Arial Rounded MT Bold"/>
                    <a:sym typeface="Arial Rounded MT Bold"/>
                    <a:rtl val="0"/>
                  </a:rPr>
                  <a:t>om</a:t>
                </a:r>
              </a:p>
            </p:txBody>
          </p:sp>
        </p:grpSp>
      </p:grpSp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58196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515100"/>
            <a:ext cx="24249100" cy="13639693"/>
          </a:xfrm>
          <a:prstGeom prst="rect">
            <a:avLst/>
          </a:prstGeom>
        </p:spPr>
      </p:pic>
      <p:grpSp>
        <p:nvGrpSpPr>
          <p:cNvPr id="14" name="Earth">
            <a:extLst>
              <a:ext uri="{FF2B5EF4-FFF2-40B4-BE49-F238E27FC236}">
                <a16:creationId xmlns:a16="http://schemas.microsoft.com/office/drawing/2014/main" id="{13659DDA-9CE2-B2F3-C68E-BBAFFFD0A32F}"/>
              </a:ext>
            </a:extLst>
          </p:cNvPr>
          <p:cNvGrpSpPr/>
          <p:nvPr/>
        </p:nvGrpSpPr>
        <p:grpSpPr>
          <a:xfrm>
            <a:off x="4575628" y="1743008"/>
            <a:ext cx="3630188" cy="3630208"/>
            <a:chOff x="-1698521" y="3923071"/>
            <a:chExt cx="16534085" cy="165341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B7E22DB-9450-5F0C-F8DC-38422BCC1905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DF0868B-BC7A-1D4F-7464-06C0955CDF41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B76815F-7B59-E7E1-DF73-0E0850EA6234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0CEA3ED-9822-AE8D-251F-B5F7458CAF13}"/>
              </a:ext>
            </a:extLst>
          </p:cNvPr>
          <p:cNvGrpSpPr/>
          <p:nvPr/>
        </p:nvGrpSpPr>
        <p:grpSpPr>
          <a:xfrm>
            <a:off x="3200400" y="1843087"/>
            <a:ext cx="5791200" cy="3171825"/>
            <a:chOff x="3200400" y="1843087"/>
            <a:chExt cx="5791200" cy="317182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6222347-1850-8252-2246-F232C963A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00400" y="1843087"/>
              <a:ext cx="5791200" cy="3171825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D9164513-0AC2-78CB-56B5-15159332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45167" y="3663315"/>
              <a:ext cx="733425" cy="400050"/>
            </a:xfrm>
            <a:prstGeom prst="rect">
              <a:avLst/>
            </a:prstGeom>
          </p:spPr>
        </p:pic>
      </p:grpSp>
      <p:pic>
        <p:nvPicPr>
          <p:cNvPr id="70" name="Graphic 69">
            <a:extLst>
              <a:ext uri="{FF2B5EF4-FFF2-40B4-BE49-F238E27FC236}">
                <a16:creationId xmlns:a16="http://schemas.microsoft.com/office/drawing/2014/main" id="{D938AAB6-8C23-F583-2F7F-4957B7137C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01050" y="6404610"/>
            <a:ext cx="3790950" cy="3771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7227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ackground mist">
            <a:extLst>
              <a:ext uri="{FF2B5EF4-FFF2-40B4-BE49-F238E27FC236}">
                <a16:creationId xmlns:a16="http://schemas.microsoft.com/office/drawing/2014/main" id="{CC5FED1A-901F-2CEC-1075-696182D72B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581969" y="-9354673"/>
            <a:ext cx="26483115" cy="17238985"/>
            <a:chOff x="-13071285" y="-9615931"/>
            <a:chExt cx="26483115" cy="1723898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77A909-F23C-171B-F923-B44AA45D7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54730" y="4087344"/>
              <a:ext cx="6396281" cy="3159186"/>
            </a:xfrm>
            <a:custGeom>
              <a:avLst/>
              <a:gdLst>
                <a:gd name="connsiteX0" fmla="*/ 13137 w 6396281"/>
                <a:gd name="connsiteY0" fmla="*/ 2278227 h 3159186"/>
                <a:gd name="connsiteX1" fmla="*/ 871826 w 6396281"/>
                <a:gd name="connsiteY1" fmla="*/ 1650897 h 3159186"/>
                <a:gd name="connsiteX2" fmla="*/ 1908549 w 6396281"/>
                <a:gd name="connsiteY2" fmla="*/ 1258049 h 3159186"/>
                <a:gd name="connsiteX3" fmla="*/ 2123741 w 6396281"/>
                <a:gd name="connsiteY3" fmla="*/ 957101 h 3159186"/>
                <a:gd name="connsiteX4" fmla="*/ 2908304 w 6396281"/>
                <a:gd name="connsiteY4" fmla="*/ 550921 h 3159186"/>
                <a:gd name="connsiteX5" fmla="*/ 4057635 w 6396281"/>
                <a:gd name="connsiteY5" fmla="*/ 732266 h 3159186"/>
                <a:gd name="connsiteX6" fmla="*/ 4529620 w 6396281"/>
                <a:gd name="connsiteY6" fmla="*/ 252715 h 3159186"/>
                <a:gd name="connsiteX7" fmla="*/ 5118657 w 6396281"/>
                <a:gd name="connsiteY7" fmla="*/ 35822 h 3159186"/>
                <a:gd name="connsiteX8" fmla="*/ 5463569 w 6396281"/>
                <a:gd name="connsiteY8" fmla="*/ 452024 h 3159186"/>
                <a:gd name="connsiteX9" fmla="*/ 6247377 w 6396281"/>
                <a:gd name="connsiteY9" fmla="*/ 490599 h 3159186"/>
                <a:gd name="connsiteX10" fmla="*/ 6159636 w 6396281"/>
                <a:gd name="connsiteY10" fmla="*/ 2775362 h 3159186"/>
                <a:gd name="connsiteX11" fmla="*/ 6007885 w 6396281"/>
                <a:gd name="connsiteY11" fmla="*/ 2999820 h 3159186"/>
                <a:gd name="connsiteX12" fmla="*/ 5767071 w 6396281"/>
                <a:gd name="connsiteY12" fmla="*/ 3050876 h 3159186"/>
                <a:gd name="connsiteX13" fmla="*/ 2659830 w 6396281"/>
                <a:gd name="connsiteY13" fmla="*/ 3146464 h 3159186"/>
                <a:gd name="connsiteX14" fmla="*/ 1570538 w 6396281"/>
                <a:gd name="connsiteY14" fmla="*/ 3145614 h 3159186"/>
                <a:gd name="connsiteX15" fmla="*/ 13326 w 6396281"/>
                <a:gd name="connsiteY15" fmla="*/ 2278227 h 315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96281" h="3159186">
                  <a:moveTo>
                    <a:pt x="13137" y="2278227"/>
                  </a:moveTo>
                  <a:cubicBezTo>
                    <a:pt x="86223" y="1908636"/>
                    <a:pt x="502330" y="1724361"/>
                    <a:pt x="871826" y="1650897"/>
                  </a:cubicBezTo>
                  <a:cubicBezTo>
                    <a:pt x="1241322" y="1577434"/>
                    <a:pt x="1655066" y="1536778"/>
                    <a:pt x="1908549" y="1258049"/>
                  </a:cubicBezTo>
                  <a:cubicBezTo>
                    <a:pt x="1991563" y="1166715"/>
                    <a:pt x="2050087" y="1056188"/>
                    <a:pt x="2123741" y="957101"/>
                  </a:cubicBezTo>
                  <a:cubicBezTo>
                    <a:pt x="2306693" y="710992"/>
                    <a:pt x="2602062" y="536172"/>
                    <a:pt x="2908304" y="550921"/>
                  </a:cubicBezTo>
                  <a:cubicBezTo>
                    <a:pt x="3303233" y="570020"/>
                    <a:pt x="3693529" y="886568"/>
                    <a:pt x="4057635" y="732266"/>
                  </a:cubicBezTo>
                  <a:cubicBezTo>
                    <a:pt x="4266588" y="643768"/>
                    <a:pt x="4384584" y="427347"/>
                    <a:pt x="4529620" y="252715"/>
                  </a:cubicBezTo>
                  <a:cubicBezTo>
                    <a:pt x="4674658" y="78179"/>
                    <a:pt x="4918309" y="-70829"/>
                    <a:pt x="5118657" y="35822"/>
                  </a:cubicBezTo>
                  <a:cubicBezTo>
                    <a:pt x="5279295" y="121294"/>
                    <a:pt x="5329216" y="329300"/>
                    <a:pt x="5463569" y="452024"/>
                  </a:cubicBezTo>
                  <a:cubicBezTo>
                    <a:pt x="5666565" y="637339"/>
                    <a:pt x="5986233" y="576355"/>
                    <a:pt x="6247377" y="490599"/>
                  </a:cubicBezTo>
                  <a:cubicBezTo>
                    <a:pt x="6472779" y="1233561"/>
                    <a:pt x="6441296" y="2051877"/>
                    <a:pt x="6159636" y="2775362"/>
                  </a:cubicBezTo>
                  <a:cubicBezTo>
                    <a:pt x="6126260" y="2861022"/>
                    <a:pt x="6085414" y="2950466"/>
                    <a:pt x="6007885" y="2999820"/>
                  </a:cubicBezTo>
                  <a:cubicBezTo>
                    <a:pt x="5937731" y="3044446"/>
                    <a:pt x="5850179" y="3048323"/>
                    <a:pt x="5767071" y="3050876"/>
                  </a:cubicBezTo>
                  <a:cubicBezTo>
                    <a:pt x="4731292" y="3082739"/>
                    <a:pt x="3695514" y="3114602"/>
                    <a:pt x="2659830" y="3146464"/>
                  </a:cubicBezTo>
                  <a:cubicBezTo>
                    <a:pt x="2296765" y="3157622"/>
                    <a:pt x="1933038" y="3168778"/>
                    <a:pt x="1570538" y="3145614"/>
                  </a:cubicBezTo>
                  <a:cubicBezTo>
                    <a:pt x="1045040" y="3112049"/>
                    <a:pt x="-138423" y="3045392"/>
                    <a:pt x="13326" y="2278227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A27E81-8ED2-80CD-AE01-AD5973D317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3071285" y="694973"/>
              <a:ext cx="25336806" cy="6928080"/>
            </a:xfrm>
            <a:custGeom>
              <a:avLst/>
              <a:gdLst>
                <a:gd name="connsiteX0" fmla="*/ 24036128 w 25336806"/>
                <a:gd name="connsiteY0" fmla="*/ 1063726 h 6928080"/>
                <a:gd name="connsiteX1" fmla="*/ 22714626 w 25336806"/>
                <a:gd name="connsiteY1" fmla="*/ 506741 h 6928080"/>
                <a:gd name="connsiteX2" fmla="*/ 21374970 w 25336806"/>
                <a:gd name="connsiteY2" fmla="*/ 5445 h 6928080"/>
                <a:gd name="connsiteX3" fmla="*/ 20143192 w 25336806"/>
                <a:gd name="connsiteY3" fmla="*/ 580961 h 6928080"/>
                <a:gd name="connsiteX4" fmla="*/ 19900676 w 25336806"/>
                <a:gd name="connsiteY4" fmla="*/ 1195526 h 6928080"/>
                <a:gd name="connsiteX5" fmla="*/ 18840598 w 25336806"/>
                <a:gd name="connsiteY5" fmla="*/ 1794207 h 6928080"/>
                <a:gd name="connsiteX6" fmla="*/ 18262152 w 25336806"/>
                <a:gd name="connsiteY6" fmla="*/ 1843277 h 6928080"/>
                <a:gd name="connsiteX7" fmla="*/ 15812780 w 25336806"/>
                <a:gd name="connsiteY7" fmla="*/ 496530 h 6928080"/>
                <a:gd name="connsiteX8" fmla="*/ 13943180 w 25336806"/>
                <a:gd name="connsiteY8" fmla="*/ 597696 h 6928080"/>
                <a:gd name="connsiteX9" fmla="*/ 12479098 w 25336806"/>
                <a:gd name="connsiteY9" fmla="*/ 992057 h 6928080"/>
                <a:gd name="connsiteX10" fmla="*/ 11147289 w 25336806"/>
                <a:gd name="connsiteY10" fmla="*/ 1558119 h 6928080"/>
                <a:gd name="connsiteX11" fmla="*/ 8658302 w 25336806"/>
                <a:gd name="connsiteY11" fmla="*/ 1685665 h 6928080"/>
                <a:gd name="connsiteX12" fmla="*/ 7432482 w 25336806"/>
                <a:gd name="connsiteY12" fmla="*/ 1245637 h 6928080"/>
                <a:gd name="connsiteX13" fmla="*/ 5683904 w 25336806"/>
                <a:gd name="connsiteY13" fmla="*/ 621239 h 6928080"/>
                <a:gd name="connsiteX14" fmla="*/ 4757518 w 25336806"/>
                <a:gd name="connsiteY14" fmla="*/ 561673 h 6928080"/>
                <a:gd name="connsiteX15" fmla="*/ 3719849 w 25336806"/>
                <a:gd name="connsiteY15" fmla="*/ 936180 h 6928080"/>
                <a:gd name="connsiteX16" fmla="*/ 687114 w 25336806"/>
                <a:gd name="connsiteY16" fmla="*/ 1725753 h 6928080"/>
                <a:gd name="connsiteX17" fmla="*/ 261268 w 25336806"/>
                <a:gd name="connsiteY17" fmla="*/ 1858121 h 6928080"/>
                <a:gd name="connsiteX18" fmla="*/ 98172 w 25336806"/>
                <a:gd name="connsiteY18" fmla="*/ 2284818 h 6928080"/>
                <a:gd name="connsiteX19" fmla="*/ 438735 w 25336806"/>
                <a:gd name="connsiteY19" fmla="*/ 4999115 h 6928080"/>
                <a:gd name="connsiteX20" fmla="*/ 1232753 w 25336806"/>
                <a:gd name="connsiteY20" fmla="*/ 5789161 h 6928080"/>
                <a:gd name="connsiteX21" fmla="*/ 1638082 w 25336806"/>
                <a:gd name="connsiteY21" fmla="*/ 6240157 h 6928080"/>
                <a:gd name="connsiteX22" fmla="*/ 3654800 w 25336806"/>
                <a:gd name="connsiteY22" fmla="*/ 6911546 h 6928080"/>
                <a:gd name="connsiteX23" fmla="*/ 6084411 w 25336806"/>
                <a:gd name="connsiteY23" fmla="*/ 6533352 h 6928080"/>
                <a:gd name="connsiteX24" fmla="*/ 7103548 w 25336806"/>
                <a:gd name="connsiteY24" fmla="*/ 5837853 h 6928080"/>
                <a:gd name="connsiteX25" fmla="*/ 9813494 w 25336806"/>
                <a:gd name="connsiteY25" fmla="*/ 4729746 h 6928080"/>
                <a:gd name="connsiteX26" fmla="*/ 11343477 w 25336806"/>
                <a:gd name="connsiteY26" fmla="*/ 4806425 h 6928080"/>
                <a:gd name="connsiteX27" fmla="*/ 12177110 w 25336806"/>
                <a:gd name="connsiteY27" fmla="*/ 5443208 h 6928080"/>
                <a:gd name="connsiteX28" fmla="*/ 12700247 w 25336806"/>
                <a:gd name="connsiteY28" fmla="*/ 6213683 h 6928080"/>
                <a:gd name="connsiteX29" fmla="*/ 13188778 w 25336806"/>
                <a:gd name="connsiteY29" fmla="*/ 6349928 h 6928080"/>
                <a:gd name="connsiteX30" fmla="*/ 17500754 w 25336806"/>
                <a:gd name="connsiteY30" fmla="*/ 6335462 h 6928080"/>
                <a:gd name="connsiteX31" fmla="*/ 17699400 w 25336806"/>
                <a:gd name="connsiteY31" fmla="*/ 6245735 h 6928080"/>
                <a:gd name="connsiteX32" fmla="*/ 17667820 w 25336806"/>
                <a:gd name="connsiteY32" fmla="*/ 6031016 h 6928080"/>
                <a:gd name="connsiteX33" fmla="*/ 17523822 w 25336806"/>
                <a:gd name="connsiteY33" fmla="*/ 5120704 h 6928080"/>
                <a:gd name="connsiteX34" fmla="*/ 17750834 w 25336806"/>
                <a:gd name="connsiteY34" fmla="*/ 4530721 h 6928080"/>
                <a:gd name="connsiteX35" fmla="*/ 19074606 w 25336806"/>
                <a:gd name="connsiteY35" fmla="*/ 4188929 h 6928080"/>
                <a:gd name="connsiteX36" fmla="*/ 20472222 w 25336806"/>
                <a:gd name="connsiteY36" fmla="*/ 4090221 h 6928080"/>
                <a:gd name="connsiteX37" fmla="*/ 21105128 w 25336806"/>
                <a:gd name="connsiteY37" fmla="*/ 3608685 h 6928080"/>
                <a:gd name="connsiteX38" fmla="*/ 23513844 w 25336806"/>
                <a:gd name="connsiteY38" fmla="*/ 3146343 h 6928080"/>
                <a:gd name="connsiteX39" fmla="*/ 24480600 w 25336806"/>
                <a:gd name="connsiteY39" fmla="*/ 1912581 h 6928080"/>
                <a:gd name="connsiteX40" fmla="*/ 25124288 w 25336806"/>
                <a:gd name="connsiteY40" fmla="*/ 1462720 h 6928080"/>
                <a:gd name="connsiteX41" fmla="*/ 25061506 w 25336806"/>
                <a:gd name="connsiteY41" fmla="*/ 891647 h 6928080"/>
                <a:gd name="connsiteX42" fmla="*/ 24036318 w 25336806"/>
                <a:gd name="connsiteY42" fmla="*/ 1064198 h 69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36806" h="6928080">
                  <a:moveTo>
                    <a:pt x="24036128" y="1063726"/>
                  </a:moveTo>
                  <a:cubicBezTo>
                    <a:pt x="23562348" y="983643"/>
                    <a:pt x="23135272" y="738857"/>
                    <a:pt x="22714626" y="506741"/>
                  </a:cubicBezTo>
                  <a:cubicBezTo>
                    <a:pt x="22293884" y="274624"/>
                    <a:pt x="21853666" y="46479"/>
                    <a:pt x="21374970" y="5445"/>
                  </a:cubicBezTo>
                  <a:cubicBezTo>
                    <a:pt x="20896270" y="-35589"/>
                    <a:pt x="20366044" y="155209"/>
                    <a:pt x="20143192" y="580961"/>
                  </a:cubicBezTo>
                  <a:cubicBezTo>
                    <a:pt x="20040890" y="776393"/>
                    <a:pt x="20010162" y="1004065"/>
                    <a:pt x="19900676" y="1195526"/>
                  </a:cubicBezTo>
                  <a:cubicBezTo>
                    <a:pt x="19692576" y="1559253"/>
                    <a:pt x="19251978" y="1714408"/>
                    <a:pt x="18840598" y="1794207"/>
                  </a:cubicBezTo>
                  <a:cubicBezTo>
                    <a:pt x="18650084" y="1831175"/>
                    <a:pt x="18455692" y="1858405"/>
                    <a:pt x="18262152" y="1843277"/>
                  </a:cubicBezTo>
                  <a:cubicBezTo>
                    <a:pt x="17322056" y="1769908"/>
                    <a:pt x="16715812" y="768073"/>
                    <a:pt x="15812780" y="496530"/>
                  </a:cubicBezTo>
                  <a:cubicBezTo>
                    <a:pt x="15196702" y="311309"/>
                    <a:pt x="14555760" y="491991"/>
                    <a:pt x="13943180" y="597696"/>
                  </a:cubicBezTo>
                  <a:cubicBezTo>
                    <a:pt x="13416073" y="688652"/>
                    <a:pt x="12971506" y="765236"/>
                    <a:pt x="12479098" y="992057"/>
                  </a:cubicBezTo>
                  <a:cubicBezTo>
                    <a:pt x="12040582" y="1194107"/>
                    <a:pt x="11616816" y="1432748"/>
                    <a:pt x="11147289" y="1558119"/>
                  </a:cubicBezTo>
                  <a:cubicBezTo>
                    <a:pt x="10339751" y="1773690"/>
                    <a:pt x="9481629" y="1875235"/>
                    <a:pt x="8658302" y="1685665"/>
                  </a:cubicBezTo>
                  <a:cubicBezTo>
                    <a:pt x="8234630" y="1588091"/>
                    <a:pt x="7832138" y="1416675"/>
                    <a:pt x="7432482" y="1245637"/>
                  </a:cubicBezTo>
                  <a:cubicBezTo>
                    <a:pt x="6862639" y="1001702"/>
                    <a:pt x="6289108" y="755403"/>
                    <a:pt x="5683904" y="621239"/>
                  </a:cubicBezTo>
                  <a:cubicBezTo>
                    <a:pt x="5380025" y="553920"/>
                    <a:pt x="5065273" y="515345"/>
                    <a:pt x="4757518" y="561673"/>
                  </a:cubicBezTo>
                  <a:cubicBezTo>
                    <a:pt x="4392656" y="616606"/>
                    <a:pt x="4057292" y="786983"/>
                    <a:pt x="3719849" y="936180"/>
                  </a:cubicBezTo>
                  <a:cubicBezTo>
                    <a:pt x="2760277" y="1360419"/>
                    <a:pt x="1731685" y="1628180"/>
                    <a:pt x="687114" y="1725753"/>
                  </a:cubicBezTo>
                  <a:cubicBezTo>
                    <a:pt x="536215" y="1739842"/>
                    <a:pt x="372741" y="1755536"/>
                    <a:pt x="261268" y="1858121"/>
                  </a:cubicBezTo>
                  <a:cubicBezTo>
                    <a:pt x="146770" y="1963448"/>
                    <a:pt x="119162" y="2130705"/>
                    <a:pt x="98172" y="2284818"/>
                  </a:cubicBezTo>
                  <a:cubicBezTo>
                    <a:pt x="-28523" y="3213568"/>
                    <a:pt x="-128271" y="4252843"/>
                    <a:pt x="438735" y="4999115"/>
                  </a:cubicBezTo>
                  <a:cubicBezTo>
                    <a:pt x="664895" y="5296753"/>
                    <a:pt x="977661" y="5515915"/>
                    <a:pt x="1232753" y="5789161"/>
                  </a:cubicBezTo>
                  <a:cubicBezTo>
                    <a:pt x="1370699" y="5936940"/>
                    <a:pt x="1491816" y="6100509"/>
                    <a:pt x="1638082" y="6240157"/>
                  </a:cubicBezTo>
                  <a:cubicBezTo>
                    <a:pt x="2161786" y="6739940"/>
                    <a:pt x="2932166" y="6868904"/>
                    <a:pt x="3654800" y="6911546"/>
                  </a:cubicBezTo>
                  <a:cubicBezTo>
                    <a:pt x="4483328" y="6960521"/>
                    <a:pt x="5349391" y="6919014"/>
                    <a:pt x="6084411" y="6533352"/>
                  </a:cubicBezTo>
                  <a:cubicBezTo>
                    <a:pt x="6448895" y="6342080"/>
                    <a:pt x="6766105" y="6073751"/>
                    <a:pt x="7103548" y="5837853"/>
                  </a:cubicBezTo>
                  <a:cubicBezTo>
                    <a:pt x="7909952" y="5273966"/>
                    <a:pt x="8843050" y="4892464"/>
                    <a:pt x="9813494" y="4729746"/>
                  </a:cubicBezTo>
                  <a:cubicBezTo>
                    <a:pt x="10323205" y="4644274"/>
                    <a:pt x="10860902" y="4621205"/>
                    <a:pt x="11343477" y="4806425"/>
                  </a:cubicBezTo>
                  <a:cubicBezTo>
                    <a:pt x="11679124" y="4935200"/>
                    <a:pt x="11958419" y="5160508"/>
                    <a:pt x="12177110" y="5443208"/>
                  </a:cubicBezTo>
                  <a:cubicBezTo>
                    <a:pt x="12352782" y="5670314"/>
                    <a:pt x="12472858" y="6048129"/>
                    <a:pt x="12700247" y="6213683"/>
                  </a:cubicBezTo>
                  <a:cubicBezTo>
                    <a:pt x="12838666" y="6314472"/>
                    <a:pt x="13018213" y="6334800"/>
                    <a:pt x="13188778" y="6349928"/>
                  </a:cubicBezTo>
                  <a:cubicBezTo>
                    <a:pt x="14622510" y="6477095"/>
                    <a:pt x="16067872" y="6472273"/>
                    <a:pt x="17500754" y="6335462"/>
                  </a:cubicBezTo>
                  <a:cubicBezTo>
                    <a:pt x="17576298" y="6328276"/>
                    <a:pt x="17664038" y="6312864"/>
                    <a:pt x="17699400" y="6245735"/>
                  </a:cubicBezTo>
                  <a:cubicBezTo>
                    <a:pt x="17734382" y="6179267"/>
                    <a:pt x="17698832" y="6099469"/>
                    <a:pt x="17667820" y="6031016"/>
                  </a:cubicBezTo>
                  <a:cubicBezTo>
                    <a:pt x="17539518" y="5747843"/>
                    <a:pt x="17489124" y="5429687"/>
                    <a:pt x="17523822" y="5120704"/>
                  </a:cubicBezTo>
                  <a:cubicBezTo>
                    <a:pt x="17547650" y="4908254"/>
                    <a:pt x="17614022" y="4694952"/>
                    <a:pt x="17750834" y="4530721"/>
                  </a:cubicBezTo>
                  <a:cubicBezTo>
                    <a:pt x="18055090" y="4165670"/>
                    <a:pt x="18601864" y="4140709"/>
                    <a:pt x="19074606" y="4188929"/>
                  </a:cubicBezTo>
                  <a:cubicBezTo>
                    <a:pt x="19547348" y="4237148"/>
                    <a:pt x="20057342" y="4321770"/>
                    <a:pt x="20472222" y="4090221"/>
                  </a:cubicBezTo>
                  <a:cubicBezTo>
                    <a:pt x="20704054" y="3960783"/>
                    <a:pt x="20877454" y="3745308"/>
                    <a:pt x="21105128" y="3608685"/>
                  </a:cubicBezTo>
                  <a:cubicBezTo>
                    <a:pt x="21816984" y="3181421"/>
                    <a:pt x="22837254" y="3627500"/>
                    <a:pt x="23513844" y="3146343"/>
                  </a:cubicBezTo>
                  <a:cubicBezTo>
                    <a:pt x="23942242" y="2841708"/>
                    <a:pt x="24084728" y="2258534"/>
                    <a:pt x="24480600" y="1912581"/>
                  </a:cubicBezTo>
                  <a:cubicBezTo>
                    <a:pt x="24677924" y="1740125"/>
                    <a:pt x="24928004" y="1636405"/>
                    <a:pt x="25124288" y="1462720"/>
                  </a:cubicBezTo>
                  <a:cubicBezTo>
                    <a:pt x="25324066" y="1285915"/>
                    <a:pt x="25506736" y="769679"/>
                    <a:pt x="25061506" y="891647"/>
                  </a:cubicBezTo>
                  <a:cubicBezTo>
                    <a:pt x="24694846" y="992057"/>
                    <a:pt x="24439566" y="1132274"/>
                    <a:pt x="24036318" y="1064198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3157E2-0131-FEF9-BB58-985A5D9401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333063" y="-2346265"/>
              <a:ext cx="24445851" cy="3694034"/>
            </a:xfrm>
            <a:custGeom>
              <a:avLst/>
              <a:gdLst>
                <a:gd name="connsiteX0" fmla="*/ 24018366 w 24445851"/>
                <a:gd name="connsiteY0" fmla="*/ 2710281 h 3694034"/>
                <a:gd name="connsiteX1" fmla="*/ 23123276 w 24445851"/>
                <a:gd name="connsiteY1" fmla="*/ 3312649 h 3694034"/>
                <a:gd name="connsiteX2" fmla="*/ 21923740 w 24445851"/>
                <a:gd name="connsiteY2" fmla="*/ 3036756 h 3694034"/>
                <a:gd name="connsiteX3" fmla="*/ 20801450 w 24445851"/>
                <a:gd name="connsiteY3" fmla="*/ 2726070 h 3694034"/>
                <a:gd name="connsiteX4" fmla="*/ 19686536 w 24445851"/>
                <a:gd name="connsiteY4" fmla="*/ 2820808 h 3694034"/>
                <a:gd name="connsiteX5" fmla="*/ 19277330 w 24445851"/>
                <a:gd name="connsiteY5" fmla="*/ 3152956 h 3694034"/>
                <a:gd name="connsiteX6" fmla="*/ 17288788 w 24445851"/>
                <a:gd name="connsiteY6" fmla="*/ 3547507 h 3694034"/>
                <a:gd name="connsiteX7" fmla="*/ 16275607 w 24445851"/>
                <a:gd name="connsiteY7" fmla="*/ 2771075 h 3694034"/>
                <a:gd name="connsiteX8" fmla="*/ 15046856 w 24445851"/>
                <a:gd name="connsiteY8" fmla="*/ 2350524 h 3694034"/>
                <a:gd name="connsiteX9" fmla="*/ 14063080 w 24445851"/>
                <a:gd name="connsiteY9" fmla="*/ 2114153 h 3694034"/>
                <a:gd name="connsiteX10" fmla="*/ 11936024 w 24445851"/>
                <a:gd name="connsiteY10" fmla="*/ 2759635 h 3694034"/>
                <a:gd name="connsiteX11" fmla="*/ 11521523 w 24445851"/>
                <a:gd name="connsiteY11" fmla="*/ 3134236 h 3694034"/>
                <a:gd name="connsiteX12" fmla="*/ 10429773 w 24445851"/>
                <a:gd name="connsiteY12" fmla="*/ 3427809 h 3694034"/>
                <a:gd name="connsiteX13" fmla="*/ 8320209 w 24445851"/>
                <a:gd name="connsiteY13" fmla="*/ 3173851 h 3694034"/>
                <a:gd name="connsiteX14" fmla="*/ 5124851 w 24445851"/>
                <a:gd name="connsiteY14" fmla="*/ 2171922 h 3694034"/>
                <a:gd name="connsiteX15" fmla="*/ 3211380 w 24445851"/>
                <a:gd name="connsiteY15" fmla="*/ 2442709 h 3694034"/>
                <a:gd name="connsiteX16" fmla="*/ 1731319 w 24445851"/>
                <a:gd name="connsiteY16" fmla="*/ 3002908 h 3694034"/>
                <a:gd name="connsiteX17" fmla="*/ 273193 w 24445851"/>
                <a:gd name="connsiteY17" fmla="*/ 2622445 h 3694034"/>
                <a:gd name="connsiteX18" fmla="*/ 106788 w 24445851"/>
                <a:gd name="connsiteY18" fmla="*/ 882660 h 3694034"/>
                <a:gd name="connsiteX19" fmla="*/ 3126665 w 24445851"/>
                <a:gd name="connsiteY19" fmla="*/ 508059 h 3694034"/>
                <a:gd name="connsiteX20" fmla="*/ 5018484 w 24445851"/>
                <a:gd name="connsiteY20" fmla="*/ 9221 h 3694034"/>
                <a:gd name="connsiteX21" fmla="*/ 6793819 w 24445851"/>
                <a:gd name="connsiteY21" fmla="*/ 251644 h 3694034"/>
                <a:gd name="connsiteX22" fmla="*/ 9733424 w 24445851"/>
                <a:gd name="connsiteY22" fmla="*/ 1044432 h 3694034"/>
                <a:gd name="connsiteX23" fmla="*/ 12753963 w 24445851"/>
                <a:gd name="connsiteY23" fmla="*/ 1092085 h 3694034"/>
                <a:gd name="connsiteX24" fmla="*/ 13576250 w 24445851"/>
                <a:gd name="connsiteY24" fmla="*/ 869139 h 3694034"/>
                <a:gd name="connsiteX25" fmla="*/ 14453565 w 24445851"/>
                <a:gd name="connsiteY25" fmla="*/ 719942 h 3694034"/>
                <a:gd name="connsiteX26" fmla="*/ 15203144 w 24445851"/>
                <a:gd name="connsiteY26" fmla="*/ 454828 h 3694034"/>
                <a:gd name="connsiteX27" fmla="*/ 16877314 w 24445851"/>
                <a:gd name="connsiteY27" fmla="*/ 288612 h 3694034"/>
                <a:gd name="connsiteX28" fmla="*/ 18734908 w 24445851"/>
                <a:gd name="connsiteY28" fmla="*/ 332199 h 3694034"/>
                <a:gd name="connsiteX29" fmla="*/ 22046086 w 24445851"/>
                <a:gd name="connsiteY29" fmla="*/ 1236176 h 3694034"/>
                <a:gd name="connsiteX30" fmla="*/ 23553188 w 24445851"/>
                <a:gd name="connsiteY30" fmla="*/ 1344056 h 3694034"/>
                <a:gd name="connsiteX31" fmla="*/ 24442510 w 24445851"/>
                <a:gd name="connsiteY31" fmla="*/ 1657673 h 3694034"/>
                <a:gd name="connsiteX32" fmla="*/ 24018366 w 24445851"/>
                <a:gd name="connsiteY32" fmla="*/ 2710186 h 36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445851" h="3694034">
                  <a:moveTo>
                    <a:pt x="24018366" y="2710281"/>
                  </a:moveTo>
                  <a:cubicBezTo>
                    <a:pt x="23803362" y="3010944"/>
                    <a:pt x="23489084" y="3259513"/>
                    <a:pt x="23123276" y="3312649"/>
                  </a:cubicBezTo>
                  <a:cubicBezTo>
                    <a:pt x="22712370" y="3372309"/>
                    <a:pt x="22312144" y="3183685"/>
                    <a:pt x="21923740" y="3036756"/>
                  </a:cubicBezTo>
                  <a:cubicBezTo>
                    <a:pt x="21560106" y="2899283"/>
                    <a:pt x="21183992" y="2795091"/>
                    <a:pt x="20801450" y="2726070"/>
                  </a:cubicBezTo>
                  <a:cubicBezTo>
                    <a:pt x="20426472" y="2658374"/>
                    <a:pt x="20016414" y="2630198"/>
                    <a:pt x="19686536" y="2820808"/>
                  </a:cubicBezTo>
                  <a:cubicBezTo>
                    <a:pt x="19534122" y="2908833"/>
                    <a:pt x="19410360" y="3037702"/>
                    <a:pt x="19277330" y="3152956"/>
                  </a:cubicBezTo>
                  <a:cubicBezTo>
                    <a:pt x="18735472" y="3622768"/>
                    <a:pt x="17928786" y="3871146"/>
                    <a:pt x="17288788" y="3547507"/>
                  </a:cubicBezTo>
                  <a:cubicBezTo>
                    <a:pt x="16908230" y="3355006"/>
                    <a:pt x="16639997" y="2992792"/>
                    <a:pt x="16275607" y="2771075"/>
                  </a:cubicBezTo>
                  <a:cubicBezTo>
                    <a:pt x="15893821" y="2538770"/>
                    <a:pt x="15454171" y="2509743"/>
                    <a:pt x="15046856" y="2350524"/>
                  </a:cubicBezTo>
                  <a:cubicBezTo>
                    <a:pt x="14688234" y="2210308"/>
                    <a:pt x="14469543" y="2116327"/>
                    <a:pt x="14063080" y="2114153"/>
                  </a:cubicBezTo>
                  <a:cubicBezTo>
                    <a:pt x="13312649" y="2110182"/>
                    <a:pt x="12515323" y="2245953"/>
                    <a:pt x="11936024" y="2759635"/>
                  </a:cubicBezTo>
                  <a:cubicBezTo>
                    <a:pt x="11796565" y="2883304"/>
                    <a:pt x="11673274" y="3025978"/>
                    <a:pt x="11521523" y="3134236"/>
                  </a:cubicBezTo>
                  <a:cubicBezTo>
                    <a:pt x="11210271" y="3356235"/>
                    <a:pt x="10811749" y="3411925"/>
                    <a:pt x="10429773" y="3427809"/>
                  </a:cubicBezTo>
                  <a:cubicBezTo>
                    <a:pt x="9719053" y="3457308"/>
                    <a:pt x="9003605" y="3371174"/>
                    <a:pt x="8320209" y="3173851"/>
                  </a:cubicBezTo>
                  <a:cubicBezTo>
                    <a:pt x="7244815" y="2863354"/>
                    <a:pt x="6239104" y="2278573"/>
                    <a:pt x="5124851" y="2171922"/>
                  </a:cubicBezTo>
                  <a:cubicBezTo>
                    <a:pt x="4478045" y="2109993"/>
                    <a:pt x="3819988" y="2215320"/>
                    <a:pt x="3211380" y="2442709"/>
                  </a:cubicBezTo>
                  <a:cubicBezTo>
                    <a:pt x="2716419" y="2627646"/>
                    <a:pt x="2248121" y="2893137"/>
                    <a:pt x="1731319" y="3002908"/>
                  </a:cubicBezTo>
                  <a:cubicBezTo>
                    <a:pt x="1214517" y="3112679"/>
                    <a:pt x="609975" y="3029571"/>
                    <a:pt x="273193" y="2622445"/>
                  </a:cubicBezTo>
                  <a:cubicBezTo>
                    <a:pt x="-111524" y="2157362"/>
                    <a:pt x="-12816" y="1474249"/>
                    <a:pt x="106788" y="882660"/>
                  </a:cubicBezTo>
                  <a:cubicBezTo>
                    <a:pt x="1124980" y="930407"/>
                    <a:pt x="2151019" y="803145"/>
                    <a:pt x="3126665" y="508059"/>
                  </a:cubicBezTo>
                  <a:cubicBezTo>
                    <a:pt x="3752480" y="318867"/>
                    <a:pt x="4366667" y="59332"/>
                    <a:pt x="5018484" y="9221"/>
                  </a:cubicBezTo>
                  <a:cubicBezTo>
                    <a:pt x="5616975" y="-36824"/>
                    <a:pt x="6213954" y="96679"/>
                    <a:pt x="6793819" y="251644"/>
                  </a:cubicBezTo>
                  <a:cubicBezTo>
                    <a:pt x="7774476" y="513732"/>
                    <a:pt x="8739059" y="840113"/>
                    <a:pt x="9733424" y="1044432"/>
                  </a:cubicBezTo>
                  <a:cubicBezTo>
                    <a:pt x="10727790" y="1248752"/>
                    <a:pt x="11766593" y="1327794"/>
                    <a:pt x="12753963" y="1092085"/>
                  </a:cubicBezTo>
                  <a:cubicBezTo>
                    <a:pt x="13030233" y="1026090"/>
                    <a:pt x="13300263" y="936080"/>
                    <a:pt x="13576250" y="869139"/>
                  </a:cubicBezTo>
                  <a:cubicBezTo>
                    <a:pt x="13862354" y="799741"/>
                    <a:pt x="14175782" y="802577"/>
                    <a:pt x="14453565" y="719942"/>
                  </a:cubicBezTo>
                  <a:cubicBezTo>
                    <a:pt x="14705820" y="644871"/>
                    <a:pt x="14939355" y="515528"/>
                    <a:pt x="15203144" y="454828"/>
                  </a:cubicBezTo>
                  <a:cubicBezTo>
                    <a:pt x="15751242" y="328890"/>
                    <a:pt x="16317398" y="308373"/>
                    <a:pt x="16877314" y="288612"/>
                  </a:cubicBezTo>
                  <a:cubicBezTo>
                    <a:pt x="17497172" y="266771"/>
                    <a:pt x="18120814" y="245120"/>
                    <a:pt x="18734908" y="332199"/>
                  </a:cubicBezTo>
                  <a:cubicBezTo>
                    <a:pt x="19868920" y="493120"/>
                    <a:pt x="20921810" y="1017391"/>
                    <a:pt x="22046086" y="1236176"/>
                  </a:cubicBezTo>
                  <a:cubicBezTo>
                    <a:pt x="22541614" y="1332616"/>
                    <a:pt x="23048866" y="1368922"/>
                    <a:pt x="23553188" y="1344056"/>
                  </a:cubicBezTo>
                  <a:cubicBezTo>
                    <a:pt x="23851488" y="1329306"/>
                    <a:pt x="24398262" y="1243929"/>
                    <a:pt x="24442510" y="1657673"/>
                  </a:cubicBezTo>
                  <a:cubicBezTo>
                    <a:pt x="24479194" y="2000505"/>
                    <a:pt x="24205760" y="2448192"/>
                    <a:pt x="24018366" y="2710186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189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416D07-23EE-436F-51C6-BB6A98E6A1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2525191" y="-6463286"/>
              <a:ext cx="25223999" cy="4749334"/>
            </a:xfrm>
            <a:custGeom>
              <a:avLst/>
              <a:gdLst>
                <a:gd name="connsiteX0" fmla="*/ 15064070 w 25223999"/>
                <a:gd name="connsiteY0" fmla="*/ 1947753 h 4749334"/>
                <a:gd name="connsiteX1" fmla="*/ 18400494 w 25223999"/>
                <a:gd name="connsiteY1" fmla="*/ 1652194 h 4749334"/>
                <a:gd name="connsiteX2" fmla="*/ 19169646 w 25223999"/>
                <a:gd name="connsiteY2" fmla="*/ 1318438 h 4749334"/>
                <a:gd name="connsiteX3" fmla="*/ 20285032 w 25223999"/>
                <a:gd name="connsiteY3" fmla="*/ 1419700 h 4749334"/>
                <a:gd name="connsiteX4" fmla="*/ 22254098 w 25223999"/>
                <a:gd name="connsiteY4" fmla="*/ 2394777 h 4749334"/>
                <a:gd name="connsiteX5" fmla="*/ 24423226 w 25223999"/>
                <a:gd name="connsiteY5" fmla="*/ 3440011 h 4749334"/>
                <a:gd name="connsiteX6" fmla="*/ 25203252 w 25223999"/>
                <a:gd name="connsiteY6" fmla="*/ 3701815 h 4749334"/>
                <a:gd name="connsiteX7" fmla="*/ 25180940 w 25223999"/>
                <a:gd name="connsiteY7" fmla="*/ 4206609 h 4749334"/>
                <a:gd name="connsiteX8" fmla="*/ 24970002 w 25223999"/>
                <a:gd name="connsiteY8" fmla="*/ 4295579 h 4749334"/>
                <a:gd name="connsiteX9" fmla="*/ 23482470 w 25223999"/>
                <a:gd name="connsiteY9" fmla="*/ 4547550 h 4749334"/>
                <a:gd name="connsiteX10" fmla="*/ 22566486 w 25223999"/>
                <a:gd name="connsiteY10" fmla="*/ 4643423 h 4749334"/>
                <a:gd name="connsiteX11" fmla="*/ 20296662 w 25223999"/>
                <a:gd name="connsiteY11" fmla="*/ 3986122 h 4749334"/>
                <a:gd name="connsiteX12" fmla="*/ 16553679 w 25223999"/>
                <a:gd name="connsiteY12" fmla="*/ 3819339 h 4749334"/>
                <a:gd name="connsiteX13" fmla="*/ 12877353 w 25223999"/>
                <a:gd name="connsiteY13" fmla="*/ 4695991 h 4749334"/>
                <a:gd name="connsiteX14" fmla="*/ 9981051 w 25223999"/>
                <a:gd name="connsiteY14" fmla="*/ 4017606 h 4749334"/>
                <a:gd name="connsiteX15" fmla="*/ 6949168 w 25223999"/>
                <a:gd name="connsiteY15" fmla="*/ 3416090 h 4749334"/>
                <a:gd name="connsiteX16" fmla="*/ 4989463 w 25223999"/>
                <a:gd name="connsiteY16" fmla="*/ 3261881 h 4749334"/>
                <a:gd name="connsiteX17" fmla="*/ 1668922 w 25223999"/>
                <a:gd name="connsiteY17" fmla="*/ 3642060 h 4749334"/>
                <a:gd name="connsiteX18" fmla="*/ 815623 w 25223999"/>
                <a:gd name="connsiteY18" fmla="*/ 3534180 h 4749334"/>
                <a:gd name="connsiteX19" fmla="*/ 5816 w 25223999"/>
                <a:gd name="connsiteY19" fmla="*/ 1993230 h 4749334"/>
                <a:gd name="connsiteX20" fmla="*/ 656309 w 25223999"/>
                <a:gd name="connsiteY20" fmla="*/ 648846 h 4749334"/>
                <a:gd name="connsiteX21" fmla="*/ 3294777 w 25223999"/>
                <a:gd name="connsiteY21" fmla="*/ 69265 h 4749334"/>
                <a:gd name="connsiteX22" fmla="*/ 5975792 w 25223999"/>
                <a:gd name="connsiteY22" fmla="*/ 877464 h 4749334"/>
                <a:gd name="connsiteX23" fmla="*/ 8947921 w 25223999"/>
                <a:gd name="connsiteY23" fmla="*/ 1263222 h 4749334"/>
                <a:gd name="connsiteX24" fmla="*/ 10395836 w 25223999"/>
                <a:gd name="connsiteY24" fmla="*/ 1193540 h 4749334"/>
                <a:gd name="connsiteX25" fmla="*/ 11384718 w 25223999"/>
                <a:gd name="connsiteY25" fmla="*/ 1011345 h 4749334"/>
                <a:gd name="connsiteX26" fmla="*/ 13372693 w 25223999"/>
                <a:gd name="connsiteY26" fmla="*/ 1085660 h 4749334"/>
                <a:gd name="connsiteX27" fmla="*/ 14477964 w 25223999"/>
                <a:gd name="connsiteY27" fmla="*/ 1703723 h 4749334"/>
                <a:gd name="connsiteX28" fmla="*/ 15064070 w 25223999"/>
                <a:gd name="connsiteY28" fmla="*/ 1947753 h 4749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223999" h="4749334">
                  <a:moveTo>
                    <a:pt x="15064070" y="1947753"/>
                  </a:moveTo>
                  <a:cubicBezTo>
                    <a:pt x="16153172" y="2301742"/>
                    <a:pt x="17389866" y="2190836"/>
                    <a:pt x="18400494" y="1652194"/>
                  </a:cubicBezTo>
                  <a:cubicBezTo>
                    <a:pt x="18675536" y="1505550"/>
                    <a:pt x="18857730" y="1343966"/>
                    <a:pt x="19169646" y="1318438"/>
                  </a:cubicBezTo>
                  <a:cubicBezTo>
                    <a:pt x="19543206" y="1287805"/>
                    <a:pt x="19922912" y="1326191"/>
                    <a:pt x="20285032" y="1419700"/>
                  </a:cubicBezTo>
                  <a:cubicBezTo>
                    <a:pt x="20998684" y="1604069"/>
                    <a:pt x="21648230" y="1985099"/>
                    <a:pt x="22254098" y="2394777"/>
                  </a:cubicBezTo>
                  <a:cubicBezTo>
                    <a:pt x="22925014" y="2848421"/>
                    <a:pt x="23621740" y="3323148"/>
                    <a:pt x="24423226" y="3440011"/>
                  </a:cubicBezTo>
                  <a:cubicBezTo>
                    <a:pt x="24615350" y="3467997"/>
                    <a:pt x="25108702" y="3487663"/>
                    <a:pt x="25203252" y="3701815"/>
                  </a:cubicBezTo>
                  <a:cubicBezTo>
                    <a:pt x="25237100" y="3778494"/>
                    <a:pt x="25229442" y="4149785"/>
                    <a:pt x="25180940" y="4206609"/>
                  </a:cubicBezTo>
                  <a:cubicBezTo>
                    <a:pt x="25130260" y="4265891"/>
                    <a:pt x="25046868" y="4282531"/>
                    <a:pt x="24970002" y="4295579"/>
                  </a:cubicBezTo>
                  <a:cubicBezTo>
                    <a:pt x="24474190" y="4379538"/>
                    <a:pt x="23978284" y="4463591"/>
                    <a:pt x="23482470" y="4547550"/>
                  </a:cubicBezTo>
                  <a:cubicBezTo>
                    <a:pt x="23179256" y="4598890"/>
                    <a:pt x="22873864" y="4650419"/>
                    <a:pt x="22566486" y="4643423"/>
                  </a:cubicBezTo>
                  <a:cubicBezTo>
                    <a:pt x="21775306" y="4625364"/>
                    <a:pt x="21050686" y="4226558"/>
                    <a:pt x="20296662" y="3986122"/>
                  </a:cubicBezTo>
                  <a:cubicBezTo>
                    <a:pt x="19095896" y="3603201"/>
                    <a:pt x="17798598" y="3622205"/>
                    <a:pt x="16553679" y="3819339"/>
                  </a:cubicBezTo>
                  <a:cubicBezTo>
                    <a:pt x="15308854" y="4016472"/>
                    <a:pt x="14098919" y="4385684"/>
                    <a:pt x="12877353" y="4695991"/>
                  </a:cubicBezTo>
                  <a:cubicBezTo>
                    <a:pt x="11910596" y="4941628"/>
                    <a:pt x="10897604" y="4273644"/>
                    <a:pt x="9981051" y="4017606"/>
                  </a:cubicBezTo>
                  <a:cubicBezTo>
                    <a:pt x="8988009" y="3740202"/>
                    <a:pt x="7969912" y="3561221"/>
                    <a:pt x="6949168" y="3416090"/>
                  </a:cubicBezTo>
                  <a:cubicBezTo>
                    <a:pt x="6299715" y="3323716"/>
                    <a:pt x="5645345" y="3244673"/>
                    <a:pt x="4989463" y="3261881"/>
                  </a:cubicBezTo>
                  <a:cubicBezTo>
                    <a:pt x="3875021" y="3291097"/>
                    <a:pt x="2782797" y="3597244"/>
                    <a:pt x="1668922" y="3642060"/>
                  </a:cubicBezTo>
                  <a:cubicBezTo>
                    <a:pt x="1380077" y="3653690"/>
                    <a:pt x="1082155" y="3646031"/>
                    <a:pt x="815623" y="3534180"/>
                  </a:cubicBezTo>
                  <a:cubicBezTo>
                    <a:pt x="243416" y="3294122"/>
                    <a:pt x="-45429" y="2611577"/>
                    <a:pt x="5816" y="1993230"/>
                  </a:cubicBezTo>
                  <a:cubicBezTo>
                    <a:pt x="47890" y="1485694"/>
                    <a:pt x="284450" y="996785"/>
                    <a:pt x="656309" y="648846"/>
                  </a:cubicBezTo>
                  <a:cubicBezTo>
                    <a:pt x="1338381" y="10550"/>
                    <a:pt x="2375294" y="-95912"/>
                    <a:pt x="3294777" y="69265"/>
                  </a:cubicBezTo>
                  <a:cubicBezTo>
                    <a:pt x="4214261" y="234441"/>
                    <a:pt x="5074935" y="630220"/>
                    <a:pt x="5975792" y="877464"/>
                  </a:cubicBezTo>
                  <a:cubicBezTo>
                    <a:pt x="6941510" y="1142484"/>
                    <a:pt x="7946843" y="1234763"/>
                    <a:pt x="8947921" y="1263222"/>
                  </a:cubicBezTo>
                  <a:cubicBezTo>
                    <a:pt x="9431725" y="1276932"/>
                    <a:pt x="9918839" y="1275892"/>
                    <a:pt x="10395836" y="1193540"/>
                  </a:cubicBezTo>
                  <a:cubicBezTo>
                    <a:pt x="10726282" y="1136527"/>
                    <a:pt x="11050677" y="1040655"/>
                    <a:pt x="11384718" y="1011345"/>
                  </a:cubicBezTo>
                  <a:cubicBezTo>
                    <a:pt x="12063669" y="951685"/>
                    <a:pt x="12724941" y="791709"/>
                    <a:pt x="13372693" y="1085660"/>
                  </a:cubicBezTo>
                  <a:cubicBezTo>
                    <a:pt x="13757220" y="1260197"/>
                    <a:pt x="14102606" y="1510183"/>
                    <a:pt x="14477964" y="1703723"/>
                  </a:cubicBezTo>
                  <a:cubicBezTo>
                    <a:pt x="14666777" y="1801108"/>
                    <a:pt x="14862870" y="1882325"/>
                    <a:pt x="15064070" y="1947753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E83D6E-9167-FE19-49A2-8DDF24D78B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1874744" y="-9615931"/>
              <a:ext cx="25286574" cy="5884596"/>
            </a:xfrm>
            <a:custGeom>
              <a:avLst/>
              <a:gdLst>
                <a:gd name="connsiteX0" fmla="*/ 23344382 w 25286574"/>
                <a:gd name="connsiteY0" fmla="*/ 5495516 h 5884596"/>
                <a:gd name="connsiteX1" fmla="*/ 22563886 w 25286574"/>
                <a:gd name="connsiteY1" fmla="*/ 5086878 h 5884596"/>
                <a:gd name="connsiteX2" fmla="*/ 20910800 w 25286574"/>
                <a:gd name="connsiteY2" fmla="*/ 4078992 h 5884596"/>
                <a:gd name="connsiteX3" fmla="*/ 18774762 w 25286574"/>
                <a:gd name="connsiteY3" fmla="*/ 3856141 h 5884596"/>
                <a:gd name="connsiteX4" fmla="*/ 16842950 w 25286574"/>
                <a:gd name="connsiteY4" fmla="*/ 4456712 h 5884596"/>
                <a:gd name="connsiteX5" fmla="*/ 13758212 w 25286574"/>
                <a:gd name="connsiteY5" fmla="*/ 3783055 h 5884596"/>
                <a:gd name="connsiteX6" fmla="*/ 10720750 w 25286574"/>
                <a:gd name="connsiteY6" fmla="*/ 3332059 h 5884596"/>
                <a:gd name="connsiteX7" fmla="*/ 7407774 w 25286574"/>
                <a:gd name="connsiteY7" fmla="*/ 3480784 h 5884596"/>
                <a:gd name="connsiteX8" fmla="*/ 5383776 w 25286574"/>
                <a:gd name="connsiteY8" fmla="*/ 3093230 h 5884596"/>
                <a:gd name="connsiteX9" fmla="*/ 3470400 w 25286574"/>
                <a:gd name="connsiteY9" fmla="*/ 2451908 h 5884596"/>
                <a:gd name="connsiteX10" fmla="*/ 1752266 w 25286574"/>
                <a:gd name="connsiteY10" fmla="*/ 2338450 h 5884596"/>
                <a:gd name="connsiteX11" fmla="*/ 828717 w 25286574"/>
                <a:gd name="connsiteY11" fmla="*/ 2487647 h 5884596"/>
                <a:gd name="connsiteX12" fmla="*/ 0 w 25286574"/>
                <a:gd name="connsiteY12" fmla="*/ 2784813 h 5884596"/>
                <a:gd name="connsiteX13" fmla="*/ 744663 w 25286574"/>
                <a:gd name="connsiteY13" fmla="*/ 2055655 h 5884596"/>
                <a:gd name="connsiteX14" fmla="*/ 3122651 w 25286574"/>
                <a:gd name="connsiteY14" fmla="*/ 1067624 h 5884596"/>
                <a:gd name="connsiteX15" fmla="*/ 5056922 w 25286574"/>
                <a:gd name="connsiteY15" fmla="*/ 470362 h 5884596"/>
                <a:gd name="connsiteX16" fmla="*/ 7464503 w 25286574"/>
                <a:gd name="connsiteY16" fmla="*/ 163458 h 5884596"/>
                <a:gd name="connsiteX17" fmla="*/ 10936887 w 25286574"/>
                <a:gd name="connsiteY17" fmla="*/ 267 h 5884596"/>
                <a:gd name="connsiteX18" fmla="*/ 11978338 w 25286574"/>
                <a:gd name="connsiteY18" fmla="*/ 115711 h 5884596"/>
                <a:gd name="connsiteX19" fmla="*/ 12968544 w 25286574"/>
                <a:gd name="connsiteY19" fmla="*/ 818206 h 5884596"/>
                <a:gd name="connsiteX20" fmla="*/ 13444784 w 25286574"/>
                <a:gd name="connsiteY20" fmla="*/ 941119 h 5884596"/>
                <a:gd name="connsiteX21" fmla="*/ 14111162 w 25286574"/>
                <a:gd name="connsiteY21" fmla="*/ 833617 h 5884596"/>
                <a:gd name="connsiteX22" fmla="*/ 16792082 w 25286574"/>
                <a:gd name="connsiteY22" fmla="*/ 1149598 h 5884596"/>
                <a:gd name="connsiteX23" fmla="*/ 21791990 w 25286574"/>
                <a:gd name="connsiteY23" fmla="*/ 1867220 h 5884596"/>
                <a:gd name="connsiteX24" fmla="*/ 23595312 w 25286574"/>
                <a:gd name="connsiteY24" fmla="*/ 2030505 h 5884596"/>
                <a:gd name="connsiteX25" fmla="*/ 25189778 w 25286574"/>
                <a:gd name="connsiteY25" fmla="*/ 3669597 h 5884596"/>
                <a:gd name="connsiteX26" fmla="*/ 24993780 w 25286574"/>
                <a:gd name="connsiteY26" fmla="*/ 5529742 h 5884596"/>
                <a:gd name="connsiteX27" fmla="*/ 24622866 w 25286574"/>
                <a:gd name="connsiteY27" fmla="*/ 5884583 h 5884596"/>
                <a:gd name="connsiteX28" fmla="*/ 24355862 w 25286574"/>
                <a:gd name="connsiteY28" fmla="*/ 5764695 h 5884596"/>
                <a:gd name="connsiteX29" fmla="*/ 24045932 w 25286574"/>
                <a:gd name="connsiteY29" fmla="*/ 5688016 h 5884596"/>
                <a:gd name="connsiteX30" fmla="*/ 23344570 w 25286574"/>
                <a:gd name="connsiteY30" fmla="*/ 5495610 h 58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286574" h="5884596">
                  <a:moveTo>
                    <a:pt x="23344382" y="5495516"/>
                  </a:moveTo>
                  <a:cubicBezTo>
                    <a:pt x="23072556" y="5386218"/>
                    <a:pt x="22813208" y="5243639"/>
                    <a:pt x="22563886" y="5086878"/>
                  </a:cubicBezTo>
                  <a:cubicBezTo>
                    <a:pt x="22016828" y="4742816"/>
                    <a:pt x="21503334" y="4336825"/>
                    <a:pt x="20910800" y="4078992"/>
                  </a:cubicBezTo>
                  <a:cubicBezTo>
                    <a:pt x="20243476" y="3788633"/>
                    <a:pt x="19485578" y="3700230"/>
                    <a:pt x="18774762" y="3856141"/>
                  </a:cubicBezTo>
                  <a:cubicBezTo>
                    <a:pt x="18115194" y="4000800"/>
                    <a:pt x="17509232" y="4346847"/>
                    <a:pt x="16842950" y="4456712"/>
                  </a:cubicBezTo>
                  <a:cubicBezTo>
                    <a:pt x="15762449" y="4634842"/>
                    <a:pt x="14735370" y="4167016"/>
                    <a:pt x="13758212" y="3783055"/>
                  </a:cubicBezTo>
                  <a:cubicBezTo>
                    <a:pt x="12765359" y="3392948"/>
                    <a:pt x="11785554" y="3279490"/>
                    <a:pt x="10720750" y="3332059"/>
                  </a:cubicBezTo>
                  <a:cubicBezTo>
                    <a:pt x="9615668" y="3386613"/>
                    <a:pt x="8511438" y="3559164"/>
                    <a:pt x="7407774" y="3480784"/>
                  </a:cubicBezTo>
                  <a:cubicBezTo>
                    <a:pt x="6720502" y="3431997"/>
                    <a:pt x="6044197" y="3285636"/>
                    <a:pt x="5383776" y="3093230"/>
                  </a:cubicBezTo>
                  <a:cubicBezTo>
                    <a:pt x="4759189" y="2911224"/>
                    <a:pt x="4109074" y="2551467"/>
                    <a:pt x="3470400" y="2451908"/>
                  </a:cubicBezTo>
                  <a:cubicBezTo>
                    <a:pt x="2914739" y="2365301"/>
                    <a:pt x="2316720" y="2300725"/>
                    <a:pt x="1752266" y="2338450"/>
                  </a:cubicBezTo>
                  <a:cubicBezTo>
                    <a:pt x="1440634" y="2359250"/>
                    <a:pt x="1130988" y="2409172"/>
                    <a:pt x="828717" y="2487647"/>
                  </a:cubicBezTo>
                  <a:cubicBezTo>
                    <a:pt x="700036" y="2521117"/>
                    <a:pt x="43303" y="2655565"/>
                    <a:pt x="0" y="2784813"/>
                  </a:cubicBezTo>
                  <a:cubicBezTo>
                    <a:pt x="113080" y="2447369"/>
                    <a:pt x="433315" y="2227923"/>
                    <a:pt x="744663" y="2055655"/>
                  </a:cubicBezTo>
                  <a:cubicBezTo>
                    <a:pt x="1496701" y="1639548"/>
                    <a:pt x="2311898" y="1352593"/>
                    <a:pt x="3122651" y="1067624"/>
                  </a:cubicBezTo>
                  <a:cubicBezTo>
                    <a:pt x="3759623" y="843734"/>
                    <a:pt x="4398393" y="619276"/>
                    <a:pt x="5056922" y="470362"/>
                  </a:cubicBezTo>
                  <a:cubicBezTo>
                    <a:pt x="5846779" y="291760"/>
                    <a:pt x="6656965" y="223591"/>
                    <a:pt x="7464503" y="163458"/>
                  </a:cubicBezTo>
                  <a:cubicBezTo>
                    <a:pt x="8620263" y="77230"/>
                    <a:pt x="9777913" y="6413"/>
                    <a:pt x="10936887" y="267"/>
                  </a:cubicBezTo>
                  <a:cubicBezTo>
                    <a:pt x="11287851" y="-1624"/>
                    <a:pt x="11645812" y="3576"/>
                    <a:pt x="11978338" y="115711"/>
                  </a:cubicBezTo>
                  <a:cubicBezTo>
                    <a:pt x="12375915" y="249686"/>
                    <a:pt x="12682346" y="522175"/>
                    <a:pt x="12968544" y="818206"/>
                  </a:cubicBezTo>
                  <a:cubicBezTo>
                    <a:pt x="13164826" y="1021201"/>
                    <a:pt x="13166813" y="1009477"/>
                    <a:pt x="13444784" y="941119"/>
                  </a:cubicBezTo>
                  <a:cubicBezTo>
                    <a:pt x="13664043" y="887131"/>
                    <a:pt x="13885947" y="851298"/>
                    <a:pt x="14111162" y="833617"/>
                  </a:cubicBezTo>
                  <a:cubicBezTo>
                    <a:pt x="15014005" y="762895"/>
                    <a:pt x="15915145" y="959177"/>
                    <a:pt x="16792082" y="1149598"/>
                  </a:cubicBezTo>
                  <a:cubicBezTo>
                    <a:pt x="18440344" y="1507464"/>
                    <a:pt x="20105438" y="1846514"/>
                    <a:pt x="21791990" y="1867220"/>
                  </a:cubicBezTo>
                  <a:cubicBezTo>
                    <a:pt x="22398142" y="1874690"/>
                    <a:pt x="23018852" y="1842921"/>
                    <a:pt x="23595312" y="2030505"/>
                  </a:cubicBezTo>
                  <a:cubicBezTo>
                    <a:pt x="24349242" y="2275953"/>
                    <a:pt x="24965226" y="2909144"/>
                    <a:pt x="25189778" y="3669597"/>
                  </a:cubicBezTo>
                  <a:cubicBezTo>
                    <a:pt x="25371026" y="4283405"/>
                    <a:pt x="25293308" y="4965761"/>
                    <a:pt x="24993780" y="5529742"/>
                  </a:cubicBezTo>
                  <a:cubicBezTo>
                    <a:pt x="24910766" y="5686126"/>
                    <a:pt x="24823688" y="5882219"/>
                    <a:pt x="24622866" y="5884583"/>
                  </a:cubicBezTo>
                  <a:cubicBezTo>
                    <a:pt x="24515552" y="5885812"/>
                    <a:pt x="24444830" y="5803838"/>
                    <a:pt x="24355862" y="5764695"/>
                  </a:cubicBezTo>
                  <a:cubicBezTo>
                    <a:pt x="24248264" y="5717327"/>
                    <a:pt x="24165156" y="5704846"/>
                    <a:pt x="24045932" y="5688016"/>
                  </a:cubicBezTo>
                  <a:cubicBezTo>
                    <a:pt x="23802658" y="5653695"/>
                    <a:pt x="23569312" y="5585999"/>
                    <a:pt x="23344570" y="5495610"/>
                  </a:cubicBezTo>
                  <a:close/>
                </a:path>
              </a:pathLst>
            </a:custGeom>
            <a:gradFill>
              <a:gsLst>
                <a:gs pos="0">
                  <a:srgbClr val="5A007E">
                    <a:alpha val="0"/>
                  </a:srgbClr>
                </a:gs>
                <a:gs pos="79000">
                  <a:srgbClr val="5A007E">
                    <a:alpha val="49804"/>
                  </a:srgbClr>
                </a:gs>
                <a:gs pos="100000">
                  <a:srgbClr val="5A007E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Stars_picture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29DD8A-1135-CFDA-1F1C-30DE68673B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515100"/>
            <a:ext cx="24249100" cy="13639693"/>
          </a:xfrm>
          <a:prstGeom prst="rect">
            <a:avLst/>
          </a:prstGeom>
        </p:spPr>
      </p:pic>
      <p:grpSp>
        <p:nvGrpSpPr>
          <p:cNvPr id="14" name="Earth">
            <a:extLst>
              <a:ext uri="{FF2B5EF4-FFF2-40B4-BE49-F238E27FC236}">
                <a16:creationId xmlns:a16="http://schemas.microsoft.com/office/drawing/2014/main" id="{13659DDA-9CE2-B2F3-C68E-BBAFFFD0A32F}"/>
              </a:ext>
            </a:extLst>
          </p:cNvPr>
          <p:cNvGrpSpPr/>
          <p:nvPr/>
        </p:nvGrpSpPr>
        <p:grpSpPr>
          <a:xfrm>
            <a:off x="4575628" y="1743008"/>
            <a:ext cx="3630188" cy="3630208"/>
            <a:chOff x="-1698521" y="3923071"/>
            <a:chExt cx="16534085" cy="165341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B7E22DB-9450-5F0C-F8DC-38422BCC1905}"/>
                </a:ext>
              </a:extLst>
            </p:cNvPr>
            <p:cNvSpPr/>
            <p:nvPr/>
          </p:nvSpPr>
          <p:spPr>
            <a:xfrm>
              <a:off x="-1698521" y="3923071"/>
              <a:ext cx="16534085" cy="16534085"/>
            </a:xfrm>
            <a:custGeom>
              <a:avLst/>
              <a:gdLst>
                <a:gd name="connsiteX0" fmla="*/ 16534085 w 16534085"/>
                <a:gd name="connsiteY0" fmla="*/ 8267043 h 16534085"/>
                <a:gd name="connsiteX1" fmla="*/ 8267043 w 16534085"/>
                <a:gd name="connsiteY1" fmla="*/ 16534085 h 16534085"/>
                <a:gd name="connsiteX2" fmla="*/ 0 w 16534085"/>
                <a:gd name="connsiteY2" fmla="*/ 8267043 h 16534085"/>
                <a:gd name="connsiteX3" fmla="*/ 8267043 w 16534085"/>
                <a:gd name="connsiteY3" fmla="*/ 0 h 16534085"/>
                <a:gd name="connsiteX4" fmla="*/ 16534085 w 16534085"/>
                <a:gd name="connsiteY4" fmla="*/ 8267043 h 165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4085" h="16534085">
                  <a:moveTo>
                    <a:pt x="16534085" y="8267043"/>
                  </a:moveTo>
                  <a:cubicBezTo>
                    <a:pt x="16534085" y="12832805"/>
                    <a:pt x="12832805" y="16534085"/>
                    <a:pt x="8267043" y="16534085"/>
                  </a:cubicBezTo>
                  <a:cubicBezTo>
                    <a:pt x="3701281" y="16534085"/>
                    <a:pt x="0" y="12832805"/>
                    <a:pt x="0" y="8267043"/>
                  </a:cubicBezTo>
                  <a:cubicBezTo>
                    <a:pt x="0" y="3701281"/>
                    <a:pt x="3701281" y="0"/>
                    <a:pt x="8267043" y="0"/>
                  </a:cubicBezTo>
                  <a:cubicBezTo>
                    <a:pt x="12832805" y="0"/>
                    <a:pt x="16534085" y="3701281"/>
                    <a:pt x="16534085" y="8267043"/>
                  </a:cubicBezTo>
                  <a:close/>
                </a:path>
              </a:pathLst>
            </a:custGeom>
            <a:solidFill>
              <a:srgbClr val="65C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DF0868B-BC7A-1D4F-7464-06C0955CDF41}"/>
                </a:ext>
              </a:extLst>
            </p:cNvPr>
            <p:cNvSpPr/>
            <p:nvPr/>
          </p:nvSpPr>
          <p:spPr>
            <a:xfrm>
              <a:off x="-976606" y="4207528"/>
              <a:ext cx="15784845" cy="15223242"/>
            </a:xfrm>
            <a:custGeom>
              <a:avLst/>
              <a:gdLst>
                <a:gd name="connsiteX0" fmla="*/ 4275420 w 15784845"/>
                <a:gd name="connsiteY0" fmla="*/ 1191991 h 15223242"/>
                <a:gd name="connsiteX1" fmla="*/ 4509601 w 15784845"/>
                <a:gd name="connsiteY1" fmla="*/ 1415562 h 15223242"/>
                <a:gd name="connsiteX2" fmla="*/ 4357674 w 15784845"/>
                <a:gd name="connsiteY2" fmla="*/ 1862046 h 15223242"/>
                <a:gd name="connsiteX3" fmla="*/ 4209879 w 15784845"/>
                <a:gd name="connsiteY3" fmla="*/ 1860168 h 15223242"/>
                <a:gd name="connsiteX4" fmla="*/ 4114197 w 15784845"/>
                <a:gd name="connsiteY4" fmla="*/ 1953878 h 15223242"/>
                <a:gd name="connsiteX5" fmla="*/ 4329504 w 15784845"/>
                <a:gd name="connsiteY5" fmla="*/ 2136790 h 15223242"/>
                <a:gd name="connsiteX6" fmla="*/ 4392416 w 15784845"/>
                <a:gd name="connsiteY6" fmla="*/ 2263083 h 15223242"/>
                <a:gd name="connsiteX7" fmla="*/ 4636738 w 15784845"/>
                <a:gd name="connsiteY7" fmla="*/ 2306840 h 15223242"/>
                <a:gd name="connsiteX8" fmla="*/ 4820965 w 15784845"/>
                <a:gd name="connsiteY8" fmla="*/ 1973596 h 15223242"/>
                <a:gd name="connsiteX9" fmla="*/ 4798524 w 15784845"/>
                <a:gd name="connsiteY9" fmla="*/ 1911999 h 15223242"/>
                <a:gd name="connsiteX10" fmla="*/ 4886225 w 15784845"/>
                <a:gd name="connsiteY10" fmla="*/ 1863266 h 15223242"/>
                <a:gd name="connsiteX11" fmla="*/ 4973737 w 15784845"/>
                <a:gd name="connsiteY11" fmla="*/ 1935849 h 15223242"/>
                <a:gd name="connsiteX12" fmla="*/ 5032235 w 15784845"/>
                <a:gd name="connsiteY12" fmla="*/ 1597536 h 15223242"/>
                <a:gd name="connsiteX13" fmla="*/ 4934394 w 15784845"/>
                <a:gd name="connsiteY13" fmla="*/ 1417627 h 15223242"/>
                <a:gd name="connsiteX14" fmla="*/ 4936460 w 15784845"/>
                <a:gd name="connsiteY14" fmla="*/ 1152554 h 15223242"/>
                <a:gd name="connsiteX15" fmla="*/ 4858619 w 15784845"/>
                <a:gd name="connsiteY15" fmla="*/ 909828 h 15223242"/>
                <a:gd name="connsiteX16" fmla="*/ 4554296 w 15784845"/>
                <a:gd name="connsiteY16" fmla="*/ 949265 h 15223242"/>
                <a:gd name="connsiteX17" fmla="*/ 4275326 w 15784845"/>
                <a:gd name="connsiteY17" fmla="*/ 1191803 h 15223242"/>
                <a:gd name="connsiteX18" fmla="*/ 4444154 w 15784845"/>
                <a:gd name="connsiteY18" fmla="*/ 810203 h 15223242"/>
                <a:gd name="connsiteX19" fmla="*/ 4466501 w 15784845"/>
                <a:gd name="connsiteY19" fmla="*/ 784944 h 15223242"/>
                <a:gd name="connsiteX20" fmla="*/ 4425937 w 15784845"/>
                <a:gd name="connsiteY20" fmla="*/ 743253 h 15223242"/>
                <a:gd name="connsiteX21" fmla="*/ 4192789 w 15784845"/>
                <a:gd name="connsiteY21" fmla="*/ 732361 h 15223242"/>
                <a:gd name="connsiteX22" fmla="*/ 4161521 w 15784845"/>
                <a:gd name="connsiteY22" fmla="*/ 747479 h 15223242"/>
                <a:gd name="connsiteX23" fmla="*/ 4006871 w 15784845"/>
                <a:gd name="connsiteY23" fmla="*/ 972834 h 15223242"/>
                <a:gd name="connsiteX24" fmla="*/ 4444060 w 15784845"/>
                <a:gd name="connsiteY24" fmla="*/ 810296 h 15223242"/>
                <a:gd name="connsiteX25" fmla="*/ 4868572 w 15784845"/>
                <a:gd name="connsiteY25" fmla="*/ 475927 h 15223242"/>
                <a:gd name="connsiteX26" fmla="*/ 4872891 w 15784845"/>
                <a:gd name="connsiteY26" fmla="*/ 476020 h 15223242"/>
                <a:gd name="connsiteX27" fmla="*/ 4888196 w 15784845"/>
                <a:gd name="connsiteY27" fmla="*/ 470762 h 15223242"/>
                <a:gd name="connsiteX28" fmla="*/ 4868572 w 15784845"/>
                <a:gd name="connsiteY28" fmla="*/ 475833 h 15223242"/>
                <a:gd name="connsiteX29" fmla="*/ 3500293 w 15784845"/>
                <a:gd name="connsiteY29" fmla="*/ 1259503 h 15223242"/>
                <a:gd name="connsiteX30" fmla="*/ 3697760 w 15784845"/>
                <a:gd name="connsiteY30" fmla="*/ 1188705 h 15223242"/>
                <a:gd name="connsiteX31" fmla="*/ 3837762 w 15784845"/>
                <a:gd name="connsiteY31" fmla="*/ 756587 h 15223242"/>
                <a:gd name="connsiteX32" fmla="*/ 3587242 w 15784845"/>
                <a:gd name="connsiteY32" fmla="*/ 800062 h 15223242"/>
                <a:gd name="connsiteX33" fmla="*/ 3449307 w 15784845"/>
                <a:gd name="connsiteY33" fmla="*/ 1034243 h 15223242"/>
                <a:gd name="connsiteX34" fmla="*/ 3342920 w 15784845"/>
                <a:gd name="connsiteY34" fmla="*/ 1120723 h 15223242"/>
                <a:gd name="connsiteX35" fmla="*/ 3500293 w 15784845"/>
                <a:gd name="connsiteY35" fmla="*/ 1259503 h 15223242"/>
                <a:gd name="connsiteX36" fmla="*/ 2646668 w 15784845"/>
                <a:gd name="connsiteY36" fmla="*/ 7484739 h 15223242"/>
                <a:gd name="connsiteX37" fmla="*/ 2649016 w 15784845"/>
                <a:gd name="connsiteY37" fmla="*/ 7678920 h 15223242"/>
                <a:gd name="connsiteX38" fmla="*/ 2670800 w 15784845"/>
                <a:gd name="connsiteY38" fmla="*/ 7756667 h 15223242"/>
                <a:gd name="connsiteX39" fmla="*/ 2736153 w 15784845"/>
                <a:gd name="connsiteY39" fmla="*/ 7777513 h 15223242"/>
                <a:gd name="connsiteX40" fmla="*/ 3076438 w 15784845"/>
                <a:gd name="connsiteY40" fmla="*/ 7708967 h 15223242"/>
                <a:gd name="connsiteX41" fmla="*/ 3076626 w 15784845"/>
                <a:gd name="connsiteY41" fmla="*/ 7552533 h 15223242"/>
                <a:gd name="connsiteX42" fmla="*/ 2658030 w 15784845"/>
                <a:gd name="connsiteY42" fmla="*/ 7481828 h 15223242"/>
                <a:gd name="connsiteX43" fmla="*/ 2646668 w 15784845"/>
                <a:gd name="connsiteY43" fmla="*/ 7484739 h 15223242"/>
                <a:gd name="connsiteX44" fmla="*/ 13979004 w 15784845"/>
                <a:gd name="connsiteY44" fmla="*/ 11229288 h 15223242"/>
                <a:gd name="connsiteX45" fmla="*/ 13959004 w 15784845"/>
                <a:gd name="connsiteY45" fmla="*/ 11442719 h 15223242"/>
                <a:gd name="connsiteX46" fmla="*/ 13869050 w 15784845"/>
                <a:gd name="connsiteY46" fmla="*/ 11567133 h 15223242"/>
                <a:gd name="connsiteX47" fmla="*/ 13703602 w 15784845"/>
                <a:gd name="connsiteY47" fmla="*/ 11968358 h 15223242"/>
                <a:gd name="connsiteX48" fmla="*/ 13679376 w 15784845"/>
                <a:gd name="connsiteY48" fmla="*/ 12118689 h 15223242"/>
                <a:gd name="connsiteX49" fmla="*/ 13628202 w 15784845"/>
                <a:gd name="connsiteY49" fmla="*/ 12205919 h 15223242"/>
                <a:gd name="connsiteX50" fmla="*/ 13701442 w 15784845"/>
                <a:gd name="connsiteY50" fmla="*/ 12533811 h 15223242"/>
                <a:gd name="connsiteX51" fmla="*/ 13817406 w 15784845"/>
                <a:gd name="connsiteY51" fmla="*/ 12432589 h 15223242"/>
                <a:gd name="connsiteX52" fmla="*/ 13856280 w 15784845"/>
                <a:gd name="connsiteY52" fmla="*/ 12268267 h 15223242"/>
                <a:gd name="connsiteX53" fmla="*/ 14102480 w 15784845"/>
                <a:gd name="connsiteY53" fmla="*/ 11913709 h 15223242"/>
                <a:gd name="connsiteX54" fmla="*/ 14098348 w 15784845"/>
                <a:gd name="connsiteY54" fmla="*/ 11071635 h 15223242"/>
                <a:gd name="connsiteX55" fmla="*/ 13979004 w 15784845"/>
                <a:gd name="connsiteY55" fmla="*/ 11229194 h 15223242"/>
                <a:gd name="connsiteX56" fmla="*/ 7410103 w 15784845"/>
                <a:gd name="connsiteY56" fmla="*/ 1173024 h 15223242"/>
                <a:gd name="connsiteX57" fmla="*/ 7475831 w 15784845"/>
                <a:gd name="connsiteY57" fmla="*/ 919218 h 15223242"/>
                <a:gd name="connsiteX58" fmla="*/ 7518931 w 15784845"/>
                <a:gd name="connsiteY58" fmla="*/ 314422 h 15223242"/>
                <a:gd name="connsiteX59" fmla="*/ 7491043 w 15784845"/>
                <a:gd name="connsiteY59" fmla="*/ 211886 h 15223242"/>
                <a:gd name="connsiteX60" fmla="*/ 7441465 w 15784845"/>
                <a:gd name="connsiteY60" fmla="*/ 172824 h 15223242"/>
                <a:gd name="connsiteX61" fmla="*/ 6730001 w 15784845"/>
                <a:gd name="connsiteY61" fmla="*/ 168599 h 15223242"/>
                <a:gd name="connsiteX62" fmla="*/ 6116849 w 15784845"/>
                <a:gd name="connsiteY62" fmla="*/ 321277 h 15223242"/>
                <a:gd name="connsiteX63" fmla="*/ 6712724 w 15784845"/>
                <a:gd name="connsiteY63" fmla="*/ 96204 h 15223242"/>
                <a:gd name="connsiteX64" fmla="*/ 6496384 w 15784845"/>
                <a:gd name="connsiteY64" fmla="*/ 143434 h 15223242"/>
                <a:gd name="connsiteX65" fmla="*/ 6640141 w 15784845"/>
                <a:gd name="connsiteY65" fmla="*/ 53011 h 15223242"/>
                <a:gd name="connsiteX66" fmla="*/ 6280325 w 15784845"/>
                <a:gd name="connsiteY66" fmla="*/ 2494 h 15223242"/>
                <a:gd name="connsiteX67" fmla="*/ 6179855 w 15784845"/>
                <a:gd name="connsiteY67" fmla="*/ 14043 h 15223242"/>
                <a:gd name="connsiteX68" fmla="*/ 6069431 w 15784845"/>
                <a:gd name="connsiteY68" fmla="*/ 89819 h 15223242"/>
                <a:gd name="connsiteX69" fmla="*/ 5760882 w 15784845"/>
                <a:gd name="connsiteY69" fmla="*/ 299305 h 15223242"/>
                <a:gd name="connsiteX70" fmla="*/ 5401254 w 15784845"/>
                <a:gd name="connsiteY70" fmla="*/ 477053 h 15223242"/>
                <a:gd name="connsiteX71" fmla="*/ 5620035 w 15784845"/>
                <a:gd name="connsiteY71" fmla="*/ 514425 h 15223242"/>
                <a:gd name="connsiteX72" fmla="*/ 5812808 w 15784845"/>
                <a:gd name="connsiteY72" fmla="*/ 351512 h 15223242"/>
                <a:gd name="connsiteX73" fmla="*/ 6128868 w 15784845"/>
                <a:gd name="connsiteY73" fmla="*/ 269164 h 15223242"/>
                <a:gd name="connsiteX74" fmla="*/ 6180230 w 15784845"/>
                <a:gd name="connsiteY74" fmla="*/ 259210 h 15223242"/>
                <a:gd name="connsiteX75" fmla="*/ 5785671 w 15784845"/>
                <a:gd name="connsiteY75" fmla="*/ 498931 h 15223242"/>
                <a:gd name="connsiteX76" fmla="*/ 5746610 w 15784845"/>
                <a:gd name="connsiteY76" fmla="*/ 538650 h 15223242"/>
                <a:gd name="connsiteX77" fmla="*/ 5804827 w 15784845"/>
                <a:gd name="connsiteY77" fmla="*/ 718652 h 15223242"/>
                <a:gd name="connsiteX78" fmla="*/ 5853466 w 15784845"/>
                <a:gd name="connsiteY78" fmla="*/ 1549836 h 15223242"/>
                <a:gd name="connsiteX79" fmla="*/ 5691586 w 15784845"/>
                <a:gd name="connsiteY79" fmla="*/ 2096133 h 15223242"/>
                <a:gd name="connsiteX80" fmla="*/ 5989899 w 15784845"/>
                <a:gd name="connsiteY80" fmla="*/ 2521678 h 15223242"/>
                <a:gd name="connsiteX81" fmla="*/ 6106050 w 15784845"/>
                <a:gd name="connsiteY81" fmla="*/ 2603744 h 15223242"/>
                <a:gd name="connsiteX82" fmla="*/ 6310935 w 15784845"/>
                <a:gd name="connsiteY82" fmla="*/ 2602336 h 15223242"/>
                <a:gd name="connsiteX83" fmla="*/ 6389810 w 15784845"/>
                <a:gd name="connsiteY83" fmla="*/ 2107682 h 15223242"/>
                <a:gd name="connsiteX84" fmla="*/ 6800425 w 15784845"/>
                <a:gd name="connsiteY84" fmla="*/ 1842703 h 15223242"/>
                <a:gd name="connsiteX85" fmla="*/ 7280430 w 15784845"/>
                <a:gd name="connsiteY85" fmla="*/ 1689180 h 15223242"/>
                <a:gd name="connsiteX86" fmla="*/ 7527851 w 15784845"/>
                <a:gd name="connsiteY86" fmla="*/ 1485328 h 15223242"/>
                <a:gd name="connsiteX87" fmla="*/ 7410479 w 15784845"/>
                <a:gd name="connsiteY87" fmla="*/ 1173212 h 15223242"/>
                <a:gd name="connsiteX88" fmla="*/ 6276663 w 15784845"/>
                <a:gd name="connsiteY88" fmla="*/ 10428716 h 15223242"/>
                <a:gd name="connsiteX89" fmla="*/ 5586138 w 15784845"/>
                <a:gd name="connsiteY89" fmla="*/ 10196695 h 15223242"/>
                <a:gd name="connsiteX90" fmla="*/ 4947352 w 15784845"/>
                <a:gd name="connsiteY90" fmla="*/ 10097069 h 15223242"/>
                <a:gd name="connsiteX91" fmla="*/ 4747068 w 15784845"/>
                <a:gd name="connsiteY91" fmla="*/ 10024298 h 15223242"/>
                <a:gd name="connsiteX92" fmla="*/ 4648100 w 15784845"/>
                <a:gd name="connsiteY92" fmla="*/ 9828240 h 15223242"/>
                <a:gd name="connsiteX93" fmla="*/ 3638792 w 15784845"/>
                <a:gd name="connsiteY93" fmla="*/ 8805411 h 15223242"/>
                <a:gd name="connsiteX94" fmla="*/ 3056438 w 15784845"/>
                <a:gd name="connsiteY94" fmla="*/ 8514610 h 15223242"/>
                <a:gd name="connsiteX95" fmla="*/ 2439342 w 15784845"/>
                <a:gd name="connsiteY95" fmla="*/ 8631794 h 15223242"/>
                <a:gd name="connsiteX96" fmla="*/ 2273049 w 15784845"/>
                <a:gd name="connsiteY96" fmla="*/ 8856492 h 15223242"/>
                <a:gd name="connsiteX97" fmla="*/ 2155677 w 15784845"/>
                <a:gd name="connsiteY97" fmla="*/ 9096870 h 15223242"/>
                <a:gd name="connsiteX98" fmla="*/ 2234269 w 15784845"/>
                <a:gd name="connsiteY98" fmla="*/ 8797430 h 15223242"/>
                <a:gd name="connsiteX99" fmla="*/ 1804875 w 15784845"/>
                <a:gd name="connsiteY99" fmla="*/ 8652827 h 15223242"/>
                <a:gd name="connsiteX100" fmla="*/ 1652103 w 15784845"/>
                <a:gd name="connsiteY100" fmla="*/ 8645879 h 15223242"/>
                <a:gd name="connsiteX101" fmla="*/ 1560177 w 15784845"/>
                <a:gd name="connsiteY101" fmla="*/ 8358458 h 15223242"/>
                <a:gd name="connsiteX102" fmla="*/ 1616234 w 15784845"/>
                <a:gd name="connsiteY102" fmla="*/ 8036764 h 15223242"/>
                <a:gd name="connsiteX103" fmla="*/ 1373414 w 15784845"/>
                <a:gd name="connsiteY103" fmla="*/ 7950566 h 15223242"/>
                <a:gd name="connsiteX104" fmla="*/ 1477171 w 15784845"/>
                <a:gd name="connsiteY104" fmla="*/ 7345113 h 15223242"/>
                <a:gd name="connsiteX105" fmla="*/ 1481491 w 15784845"/>
                <a:gd name="connsiteY105" fmla="*/ 7242389 h 15223242"/>
                <a:gd name="connsiteX106" fmla="*/ 1222708 w 15784845"/>
                <a:gd name="connsiteY106" fmla="*/ 7132153 h 15223242"/>
                <a:gd name="connsiteX107" fmla="*/ 961578 w 15784845"/>
                <a:gd name="connsiteY107" fmla="*/ 7309432 h 15223242"/>
                <a:gd name="connsiteX108" fmla="*/ 668054 w 15784845"/>
                <a:gd name="connsiteY108" fmla="*/ 7387743 h 15223242"/>
                <a:gd name="connsiteX109" fmla="*/ 842141 w 15784845"/>
                <a:gd name="connsiteY109" fmla="*/ 6338153 h 15223242"/>
                <a:gd name="connsiteX110" fmla="*/ 1528909 w 15784845"/>
                <a:gd name="connsiteY110" fmla="*/ 6178433 h 15223242"/>
                <a:gd name="connsiteX111" fmla="*/ 1808255 w 15784845"/>
                <a:gd name="connsiteY111" fmla="*/ 6268575 h 15223242"/>
                <a:gd name="connsiteX112" fmla="*/ 1872199 w 15784845"/>
                <a:gd name="connsiteY112" fmla="*/ 6565761 h 15223242"/>
                <a:gd name="connsiteX113" fmla="*/ 2086944 w 15784845"/>
                <a:gd name="connsiteY113" fmla="*/ 6700411 h 15223242"/>
                <a:gd name="connsiteX114" fmla="*/ 2132390 w 15784845"/>
                <a:gd name="connsiteY114" fmla="*/ 6582193 h 15223242"/>
                <a:gd name="connsiteX115" fmla="*/ 2340092 w 15784845"/>
                <a:gd name="connsiteY115" fmla="*/ 5847537 h 15223242"/>
                <a:gd name="connsiteX116" fmla="*/ 2606762 w 15784845"/>
                <a:gd name="connsiteY116" fmla="*/ 5504341 h 15223242"/>
                <a:gd name="connsiteX117" fmla="*/ 2682349 w 15784845"/>
                <a:gd name="connsiteY117" fmla="*/ 5272132 h 15223242"/>
                <a:gd name="connsiteX118" fmla="*/ 3044983 w 15784845"/>
                <a:gd name="connsiteY118" fmla="*/ 4927339 h 15223242"/>
                <a:gd name="connsiteX119" fmla="*/ 3573158 w 15784845"/>
                <a:gd name="connsiteY119" fmla="*/ 4703205 h 15223242"/>
                <a:gd name="connsiteX120" fmla="*/ 4030534 w 15784845"/>
                <a:gd name="connsiteY120" fmla="*/ 4507334 h 15223242"/>
                <a:gd name="connsiteX121" fmla="*/ 4071567 w 15784845"/>
                <a:gd name="connsiteY121" fmla="*/ 4440291 h 15223242"/>
                <a:gd name="connsiteX122" fmla="*/ 4041708 w 15784845"/>
                <a:gd name="connsiteY122" fmla="*/ 4374657 h 15223242"/>
                <a:gd name="connsiteX123" fmla="*/ 3522641 w 15784845"/>
                <a:gd name="connsiteY123" fmla="*/ 4089113 h 15223242"/>
                <a:gd name="connsiteX124" fmla="*/ 3634191 w 15784845"/>
                <a:gd name="connsiteY124" fmla="*/ 3794462 h 15223242"/>
                <a:gd name="connsiteX125" fmla="*/ 4213729 w 15784845"/>
                <a:gd name="connsiteY125" fmla="*/ 3808453 h 15223242"/>
                <a:gd name="connsiteX126" fmla="*/ 4718147 w 15784845"/>
                <a:gd name="connsiteY126" fmla="*/ 3585446 h 15223242"/>
                <a:gd name="connsiteX127" fmla="*/ 4651292 w 15784845"/>
                <a:gd name="connsiteY127" fmla="*/ 3023186 h 15223242"/>
                <a:gd name="connsiteX128" fmla="*/ 4481525 w 15784845"/>
                <a:gd name="connsiteY128" fmla="*/ 2639050 h 15223242"/>
                <a:gd name="connsiteX129" fmla="*/ 4160207 w 15784845"/>
                <a:gd name="connsiteY129" fmla="*/ 2865813 h 15223242"/>
                <a:gd name="connsiteX130" fmla="*/ 3638980 w 15784845"/>
                <a:gd name="connsiteY130" fmla="*/ 2470222 h 15223242"/>
                <a:gd name="connsiteX131" fmla="*/ 3148270 w 15784845"/>
                <a:gd name="connsiteY131" fmla="*/ 3312673 h 15223242"/>
                <a:gd name="connsiteX132" fmla="*/ 2920099 w 15784845"/>
                <a:gd name="connsiteY132" fmla="*/ 3280184 h 15223242"/>
                <a:gd name="connsiteX133" fmla="*/ 3015311 w 15784845"/>
                <a:gd name="connsiteY133" fmla="*/ 3134642 h 15223242"/>
                <a:gd name="connsiteX134" fmla="*/ 2698969 w 15784845"/>
                <a:gd name="connsiteY134" fmla="*/ 2667031 h 15223242"/>
                <a:gd name="connsiteX135" fmla="*/ 2881413 w 15784845"/>
                <a:gd name="connsiteY135" fmla="*/ 2236886 h 15223242"/>
                <a:gd name="connsiteX136" fmla="*/ 3227332 w 15784845"/>
                <a:gd name="connsiteY136" fmla="*/ 1987305 h 15223242"/>
                <a:gd name="connsiteX137" fmla="*/ 3651187 w 15784845"/>
                <a:gd name="connsiteY137" fmla="*/ 2045804 h 15223242"/>
                <a:gd name="connsiteX138" fmla="*/ 3878419 w 15784845"/>
                <a:gd name="connsiteY138" fmla="*/ 1837820 h 15223242"/>
                <a:gd name="connsiteX139" fmla="*/ 4196451 w 15784845"/>
                <a:gd name="connsiteY139" fmla="*/ 1467299 h 15223242"/>
                <a:gd name="connsiteX140" fmla="*/ 3998233 w 15784845"/>
                <a:gd name="connsiteY140" fmla="*/ 1423261 h 15223242"/>
                <a:gd name="connsiteX141" fmla="*/ 4074384 w 15784845"/>
                <a:gd name="connsiteY141" fmla="*/ 1103821 h 15223242"/>
                <a:gd name="connsiteX142" fmla="*/ 3773442 w 15784845"/>
                <a:gd name="connsiteY142" fmla="*/ 1271804 h 15223242"/>
                <a:gd name="connsiteX143" fmla="*/ 3473720 w 15784845"/>
                <a:gd name="connsiteY143" fmla="*/ 1442322 h 15223242"/>
                <a:gd name="connsiteX144" fmla="*/ 3203294 w 15784845"/>
                <a:gd name="connsiteY144" fmla="*/ 1283635 h 15223242"/>
                <a:gd name="connsiteX145" fmla="*/ 3185172 w 15784845"/>
                <a:gd name="connsiteY145" fmla="*/ 1110112 h 15223242"/>
                <a:gd name="connsiteX146" fmla="*/ 2625447 w 15784845"/>
                <a:gd name="connsiteY146" fmla="*/ 1370397 h 15223242"/>
                <a:gd name="connsiteX147" fmla="*/ 2511643 w 15784845"/>
                <a:gd name="connsiteY147" fmla="*/ 1424106 h 15223242"/>
                <a:gd name="connsiteX148" fmla="*/ 637913 w 15784845"/>
                <a:gd name="connsiteY148" fmla="*/ 3438308 h 15223242"/>
                <a:gd name="connsiteX149" fmla="*/ 175560 w 15784845"/>
                <a:gd name="connsiteY149" fmla="*/ 4609683 h 15223242"/>
                <a:gd name="connsiteX150" fmla="*/ 13023 w 15784845"/>
                <a:gd name="connsiteY150" fmla="*/ 5243211 h 15223242"/>
                <a:gd name="connsiteX151" fmla="*/ 38000 w 15784845"/>
                <a:gd name="connsiteY151" fmla="*/ 5997680 h 15223242"/>
                <a:gd name="connsiteX152" fmla="*/ 148330 w 15784845"/>
                <a:gd name="connsiteY152" fmla="*/ 7004076 h 15223242"/>
                <a:gd name="connsiteX153" fmla="*/ 333590 w 15784845"/>
                <a:gd name="connsiteY153" fmla="*/ 7538449 h 15223242"/>
                <a:gd name="connsiteX154" fmla="*/ 595189 w 15784845"/>
                <a:gd name="connsiteY154" fmla="*/ 7705305 h 15223242"/>
                <a:gd name="connsiteX155" fmla="*/ 1442992 w 15784845"/>
                <a:gd name="connsiteY155" fmla="*/ 8484469 h 15223242"/>
                <a:gd name="connsiteX156" fmla="*/ 1738489 w 15784845"/>
                <a:gd name="connsiteY156" fmla="*/ 8796021 h 15223242"/>
                <a:gd name="connsiteX157" fmla="*/ 1999994 w 15784845"/>
                <a:gd name="connsiteY157" fmla="*/ 8892924 h 15223242"/>
                <a:gd name="connsiteX158" fmla="*/ 2039619 w 15784845"/>
                <a:gd name="connsiteY158" fmla="*/ 9444761 h 15223242"/>
                <a:gd name="connsiteX159" fmla="*/ 1971261 w 15784845"/>
                <a:gd name="connsiteY159" fmla="*/ 10087303 h 15223242"/>
                <a:gd name="connsiteX160" fmla="*/ 2440844 w 15784845"/>
                <a:gd name="connsiteY160" fmla="*/ 11180556 h 15223242"/>
                <a:gd name="connsiteX161" fmla="*/ 2878971 w 15784845"/>
                <a:gd name="connsiteY161" fmla="*/ 11535208 h 15223242"/>
                <a:gd name="connsiteX162" fmla="*/ 3732690 w 15784845"/>
                <a:gd name="connsiteY162" fmla="*/ 14062654 h 15223242"/>
                <a:gd name="connsiteX163" fmla="*/ 4290631 w 15784845"/>
                <a:gd name="connsiteY163" fmla="*/ 14785949 h 15223242"/>
                <a:gd name="connsiteX164" fmla="*/ 4739744 w 15784845"/>
                <a:gd name="connsiteY164" fmla="*/ 15148394 h 15223242"/>
                <a:gd name="connsiteX165" fmla="*/ 5000404 w 15784845"/>
                <a:gd name="connsiteY165" fmla="*/ 15223043 h 15223242"/>
                <a:gd name="connsiteX166" fmla="*/ 5248858 w 15784845"/>
                <a:gd name="connsiteY166" fmla="*/ 15130741 h 15223242"/>
                <a:gd name="connsiteX167" fmla="*/ 4853830 w 15784845"/>
                <a:gd name="connsiteY167" fmla="*/ 14825479 h 15223242"/>
                <a:gd name="connsiteX168" fmla="*/ 4727537 w 15784845"/>
                <a:gd name="connsiteY168" fmla="*/ 14589702 h 15223242"/>
                <a:gd name="connsiteX169" fmla="*/ 4713546 w 15784845"/>
                <a:gd name="connsiteY169" fmla="*/ 13798333 h 15223242"/>
                <a:gd name="connsiteX170" fmla="*/ 5178998 w 15784845"/>
                <a:gd name="connsiteY170" fmla="*/ 13202644 h 15223242"/>
                <a:gd name="connsiteX171" fmla="*/ 5246698 w 15784845"/>
                <a:gd name="connsiteY171" fmla="*/ 12899073 h 15223242"/>
                <a:gd name="connsiteX172" fmla="*/ 6032904 w 15784845"/>
                <a:gd name="connsiteY172" fmla="*/ 12095401 h 15223242"/>
                <a:gd name="connsiteX173" fmla="*/ 6173469 w 15784845"/>
                <a:gd name="connsiteY173" fmla="*/ 11330980 h 15223242"/>
                <a:gd name="connsiteX174" fmla="*/ 6428402 w 15784845"/>
                <a:gd name="connsiteY174" fmla="*/ 11078113 h 15223242"/>
                <a:gd name="connsiteX175" fmla="*/ 6276193 w 15784845"/>
                <a:gd name="connsiteY175" fmla="*/ 10428998 h 15223242"/>
                <a:gd name="connsiteX176" fmla="*/ 4480211 w 15784845"/>
                <a:gd name="connsiteY176" fmla="*/ 4094841 h 15223242"/>
                <a:gd name="connsiteX177" fmla="*/ 4441149 w 15784845"/>
                <a:gd name="connsiteY177" fmla="*/ 4134184 h 15223242"/>
                <a:gd name="connsiteX178" fmla="*/ 4499929 w 15784845"/>
                <a:gd name="connsiteY178" fmla="*/ 4217378 h 15223242"/>
                <a:gd name="connsiteX179" fmla="*/ 4697490 w 15784845"/>
                <a:gd name="connsiteY179" fmla="*/ 4313154 h 15223242"/>
                <a:gd name="connsiteX180" fmla="*/ 4981718 w 15784845"/>
                <a:gd name="connsiteY180" fmla="*/ 4313811 h 15223242"/>
                <a:gd name="connsiteX181" fmla="*/ 5014583 w 15784845"/>
                <a:gd name="connsiteY181" fmla="*/ 4119724 h 15223242"/>
                <a:gd name="connsiteX182" fmla="*/ 4931389 w 15784845"/>
                <a:gd name="connsiteY182" fmla="*/ 3930614 h 15223242"/>
                <a:gd name="connsiteX183" fmla="*/ 4880684 w 15784845"/>
                <a:gd name="connsiteY183" fmla="*/ 3812584 h 15223242"/>
                <a:gd name="connsiteX184" fmla="*/ 4785848 w 15784845"/>
                <a:gd name="connsiteY184" fmla="*/ 3751926 h 15223242"/>
                <a:gd name="connsiteX185" fmla="*/ 4480211 w 15784845"/>
                <a:gd name="connsiteY185" fmla="*/ 4094747 h 15223242"/>
                <a:gd name="connsiteX186" fmla="*/ 4774205 w 15784845"/>
                <a:gd name="connsiteY186" fmla="*/ 3752396 h 15223242"/>
                <a:gd name="connsiteX187" fmla="*/ 4785754 w 15784845"/>
                <a:gd name="connsiteY187" fmla="*/ 3752020 h 15223242"/>
                <a:gd name="connsiteX188" fmla="*/ 4793266 w 15784845"/>
                <a:gd name="connsiteY188" fmla="*/ 3736903 h 15223242"/>
                <a:gd name="connsiteX189" fmla="*/ 4774205 w 15784845"/>
                <a:gd name="connsiteY189" fmla="*/ 3752396 h 15223242"/>
                <a:gd name="connsiteX190" fmla="*/ 5805390 w 15784845"/>
                <a:gd name="connsiteY190" fmla="*/ 185595 h 15223242"/>
                <a:gd name="connsiteX191" fmla="*/ 5761915 w 15784845"/>
                <a:gd name="connsiteY191" fmla="*/ 163247 h 15223242"/>
                <a:gd name="connsiteX192" fmla="*/ 5665482 w 15784845"/>
                <a:gd name="connsiteY192" fmla="*/ 185501 h 15223242"/>
                <a:gd name="connsiteX193" fmla="*/ 5354774 w 15784845"/>
                <a:gd name="connsiteY193" fmla="*/ 298178 h 15223242"/>
                <a:gd name="connsiteX194" fmla="*/ 5276182 w 15784845"/>
                <a:gd name="connsiteY194" fmla="*/ 375456 h 15223242"/>
                <a:gd name="connsiteX195" fmla="*/ 5805390 w 15784845"/>
                <a:gd name="connsiteY195" fmla="*/ 185501 h 15223242"/>
                <a:gd name="connsiteX196" fmla="*/ 4999090 w 15784845"/>
                <a:gd name="connsiteY196" fmla="*/ 847011 h 15223242"/>
                <a:gd name="connsiteX197" fmla="*/ 5149796 w 15784845"/>
                <a:gd name="connsiteY197" fmla="*/ 848982 h 15223242"/>
                <a:gd name="connsiteX198" fmla="*/ 5142471 w 15784845"/>
                <a:gd name="connsiteY198" fmla="*/ 645224 h 15223242"/>
                <a:gd name="connsiteX199" fmla="*/ 4872985 w 15784845"/>
                <a:gd name="connsiteY199" fmla="*/ 476114 h 15223242"/>
                <a:gd name="connsiteX200" fmla="*/ 4766693 w 15784845"/>
                <a:gd name="connsiteY200" fmla="*/ 551796 h 15223242"/>
                <a:gd name="connsiteX201" fmla="*/ 4808008 w 15784845"/>
                <a:gd name="connsiteY201" fmla="*/ 748606 h 15223242"/>
                <a:gd name="connsiteX202" fmla="*/ 4999183 w 15784845"/>
                <a:gd name="connsiteY202" fmla="*/ 847104 h 15223242"/>
                <a:gd name="connsiteX203" fmla="*/ 8792654 w 15784845"/>
                <a:gd name="connsiteY203" fmla="*/ 3516806 h 15223242"/>
                <a:gd name="connsiteX204" fmla="*/ 8817161 w 15784845"/>
                <a:gd name="connsiteY204" fmla="*/ 3635212 h 15223242"/>
                <a:gd name="connsiteX205" fmla="*/ 8926927 w 15784845"/>
                <a:gd name="connsiteY205" fmla="*/ 3691550 h 15223242"/>
                <a:gd name="connsiteX206" fmla="*/ 9226179 w 15784845"/>
                <a:gd name="connsiteY206" fmla="*/ 3445256 h 15223242"/>
                <a:gd name="connsiteX207" fmla="*/ 8916881 w 15784845"/>
                <a:gd name="connsiteY207" fmla="*/ 3260747 h 15223242"/>
                <a:gd name="connsiteX208" fmla="*/ 8991905 w 15784845"/>
                <a:gd name="connsiteY208" fmla="*/ 3196521 h 15223242"/>
                <a:gd name="connsiteX209" fmla="*/ 8827302 w 15784845"/>
                <a:gd name="connsiteY209" fmla="*/ 3309762 h 15223242"/>
                <a:gd name="connsiteX210" fmla="*/ 8792654 w 15784845"/>
                <a:gd name="connsiteY210" fmla="*/ 3516900 h 15223242"/>
                <a:gd name="connsiteX211" fmla="*/ 10710422 w 15784845"/>
                <a:gd name="connsiteY211" fmla="*/ 5139172 h 15223242"/>
                <a:gd name="connsiteX212" fmla="*/ 10840471 w 15784845"/>
                <a:gd name="connsiteY212" fmla="*/ 5058420 h 15223242"/>
                <a:gd name="connsiteX213" fmla="*/ 10741314 w 15784845"/>
                <a:gd name="connsiteY213" fmla="*/ 4968936 h 15223242"/>
                <a:gd name="connsiteX214" fmla="*/ 10710328 w 15784845"/>
                <a:gd name="connsiteY214" fmla="*/ 5139172 h 15223242"/>
                <a:gd name="connsiteX215" fmla="*/ 10475866 w 15784845"/>
                <a:gd name="connsiteY215" fmla="*/ 250102 h 15223242"/>
                <a:gd name="connsiteX216" fmla="*/ 10680656 w 15784845"/>
                <a:gd name="connsiteY216" fmla="*/ 404846 h 15223242"/>
                <a:gd name="connsiteX217" fmla="*/ 10678967 w 15784845"/>
                <a:gd name="connsiteY217" fmla="*/ 492922 h 15223242"/>
                <a:gd name="connsiteX218" fmla="*/ 10639811 w 15784845"/>
                <a:gd name="connsiteY218" fmla="*/ 484941 h 15223242"/>
                <a:gd name="connsiteX219" fmla="*/ 10448165 w 15784845"/>
                <a:gd name="connsiteY219" fmla="*/ 400996 h 15223242"/>
                <a:gd name="connsiteX220" fmla="*/ 10459621 w 15784845"/>
                <a:gd name="connsiteY220" fmla="*/ 474330 h 15223242"/>
                <a:gd name="connsiteX221" fmla="*/ 10969298 w 15784845"/>
                <a:gd name="connsiteY221" fmla="*/ 889546 h 15223242"/>
                <a:gd name="connsiteX222" fmla="*/ 11264231 w 15784845"/>
                <a:gd name="connsiteY222" fmla="*/ 1314246 h 15223242"/>
                <a:gd name="connsiteX223" fmla="*/ 11263481 w 15784845"/>
                <a:gd name="connsiteY223" fmla="*/ 1327392 h 15223242"/>
                <a:gd name="connsiteX224" fmla="*/ 11252306 w 15784845"/>
                <a:gd name="connsiteY224" fmla="*/ 1280912 h 15223242"/>
                <a:gd name="connsiteX225" fmla="*/ 11124041 w 15784845"/>
                <a:gd name="connsiteY225" fmla="*/ 1214902 h 15223242"/>
                <a:gd name="connsiteX226" fmla="*/ 10990143 w 15784845"/>
                <a:gd name="connsiteY226" fmla="*/ 1248517 h 15223242"/>
                <a:gd name="connsiteX227" fmla="*/ 11372402 w 15784845"/>
                <a:gd name="connsiteY227" fmla="*/ 1484764 h 15223242"/>
                <a:gd name="connsiteX228" fmla="*/ 11424796 w 15784845"/>
                <a:gd name="connsiteY228" fmla="*/ 1512089 h 15223242"/>
                <a:gd name="connsiteX229" fmla="*/ 11410712 w 15784845"/>
                <a:gd name="connsiteY229" fmla="*/ 1579132 h 15223242"/>
                <a:gd name="connsiteX230" fmla="*/ 11349396 w 15784845"/>
                <a:gd name="connsiteY230" fmla="*/ 1621104 h 15223242"/>
                <a:gd name="connsiteX231" fmla="*/ 11335311 w 15784845"/>
                <a:gd name="connsiteY231" fmla="*/ 1848430 h 15223242"/>
                <a:gd name="connsiteX232" fmla="*/ 11364139 w 15784845"/>
                <a:gd name="connsiteY232" fmla="*/ 1883924 h 15223242"/>
                <a:gd name="connsiteX233" fmla="*/ 11137563 w 15784845"/>
                <a:gd name="connsiteY233" fmla="*/ 1866459 h 15223242"/>
                <a:gd name="connsiteX234" fmla="*/ 10964791 w 15784845"/>
                <a:gd name="connsiteY234" fmla="*/ 1631433 h 15223242"/>
                <a:gd name="connsiteX235" fmla="*/ 11072962 w 15784845"/>
                <a:gd name="connsiteY235" fmla="*/ 1699133 h 15223242"/>
                <a:gd name="connsiteX236" fmla="*/ 11190334 w 15784845"/>
                <a:gd name="connsiteY236" fmla="*/ 1708523 h 15223242"/>
                <a:gd name="connsiteX237" fmla="*/ 11205639 w 15784845"/>
                <a:gd name="connsiteY237" fmla="*/ 1602230 h 15223242"/>
                <a:gd name="connsiteX238" fmla="*/ 11125920 w 15784845"/>
                <a:gd name="connsiteY238" fmla="*/ 1519131 h 15223242"/>
                <a:gd name="connsiteX239" fmla="*/ 10544599 w 15784845"/>
                <a:gd name="connsiteY239" fmla="*/ 1247579 h 15223242"/>
                <a:gd name="connsiteX240" fmla="*/ 10264032 w 15784845"/>
                <a:gd name="connsiteY240" fmla="*/ 1239316 h 15223242"/>
                <a:gd name="connsiteX241" fmla="*/ 10110415 w 15784845"/>
                <a:gd name="connsiteY241" fmla="*/ 1277626 h 15223242"/>
                <a:gd name="connsiteX242" fmla="*/ 9949850 w 15784845"/>
                <a:gd name="connsiteY242" fmla="*/ 1073868 h 15223242"/>
                <a:gd name="connsiteX243" fmla="*/ 9704964 w 15784845"/>
                <a:gd name="connsiteY243" fmla="*/ 1268706 h 15223242"/>
                <a:gd name="connsiteX244" fmla="*/ 9674447 w 15784845"/>
                <a:gd name="connsiteY244" fmla="*/ 1339974 h 15223242"/>
                <a:gd name="connsiteX245" fmla="*/ 9766186 w 15784845"/>
                <a:gd name="connsiteY245" fmla="*/ 1611151 h 15223242"/>
                <a:gd name="connsiteX246" fmla="*/ 9750786 w 15784845"/>
                <a:gd name="connsiteY246" fmla="*/ 2099701 h 15223242"/>
                <a:gd name="connsiteX247" fmla="*/ 9659706 w 15784845"/>
                <a:gd name="connsiteY247" fmla="*/ 2315760 h 15223242"/>
                <a:gd name="connsiteX248" fmla="*/ 9875671 w 15784845"/>
                <a:gd name="connsiteY248" fmla="*/ 2698487 h 15223242"/>
                <a:gd name="connsiteX249" fmla="*/ 10103936 w 15784845"/>
                <a:gd name="connsiteY249" fmla="*/ 2773512 h 15223242"/>
                <a:gd name="connsiteX250" fmla="*/ 10319432 w 15784845"/>
                <a:gd name="connsiteY250" fmla="*/ 2667501 h 15223242"/>
                <a:gd name="connsiteX251" fmla="*/ 10492485 w 15784845"/>
                <a:gd name="connsiteY251" fmla="*/ 2895015 h 15223242"/>
                <a:gd name="connsiteX252" fmla="*/ 10646947 w 15784845"/>
                <a:gd name="connsiteY252" fmla="*/ 3030885 h 15223242"/>
                <a:gd name="connsiteX253" fmla="*/ 10637464 w 15784845"/>
                <a:gd name="connsiteY253" fmla="*/ 2539331 h 15223242"/>
                <a:gd name="connsiteX254" fmla="*/ 10633239 w 15784845"/>
                <a:gd name="connsiteY254" fmla="*/ 2125053 h 15223242"/>
                <a:gd name="connsiteX255" fmla="*/ 10502533 w 15784845"/>
                <a:gd name="connsiteY255" fmla="*/ 1942704 h 15223242"/>
                <a:gd name="connsiteX256" fmla="*/ 10479058 w 15784845"/>
                <a:gd name="connsiteY256" fmla="*/ 1783641 h 15223242"/>
                <a:gd name="connsiteX257" fmla="*/ 10653238 w 15784845"/>
                <a:gd name="connsiteY257" fmla="*/ 1757537 h 15223242"/>
                <a:gd name="connsiteX258" fmla="*/ 10861880 w 15784845"/>
                <a:gd name="connsiteY258" fmla="*/ 2287215 h 15223242"/>
                <a:gd name="connsiteX259" fmla="*/ 10939439 w 15784845"/>
                <a:gd name="connsiteY259" fmla="*/ 2411160 h 15223242"/>
                <a:gd name="connsiteX260" fmla="*/ 11293339 w 15784845"/>
                <a:gd name="connsiteY260" fmla="*/ 2578486 h 15223242"/>
                <a:gd name="connsiteX261" fmla="*/ 11080286 w 15784845"/>
                <a:gd name="connsiteY261" fmla="*/ 2934171 h 15223242"/>
                <a:gd name="connsiteX262" fmla="*/ 11115122 w 15784845"/>
                <a:gd name="connsiteY262" fmla="*/ 3087788 h 15223242"/>
                <a:gd name="connsiteX263" fmla="*/ 10847513 w 15784845"/>
                <a:gd name="connsiteY263" fmla="*/ 3292954 h 15223242"/>
                <a:gd name="connsiteX264" fmla="*/ 10495584 w 15784845"/>
                <a:gd name="connsiteY264" fmla="*/ 3366476 h 15223242"/>
                <a:gd name="connsiteX265" fmla="*/ 10410794 w 15784845"/>
                <a:gd name="connsiteY265" fmla="*/ 3100651 h 15223242"/>
                <a:gd name="connsiteX266" fmla="*/ 10239995 w 15784845"/>
                <a:gd name="connsiteY266" fmla="*/ 2999148 h 15223242"/>
                <a:gd name="connsiteX267" fmla="*/ 10179806 w 15784845"/>
                <a:gd name="connsiteY267" fmla="*/ 3154924 h 15223242"/>
                <a:gd name="connsiteX268" fmla="*/ 10071166 w 15784845"/>
                <a:gd name="connsiteY268" fmla="*/ 3555868 h 15223242"/>
                <a:gd name="connsiteX269" fmla="*/ 9597922 w 15784845"/>
                <a:gd name="connsiteY269" fmla="*/ 4008925 h 15223242"/>
                <a:gd name="connsiteX270" fmla="*/ 9468436 w 15784845"/>
                <a:gd name="connsiteY270" fmla="*/ 4193528 h 15223242"/>
                <a:gd name="connsiteX271" fmla="*/ 9746091 w 15784845"/>
                <a:gd name="connsiteY271" fmla="*/ 4441418 h 15223242"/>
                <a:gd name="connsiteX272" fmla="*/ 9713509 w 15784845"/>
                <a:gd name="connsiteY272" fmla="*/ 4602171 h 15223242"/>
                <a:gd name="connsiteX273" fmla="*/ 9478014 w 15784845"/>
                <a:gd name="connsiteY273" fmla="*/ 4719449 h 15223242"/>
                <a:gd name="connsiteX274" fmla="*/ 9053877 w 15784845"/>
                <a:gd name="connsiteY274" fmla="*/ 4727712 h 15223242"/>
                <a:gd name="connsiteX275" fmla="*/ 9044957 w 15784845"/>
                <a:gd name="connsiteY275" fmla="*/ 4893442 h 15223242"/>
                <a:gd name="connsiteX276" fmla="*/ 9385149 w 15784845"/>
                <a:gd name="connsiteY276" fmla="*/ 5373353 h 15223242"/>
                <a:gd name="connsiteX277" fmla="*/ 9584118 w 15784845"/>
                <a:gd name="connsiteY277" fmla="*/ 5341147 h 15223242"/>
                <a:gd name="connsiteX278" fmla="*/ 9701303 w 15784845"/>
                <a:gd name="connsiteY278" fmla="*/ 5475326 h 15223242"/>
                <a:gd name="connsiteX279" fmla="*/ 9972479 w 15784845"/>
                <a:gd name="connsiteY279" fmla="*/ 5378706 h 15223242"/>
                <a:gd name="connsiteX280" fmla="*/ 10224031 w 15784845"/>
                <a:gd name="connsiteY280" fmla="*/ 5206967 h 15223242"/>
                <a:gd name="connsiteX281" fmla="*/ 10243375 w 15784845"/>
                <a:gd name="connsiteY281" fmla="*/ 4992692 h 15223242"/>
                <a:gd name="connsiteX282" fmla="*/ 10154453 w 15784845"/>
                <a:gd name="connsiteY282" fmla="*/ 4709496 h 15223242"/>
                <a:gd name="connsiteX283" fmla="*/ 10277178 w 15784845"/>
                <a:gd name="connsiteY283" fmla="*/ 4711187 h 15223242"/>
                <a:gd name="connsiteX284" fmla="*/ 10434363 w 15784845"/>
                <a:gd name="connsiteY284" fmla="*/ 4801986 h 15223242"/>
                <a:gd name="connsiteX285" fmla="*/ 10696526 w 15784845"/>
                <a:gd name="connsiteY285" fmla="*/ 4639261 h 15223242"/>
                <a:gd name="connsiteX286" fmla="*/ 10954369 w 15784845"/>
                <a:gd name="connsiteY286" fmla="*/ 4714003 h 15223242"/>
                <a:gd name="connsiteX287" fmla="*/ 11368270 w 15784845"/>
                <a:gd name="connsiteY287" fmla="*/ 5050533 h 15223242"/>
                <a:gd name="connsiteX288" fmla="*/ 11317659 w 15784845"/>
                <a:gd name="connsiteY288" fmla="*/ 5159736 h 15223242"/>
                <a:gd name="connsiteX289" fmla="*/ 11329960 w 15784845"/>
                <a:gd name="connsiteY289" fmla="*/ 5271381 h 15223242"/>
                <a:gd name="connsiteX290" fmla="*/ 11441792 w 15784845"/>
                <a:gd name="connsiteY290" fmla="*/ 5263963 h 15223242"/>
                <a:gd name="connsiteX291" fmla="*/ 11655879 w 15784845"/>
                <a:gd name="connsiteY291" fmla="*/ 4954382 h 15223242"/>
                <a:gd name="connsiteX292" fmla="*/ 11335125 w 15784845"/>
                <a:gd name="connsiteY292" fmla="*/ 4729966 h 15223242"/>
                <a:gd name="connsiteX293" fmla="*/ 11060754 w 15784845"/>
                <a:gd name="connsiteY293" fmla="*/ 4388835 h 15223242"/>
                <a:gd name="connsiteX294" fmla="*/ 11041036 w 15784845"/>
                <a:gd name="connsiteY294" fmla="*/ 4334656 h 15223242"/>
                <a:gd name="connsiteX295" fmla="*/ 11079722 w 15784845"/>
                <a:gd name="connsiteY295" fmla="*/ 4311745 h 15223242"/>
                <a:gd name="connsiteX296" fmla="*/ 11244701 w 15784845"/>
                <a:gd name="connsiteY296" fmla="*/ 4383671 h 15223242"/>
                <a:gd name="connsiteX297" fmla="*/ 11424702 w 15784845"/>
                <a:gd name="connsiteY297" fmla="*/ 4410995 h 15223242"/>
                <a:gd name="connsiteX298" fmla="*/ 11507615 w 15784845"/>
                <a:gd name="connsiteY298" fmla="*/ 4540950 h 15223242"/>
                <a:gd name="connsiteX299" fmla="*/ 11751655 w 15784845"/>
                <a:gd name="connsiteY299" fmla="*/ 4856258 h 15223242"/>
                <a:gd name="connsiteX300" fmla="*/ 11979075 w 15784845"/>
                <a:gd name="connsiteY300" fmla="*/ 5292038 h 15223242"/>
                <a:gd name="connsiteX301" fmla="*/ 12194289 w 15784845"/>
                <a:gd name="connsiteY301" fmla="*/ 5477204 h 15223242"/>
                <a:gd name="connsiteX302" fmla="*/ 12214196 w 15784845"/>
                <a:gd name="connsiteY302" fmla="*/ 5205558 h 15223242"/>
                <a:gd name="connsiteX303" fmla="*/ 12112222 w 15784845"/>
                <a:gd name="connsiteY303" fmla="*/ 4914194 h 15223242"/>
                <a:gd name="connsiteX304" fmla="*/ 12236543 w 15784845"/>
                <a:gd name="connsiteY304" fmla="*/ 4858136 h 15223242"/>
                <a:gd name="connsiteX305" fmla="*/ 12347530 w 15784845"/>
                <a:gd name="connsiteY305" fmla="*/ 4921893 h 15223242"/>
                <a:gd name="connsiteX306" fmla="*/ 12378141 w 15784845"/>
                <a:gd name="connsiteY306" fmla="*/ 4889216 h 15223242"/>
                <a:gd name="connsiteX307" fmla="*/ 12301051 w 15784845"/>
                <a:gd name="connsiteY307" fmla="*/ 4520480 h 15223242"/>
                <a:gd name="connsiteX308" fmla="*/ 12318704 w 15784845"/>
                <a:gd name="connsiteY308" fmla="*/ 4212495 h 15223242"/>
                <a:gd name="connsiteX309" fmla="*/ 12573730 w 15784845"/>
                <a:gd name="connsiteY309" fmla="*/ 4260853 h 15223242"/>
                <a:gd name="connsiteX310" fmla="*/ 12714764 w 15784845"/>
                <a:gd name="connsiteY310" fmla="*/ 4043104 h 15223242"/>
                <a:gd name="connsiteX311" fmla="*/ 12749976 w 15784845"/>
                <a:gd name="connsiteY311" fmla="*/ 3894088 h 15223242"/>
                <a:gd name="connsiteX312" fmla="*/ 12926410 w 15784845"/>
                <a:gd name="connsiteY312" fmla="*/ 3938877 h 15223242"/>
                <a:gd name="connsiteX313" fmla="*/ 12862465 w 15784845"/>
                <a:gd name="connsiteY313" fmla="*/ 4109301 h 15223242"/>
                <a:gd name="connsiteX314" fmla="*/ 13455336 w 15784845"/>
                <a:gd name="connsiteY314" fmla="*/ 4694661 h 15223242"/>
                <a:gd name="connsiteX315" fmla="*/ 13314395 w 15784845"/>
                <a:gd name="connsiteY315" fmla="*/ 4774098 h 15223242"/>
                <a:gd name="connsiteX316" fmla="*/ 13051669 w 15784845"/>
                <a:gd name="connsiteY316" fmla="*/ 4605458 h 15223242"/>
                <a:gd name="connsiteX317" fmla="*/ 12806408 w 15784845"/>
                <a:gd name="connsiteY317" fmla="*/ 4674848 h 15223242"/>
                <a:gd name="connsiteX318" fmla="*/ 12540677 w 15784845"/>
                <a:gd name="connsiteY318" fmla="*/ 4687994 h 15223242"/>
                <a:gd name="connsiteX319" fmla="*/ 12456451 w 15784845"/>
                <a:gd name="connsiteY319" fmla="*/ 5047904 h 15223242"/>
                <a:gd name="connsiteX320" fmla="*/ 12661431 w 15784845"/>
                <a:gd name="connsiteY320" fmla="*/ 5261333 h 15223242"/>
                <a:gd name="connsiteX321" fmla="*/ 12946598 w 15784845"/>
                <a:gd name="connsiteY321" fmla="*/ 5225558 h 15223242"/>
                <a:gd name="connsiteX322" fmla="*/ 13208197 w 15784845"/>
                <a:gd name="connsiteY322" fmla="*/ 5875895 h 15223242"/>
                <a:gd name="connsiteX323" fmla="*/ 12959931 w 15784845"/>
                <a:gd name="connsiteY323" fmla="*/ 6027915 h 15223242"/>
                <a:gd name="connsiteX324" fmla="*/ 12926222 w 15784845"/>
                <a:gd name="connsiteY324" fmla="*/ 6069324 h 15223242"/>
                <a:gd name="connsiteX325" fmla="*/ 12127621 w 15784845"/>
                <a:gd name="connsiteY325" fmla="*/ 6051765 h 15223242"/>
                <a:gd name="connsiteX326" fmla="*/ 12095790 w 15784845"/>
                <a:gd name="connsiteY326" fmla="*/ 6162283 h 15223242"/>
                <a:gd name="connsiteX327" fmla="*/ 11852313 w 15784845"/>
                <a:gd name="connsiteY327" fmla="*/ 6179278 h 15223242"/>
                <a:gd name="connsiteX328" fmla="*/ 11617757 w 15784845"/>
                <a:gd name="connsiteY328" fmla="*/ 6043596 h 15223242"/>
                <a:gd name="connsiteX329" fmla="*/ 11418975 w 15784845"/>
                <a:gd name="connsiteY329" fmla="*/ 6073549 h 15223242"/>
                <a:gd name="connsiteX330" fmla="*/ 11181789 w 15784845"/>
                <a:gd name="connsiteY330" fmla="*/ 5715705 h 15223242"/>
                <a:gd name="connsiteX331" fmla="*/ 10743569 w 15784845"/>
                <a:gd name="connsiteY331" fmla="*/ 5502369 h 15223242"/>
                <a:gd name="connsiteX332" fmla="*/ 10261779 w 15784845"/>
                <a:gd name="connsiteY332" fmla="*/ 5657394 h 15223242"/>
                <a:gd name="connsiteX333" fmla="*/ 9900648 w 15784845"/>
                <a:gd name="connsiteY333" fmla="*/ 5807067 h 15223242"/>
                <a:gd name="connsiteX334" fmla="*/ 9623556 w 15784845"/>
                <a:gd name="connsiteY334" fmla="*/ 5798053 h 15223242"/>
                <a:gd name="connsiteX335" fmla="*/ 9231814 w 15784845"/>
                <a:gd name="connsiteY335" fmla="*/ 6209701 h 15223242"/>
                <a:gd name="connsiteX336" fmla="*/ 8936223 w 15784845"/>
                <a:gd name="connsiteY336" fmla="*/ 6848581 h 15223242"/>
                <a:gd name="connsiteX337" fmla="*/ 8631431 w 15784845"/>
                <a:gd name="connsiteY337" fmla="*/ 8203433 h 15223242"/>
                <a:gd name="connsiteX338" fmla="*/ 8889181 w 15784845"/>
                <a:gd name="connsiteY338" fmla="*/ 8676490 h 15223242"/>
                <a:gd name="connsiteX339" fmla="*/ 8895566 w 15784845"/>
                <a:gd name="connsiteY339" fmla="*/ 8820811 h 15223242"/>
                <a:gd name="connsiteX340" fmla="*/ 8998009 w 15784845"/>
                <a:gd name="connsiteY340" fmla="*/ 8977244 h 15223242"/>
                <a:gd name="connsiteX341" fmla="*/ 9665904 w 15784845"/>
                <a:gd name="connsiteY341" fmla="*/ 9340065 h 15223242"/>
                <a:gd name="connsiteX342" fmla="*/ 10243375 w 15784845"/>
                <a:gd name="connsiteY342" fmla="*/ 9285980 h 15223242"/>
                <a:gd name="connsiteX343" fmla="*/ 10837466 w 15784845"/>
                <a:gd name="connsiteY343" fmla="*/ 9148232 h 15223242"/>
                <a:gd name="connsiteX344" fmla="*/ 10928641 w 15784845"/>
                <a:gd name="connsiteY344" fmla="*/ 9449831 h 15223242"/>
                <a:gd name="connsiteX345" fmla="*/ 11248362 w 15784845"/>
                <a:gd name="connsiteY345" fmla="*/ 9334620 h 15223242"/>
                <a:gd name="connsiteX346" fmla="*/ 11188925 w 15784845"/>
                <a:gd name="connsiteY346" fmla="*/ 9966927 h 15223242"/>
                <a:gd name="connsiteX347" fmla="*/ 11164700 w 15784845"/>
                <a:gd name="connsiteY347" fmla="*/ 10053406 h 15223242"/>
                <a:gd name="connsiteX348" fmla="*/ 11185921 w 15784845"/>
                <a:gd name="connsiteY348" fmla="*/ 10140356 h 15223242"/>
                <a:gd name="connsiteX349" fmla="*/ 11427050 w 15784845"/>
                <a:gd name="connsiteY349" fmla="*/ 11233420 h 15223242"/>
                <a:gd name="connsiteX350" fmla="*/ 11290053 w 15784845"/>
                <a:gd name="connsiteY350" fmla="*/ 11583096 h 15223242"/>
                <a:gd name="connsiteX351" fmla="*/ 11377191 w 15784845"/>
                <a:gd name="connsiteY351" fmla="*/ 11989673 h 15223242"/>
                <a:gd name="connsiteX352" fmla="*/ 11316251 w 15784845"/>
                <a:gd name="connsiteY352" fmla="*/ 12673437 h 15223242"/>
                <a:gd name="connsiteX353" fmla="*/ 12515701 w 15784845"/>
                <a:gd name="connsiteY353" fmla="*/ 12804049 h 15223242"/>
                <a:gd name="connsiteX354" fmla="*/ 13531863 w 15784845"/>
                <a:gd name="connsiteY354" fmla="*/ 11537837 h 15223242"/>
                <a:gd name="connsiteX355" fmla="*/ 13738908 w 15784845"/>
                <a:gd name="connsiteY355" fmla="*/ 11140461 h 15223242"/>
                <a:gd name="connsiteX356" fmla="*/ 13769143 w 15784845"/>
                <a:gd name="connsiteY356" fmla="*/ 10817923 h 15223242"/>
                <a:gd name="connsiteX357" fmla="*/ 14185485 w 15784845"/>
                <a:gd name="connsiteY357" fmla="*/ 9413212 h 15223242"/>
                <a:gd name="connsiteX358" fmla="*/ 14513752 w 15784845"/>
                <a:gd name="connsiteY358" fmla="*/ 8809355 h 15223242"/>
                <a:gd name="connsiteX359" fmla="*/ 14416568 w 15784845"/>
                <a:gd name="connsiteY359" fmla="*/ 8161273 h 15223242"/>
                <a:gd name="connsiteX360" fmla="*/ 14176189 w 15784845"/>
                <a:gd name="connsiteY360" fmla="*/ 8281743 h 15223242"/>
                <a:gd name="connsiteX361" fmla="*/ 13833275 w 15784845"/>
                <a:gd name="connsiteY361" fmla="*/ 7586149 h 15223242"/>
                <a:gd name="connsiteX362" fmla="*/ 13665855 w 15784845"/>
                <a:gd name="connsiteY362" fmla="*/ 7265676 h 15223242"/>
                <a:gd name="connsiteX363" fmla="*/ 13452050 w 15784845"/>
                <a:gd name="connsiteY363" fmla="*/ 7021635 h 15223242"/>
                <a:gd name="connsiteX364" fmla="*/ 13448482 w 15784845"/>
                <a:gd name="connsiteY364" fmla="*/ 6882103 h 15223242"/>
                <a:gd name="connsiteX365" fmla="*/ 13370077 w 15784845"/>
                <a:gd name="connsiteY365" fmla="*/ 6685575 h 15223242"/>
                <a:gd name="connsiteX366" fmla="*/ 13720503 w 15784845"/>
                <a:gd name="connsiteY366" fmla="*/ 6764355 h 15223242"/>
                <a:gd name="connsiteX367" fmla="*/ 14044263 w 15784845"/>
                <a:gd name="connsiteY367" fmla="*/ 7410372 h 15223242"/>
                <a:gd name="connsiteX368" fmla="*/ 14159851 w 15784845"/>
                <a:gd name="connsiteY368" fmla="*/ 7761268 h 15223242"/>
                <a:gd name="connsiteX369" fmla="*/ 14476098 w 15784845"/>
                <a:gd name="connsiteY369" fmla="*/ 7887843 h 15223242"/>
                <a:gd name="connsiteX370" fmla="*/ 14609528 w 15784845"/>
                <a:gd name="connsiteY370" fmla="*/ 7754226 h 15223242"/>
                <a:gd name="connsiteX371" fmla="*/ 14842488 w 15784845"/>
                <a:gd name="connsiteY371" fmla="*/ 6814403 h 15223242"/>
                <a:gd name="connsiteX372" fmla="*/ 14636383 w 15784845"/>
                <a:gd name="connsiteY372" fmla="*/ 6580597 h 15223242"/>
                <a:gd name="connsiteX373" fmla="*/ 14523329 w 15784845"/>
                <a:gd name="connsiteY373" fmla="*/ 6669894 h 15223242"/>
                <a:gd name="connsiteX374" fmla="*/ 14064169 w 15784845"/>
                <a:gd name="connsiteY374" fmla="*/ 6244913 h 15223242"/>
                <a:gd name="connsiteX375" fmla="*/ 14047925 w 15784845"/>
                <a:gd name="connsiteY375" fmla="*/ 6129513 h 15223242"/>
                <a:gd name="connsiteX376" fmla="*/ 14116471 w 15784845"/>
                <a:gd name="connsiteY376" fmla="*/ 6042188 h 15223242"/>
                <a:gd name="connsiteX377" fmla="*/ 14254218 w 15784845"/>
                <a:gd name="connsiteY377" fmla="*/ 6153926 h 15223242"/>
                <a:gd name="connsiteX378" fmla="*/ 14322576 w 15784845"/>
                <a:gd name="connsiteY378" fmla="*/ 6335806 h 15223242"/>
                <a:gd name="connsiteX379" fmla="*/ 14880705 w 15784845"/>
                <a:gd name="connsiteY379" fmla="*/ 6481817 h 15223242"/>
                <a:gd name="connsiteX380" fmla="*/ 15242492 w 15784845"/>
                <a:gd name="connsiteY380" fmla="*/ 7148304 h 15223242"/>
                <a:gd name="connsiteX381" fmla="*/ 15323714 w 15784845"/>
                <a:gd name="connsiteY381" fmla="*/ 7754695 h 15223242"/>
                <a:gd name="connsiteX382" fmla="*/ 15398738 w 15784845"/>
                <a:gd name="connsiteY382" fmla="*/ 8336298 h 15223242"/>
                <a:gd name="connsiteX383" fmla="*/ 15354889 w 15784845"/>
                <a:gd name="connsiteY383" fmla="*/ 8506159 h 15223242"/>
                <a:gd name="connsiteX384" fmla="*/ 15476298 w 15784845"/>
                <a:gd name="connsiteY384" fmla="*/ 8587099 h 15223242"/>
                <a:gd name="connsiteX385" fmla="*/ 15514890 w 15784845"/>
                <a:gd name="connsiteY385" fmla="*/ 8513671 h 15223242"/>
                <a:gd name="connsiteX386" fmla="*/ 15784565 w 15784845"/>
                <a:gd name="connsiteY386" fmla="*/ 7314878 h 15223242"/>
                <a:gd name="connsiteX387" fmla="*/ 15784846 w 15784845"/>
                <a:gd name="connsiteY387" fmla="*/ 7309714 h 15223242"/>
                <a:gd name="connsiteX388" fmla="*/ 10475584 w 15784845"/>
                <a:gd name="connsiteY388" fmla="*/ 250478 h 15223242"/>
                <a:gd name="connsiteX389" fmla="*/ 2058023 w 15784845"/>
                <a:gd name="connsiteY389" fmla="*/ 7086988 h 15223242"/>
                <a:gd name="connsiteX390" fmla="*/ 1614544 w 15784845"/>
                <a:gd name="connsiteY390" fmla="*/ 7112904 h 15223242"/>
                <a:gd name="connsiteX391" fmla="*/ 2229762 w 15784845"/>
                <a:gd name="connsiteY391" fmla="*/ 7375442 h 15223242"/>
                <a:gd name="connsiteX392" fmla="*/ 2341500 w 15784845"/>
                <a:gd name="connsiteY392" fmla="*/ 7475631 h 15223242"/>
                <a:gd name="connsiteX393" fmla="*/ 2480000 w 15784845"/>
                <a:gd name="connsiteY393" fmla="*/ 7462579 h 15223242"/>
                <a:gd name="connsiteX394" fmla="*/ 2355867 w 15784845"/>
                <a:gd name="connsiteY394" fmla="*/ 7300793 h 15223242"/>
                <a:gd name="connsiteX395" fmla="*/ 2058023 w 15784845"/>
                <a:gd name="connsiteY395" fmla="*/ 7086988 h 15223242"/>
                <a:gd name="connsiteX396" fmla="*/ 11324044 w 15784845"/>
                <a:gd name="connsiteY396" fmla="*/ 5554858 h 15223242"/>
                <a:gd name="connsiteX397" fmla="*/ 11351744 w 15784845"/>
                <a:gd name="connsiteY397" fmla="*/ 5474575 h 15223242"/>
                <a:gd name="connsiteX398" fmla="*/ 11173996 w 15784845"/>
                <a:gd name="connsiteY398" fmla="*/ 5286874 h 15223242"/>
                <a:gd name="connsiteX399" fmla="*/ 11157470 w 15784845"/>
                <a:gd name="connsiteY399" fmla="*/ 5284151 h 15223242"/>
                <a:gd name="connsiteX400" fmla="*/ 10984697 w 15784845"/>
                <a:gd name="connsiteY400" fmla="*/ 5291287 h 15223242"/>
                <a:gd name="connsiteX401" fmla="*/ 11274278 w 15784845"/>
                <a:gd name="connsiteY401" fmla="*/ 5552135 h 15223242"/>
                <a:gd name="connsiteX402" fmla="*/ 11324044 w 15784845"/>
                <a:gd name="connsiteY402" fmla="*/ 5554858 h 15223242"/>
                <a:gd name="connsiteX403" fmla="*/ 10741314 w 15784845"/>
                <a:gd name="connsiteY403" fmla="*/ 4968842 h 15223242"/>
                <a:gd name="connsiteX404" fmla="*/ 10778686 w 15784845"/>
                <a:gd name="connsiteY404" fmla="*/ 4850249 h 15223242"/>
                <a:gd name="connsiteX405" fmla="*/ 10688357 w 15784845"/>
                <a:gd name="connsiteY405" fmla="*/ 4801892 h 15223242"/>
                <a:gd name="connsiteX406" fmla="*/ 10720469 w 15784845"/>
                <a:gd name="connsiteY406" fmla="*/ 4805835 h 15223242"/>
                <a:gd name="connsiteX407" fmla="*/ 10741221 w 15784845"/>
                <a:gd name="connsiteY407" fmla="*/ 4968936 h 15223242"/>
                <a:gd name="connsiteX408" fmla="*/ 8120252 w 15784845"/>
                <a:gd name="connsiteY408" fmla="*/ 1909182 h 15223242"/>
                <a:gd name="connsiteX409" fmla="*/ 7549447 w 15784845"/>
                <a:gd name="connsiteY409" fmla="*/ 1904487 h 15223242"/>
                <a:gd name="connsiteX410" fmla="*/ 7585223 w 15784845"/>
                <a:gd name="connsiteY410" fmla="*/ 2151626 h 15223242"/>
                <a:gd name="connsiteX411" fmla="*/ 7855460 w 15784845"/>
                <a:gd name="connsiteY411" fmla="*/ 2216886 h 15223242"/>
                <a:gd name="connsiteX412" fmla="*/ 8192647 w 15784845"/>
                <a:gd name="connsiteY412" fmla="*/ 2126274 h 15223242"/>
                <a:gd name="connsiteX413" fmla="*/ 8120346 w 15784845"/>
                <a:gd name="connsiteY413" fmla="*/ 1909182 h 15223242"/>
                <a:gd name="connsiteX414" fmla="*/ 10216050 w 15784845"/>
                <a:gd name="connsiteY414" fmla="*/ 767385 h 15223242"/>
                <a:gd name="connsiteX415" fmla="*/ 10750798 w 15784845"/>
                <a:gd name="connsiteY415" fmla="*/ 1059971 h 15223242"/>
                <a:gd name="connsiteX416" fmla="*/ 10983101 w 15784845"/>
                <a:gd name="connsiteY416" fmla="*/ 1118187 h 15223242"/>
                <a:gd name="connsiteX417" fmla="*/ 10847889 w 15784845"/>
                <a:gd name="connsiteY417" fmla="*/ 927199 h 15223242"/>
                <a:gd name="connsiteX418" fmla="*/ 10552392 w 15784845"/>
                <a:gd name="connsiteY418" fmla="*/ 791047 h 15223242"/>
                <a:gd name="connsiteX419" fmla="*/ 10001776 w 15784845"/>
                <a:gd name="connsiteY419" fmla="*/ 451513 h 15223242"/>
                <a:gd name="connsiteX420" fmla="*/ 9967409 w 15784845"/>
                <a:gd name="connsiteY420" fmla="*/ 456208 h 15223242"/>
                <a:gd name="connsiteX421" fmla="*/ 9955484 w 15784845"/>
                <a:gd name="connsiteY421" fmla="*/ 516490 h 15223242"/>
                <a:gd name="connsiteX422" fmla="*/ 10216050 w 15784845"/>
                <a:gd name="connsiteY422" fmla="*/ 767385 h 15223242"/>
                <a:gd name="connsiteX423" fmla="*/ 8766644 w 15784845"/>
                <a:gd name="connsiteY423" fmla="*/ 532359 h 15223242"/>
                <a:gd name="connsiteX424" fmla="*/ 8864580 w 15784845"/>
                <a:gd name="connsiteY424" fmla="*/ 417428 h 15223242"/>
                <a:gd name="connsiteX425" fmla="*/ 8667864 w 15784845"/>
                <a:gd name="connsiteY425" fmla="*/ 283812 h 15223242"/>
                <a:gd name="connsiteX426" fmla="*/ 8673122 w 15784845"/>
                <a:gd name="connsiteY426" fmla="*/ 233013 h 15223242"/>
                <a:gd name="connsiteX427" fmla="*/ 8396593 w 15784845"/>
                <a:gd name="connsiteY427" fmla="*/ 333671 h 15223242"/>
                <a:gd name="connsiteX428" fmla="*/ 8609084 w 15784845"/>
                <a:gd name="connsiteY428" fmla="*/ 518932 h 15223242"/>
                <a:gd name="connsiteX429" fmla="*/ 8766550 w 15784845"/>
                <a:gd name="connsiteY429" fmla="*/ 532359 h 15223242"/>
                <a:gd name="connsiteX430" fmla="*/ 9299420 w 15784845"/>
                <a:gd name="connsiteY430" fmla="*/ 3273705 h 15223242"/>
                <a:gd name="connsiteX431" fmla="*/ 9362143 w 15784845"/>
                <a:gd name="connsiteY431" fmla="*/ 3326663 h 15223242"/>
                <a:gd name="connsiteX432" fmla="*/ 9393975 w 15784845"/>
                <a:gd name="connsiteY432" fmla="*/ 3443848 h 15223242"/>
                <a:gd name="connsiteX433" fmla="*/ 9389938 w 15784845"/>
                <a:gd name="connsiteY433" fmla="*/ 3630704 h 15223242"/>
                <a:gd name="connsiteX434" fmla="*/ 9288622 w 15784845"/>
                <a:gd name="connsiteY434" fmla="*/ 3781786 h 15223242"/>
                <a:gd name="connsiteX435" fmla="*/ 9255664 w 15784845"/>
                <a:gd name="connsiteY435" fmla="*/ 3804603 h 15223242"/>
                <a:gd name="connsiteX436" fmla="*/ 9284209 w 15784845"/>
                <a:gd name="connsiteY436" fmla="*/ 3875965 h 15223242"/>
                <a:gd name="connsiteX437" fmla="*/ 9371252 w 15784845"/>
                <a:gd name="connsiteY437" fmla="*/ 3871834 h 15223242"/>
                <a:gd name="connsiteX438" fmla="*/ 9644213 w 15784845"/>
                <a:gd name="connsiteY438" fmla="*/ 3764790 h 15223242"/>
                <a:gd name="connsiteX439" fmla="*/ 9813605 w 15784845"/>
                <a:gd name="connsiteY439" fmla="*/ 3632019 h 15223242"/>
                <a:gd name="connsiteX440" fmla="*/ 9779614 w 15784845"/>
                <a:gd name="connsiteY440" fmla="*/ 3438590 h 15223242"/>
                <a:gd name="connsiteX441" fmla="*/ 9708064 w 15784845"/>
                <a:gd name="connsiteY441" fmla="*/ 3407697 h 15223242"/>
                <a:gd name="connsiteX442" fmla="*/ 9652946 w 15784845"/>
                <a:gd name="connsiteY442" fmla="*/ 3350326 h 15223242"/>
                <a:gd name="connsiteX443" fmla="*/ 9395665 w 15784845"/>
                <a:gd name="connsiteY443" fmla="*/ 3111544 h 15223242"/>
                <a:gd name="connsiteX444" fmla="*/ 9361487 w 15784845"/>
                <a:gd name="connsiteY444" fmla="*/ 3070228 h 15223242"/>
                <a:gd name="connsiteX445" fmla="*/ 9385994 w 15784845"/>
                <a:gd name="connsiteY445" fmla="*/ 2937645 h 15223242"/>
                <a:gd name="connsiteX446" fmla="*/ 9216133 w 15784845"/>
                <a:gd name="connsiteY446" fmla="*/ 2881494 h 15223242"/>
                <a:gd name="connsiteX447" fmla="*/ 9161391 w 15784845"/>
                <a:gd name="connsiteY447" fmla="*/ 2798207 h 15223242"/>
                <a:gd name="connsiteX448" fmla="*/ 9168902 w 15784845"/>
                <a:gd name="connsiteY448" fmla="*/ 2821587 h 15223242"/>
                <a:gd name="connsiteX449" fmla="*/ 9151437 w 15784845"/>
                <a:gd name="connsiteY449" fmla="*/ 2822526 h 15223242"/>
                <a:gd name="connsiteX450" fmla="*/ 9154441 w 15784845"/>
                <a:gd name="connsiteY450" fmla="*/ 2798019 h 15223242"/>
                <a:gd name="connsiteX451" fmla="*/ 9145616 w 15784845"/>
                <a:gd name="connsiteY451" fmla="*/ 2799146 h 15223242"/>
                <a:gd name="connsiteX452" fmla="*/ 9077352 w 15784845"/>
                <a:gd name="connsiteY452" fmla="*/ 2899241 h 15223242"/>
                <a:gd name="connsiteX453" fmla="*/ 9073127 w 15784845"/>
                <a:gd name="connsiteY453" fmla="*/ 2932856 h 15223242"/>
                <a:gd name="connsiteX454" fmla="*/ 9137822 w 15784845"/>
                <a:gd name="connsiteY454" fmla="*/ 3083093 h 15223242"/>
                <a:gd name="connsiteX455" fmla="*/ 9299420 w 15784845"/>
                <a:gd name="connsiteY455" fmla="*/ 3273611 h 15223242"/>
                <a:gd name="connsiteX456" fmla="*/ 9156320 w 15784845"/>
                <a:gd name="connsiteY456" fmla="*/ 2782338 h 15223242"/>
                <a:gd name="connsiteX457" fmla="*/ 9154441 w 15784845"/>
                <a:gd name="connsiteY457" fmla="*/ 2798019 h 15223242"/>
                <a:gd name="connsiteX458" fmla="*/ 9161391 w 15784845"/>
                <a:gd name="connsiteY458" fmla="*/ 2798207 h 15223242"/>
                <a:gd name="connsiteX459" fmla="*/ 9156320 w 15784845"/>
                <a:gd name="connsiteY459" fmla="*/ 2782338 h 152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15784845" h="15223242">
                  <a:moveTo>
                    <a:pt x="4275420" y="1191991"/>
                  </a:moveTo>
                  <a:cubicBezTo>
                    <a:pt x="4353449" y="1266546"/>
                    <a:pt x="4431572" y="1341007"/>
                    <a:pt x="4509601" y="1415562"/>
                  </a:cubicBezTo>
                  <a:cubicBezTo>
                    <a:pt x="4691762" y="1589460"/>
                    <a:pt x="4630353" y="1839792"/>
                    <a:pt x="4357674" y="1862046"/>
                  </a:cubicBezTo>
                  <a:cubicBezTo>
                    <a:pt x="4308471" y="1866083"/>
                    <a:pt x="4258705" y="1853407"/>
                    <a:pt x="4209879" y="1860168"/>
                  </a:cubicBezTo>
                  <a:cubicBezTo>
                    <a:pt x="4160958" y="1867022"/>
                    <a:pt x="4109502" y="1904675"/>
                    <a:pt x="4114197" y="1953878"/>
                  </a:cubicBezTo>
                  <a:cubicBezTo>
                    <a:pt x="4207344" y="1980920"/>
                    <a:pt x="4287814" y="2049184"/>
                    <a:pt x="4329504" y="2136790"/>
                  </a:cubicBezTo>
                  <a:cubicBezTo>
                    <a:pt x="4349786" y="2179420"/>
                    <a:pt x="4361899" y="2227120"/>
                    <a:pt x="4392416" y="2263083"/>
                  </a:cubicBezTo>
                  <a:cubicBezTo>
                    <a:pt x="4449318" y="2330032"/>
                    <a:pt x="4553451" y="2335009"/>
                    <a:pt x="4636738" y="2306840"/>
                  </a:cubicBezTo>
                  <a:cubicBezTo>
                    <a:pt x="4772984" y="2260736"/>
                    <a:pt x="4884722" y="2102518"/>
                    <a:pt x="4820965" y="1973596"/>
                  </a:cubicBezTo>
                  <a:cubicBezTo>
                    <a:pt x="4811200" y="1953784"/>
                    <a:pt x="4797397" y="1934065"/>
                    <a:pt x="4798524" y="1911999"/>
                  </a:cubicBezTo>
                  <a:cubicBezTo>
                    <a:pt x="4800590" y="1873501"/>
                    <a:pt x="4849323" y="1852186"/>
                    <a:pt x="4886225" y="1863266"/>
                  </a:cubicBezTo>
                  <a:cubicBezTo>
                    <a:pt x="4923126" y="1874346"/>
                    <a:pt x="4949606" y="1905896"/>
                    <a:pt x="4973737" y="1935849"/>
                  </a:cubicBezTo>
                  <a:cubicBezTo>
                    <a:pt x="5057682" y="1848149"/>
                    <a:pt x="5081814" y="1708335"/>
                    <a:pt x="5032235" y="1597536"/>
                  </a:cubicBezTo>
                  <a:cubicBezTo>
                    <a:pt x="5004254" y="1535094"/>
                    <a:pt x="4955803" y="1482605"/>
                    <a:pt x="4934394" y="1417627"/>
                  </a:cubicBezTo>
                  <a:cubicBezTo>
                    <a:pt x="4906506" y="1333025"/>
                    <a:pt x="4928479" y="1241287"/>
                    <a:pt x="4936460" y="1152554"/>
                  </a:cubicBezTo>
                  <a:cubicBezTo>
                    <a:pt x="4944441" y="1063821"/>
                    <a:pt x="4931577" y="961096"/>
                    <a:pt x="4858619" y="909828"/>
                  </a:cubicBezTo>
                  <a:cubicBezTo>
                    <a:pt x="4769979" y="847574"/>
                    <a:pt x="4648287" y="895556"/>
                    <a:pt x="4554296" y="949265"/>
                  </a:cubicBezTo>
                  <a:cubicBezTo>
                    <a:pt x="4446032" y="1011238"/>
                    <a:pt x="4337486" y="1083633"/>
                    <a:pt x="4275326" y="1191803"/>
                  </a:cubicBezTo>
                  <a:close/>
                  <a:moveTo>
                    <a:pt x="4444154" y="810203"/>
                  </a:moveTo>
                  <a:cubicBezTo>
                    <a:pt x="4453731" y="803724"/>
                    <a:pt x="4464154" y="796212"/>
                    <a:pt x="4466501" y="784944"/>
                  </a:cubicBezTo>
                  <a:cubicBezTo>
                    <a:pt x="4471008" y="764005"/>
                    <a:pt x="4446501" y="749357"/>
                    <a:pt x="4425937" y="743253"/>
                  </a:cubicBezTo>
                  <a:cubicBezTo>
                    <a:pt x="4350631" y="720812"/>
                    <a:pt x="4269879" y="717056"/>
                    <a:pt x="4192789" y="732361"/>
                  </a:cubicBezTo>
                  <a:lnTo>
                    <a:pt x="4161521" y="747479"/>
                  </a:lnTo>
                  <a:cubicBezTo>
                    <a:pt x="4083117" y="798371"/>
                    <a:pt x="4026121" y="881283"/>
                    <a:pt x="4006871" y="972834"/>
                  </a:cubicBezTo>
                  <a:cubicBezTo>
                    <a:pt x="4164808" y="991613"/>
                    <a:pt x="4312133" y="899030"/>
                    <a:pt x="4444060" y="810296"/>
                  </a:cubicBezTo>
                  <a:close/>
                  <a:moveTo>
                    <a:pt x="4868572" y="475927"/>
                  </a:moveTo>
                  <a:cubicBezTo>
                    <a:pt x="4869980" y="475927"/>
                    <a:pt x="4871389" y="476020"/>
                    <a:pt x="4872891" y="476020"/>
                  </a:cubicBezTo>
                  <a:cubicBezTo>
                    <a:pt x="4877961" y="474142"/>
                    <a:pt x="4883126" y="472452"/>
                    <a:pt x="4888196" y="470762"/>
                  </a:cubicBezTo>
                  <a:lnTo>
                    <a:pt x="4868572" y="475833"/>
                  </a:lnTo>
                  <a:close/>
                  <a:moveTo>
                    <a:pt x="3500293" y="1259503"/>
                  </a:moveTo>
                  <a:cubicBezTo>
                    <a:pt x="3572312" y="1273306"/>
                    <a:pt x="3650905" y="1245137"/>
                    <a:pt x="3697760" y="1188705"/>
                  </a:cubicBezTo>
                  <a:cubicBezTo>
                    <a:pt x="3783019" y="1085980"/>
                    <a:pt x="4041144" y="902410"/>
                    <a:pt x="3837762" y="756587"/>
                  </a:cubicBezTo>
                  <a:cubicBezTo>
                    <a:pt x="3755695" y="697807"/>
                    <a:pt x="3658699" y="745789"/>
                    <a:pt x="3587242" y="800062"/>
                  </a:cubicBezTo>
                  <a:cubicBezTo>
                    <a:pt x="3560106" y="820719"/>
                    <a:pt x="3432029" y="1036966"/>
                    <a:pt x="3449307" y="1034243"/>
                  </a:cubicBezTo>
                  <a:cubicBezTo>
                    <a:pt x="3401982" y="1041567"/>
                    <a:pt x="3359822" y="1075933"/>
                    <a:pt x="3342920" y="1120723"/>
                  </a:cubicBezTo>
                  <a:cubicBezTo>
                    <a:pt x="3365644" y="1190489"/>
                    <a:pt x="3428180" y="1245701"/>
                    <a:pt x="3500293" y="1259503"/>
                  </a:cubicBezTo>
                  <a:close/>
                  <a:moveTo>
                    <a:pt x="2646668" y="7484739"/>
                  </a:moveTo>
                  <a:cubicBezTo>
                    <a:pt x="2647419" y="7549435"/>
                    <a:pt x="2648265" y="7614130"/>
                    <a:pt x="2649016" y="7678920"/>
                  </a:cubicBezTo>
                  <a:cubicBezTo>
                    <a:pt x="2649391" y="7706619"/>
                    <a:pt x="2650987" y="7737324"/>
                    <a:pt x="2670800" y="7756667"/>
                  </a:cubicBezTo>
                  <a:cubicBezTo>
                    <a:pt x="2687608" y="7773005"/>
                    <a:pt x="2712772" y="7776292"/>
                    <a:pt x="2736153" y="7777513"/>
                  </a:cubicBezTo>
                  <a:cubicBezTo>
                    <a:pt x="2852868" y="7783804"/>
                    <a:pt x="2971179" y="7759953"/>
                    <a:pt x="3076438" y="7708967"/>
                  </a:cubicBezTo>
                  <a:cubicBezTo>
                    <a:pt x="3076438" y="7656854"/>
                    <a:pt x="3076532" y="7604647"/>
                    <a:pt x="3076626" y="7552533"/>
                  </a:cubicBezTo>
                  <a:cubicBezTo>
                    <a:pt x="2935686" y="7538543"/>
                    <a:pt x="2795778" y="7514974"/>
                    <a:pt x="2658030" y="7481828"/>
                  </a:cubicBezTo>
                  <a:lnTo>
                    <a:pt x="2646668" y="7484739"/>
                  </a:lnTo>
                  <a:close/>
                  <a:moveTo>
                    <a:pt x="13979004" y="11229288"/>
                  </a:moveTo>
                  <a:cubicBezTo>
                    <a:pt x="13972713" y="11300838"/>
                    <a:pt x="13986046" y="11376144"/>
                    <a:pt x="13959004" y="11442719"/>
                  </a:cubicBezTo>
                  <a:cubicBezTo>
                    <a:pt x="13939660" y="11490418"/>
                    <a:pt x="13901914" y="11527602"/>
                    <a:pt x="13869050" y="11567133"/>
                  </a:cubicBezTo>
                  <a:cubicBezTo>
                    <a:pt x="13775152" y="11680092"/>
                    <a:pt x="13716653" y="11822065"/>
                    <a:pt x="13703602" y="11968358"/>
                  </a:cubicBezTo>
                  <a:cubicBezTo>
                    <a:pt x="13699094" y="12019156"/>
                    <a:pt x="13699564" y="12071834"/>
                    <a:pt x="13679376" y="12118689"/>
                  </a:cubicBezTo>
                  <a:cubicBezTo>
                    <a:pt x="13666043" y="12149674"/>
                    <a:pt x="13644352" y="12176248"/>
                    <a:pt x="13628202" y="12205919"/>
                  </a:cubicBezTo>
                  <a:cubicBezTo>
                    <a:pt x="13541253" y="12379818"/>
                    <a:pt x="13608390" y="12436345"/>
                    <a:pt x="13701442" y="12533811"/>
                  </a:cubicBezTo>
                  <a:cubicBezTo>
                    <a:pt x="13759001" y="12525266"/>
                    <a:pt x="13796654" y="12488458"/>
                    <a:pt x="13817406" y="12432589"/>
                  </a:cubicBezTo>
                  <a:cubicBezTo>
                    <a:pt x="13837031" y="12379818"/>
                    <a:pt x="13839848" y="12322165"/>
                    <a:pt x="13856280" y="12268267"/>
                  </a:cubicBezTo>
                  <a:cubicBezTo>
                    <a:pt x="13898534" y="12129768"/>
                    <a:pt x="14022855" y="12034556"/>
                    <a:pt x="14102480" y="11913709"/>
                  </a:cubicBezTo>
                  <a:cubicBezTo>
                    <a:pt x="14263984" y="11668448"/>
                    <a:pt x="14225580" y="11336332"/>
                    <a:pt x="14098348" y="11071635"/>
                  </a:cubicBezTo>
                  <a:cubicBezTo>
                    <a:pt x="14026610" y="11076329"/>
                    <a:pt x="13985296" y="11157551"/>
                    <a:pt x="13979004" y="11229194"/>
                  </a:cubicBezTo>
                  <a:close/>
                  <a:moveTo>
                    <a:pt x="7410103" y="1173024"/>
                  </a:moveTo>
                  <a:cubicBezTo>
                    <a:pt x="7396958" y="1085511"/>
                    <a:pt x="7444657" y="1002036"/>
                    <a:pt x="7475831" y="919218"/>
                  </a:cubicBezTo>
                  <a:cubicBezTo>
                    <a:pt x="7547569" y="728418"/>
                    <a:pt x="7533766" y="517711"/>
                    <a:pt x="7518931" y="314422"/>
                  </a:cubicBezTo>
                  <a:cubicBezTo>
                    <a:pt x="7516301" y="278553"/>
                    <a:pt x="7512921" y="240431"/>
                    <a:pt x="7491043" y="211886"/>
                  </a:cubicBezTo>
                  <a:cubicBezTo>
                    <a:pt x="7478179" y="195078"/>
                    <a:pt x="7459963" y="183153"/>
                    <a:pt x="7441465" y="172824"/>
                  </a:cubicBezTo>
                  <a:cubicBezTo>
                    <a:pt x="7229068" y="54232"/>
                    <a:pt x="6966060" y="109819"/>
                    <a:pt x="6730001" y="168599"/>
                  </a:cubicBezTo>
                  <a:cubicBezTo>
                    <a:pt x="6525586" y="219492"/>
                    <a:pt x="6321171" y="270384"/>
                    <a:pt x="6116849" y="321277"/>
                  </a:cubicBezTo>
                  <a:lnTo>
                    <a:pt x="6712724" y="96204"/>
                  </a:lnTo>
                  <a:cubicBezTo>
                    <a:pt x="6639766" y="107847"/>
                    <a:pt x="6567558" y="123810"/>
                    <a:pt x="6496384" y="143434"/>
                  </a:cubicBezTo>
                  <a:cubicBezTo>
                    <a:pt x="6546337" y="116767"/>
                    <a:pt x="6594507" y="86532"/>
                    <a:pt x="6640141" y="53011"/>
                  </a:cubicBezTo>
                  <a:cubicBezTo>
                    <a:pt x="6524084" y="-15253"/>
                    <a:pt x="6413848" y="1555"/>
                    <a:pt x="6280325" y="2494"/>
                  </a:cubicBezTo>
                  <a:cubicBezTo>
                    <a:pt x="6246428" y="2682"/>
                    <a:pt x="6211873" y="3057"/>
                    <a:pt x="6179855" y="14043"/>
                  </a:cubicBezTo>
                  <a:cubicBezTo>
                    <a:pt x="6137319" y="28691"/>
                    <a:pt x="6103516" y="60523"/>
                    <a:pt x="6069431" y="89819"/>
                  </a:cubicBezTo>
                  <a:cubicBezTo>
                    <a:pt x="5974969" y="171040"/>
                    <a:pt x="5869240" y="238083"/>
                    <a:pt x="5760882" y="299305"/>
                  </a:cubicBezTo>
                  <a:cubicBezTo>
                    <a:pt x="5644355" y="365127"/>
                    <a:pt x="5524260" y="424471"/>
                    <a:pt x="5401254" y="477053"/>
                  </a:cubicBezTo>
                  <a:cubicBezTo>
                    <a:pt x="5432897" y="555176"/>
                    <a:pt x="5548110" y="558275"/>
                    <a:pt x="5620035" y="514425"/>
                  </a:cubicBezTo>
                  <a:cubicBezTo>
                    <a:pt x="5691961" y="470574"/>
                    <a:pt x="5741821" y="397052"/>
                    <a:pt x="5812808" y="351512"/>
                  </a:cubicBezTo>
                  <a:cubicBezTo>
                    <a:pt x="5905203" y="292262"/>
                    <a:pt x="6020604" y="287286"/>
                    <a:pt x="6128868" y="269164"/>
                  </a:cubicBezTo>
                  <a:cubicBezTo>
                    <a:pt x="6146051" y="266253"/>
                    <a:pt x="6163140" y="262872"/>
                    <a:pt x="6180230" y="259210"/>
                  </a:cubicBezTo>
                  <a:cubicBezTo>
                    <a:pt x="6040228" y="323906"/>
                    <a:pt x="5907457" y="404282"/>
                    <a:pt x="5785671" y="498931"/>
                  </a:cubicBezTo>
                  <a:cubicBezTo>
                    <a:pt x="5770929" y="510387"/>
                    <a:pt x="5756000" y="522500"/>
                    <a:pt x="5746610" y="538650"/>
                  </a:cubicBezTo>
                  <a:cubicBezTo>
                    <a:pt x="5712994" y="596773"/>
                    <a:pt x="5765014" y="664567"/>
                    <a:pt x="5804827" y="718652"/>
                  </a:cubicBezTo>
                  <a:cubicBezTo>
                    <a:pt x="5976378" y="951237"/>
                    <a:pt x="5949805" y="1277250"/>
                    <a:pt x="5853466" y="1549836"/>
                  </a:cubicBezTo>
                  <a:cubicBezTo>
                    <a:pt x="5789803" y="1729744"/>
                    <a:pt x="5698440" y="1905426"/>
                    <a:pt x="5691586" y="2096133"/>
                  </a:cubicBezTo>
                  <a:cubicBezTo>
                    <a:pt x="5684731" y="2286839"/>
                    <a:pt x="5800038" y="2501865"/>
                    <a:pt x="5989899" y="2521678"/>
                  </a:cubicBezTo>
                  <a:cubicBezTo>
                    <a:pt x="6046238" y="2527593"/>
                    <a:pt x="6131591" y="2553227"/>
                    <a:pt x="6106050" y="2603744"/>
                  </a:cubicBezTo>
                  <a:cubicBezTo>
                    <a:pt x="6174314" y="2603275"/>
                    <a:pt x="6242578" y="2602805"/>
                    <a:pt x="6310935" y="2602336"/>
                  </a:cubicBezTo>
                  <a:cubicBezTo>
                    <a:pt x="6366993" y="2443836"/>
                    <a:pt x="6314222" y="2257825"/>
                    <a:pt x="6389810" y="2107682"/>
                  </a:cubicBezTo>
                  <a:cubicBezTo>
                    <a:pt x="6465115" y="1958009"/>
                    <a:pt x="6640798" y="1893689"/>
                    <a:pt x="6800425" y="1842703"/>
                  </a:cubicBezTo>
                  <a:cubicBezTo>
                    <a:pt x="6960426" y="1791528"/>
                    <a:pt x="7120428" y="1740354"/>
                    <a:pt x="7280430" y="1689180"/>
                  </a:cubicBezTo>
                  <a:cubicBezTo>
                    <a:pt x="7388413" y="1654625"/>
                    <a:pt x="7515551" y="1598005"/>
                    <a:pt x="7527851" y="1485328"/>
                  </a:cubicBezTo>
                  <a:cubicBezTo>
                    <a:pt x="7540152" y="1373214"/>
                    <a:pt x="7427286" y="1284668"/>
                    <a:pt x="7410479" y="1173212"/>
                  </a:cubicBezTo>
                  <a:close/>
                  <a:moveTo>
                    <a:pt x="6276663" y="10428716"/>
                  </a:moveTo>
                  <a:cubicBezTo>
                    <a:pt x="6083233" y="10277260"/>
                    <a:pt x="5828865" y="10234536"/>
                    <a:pt x="5586138" y="10196695"/>
                  </a:cubicBezTo>
                  <a:cubicBezTo>
                    <a:pt x="5373178" y="10163454"/>
                    <a:pt x="5160312" y="10130309"/>
                    <a:pt x="4947352" y="10097069"/>
                  </a:cubicBezTo>
                  <a:cubicBezTo>
                    <a:pt x="4876083" y="10085989"/>
                    <a:pt x="4800496" y="10072844"/>
                    <a:pt x="4747068" y="10024298"/>
                  </a:cubicBezTo>
                  <a:cubicBezTo>
                    <a:pt x="4692231" y="9974532"/>
                    <a:pt x="4672513" y="9898193"/>
                    <a:pt x="4648100" y="9828240"/>
                  </a:cubicBezTo>
                  <a:cubicBezTo>
                    <a:pt x="4487253" y="9367014"/>
                    <a:pt x="4049595" y="9069734"/>
                    <a:pt x="3638792" y="8805411"/>
                  </a:cubicBezTo>
                  <a:cubicBezTo>
                    <a:pt x="3455410" y="8687476"/>
                    <a:pt x="3267896" y="8567662"/>
                    <a:pt x="3056438" y="8514610"/>
                  </a:cubicBezTo>
                  <a:cubicBezTo>
                    <a:pt x="2844980" y="8461558"/>
                    <a:pt x="2601597" y="8486159"/>
                    <a:pt x="2439342" y="8631794"/>
                  </a:cubicBezTo>
                  <a:cubicBezTo>
                    <a:pt x="2369670" y="8694330"/>
                    <a:pt x="2318965" y="8774894"/>
                    <a:pt x="2273049" y="8856492"/>
                  </a:cubicBezTo>
                  <a:cubicBezTo>
                    <a:pt x="2229668" y="8933582"/>
                    <a:pt x="2190419" y="9014052"/>
                    <a:pt x="2155677" y="9096870"/>
                  </a:cubicBezTo>
                  <a:lnTo>
                    <a:pt x="2234269" y="8797430"/>
                  </a:lnTo>
                  <a:cubicBezTo>
                    <a:pt x="2116521" y="8697053"/>
                    <a:pt x="1959336" y="8644095"/>
                    <a:pt x="1804875" y="8652827"/>
                  </a:cubicBezTo>
                  <a:cubicBezTo>
                    <a:pt x="1753512" y="8655738"/>
                    <a:pt x="1699991" y="8664752"/>
                    <a:pt x="1652103" y="8645879"/>
                  </a:cubicBezTo>
                  <a:cubicBezTo>
                    <a:pt x="1549660" y="8605409"/>
                    <a:pt x="1533322" y="8465220"/>
                    <a:pt x="1560177" y="8358458"/>
                  </a:cubicBezTo>
                  <a:cubicBezTo>
                    <a:pt x="1587032" y="8251696"/>
                    <a:pt x="1640272" y="8144183"/>
                    <a:pt x="1616234" y="8036764"/>
                  </a:cubicBezTo>
                  <a:cubicBezTo>
                    <a:pt x="1592196" y="7929251"/>
                    <a:pt x="1430974" y="7856668"/>
                    <a:pt x="1373414" y="7950566"/>
                  </a:cubicBezTo>
                  <a:cubicBezTo>
                    <a:pt x="1407969" y="7748780"/>
                    <a:pt x="1442617" y="7546900"/>
                    <a:pt x="1477171" y="7345113"/>
                  </a:cubicBezTo>
                  <a:cubicBezTo>
                    <a:pt x="1482993" y="7311122"/>
                    <a:pt x="1488815" y="7276098"/>
                    <a:pt x="1481491" y="7242389"/>
                  </a:cubicBezTo>
                  <a:cubicBezTo>
                    <a:pt x="1459143" y="7138914"/>
                    <a:pt x="1323273" y="7099101"/>
                    <a:pt x="1222708" y="7132153"/>
                  </a:cubicBezTo>
                  <a:cubicBezTo>
                    <a:pt x="1122144" y="7165205"/>
                    <a:pt x="1045805" y="7245300"/>
                    <a:pt x="961578" y="7309432"/>
                  </a:cubicBezTo>
                  <a:cubicBezTo>
                    <a:pt x="877446" y="7373564"/>
                    <a:pt x="767210" y="7424739"/>
                    <a:pt x="668054" y="7387743"/>
                  </a:cubicBezTo>
                  <a:cubicBezTo>
                    <a:pt x="426079" y="7072246"/>
                    <a:pt x="511245" y="6558626"/>
                    <a:pt x="842141" y="6338153"/>
                  </a:cubicBezTo>
                  <a:cubicBezTo>
                    <a:pt x="1040640" y="6205945"/>
                    <a:pt x="1290409" y="6178996"/>
                    <a:pt x="1528909" y="6178433"/>
                  </a:cubicBezTo>
                  <a:cubicBezTo>
                    <a:pt x="1630412" y="6178152"/>
                    <a:pt x="1745813" y="6188668"/>
                    <a:pt x="1808255" y="6268575"/>
                  </a:cubicBezTo>
                  <a:cubicBezTo>
                    <a:pt x="1871542" y="6349515"/>
                    <a:pt x="1852669" y="6464915"/>
                    <a:pt x="1872199" y="6565761"/>
                  </a:cubicBezTo>
                  <a:cubicBezTo>
                    <a:pt x="1891730" y="6666608"/>
                    <a:pt x="2009947" y="6768487"/>
                    <a:pt x="2086944" y="6700411"/>
                  </a:cubicBezTo>
                  <a:cubicBezTo>
                    <a:pt x="2119338" y="6671772"/>
                    <a:pt x="2127038" y="6625105"/>
                    <a:pt x="2132390" y="6582193"/>
                  </a:cubicBezTo>
                  <a:cubicBezTo>
                    <a:pt x="2164503" y="6326792"/>
                    <a:pt x="2189198" y="6056084"/>
                    <a:pt x="2340092" y="5847537"/>
                  </a:cubicBezTo>
                  <a:cubicBezTo>
                    <a:pt x="2425351" y="5729696"/>
                    <a:pt x="2547794" y="5637207"/>
                    <a:pt x="2606762" y="5504341"/>
                  </a:cubicBezTo>
                  <a:cubicBezTo>
                    <a:pt x="2639814" y="5429880"/>
                    <a:pt x="2650612" y="5347156"/>
                    <a:pt x="2682349" y="5272132"/>
                  </a:cubicBezTo>
                  <a:cubicBezTo>
                    <a:pt x="2748453" y="5115510"/>
                    <a:pt x="2896436" y="5010063"/>
                    <a:pt x="3044983" y="4927339"/>
                  </a:cubicBezTo>
                  <a:cubicBezTo>
                    <a:pt x="3212402" y="4834098"/>
                    <a:pt x="3389775" y="4758792"/>
                    <a:pt x="3573158" y="4703205"/>
                  </a:cubicBezTo>
                  <a:cubicBezTo>
                    <a:pt x="3733253" y="4654660"/>
                    <a:pt x="3904711" y="4617570"/>
                    <a:pt x="4030534" y="4507334"/>
                  </a:cubicBezTo>
                  <a:cubicBezTo>
                    <a:pt x="4050816" y="4489587"/>
                    <a:pt x="4070910" y="4467334"/>
                    <a:pt x="4071567" y="4440291"/>
                  </a:cubicBezTo>
                  <a:cubicBezTo>
                    <a:pt x="4072131" y="4415784"/>
                    <a:pt x="4056543" y="4394094"/>
                    <a:pt x="4041708" y="4374657"/>
                  </a:cubicBezTo>
                  <a:cubicBezTo>
                    <a:pt x="3912974" y="4205922"/>
                    <a:pt x="3722174" y="4016812"/>
                    <a:pt x="3522641" y="4089113"/>
                  </a:cubicBezTo>
                  <a:cubicBezTo>
                    <a:pt x="3523110" y="3981788"/>
                    <a:pt x="3563486" y="3875120"/>
                    <a:pt x="3634191" y="3794462"/>
                  </a:cubicBezTo>
                  <a:cubicBezTo>
                    <a:pt x="3824146" y="3755589"/>
                    <a:pt x="4019923" y="3803382"/>
                    <a:pt x="4213729" y="3808453"/>
                  </a:cubicBezTo>
                  <a:cubicBezTo>
                    <a:pt x="4407534" y="3813523"/>
                    <a:pt x="4627912" y="3757091"/>
                    <a:pt x="4718147" y="3585446"/>
                  </a:cubicBezTo>
                  <a:cubicBezTo>
                    <a:pt x="4809134" y="3412204"/>
                    <a:pt x="4730448" y="3202155"/>
                    <a:pt x="4651292" y="3023186"/>
                  </a:cubicBezTo>
                  <a:cubicBezTo>
                    <a:pt x="4594672" y="2895109"/>
                    <a:pt x="4538051" y="2767126"/>
                    <a:pt x="4481525" y="2639050"/>
                  </a:cubicBezTo>
                  <a:cubicBezTo>
                    <a:pt x="4390350" y="2734356"/>
                    <a:pt x="4280584" y="2811916"/>
                    <a:pt x="4160207" y="2865813"/>
                  </a:cubicBezTo>
                  <a:cubicBezTo>
                    <a:pt x="4325937" y="2373319"/>
                    <a:pt x="4057295" y="2233036"/>
                    <a:pt x="3638980" y="2470222"/>
                  </a:cubicBezTo>
                  <a:cubicBezTo>
                    <a:pt x="3343108" y="2637923"/>
                    <a:pt x="3338695" y="3049008"/>
                    <a:pt x="3148270" y="3312673"/>
                  </a:cubicBezTo>
                  <a:cubicBezTo>
                    <a:pt x="3019161" y="3491454"/>
                    <a:pt x="2743383" y="3506571"/>
                    <a:pt x="2920099" y="3280184"/>
                  </a:cubicBezTo>
                  <a:cubicBezTo>
                    <a:pt x="2956062" y="3234080"/>
                    <a:pt x="3001696" y="3191638"/>
                    <a:pt x="3015311" y="3134642"/>
                  </a:cubicBezTo>
                  <a:cubicBezTo>
                    <a:pt x="3062072" y="2938208"/>
                    <a:pt x="2700941" y="2904123"/>
                    <a:pt x="2698969" y="2667031"/>
                  </a:cubicBezTo>
                  <a:cubicBezTo>
                    <a:pt x="2697655" y="2508438"/>
                    <a:pt x="2787327" y="2364587"/>
                    <a:pt x="2881413" y="2236886"/>
                  </a:cubicBezTo>
                  <a:cubicBezTo>
                    <a:pt x="2968644" y="2118387"/>
                    <a:pt x="3080382" y="1995005"/>
                    <a:pt x="3227332" y="1987305"/>
                  </a:cubicBezTo>
                  <a:cubicBezTo>
                    <a:pt x="3371559" y="1979793"/>
                    <a:pt x="3513251" y="2088339"/>
                    <a:pt x="3651187" y="2045804"/>
                  </a:cubicBezTo>
                  <a:cubicBezTo>
                    <a:pt x="3750812" y="2015099"/>
                    <a:pt x="3810156" y="1916694"/>
                    <a:pt x="3878419" y="1837820"/>
                  </a:cubicBezTo>
                  <a:cubicBezTo>
                    <a:pt x="3950157" y="1754908"/>
                    <a:pt x="4439928" y="1661011"/>
                    <a:pt x="4196451" y="1467299"/>
                  </a:cubicBezTo>
                  <a:cubicBezTo>
                    <a:pt x="4142178" y="1424106"/>
                    <a:pt x="4067342" y="1417158"/>
                    <a:pt x="3998233" y="1423261"/>
                  </a:cubicBezTo>
                  <a:cubicBezTo>
                    <a:pt x="4044525" y="1323260"/>
                    <a:pt x="4070628" y="1213963"/>
                    <a:pt x="4074384" y="1103821"/>
                  </a:cubicBezTo>
                  <a:cubicBezTo>
                    <a:pt x="3959359" y="1121380"/>
                    <a:pt x="3863302" y="1197813"/>
                    <a:pt x="3773442" y="1271804"/>
                  </a:cubicBezTo>
                  <a:cubicBezTo>
                    <a:pt x="3683675" y="1345796"/>
                    <a:pt x="3588369" y="1422886"/>
                    <a:pt x="3473720" y="1442322"/>
                  </a:cubicBezTo>
                  <a:cubicBezTo>
                    <a:pt x="3359071" y="1461759"/>
                    <a:pt x="3221511" y="1398472"/>
                    <a:pt x="3203294" y="1283635"/>
                  </a:cubicBezTo>
                  <a:cubicBezTo>
                    <a:pt x="3238506" y="1231240"/>
                    <a:pt x="3230431" y="1154056"/>
                    <a:pt x="3185172" y="1110112"/>
                  </a:cubicBezTo>
                  <a:cubicBezTo>
                    <a:pt x="2998597" y="1196874"/>
                    <a:pt x="2812022" y="1283635"/>
                    <a:pt x="2625447" y="1370397"/>
                  </a:cubicBezTo>
                  <a:cubicBezTo>
                    <a:pt x="2587513" y="1388050"/>
                    <a:pt x="2549390" y="1405796"/>
                    <a:pt x="2511643" y="1424106"/>
                  </a:cubicBezTo>
                  <a:cubicBezTo>
                    <a:pt x="1780743" y="1985803"/>
                    <a:pt x="1146463" y="2666938"/>
                    <a:pt x="637913" y="3438308"/>
                  </a:cubicBezTo>
                  <a:cubicBezTo>
                    <a:pt x="439601" y="3807044"/>
                    <a:pt x="306548" y="4210430"/>
                    <a:pt x="175560" y="4609683"/>
                  </a:cubicBezTo>
                  <a:cubicBezTo>
                    <a:pt x="107484" y="4817197"/>
                    <a:pt x="39033" y="5026401"/>
                    <a:pt x="13023" y="5243211"/>
                  </a:cubicBezTo>
                  <a:cubicBezTo>
                    <a:pt x="-16930" y="5493636"/>
                    <a:pt x="10488" y="5746973"/>
                    <a:pt x="38000" y="5997680"/>
                  </a:cubicBezTo>
                  <a:cubicBezTo>
                    <a:pt x="74808" y="6333177"/>
                    <a:pt x="111522" y="6668579"/>
                    <a:pt x="148330" y="7004076"/>
                  </a:cubicBezTo>
                  <a:cubicBezTo>
                    <a:pt x="169269" y="7195346"/>
                    <a:pt x="197532" y="7402391"/>
                    <a:pt x="333590" y="7538449"/>
                  </a:cubicBezTo>
                  <a:cubicBezTo>
                    <a:pt x="407018" y="7611877"/>
                    <a:pt x="504015" y="7655727"/>
                    <a:pt x="595189" y="7705305"/>
                  </a:cubicBezTo>
                  <a:cubicBezTo>
                    <a:pt x="935287" y="7890096"/>
                    <a:pt x="1216229" y="8170850"/>
                    <a:pt x="1442992" y="8484469"/>
                  </a:cubicBezTo>
                  <a:cubicBezTo>
                    <a:pt x="1527688" y="8601559"/>
                    <a:pt x="1610694" y="8728509"/>
                    <a:pt x="1738489" y="8796021"/>
                  </a:cubicBezTo>
                  <a:cubicBezTo>
                    <a:pt x="1820837" y="8839496"/>
                    <a:pt x="1915298" y="8854332"/>
                    <a:pt x="1999994" y="8892924"/>
                  </a:cubicBezTo>
                  <a:cubicBezTo>
                    <a:pt x="2263002" y="9012925"/>
                    <a:pt x="2090699" y="9240721"/>
                    <a:pt x="2039619" y="9444761"/>
                  </a:cubicBezTo>
                  <a:cubicBezTo>
                    <a:pt x="1987130" y="9654153"/>
                    <a:pt x="1961872" y="9871432"/>
                    <a:pt x="1971261" y="10087303"/>
                  </a:cubicBezTo>
                  <a:cubicBezTo>
                    <a:pt x="1988914" y="10495290"/>
                    <a:pt x="2135301" y="10900083"/>
                    <a:pt x="2440844" y="11180556"/>
                  </a:cubicBezTo>
                  <a:cubicBezTo>
                    <a:pt x="2579343" y="11307694"/>
                    <a:pt x="2743007" y="11405347"/>
                    <a:pt x="2878971" y="11535208"/>
                  </a:cubicBezTo>
                  <a:cubicBezTo>
                    <a:pt x="3560012" y="12185825"/>
                    <a:pt x="3343765" y="13269124"/>
                    <a:pt x="3732690" y="14062654"/>
                  </a:cubicBezTo>
                  <a:cubicBezTo>
                    <a:pt x="3867621" y="14337963"/>
                    <a:pt x="4103023" y="14547824"/>
                    <a:pt x="4290631" y="14785949"/>
                  </a:cubicBezTo>
                  <a:cubicBezTo>
                    <a:pt x="4410726" y="14938345"/>
                    <a:pt x="4565469" y="15063229"/>
                    <a:pt x="4739744" y="15148394"/>
                  </a:cubicBezTo>
                  <a:cubicBezTo>
                    <a:pt x="4821529" y="15188395"/>
                    <a:pt x="4909417" y="15220038"/>
                    <a:pt x="5000404" y="15223043"/>
                  </a:cubicBezTo>
                  <a:cubicBezTo>
                    <a:pt x="5091391" y="15225954"/>
                    <a:pt x="5186415" y="15197034"/>
                    <a:pt x="5248858" y="15130741"/>
                  </a:cubicBezTo>
                  <a:cubicBezTo>
                    <a:pt x="5155429" y="14991585"/>
                    <a:pt x="4966132" y="14949894"/>
                    <a:pt x="4853830" y="14825479"/>
                  </a:cubicBezTo>
                  <a:cubicBezTo>
                    <a:pt x="4793735" y="14758906"/>
                    <a:pt x="4760026" y="14673271"/>
                    <a:pt x="4727537" y="14589702"/>
                  </a:cubicBezTo>
                  <a:cubicBezTo>
                    <a:pt x="4634766" y="14351015"/>
                    <a:pt x="4595423" y="14044344"/>
                    <a:pt x="4713546" y="13798333"/>
                  </a:cubicBezTo>
                  <a:cubicBezTo>
                    <a:pt x="4825097" y="13565935"/>
                    <a:pt x="5088293" y="13441333"/>
                    <a:pt x="5178998" y="13202644"/>
                  </a:cubicBezTo>
                  <a:cubicBezTo>
                    <a:pt x="5215900" y="13105554"/>
                    <a:pt x="5213740" y="12997572"/>
                    <a:pt x="5246698" y="12899073"/>
                  </a:cubicBezTo>
                  <a:cubicBezTo>
                    <a:pt x="5367826" y="12537285"/>
                    <a:pt x="5889804" y="12449021"/>
                    <a:pt x="6032904" y="12095401"/>
                  </a:cubicBezTo>
                  <a:cubicBezTo>
                    <a:pt x="6131309" y="11852113"/>
                    <a:pt x="6020040" y="11543846"/>
                    <a:pt x="6173469" y="11330980"/>
                  </a:cubicBezTo>
                  <a:cubicBezTo>
                    <a:pt x="6243611" y="11233608"/>
                    <a:pt x="6358354" y="11175579"/>
                    <a:pt x="6428402" y="11078113"/>
                  </a:cubicBezTo>
                  <a:cubicBezTo>
                    <a:pt x="6571690" y="10878580"/>
                    <a:pt x="6469623" y="10580455"/>
                    <a:pt x="6276193" y="10428998"/>
                  </a:cubicBezTo>
                  <a:close/>
                  <a:moveTo>
                    <a:pt x="4480211" y="4094841"/>
                  </a:moveTo>
                  <a:cubicBezTo>
                    <a:pt x="4464436" y="4105170"/>
                    <a:pt x="4447158" y="4116250"/>
                    <a:pt x="4441149" y="4134184"/>
                  </a:cubicBezTo>
                  <a:cubicBezTo>
                    <a:pt x="4429412" y="4169396"/>
                    <a:pt x="4467159" y="4199913"/>
                    <a:pt x="4499929" y="4217378"/>
                  </a:cubicBezTo>
                  <a:cubicBezTo>
                    <a:pt x="4564531" y="4251745"/>
                    <a:pt x="4630447" y="4283764"/>
                    <a:pt x="4697490" y="4313154"/>
                  </a:cubicBezTo>
                  <a:cubicBezTo>
                    <a:pt x="4789885" y="4353811"/>
                    <a:pt x="4910168" y="4384986"/>
                    <a:pt x="4981718" y="4313811"/>
                  </a:cubicBezTo>
                  <a:cubicBezTo>
                    <a:pt x="5030545" y="4265172"/>
                    <a:pt x="5034020" y="4185828"/>
                    <a:pt x="5014583" y="4119724"/>
                  </a:cubicBezTo>
                  <a:cubicBezTo>
                    <a:pt x="4995146" y="4053620"/>
                    <a:pt x="4956929" y="3994652"/>
                    <a:pt x="4931389" y="3930614"/>
                  </a:cubicBezTo>
                  <a:cubicBezTo>
                    <a:pt x="4915521" y="3890801"/>
                    <a:pt x="4904253" y="3848453"/>
                    <a:pt x="4880684" y="3812584"/>
                  </a:cubicBezTo>
                  <a:cubicBezTo>
                    <a:pt x="4859276" y="3780002"/>
                    <a:pt x="4824064" y="3753053"/>
                    <a:pt x="4785848" y="3751926"/>
                  </a:cubicBezTo>
                  <a:cubicBezTo>
                    <a:pt x="4716551" y="3890520"/>
                    <a:pt x="4610071" y="4010239"/>
                    <a:pt x="4480211" y="4094747"/>
                  </a:cubicBezTo>
                  <a:close/>
                  <a:moveTo>
                    <a:pt x="4774205" y="3752396"/>
                  </a:moveTo>
                  <a:cubicBezTo>
                    <a:pt x="4778054" y="3751926"/>
                    <a:pt x="4781904" y="3751926"/>
                    <a:pt x="4785754" y="3752020"/>
                  </a:cubicBezTo>
                  <a:cubicBezTo>
                    <a:pt x="4788289" y="3746950"/>
                    <a:pt x="4790824" y="3741973"/>
                    <a:pt x="4793266" y="3736903"/>
                  </a:cubicBezTo>
                  <a:lnTo>
                    <a:pt x="4774205" y="3752396"/>
                  </a:lnTo>
                  <a:close/>
                  <a:moveTo>
                    <a:pt x="5805390" y="185595"/>
                  </a:moveTo>
                  <a:cubicBezTo>
                    <a:pt x="5796657" y="170759"/>
                    <a:pt x="5779005" y="161651"/>
                    <a:pt x="5761915" y="163247"/>
                  </a:cubicBezTo>
                  <a:lnTo>
                    <a:pt x="5665482" y="185501"/>
                  </a:lnTo>
                  <a:cubicBezTo>
                    <a:pt x="5561913" y="223060"/>
                    <a:pt x="5458344" y="260619"/>
                    <a:pt x="5354774" y="298178"/>
                  </a:cubicBezTo>
                  <a:cubicBezTo>
                    <a:pt x="5317497" y="311699"/>
                    <a:pt x="5272896" y="335925"/>
                    <a:pt x="5276182" y="375456"/>
                  </a:cubicBezTo>
                  <a:cubicBezTo>
                    <a:pt x="5467545" y="442687"/>
                    <a:pt x="5700506" y="359118"/>
                    <a:pt x="5805390" y="185501"/>
                  </a:cubicBezTo>
                  <a:close/>
                  <a:moveTo>
                    <a:pt x="4999090" y="847011"/>
                  </a:moveTo>
                  <a:cubicBezTo>
                    <a:pt x="5048574" y="863818"/>
                    <a:pt x="5107260" y="879499"/>
                    <a:pt x="5149796" y="848982"/>
                  </a:cubicBezTo>
                  <a:cubicBezTo>
                    <a:pt x="5211111" y="804850"/>
                    <a:pt x="5185289" y="707478"/>
                    <a:pt x="5142471" y="645224"/>
                  </a:cubicBezTo>
                  <a:cubicBezTo>
                    <a:pt x="5079842" y="554331"/>
                    <a:pt x="4982939" y="476302"/>
                    <a:pt x="4872985" y="476114"/>
                  </a:cubicBezTo>
                  <a:cubicBezTo>
                    <a:pt x="4830637" y="491232"/>
                    <a:pt x="4789510" y="513579"/>
                    <a:pt x="4766693" y="551796"/>
                  </a:cubicBezTo>
                  <a:cubicBezTo>
                    <a:pt x="4729697" y="613956"/>
                    <a:pt x="4756176" y="698089"/>
                    <a:pt x="4808008" y="748606"/>
                  </a:cubicBezTo>
                  <a:cubicBezTo>
                    <a:pt x="4859839" y="799123"/>
                    <a:pt x="4930732" y="823818"/>
                    <a:pt x="4999183" y="847104"/>
                  </a:cubicBezTo>
                  <a:close/>
                  <a:moveTo>
                    <a:pt x="8792654" y="3516806"/>
                  </a:moveTo>
                  <a:cubicBezTo>
                    <a:pt x="8792278" y="3557746"/>
                    <a:pt x="8793593" y="3601596"/>
                    <a:pt x="8817161" y="3635212"/>
                  </a:cubicBezTo>
                  <a:cubicBezTo>
                    <a:pt x="8841481" y="3669954"/>
                    <a:pt x="8884861" y="3686292"/>
                    <a:pt x="8926927" y="3691550"/>
                  </a:cubicBezTo>
                  <a:cubicBezTo>
                    <a:pt x="9072000" y="3709672"/>
                    <a:pt x="9227119" y="3591549"/>
                    <a:pt x="9226179" y="3445256"/>
                  </a:cubicBezTo>
                  <a:cubicBezTo>
                    <a:pt x="9225335" y="3299058"/>
                    <a:pt x="9040263" y="3182249"/>
                    <a:pt x="8916881" y="3260747"/>
                  </a:cubicBezTo>
                  <a:lnTo>
                    <a:pt x="8991905" y="3196521"/>
                  </a:lnTo>
                  <a:cubicBezTo>
                    <a:pt x="8921388" y="3193329"/>
                    <a:pt x="8857725" y="3246005"/>
                    <a:pt x="8827302" y="3309762"/>
                  </a:cubicBezTo>
                  <a:cubicBezTo>
                    <a:pt x="8796879" y="3373424"/>
                    <a:pt x="8793311" y="3446289"/>
                    <a:pt x="8792654" y="3516900"/>
                  </a:cubicBezTo>
                  <a:close/>
                  <a:moveTo>
                    <a:pt x="10710422" y="5139172"/>
                  </a:moveTo>
                  <a:cubicBezTo>
                    <a:pt x="10752206" y="5314010"/>
                    <a:pt x="10944885" y="5216544"/>
                    <a:pt x="10840471" y="5058420"/>
                  </a:cubicBezTo>
                  <a:cubicBezTo>
                    <a:pt x="10844884" y="5065087"/>
                    <a:pt x="10793052" y="5021800"/>
                    <a:pt x="10741314" y="4968936"/>
                  </a:cubicBezTo>
                  <a:cubicBezTo>
                    <a:pt x="10721127" y="5034758"/>
                    <a:pt x="10702534" y="5106402"/>
                    <a:pt x="10710328" y="5139172"/>
                  </a:cubicBezTo>
                  <a:close/>
                  <a:moveTo>
                    <a:pt x="10475866" y="250102"/>
                  </a:moveTo>
                  <a:cubicBezTo>
                    <a:pt x="10535679" y="308976"/>
                    <a:pt x="10616055" y="348789"/>
                    <a:pt x="10680656" y="404846"/>
                  </a:cubicBezTo>
                  <a:cubicBezTo>
                    <a:pt x="10708075" y="428696"/>
                    <a:pt x="10714459" y="484753"/>
                    <a:pt x="10678967" y="492922"/>
                  </a:cubicBezTo>
                  <a:cubicBezTo>
                    <a:pt x="10665727" y="496021"/>
                    <a:pt x="10652299" y="490387"/>
                    <a:pt x="10639811" y="484941"/>
                  </a:cubicBezTo>
                  <a:lnTo>
                    <a:pt x="10448165" y="400996"/>
                  </a:lnTo>
                  <a:cubicBezTo>
                    <a:pt x="10417931" y="407851"/>
                    <a:pt x="10435865" y="454330"/>
                    <a:pt x="10459621" y="474330"/>
                  </a:cubicBezTo>
                  <a:cubicBezTo>
                    <a:pt x="10650046" y="634520"/>
                    <a:pt x="10833804" y="680154"/>
                    <a:pt x="10969298" y="889546"/>
                  </a:cubicBezTo>
                  <a:cubicBezTo>
                    <a:pt x="11064229" y="1036309"/>
                    <a:pt x="11286767" y="1108046"/>
                    <a:pt x="11264231" y="1314246"/>
                  </a:cubicBezTo>
                  <a:cubicBezTo>
                    <a:pt x="11263761" y="1318659"/>
                    <a:pt x="11263573" y="1322978"/>
                    <a:pt x="11263481" y="1327392"/>
                  </a:cubicBezTo>
                  <a:lnTo>
                    <a:pt x="11252306" y="1280912"/>
                  </a:lnTo>
                  <a:cubicBezTo>
                    <a:pt x="11212306" y="1253776"/>
                    <a:pt x="11171084" y="1226076"/>
                    <a:pt x="11124041" y="1214902"/>
                  </a:cubicBezTo>
                  <a:cubicBezTo>
                    <a:pt x="11076999" y="1203634"/>
                    <a:pt x="11022069" y="1212179"/>
                    <a:pt x="10990143" y="1248517"/>
                  </a:cubicBezTo>
                  <a:cubicBezTo>
                    <a:pt x="11075685" y="1328894"/>
                    <a:pt x="11263761" y="1447299"/>
                    <a:pt x="11372402" y="1484764"/>
                  </a:cubicBezTo>
                  <a:cubicBezTo>
                    <a:pt x="11391463" y="1491337"/>
                    <a:pt x="11413435" y="1495563"/>
                    <a:pt x="11424796" y="1512089"/>
                  </a:cubicBezTo>
                  <a:cubicBezTo>
                    <a:pt x="11438881" y="1532558"/>
                    <a:pt x="11428458" y="1561760"/>
                    <a:pt x="11410712" y="1579132"/>
                  </a:cubicBezTo>
                  <a:cubicBezTo>
                    <a:pt x="11392965" y="1596503"/>
                    <a:pt x="11369302" y="1606362"/>
                    <a:pt x="11349396" y="1621104"/>
                  </a:cubicBezTo>
                  <a:cubicBezTo>
                    <a:pt x="11280100" y="1672654"/>
                    <a:pt x="11272870" y="1788711"/>
                    <a:pt x="11335311" y="1848430"/>
                  </a:cubicBezTo>
                  <a:cubicBezTo>
                    <a:pt x="11346486" y="1859135"/>
                    <a:pt x="11360007" y="1869088"/>
                    <a:pt x="11364139" y="1883924"/>
                  </a:cubicBezTo>
                  <a:cubicBezTo>
                    <a:pt x="11403575" y="2024770"/>
                    <a:pt x="11160193" y="1883454"/>
                    <a:pt x="11137563" y="1866459"/>
                  </a:cubicBezTo>
                  <a:cubicBezTo>
                    <a:pt x="11078125" y="1821857"/>
                    <a:pt x="10954463" y="1717067"/>
                    <a:pt x="10964791" y="1631433"/>
                  </a:cubicBezTo>
                  <a:cubicBezTo>
                    <a:pt x="11003383" y="1644391"/>
                    <a:pt x="11035778" y="1674720"/>
                    <a:pt x="11072962" y="1699133"/>
                  </a:cubicBezTo>
                  <a:cubicBezTo>
                    <a:pt x="11108079" y="1722138"/>
                    <a:pt x="11157376" y="1734532"/>
                    <a:pt x="11190334" y="1708523"/>
                  </a:cubicBezTo>
                  <a:cubicBezTo>
                    <a:pt x="11220757" y="1684579"/>
                    <a:pt x="11222822" y="1636973"/>
                    <a:pt x="11205639" y="1602230"/>
                  </a:cubicBezTo>
                  <a:cubicBezTo>
                    <a:pt x="11188362" y="1567488"/>
                    <a:pt x="11156625" y="1542699"/>
                    <a:pt x="11125920" y="1519131"/>
                  </a:cubicBezTo>
                  <a:cubicBezTo>
                    <a:pt x="10953054" y="1386265"/>
                    <a:pt x="10762629" y="1247203"/>
                    <a:pt x="10544599" y="1247579"/>
                  </a:cubicBezTo>
                  <a:cubicBezTo>
                    <a:pt x="10455020" y="1247766"/>
                    <a:pt x="10350699" y="1232461"/>
                    <a:pt x="10264032" y="1239316"/>
                  </a:cubicBezTo>
                  <a:cubicBezTo>
                    <a:pt x="10212764" y="1243353"/>
                    <a:pt x="10162529" y="1296593"/>
                    <a:pt x="10110415" y="1277626"/>
                  </a:cubicBezTo>
                  <a:cubicBezTo>
                    <a:pt x="10029663" y="1248236"/>
                    <a:pt x="10030978" y="1113305"/>
                    <a:pt x="9949850" y="1073868"/>
                  </a:cubicBezTo>
                  <a:cubicBezTo>
                    <a:pt x="9791539" y="996965"/>
                    <a:pt x="9723463" y="1152366"/>
                    <a:pt x="9704964" y="1268706"/>
                  </a:cubicBezTo>
                  <a:cubicBezTo>
                    <a:pt x="9700927" y="1294340"/>
                    <a:pt x="9684683" y="1316124"/>
                    <a:pt x="9674447" y="1339974"/>
                  </a:cubicBezTo>
                  <a:cubicBezTo>
                    <a:pt x="9628532" y="1447017"/>
                    <a:pt x="9733228" y="1522323"/>
                    <a:pt x="9766186" y="1611151"/>
                  </a:cubicBezTo>
                  <a:cubicBezTo>
                    <a:pt x="9820647" y="1757819"/>
                    <a:pt x="9810505" y="1957446"/>
                    <a:pt x="9750786" y="2099701"/>
                  </a:cubicBezTo>
                  <a:cubicBezTo>
                    <a:pt x="9720458" y="2171908"/>
                    <a:pt x="9676983" y="2239327"/>
                    <a:pt x="9659706" y="2315760"/>
                  </a:cubicBezTo>
                  <a:cubicBezTo>
                    <a:pt x="9617546" y="2502898"/>
                    <a:pt x="9728909" y="2619801"/>
                    <a:pt x="9875671" y="2698487"/>
                  </a:cubicBezTo>
                  <a:cubicBezTo>
                    <a:pt x="9947315" y="2736891"/>
                    <a:pt x="10018771" y="2779897"/>
                    <a:pt x="10103936" y="2773512"/>
                  </a:cubicBezTo>
                  <a:cubicBezTo>
                    <a:pt x="10175393" y="2767878"/>
                    <a:pt x="10267600" y="2664966"/>
                    <a:pt x="10319432" y="2667501"/>
                  </a:cubicBezTo>
                  <a:cubicBezTo>
                    <a:pt x="10443752" y="2673604"/>
                    <a:pt x="10450701" y="2799615"/>
                    <a:pt x="10492485" y="2895015"/>
                  </a:cubicBezTo>
                  <a:cubicBezTo>
                    <a:pt x="10520091" y="2958114"/>
                    <a:pt x="10589106" y="3003186"/>
                    <a:pt x="10646947" y="3030885"/>
                  </a:cubicBezTo>
                  <a:cubicBezTo>
                    <a:pt x="10776808" y="2859803"/>
                    <a:pt x="10645727" y="2715107"/>
                    <a:pt x="10637464" y="2539331"/>
                  </a:cubicBezTo>
                  <a:cubicBezTo>
                    <a:pt x="10630703" y="2394916"/>
                    <a:pt x="10727043" y="2265806"/>
                    <a:pt x="10633239" y="2125053"/>
                  </a:cubicBezTo>
                  <a:cubicBezTo>
                    <a:pt x="10589576" y="2059700"/>
                    <a:pt x="10532017" y="2017259"/>
                    <a:pt x="10502533" y="1942704"/>
                  </a:cubicBezTo>
                  <a:cubicBezTo>
                    <a:pt x="10479809" y="1885144"/>
                    <a:pt x="10514927" y="1840919"/>
                    <a:pt x="10479058" y="1783641"/>
                  </a:cubicBezTo>
                  <a:cubicBezTo>
                    <a:pt x="10389573" y="1641010"/>
                    <a:pt x="10591454" y="1674626"/>
                    <a:pt x="10653238" y="1757537"/>
                  </a:cubicBezTo>
                  <a:cubicBezTo>
                    <a:pt x="10759155" y="1899417"/>
                    <a:pt x="10796902" y="2123833"/>
                    <a:pt x="10861880" y="2287215"/>
                  </a:cubicBezTo>
                  <a:cubicBezTo>
                    <a:pt x="10880095" y="2333131"/>
                    <a:pt x="10900095" y="2381394"/>
                    <a:pt x="10939439" y="2411160"/>
                  </a:cubicBezTo>
                  <a:cubicBezTo>
                    <a:pt x="11053149" y="2497170"/>
                    <a:pt x="11304138" y="2436325"/>
                    <a:pt x="11293339" y="2578486"/>
                  </a:cubicBezTo>
                  <a:cubicBezTo>
                    <a:pt x="11181695" y="2670787"/>
                    <a:pt x="11058595" y="2790882"/>
                    <a:pt x="11080286" y="2934171"/>
                  </a:cubicBezTo>
                  <a:cubicBezTo>
                    <a:pt x="11088173" y="2986284"/>
                    <a:pt x="11115498" y="3035111"/>
                    <a:pt x="11115122" y="3087788"/>
                  </a:cubicBezTo>
                  <a:cubicBezTo>
                    <a:pt x="11114371" y="3211263"/>
                    <a:pt x="10970425" y="3280935"/>
                    <a:pt x="10847513" y="3292954"/>
                  </a:cubicBezTo>
                  <a:cubicBezTo>
                    <a:pt x="10725822" y="3304879"/>
                    <a:pt x="10602064" y="3296240"/>
                    <a:pt x="10495584" y="3366476"/>
                  </a:cubicBezTo>
                  <a:cubicBezTo>
                    <a:pt x="10447977" y="3282719"/>
                    <a:pt x="10442156" y="3191357"/>
                    <a:pt x="10410794" y="3100651"/>
                  </a:cubicBezTo>
                  <a:cubicBezTo>
                    <a:pt x="10386099" y="3029195"/>
                    <a:pt x="10306192" y="2962716"/>
                    <a:pt x="10239995" y="2999148"/>
                  </a:cubicBezTo>
                  <a:cubicBezTo>
                    <a:pt x="10188820" y="3027317"/>
                    <a:pt x="10181215" y="3096520"/>
                    <a:pt x="10179806" y="3154924"/>
                  </a:cubicBezTo>
                  <a:cubicBezTo>
                    <a:pt x="10175956" y="3316522"/>
                    <a:pt x="10195393" y="3436993"/>
                    <a:pt x="10071166" y="3555868"/>
                  </a:cubicBezTo>
                  <a:cubicBezTo>
                    <a:pt x="9913418" y="3706856"/>
                    <a:pt x="9755669" y="3857937"/>
                    <a:pt x="9597922" y="4008925"/>
                  </a:cubicBezTo>
                  <a:cubicBezTo>
                    <a:pt x="9542804" y="4061695"/>
                    <a:pt x="9484962" y="4119067"/>
                    <a:pt x="9468436" y="4193528"/>
                  </a:cubicBezTo>
                  <a:cubicBezTo>
                    <a:pt x="9436229" y="4338224"/>
                    <a:pt x="9602053" y="4476724"/>
                    <a:pt x="9746091" y="4441418"/>
                  </a:cubicBezTo>
                  <a:cubicBezTo>
                    <a:pt x="9762430" y="4437380"/>
                    <a:pt x="9720740" y="4590058"/>
                    <a:pt x="9713509" y="4602171"/>
                  </a:cubicBezTo>
                  <a:cubicBezTo>
                    <a:pt x="9657265" y="4697102"/>
                    <a:pt x="9575480" y="4701327"/>
                    <a:pt x="9478014" y="4719449"/>
                  </a:cubicBezTo>
                  <a:cubicBezTo>
                    <a:pt x="9362519" y="4740952"/>
                    <a:pt x="9140264" y="4625458"/>
                    <a:pt x="9053877" y="4727712"/>
                  </a:cubicBezTo>
                  <a:cubicBezTo>
                    <a:pt x="9016600" y="4771750"/>
                    <a:pt x="9029746" y="4837761"/>
                    <a:pt x="9044957" y="4893442"/>
                  </a:cubicBezTo>
                  <a:cubicBezTo>
                    <a:pt x="9089653" y="5057200"/>
                    <a:pt x="9116882" y="5489318"/>
                    <a:pt x="9385149" y="5373353"/>
                  </a:cubicBezTo>
                  <a:cubicBezTo>
                    <a:pt x="9449281" y="5345653"/>
                    <a:pt x="9522897" y="5307531"/>
                    <a:pt x="9584118" y="5341147"/>
                  </a:cubicBezTo>
                  <a:cubicBezTo>
                    <a:pt x="9636607" y="5369973"/>
                    <a:pt x="9653134" y="5439739"/>
                    <a:pt x="9701303" y="5475326"/>
                  </a:cubicBezTo>
                  <a:cubicBezTo>
                    <a:pt x="9786844" y="5538520"/>
                    <a:pt x="9905155" y="5460960"/>
                    <a:pt x="9972479" y="5378706"/>
                  </a:cubicBezTo>
                  <a:cubicBezTo>
                    <a:pt x="10039804" y="5296451"/>
                    <a:pt x="10118396" y="5194948"/>
                    <a:pt x="10224031" y="5206967"/>
                  </a:cubicBezTo>
                  <a:cubicBezTo>
                    <a:pt x="10221215" y="5135135"/>
                    <a:pt x="10227694" y="5062833"/>
                    <a:pt x="10243375" y="4992692"/>
                  </a:cubicBezTo>
                  <a:cubicBezTo>
                    <a:pt x="10193797" y="4924334"/>
                    <a:pt x="10025063" y="4777760"/>
                    <a:pt x="10154453" y="4709496"/>
                  </a:cubicBezTo>
                  <a:cubicBezTo>
                    <a:pt x="10192012" y="4689684"/>
                    <a:pt x="10238961" y="4692688"/>
                    <a:pt x="10277178" y="4711187"/>
                  </a:cubicBezTo>
                  <a:cubicBezTo>
                    <a:pt x="10332108" y="4737947"/>
                    <a:pt x="10373611" y="4794755"/>
                    <a:pt x="10434363" y="4801986"/>
                  </a:cubicBezTo>
                  <a:cubicBezTo>
                    <a:pt x="10554364" y="4816258"/>
                    <a:pt x="10593425" y="4660200"/>
                    <a:pt x="10696526" y="4639261"/>
                  </a:cubicBezTo>
                  <a:cubicBezTo>
                    <a:pt x="10765070" y="4625364"/>
                    <a:pt x="10888076" y="4688651"/>
                    <a:pt x="10954369" y="4714003"/>
                  </a:cubicBezTo>
                  <a:cubicBezTo>
                    <a:pt x="11070520" y="4758511"/>
                    <a:pt x="11405172" y="4875977"/>
                    <a:pt x="11368270" y="5050533"/>
                  </a:cubicBezTo>
                  <a:cubicBezTo>
                    <a:pt x="11359913" y="5089876"/>
                    <a:pt x="11333716" y="5122834"/>
                    <a:pt x="11317659" y="5159736"/>
                  </a:cubicBezTo>
                  <a:cubicBezTo>
                    <a:pt x="11301602" y="5196638"/>
                    <a:pt x="11298785" y="5245934"/>
                    <a:pt x="11329960" y="5271381"/>
                  </a:cubicBezTo>
                  <a:cubicBezTo>
                    <a:pt x="11360853" y="5296639"/>
                    <a:pt x="11407707" y="5284714"/>
                    <a:pt x="11441792" y="5263963"/>
                  </a:cubicBezTo>
                  <a:cubicBezTo>
                    <a:pt x="11545361" y="5200582"/>
                    <a:pt x="11763767" y="5121613"/>
                    <a:pt x="11655879" y="4954382"/>
                  </a:cubicBezTo>
                  <a:cubicBezTo>
                    <a:pt x="11582451" y="4840483"/>
                    <a:pt x="11430524" y="4819169"/>
                    <a:pt x="11335125" y="4729966"/>
                  </a:cubicBezTo>
                  <a:cubicBezTo>
                    <a:pt x="11235311" y="4636632"/>
                    <a:pt x="11151648" y="4494001"/>
                    <a:pt x="11060754" y="4388835"/>
                  </a:cubicBezTo>
                  <a:cubicBezTo>
                    <a:pt x="11047516" y="4373436"/>
                    <a:pt x="11033243" y="4353436"/>
                    <a:pt x="11041036" y="4334656"/>
                  </a:cubicBezTo>
                  <a:cubicBezTo>
                    <a:pt x="11047046" y="4320102"/>
                    <a:pt x="11064041" y="4313341"/>
                    <a:pt x="11079722" y="4311745"/>
                  </a:cubicBezTo>
                  <a:cubicBezTo>
                    <a:pt x="11140756" y="4305360"/>
                    <a:pt x="11193432" y="4350056"/>
                    <a:pt x="11244701" y="4383671"/>
                  </a:cubicBezTo>
                  <a:cubicBezTo>
                    <a:pt x="11300100" y="4420009"/>
                    <a:pt x="11387613" y="4385549"/>
                    <a:pt x="11424702" y="4410995"/>
                  </a:cubicBezTo>
                  <a:cubicBezTo>
                    <a:pt x="11466394" y="4439634"/>
                    <a:pt x="11472496" y="4504142"/>
                    <a:pt x="11507615" y="4540950"/>
                  </a:cubicBezTo>
                  <a:cubicBezTo>
                    <a:pt x="11626020" y="4665082"/>
                    <a:pt x="11697006" y="4665458"/>
                    <a:pt x="11751655" y="4856258"/>
                  </a:cubicBezTo>
                  <a:cubicBezTo>
                    <a:pt x="11797007" y="5014382"/>
                    <a:pt x="11887994" y="5155041"/>
                    <a:pt x="11979075" y="5292038"/>
                  </a:cubicBezTo>
                  <a:cubicBezTo>
                    <a:pt x="12033066" y="5373259"/>
                    <a:pt x="12098137" y="5461148"/>
                    <a:pt x="12194289" y="5477204"/>
                  </a:cubicBezTo>
                  <a:cubicBezTo>
                    <a:pt x="12260205" y="5408471"/>
                    <a:pt x="12239360" y="5297390"/>
                    <a:pt x="12214196" y="5205558"/>
                  </a:cubicBezTo>
                  <a:cubicBezTo>
                    <a:pt x="12193256" y="5129219"/>
                    <a:pt x="12111847" y="4986964"/>
                    <a:pt x="12112222" y="4914194"/>
                  </a:cubicBezTo>
                  <a:cubicBezTo>
                    <a:pt x="12112598" y="4842080"/>
                    <a:pt x="12148279" y="4735975"/>
                    <a:pt x="12236543" y="4858136"/>
                  </a:cubicBezTo>
                  <a:cubicBezTo>
                    <a:pt x="12263961" y="4896165"/>
                    <a:pt x="12306027" y="4943677"/>
                    <a:pt x="12347530" y="4921893"/>
                  </a:cubicBezTo>
                  <a:cubicBezTo>
                    <a:pt x="12360864" y="4914850"/>
                    <a:pt x="12369784" y="4901799"/>
                    <a:pt x="12378141" y="4889216"/>
                  </a:cubicBezTo>
                  <a:cubicBezTo>
                    <a:pt x="12494668" y="4713815"/>
                    <a:pt x="12407813" y="4685083"/>
                    <a:pt x="12301051" y="4520480"/>
                  </a:cubicBezTo>
                  <a:cubicBezTo>
                    <a:pt x="12242740" y="4430526"/>
                    <a:pt x="12201425" y="4281322"/>
                    <a:pt x="12318704" y="4212495"/>
                  </a:cubicBezTo>
                  <a:cubicBezTo>
                    <a:pt x="12412695" y="4157283"/>
                    <a:pt x="12469879" y="4232402"/>
                    <a:pt x="12573730" y="4260853"/>
                  </a:cubicBezTo>
                  <a:cubicBezTo>
                    <a:pt x="12758709" y="4311463"/>
                    <a:pt x="12756455" y="4161790"/>
                    <a:pt x="12714764" y="4043104"/>
                  </a:cubicBezTo>
                  <a:cubicBezTo>
                    <a:pt x="12696079" y="3989863"/>
                    <a:pt x="12698050" y="3915966"/>
                    <a:pt x="12749976" y="3894088"/>
                  </a:cubicBezTo>
                  <a:cubicBezTo>
                    <a:pt x="12806784" y="3855871"/>
                    <a:pt x="12894673" y="3878219"/>
                    <a:pt x="12926410" y="3938877"/>
                  </a:cubicBezTo>
                  <a:cubicBezTo>
                    <a:pt x="12958148" y="3999535"/>
                    <a:pt x="12926222" y="4084418"/>
                    <a:pt x="12862465" y="4109301"/>
                  </a:cubicBezTo>
                  <a:cubicBezTo>
                    <a:pt x="13011575" y="4192213"/>
                    <a:pt x="13552239" y="4466207"/>
                    <a:pt x="13455336" y="4694661"/>
                  </a:cubicBezTo>
                  <a:cubicBezTo>
                    <a:pt x="13432988" y="4747337"/>
                    <a:pt x="13371579" y="4774661"/>
                    <a:pt x="13314395" y="4774098"/>
                  </a:cubicBezTo>
                  <a:cubicBezTo>
                    <a:pt x="13155333" y="4772784"/>
                    <a:pt x="13162187" y="4673064"/>
                    <a:pt x="13051669" y="4605458"/>
                  </a:cubicBezTo>
                  <a:cubicBezTo>
                    <a:pt x="12935518" y="4534377"/>
                    <a:pt x="12901151" y="4649589"/>
                    <a:pt x="12806408" y="4674848"/>
                  </a:cubicBezTo>
                  <a:cubicBezTo>
                    <a:pt x="12723403" y="4696914"/>
                    <a:pt x="12630632" y="4660576"/>
                    <a:pt x="12540677" y="4687994"/>
                  </a:cubicBezTo>
                  <a:cubicBezTo>
                    <a:pt x="12492227" y="4844052"/>
                    <a:pt x="12401051" y="4912691"/>
                    <a:pt x="12456451" y="5047904"/>
                  </a:cubicBezTo>
                  <a:cubicBezTo>
                    <a:pt x="12489315" y="5127998"/>
                    <a:pt x="12576923" y="5232037"/>
                    <a:pt x="12661431" y="5261333"/>
                  </a:cubicBezTo>
                  <a:cubicBezTo>
                    <a:pt x="12776924" y="5301334"/>
                    <a:pt x="12848944" y="5179455"/>
                    <a:pt x="12946598" y="5225558"/>
                  </a:cubicBezTo>
                  <a:cubicBezTo>
                    <a:pt x="13176741" y="5334574"/>
                    <a:pt x="13190825" y="5656267"/>
                    <a:pt x="13208197" y="5875895"/>
                  </a:cubicBezTo>
                  <a:cubicBezTo>
                    <a:pt x="13224724" y="6084254"/>
                    <a:pt x="13056364" y="5904815"/>
                    <a:pt x="12959931" y="6027915"/>
                  </a:cubicBezTo>
                  <a:cubicBezTo>
                    <a:pt x="12948852" y="6042000"/>
                    <a:pt x="12940870" y="6059089"/>
                    <a:pt x="12926222" y="6069324"/>
                  </a:cubicBezTo>
                  <a:cubicBezTo>
                    <a:pt x="12749506" y="6192330"/>
                    <a:pt x="12250158" y="5737489"/>
                    <a:pt x="12127621" y="6051765"/>
                  </a:cubicBezTo>
                  <a:cubicBezTo>
                    <a:pt x="12113630" y="6087634"/>
                    <a:pt x="12114663" y="6128761"/>
                    <a:pt x="12095790" y="6162283"/>
                  </a:cubicBezTo>
                  <a:cubicBezTo>
                    <a:pt x="12051001" y="6241814"/>
                    <a:pt x="11929497" y="6228011"/>
                    <a:pt x="11852313" y="6179278"/>
                  </a:cubicBezTo>
                  <a:cubicBezTo>
                    <a:pt x="11775130" y="6130545"/>
                    <a:pt x="11707992" y="6056742"/>
                    <a:pt x="11617757" y="6043596"/>
                  </a:cubicBezTo>
                  <a:cubicBezTo>
                    <a:pt x="11550996" y="6033831"/>
                    <a:pt x="11484985" y="6059747"/>
                    <a:pt x="11418975" y="6073549"/>
                  </a:cubicBezTo>
                  <a:cubicBezTo>
                    <a:pt x="11144606" y="6131015"/>
                    <a:pt x="11230709" y="5874862"/>
                    <a:pt x="11181789" y="5715705"/>
                  </a:cubicBezTo>
                  <a:cubicBezTo>
                    <a:pt x="11120567" y="5516266"/>
                    <a:pt x="10927232" y="5477017"/>
                    <a:pt x="10743569" y="5502369"/>
                  </a:cubicBezTo>
                  <a:cubicBezTo>
                    <a:pt x="10575585" y="5525562"/>
                    <a:pt x="10411733" y="5578238"/>
                    <a:pt x="10261779" y="5657394"/>
                  </a:cubicBezTo>
                  <a:cubicBezTo>
                    <a:pt x="10145533" y="5718710"/>
                    <a:pt x="10031729" y="5797678"/>
                    <a:pt x="9900648" y="5807067"/>
                  </a:cubicBezTo>
                  <a:cubicBezTo>
                    <a:pt x="9808252" y="5813640"/>
                    <a:pt x="9715200" y="5784438"/>
                    <a:pt x="9623556" y="5798053"/>
                  </a:cubicBezTo>
                  <a:cubicBezTo>
                    <a:pt x="9427779" y="5827162"/>
                    <a:pt x="9314914" y="6030075"/>
                    <a:pt x="9231814" y="6209701"/>
                  </a:cubicBezTo>
                  <a:cubicBezTo>
                    <a:pt x="9133314" y="6422661"/>
                    <a:pt x="9034722" y="6635621"/>
                    <a:pt x="8936223" y="6848581"/>
                  </a:cubicBezTo>
                  <a:cubicBezTo>
                    <a:pt x="8765142" y="7218351"/>
                    <a:pt x="8440349" y="7792911"/>
                    <a:pt x="8631431" y="8203433"/>
                  </a:cubicBezTo>
                  <a:cubicBezTo>
                    <a:pt x="8708052" y="8368129"/>
                    <a:pt x="8875941" y="8495267"/>
                    <a:pt x="8889181" y="8676490"/>
                  </a:cubicBezTo>
                  <a:cubicBezTo>
                    <a:pt x="8892655" y="8724659"/>
                    <a:pt x="8884580" y="8773862"/>
                    <a:pt x="8895566" y="8820811"/>
                  </a:cubicBezTo>
                  <a:cubicBezTo>
                    <a:pt x="8909932" y="8882220"/>
                    <a:pt x="8954816" y="8931234"/>
                    <a:pt x="8998009" y="8977244"/>
                  </a:cubicBezTo>
                  <a:cubicBezTo>
                    <a:pt x="9190593" y="9182504"/>
                    <a:pt x="9359139" y="9351052"/>
                    <a:pt x="9665904" y="9340065"/>
                  </a:cubicBezTo>
                  <a:cubicBezTo>
                    <a:pt x="9861210" y="9333117"/>
                    <a:pt x="10050696" y="9294149"/>
                    <a:pt x="10243375" y="9285980"/>
                  </a:cubicBezTo>
                  <a:cubicBezTo>
                    <a:pt x="10467978" y="9276402"/>
                    <a:pt x="10638214" y="9231801"/>
                    <a:pt x="10837466" y="9148232"/>
                  </a:cubicBezTo>
                  <a:cubicBezTo>
                    <a:pt x="10855682" y="9228421"/>
                    <a:pt x="10842254" y="9403352"/>
                    <a:pt x="10928641" y="9449831"/>
                  </a:cubicBezTo>
                  <a:cubicBezTo>
                    <a:pt x="11090990" y="9537157"/>
                    <a:pt x="11147422" y="9308703"/>
                    <a:pt x="11248362" y="9334620"/>
                  </a:cubicBezTo>
                  <a:cubicBezTo>
                    <a:pt x="11477098" y="9393306"/>
                    <a:pt x="11229396" y="9871152"/>
                    <a:pt x="11188925" y="9966927"/>
                  </a:cubicBezTo>
                  <a:cubicBezTo>
                    <a:pt x="11177188" y="9994720"/>
                    <a:pt x="11165263" y="10023266"/>
                    <a:pt x="11164700" y="10053406"/>
                  </a:cubicBezTo>
                  <a:cubicBezTo>
                    <a:pt x="11164136" y="10083454"/>
                    <a:pt x="11174934" y="10112374"/>
                    <a:pt x="11185921" y="10140356"/>
                  </a:cubicBezTo>
                  <a:cubicBezTo>
                    <a:pt x="11336063" y="10520642"/>
                    <a:pt x="11591559" y="10799988"/>
                    <a:pt x="11427050" y="11233420"/>
                  </a:cubicBezTo>
                  <a:cubicBezTo>
                    <a:pt x="11382448" y="11350980"/>
                    <a:pt x="11302447" y="11457836"/>
                    <a:pt x="11290053" y="11583096"/>
                  </a:cubicBezTo>
                  <a:cubicBezTo>
                    <a:pt x="11276345" y="11721877"/>
                    <a:pt x="11348363" y="11853146"/>
                    <a:pt x="11377191" y="11989673"/>
                  </a:cubicBezTo>
                  <a:cubicBezTo>
                    <a:pt x="11424796" y="12215121"/>
                    <a:pt x="11353340" y="12446016"/>
                    <a:pt x="11316251" y="12673437"/>
                  </a:cubicBezTo>
                  <a:cubicBezTo>
                    <a:pt x="11141506" y="13744059"/>
                    <a:pt x="12100954" y="13254570"/>
                    <a:pt x="12515701" y="12804049"/>
                  </a:cubicBezTo>
                  <a:cubicBezTo>
                    <a:pt x="12882465" y="12405546"/>
                    <a:pt x="13222282" y="11982255"/>
                    <a:pt x="13531863" y="11537837"/>
                  </a:cubicBezTo>
                  <a:cubicBezTo>
                    <a:pt x="13617780" y="11414549"/>
                    <a:pt x="13702850" y="11286285"/>
                    <a:pt x="13738908" y="11140461"/>
                  </a:cubicBezTo>
                  <a:cubicBezTo>
                    <a:pt x="13764917" y="11035484"/>
                    <a:pt x="13764166" y="10925999"/>
                    <a:pt x="13769143" y="10817923"/>
                  </a:cubicBezTo>
                  <a:cubicBezTo>
                    <a:pt x="13791584" y="10325241"/>
                    <a:pt x="13935811" y="9838568"/>
                    <a:pt x="14185485" y="9413212"/>
                  </a:cubicBezTo>
                  <a:cubicBezTo>
                    <a:pt x="14301731" y="9215181"/>
                    <a:pt x="14441639" y="9027386"/>
                    <a:pt x="14513752" y="8809355"/>
                  </a:cubicBezTo>
                  <a:cubicBezTo>
                    <a:pt x="14585866" y="8591324"/>
                    <a:pt x="14575725" y="8326815"/>
                    <a:pt x="14416568" y="8161273"/>
                  </a:cubicBezTo>
                  <a:cubicBezTo>
                    <a:pt x="14420418" y="8268598"/>
                    <a:pt x="14273655" y="8326815"/>
                    <a:pt x="14176189" y="8281743"/>
                  </a:cubicBezTo>
                  <a:cubicBezTo>
                    <a:pt x="13954966" y="8179301"/>
                    <a:pt x="13902853" y="7787653"/>
                    <a:pt x="13833275" y="7586149"/>
                  </a:cubicBezTo>
                  <a:cubicBezTo>
                    <a:pt x="13793556" y="7471218"/>
                    <a:pt x="13751302" y="7352155"/>
                    <a:pt x="13665855" y="7265676"/>
                  </a:cubicBezTo>
                  <a:cubicBezTo>
                    <a:pt x="13588296" y="7187177"/>
                    <a:pt x="13472801" y="7129993"/>
                    <a:pt x="13452050" y="7021635"/>
                  </a:cubicBezTo>
                  <a:cubicBezTo>
                    <a:pt x="13443223" y="6975813"/>
                    <a:pt x="13454021" y="6928394"/>
                    <a:pt x="13448482" y="6882103"/>
                  </a:cubicBezTo>
                  <a:cubicBezTo>
                    <a:pt x="13440125" y="6811774"/>
                    <a:pt x="13395805" y="6751585"/>
                    <a:pt x="13370077" y="6685575"/>
                  </a:cubicBezTo>
                  <a:cubicBezTo>
                    <a:pt x="13228479" y="6322378"/>
                    <a:pt x="13646982" y="6673368"/>
                    <a:pt x="13720503" y="6764355"/>
                  </a:cubicBezTo>
                  <a:cubicBezTo>
                    <a:pt x="13872993" y="6953184"/>
                    <a:pt x="13985014" y="7174876"/>
                    <a:pt x="14044263" y="7410372"/>
                  </a:cubicBezTo>
                  <a:cubicBezTo>
                    <a:pt x="14074499" y="7530468"/>
                    <a:pt x="14092714" y="7657230"/>
                    <a:pt x="14159851" y="7761268"/>
                  </a:cubicBezTo>
                  <a:cubicBezTo>
                    <a:pt x="14226988" y="7865307"/>
                    <a:pt x="14363328" y="7938923"/>
                    <a:pt x="14476098" y="7887843"/>
                  </a:cubicBezTo>
                  <a:cubicBezTo>
                    <a:pt x="14534222" y="7861457"/>
                    <a:pt x="14574879" y="7807841"/>
                    <a:pt x="14609528" y="7754226"/>
                  </a:cubicBezTo>
                  <a:cubicBezTo>
                    <a:pt x="14787652" y="7478072"/>
                    <a:pt x="14871033" y="7141919"/>
                    <a:pt x="14842488" y="6814403"/>
                  </a:cubicBezTo>
                  <a:cubicBezTo>
                    <a:pt x="14831971" y="6694026"/>
                    <a:pt x="14749811" y="6539095"/>
                    <a:pt x="14636383" y="6580597"/>
                  </a:cubicBezTo>
                  <a:cubicBezTo>
                    <a:pt x="14591030" y="6597217"/>
                    <a:pt x="14562767" y="6641913"/>
                    <a:pt x="14523329" y="6669894"/>
                  </a:cubicBezTo>
                  <a:cubicBezTo>
                    <a:pt x="14285863" y="6838441"/>
                    <a:pt x="14112620" y="6398717"/>
                    <a:pt x="14064169" y="6244913"/>
                  </a:cubicBezTo>
                  <a:cubicBezTo>
                    <a:pt x="14052432" y="6207542"/>
                    <a:pt x="14042291" y="6168292"/>
                    <a:pt x="14047925" y="6129513"/>
                  </a:cubicBezTo>
                  <a:cubicBezTo>
                    <a:pt x="14053558" y="6090733"/>
                    <a:pt x="14078630" y="6052328"/>
                    <a:pt x="14116471" y="6042188"/>
                  </a:cubicBezTo>
                  <a:cubicBezTo>
                    <a:pt x="14179758" y="6025192"/>
                    <a:pt x="14235252" y="6091202"/>
                    <a:pt x="14254218" y="6153926"/>
                  </a:cubicBezTo>
                  <a:cubicBezTo>
                    <a:pt x="14273185" y="6216649"/>
                    <a:pt x="14277318" y="6288293"/>
                    <a:pt x="14322576" y="6335806"/>
                  </a:cubicBezTo>
                  <a:cubicBezTo>
                    <a:pt x="14462954" y="6483319"/>
                    <a:pt x="14716572" y="6346041"/>
                    <a:pt x="14880705" y="6481817"/>
                  </a:cubicBezTo>
                  <a:cubicBezTo>
                    <a:pt x="15067280" y="6636185"/>
                    <a:pt x="15201835" y="6914592"/>
                    <a:pt x="15242492" y="7148304"/>
                  </a:cubicBezTo>
                  <a:cubicBezTo>
                    <a:pt x="15277423" y="7349338"/>
                    <a:pt x="15276953" y="7556102"/>
                    <a:pt x="15323714" y="7754695"/>
                  </a:cubicBezTo>
                  <a:cubicBezTo>
                    <a:pt x="15369161" y="7947843"/>
                    <a:pt x="15458927" y="8147282"/>
                    <a:pt x="15398738" y="8336298"/>
                  </a:cubicBezTo>
                  <a:cubicBezTo>
                    <a:pt x="15380898" y="8392449"/>
                    <a:pt x="15349724" y="8447379"/>
                    <a:pt x="15354889" y="8506159"/>
                  </a:cubicBezTo>
                  <a:cubicBezTo>
                    <a:pt x="15360052" y="8564939"/>
                    <a:pt x="15428128" y="8621090"/>
                    <a:pt x="15476298" y="8587099"/>
                  </a:cubicBezTo>
                  <a:cubicBezTo>
                    <a:pt x="15499397" y="8570761"/>
                    <a:pt x="15507847" y="8541089"/>
                    <a:pt x="15514890" y="8513671"/>
                  </a:cubicBezTo>
                  <a:cubicBezTo>
                    <a:pt x="15617238" y="8111413"/>
                    <a:pt x="15755738" y="7733944"/>
                    <a:pt x="15784565" y="7314878"/>
                  </a:cubicBezTo>
                  <a:cubicBezTo>
                    <a:pt x="15784659" y="7313188"/>
                    <a:pt x="15784752" y="7311404"/>
                    <a:pt x="15784846" y="7309714"/>
                  </a:cubicBezTo>
                  <a:cubicBezTo>
                    <a:pt x="15523717" y="4069864"/>
                    <a:pt x="13394678" y="1357439"/>
                    <a:pt x="10475584" y="250478"/>
                  </a:cubicBezTo>
                  <a:close/>
                  <a:moveTo>
                    <a:pt x="2058023" y="7086988"/>
                  </a:moveTo>
                  <a:cubicBezTo>
                    <a:pt x="1950228" y="7030555"/>
                    <a:pt x="1649192" y="6929709"/>
                    <a:pt x="1614544" y="7112904"/>
                  </a:cubicBezTo>
                  <a:cubicBezTo>
                    <a:pt x="1835579" y="7160885"/>
                    <a:pt x="2069572" y="7215628"/>
                    <a:pt x="2229762" y="7375442"/>
                  </a:cubicBezTo>
                  <a:cubicBezTo>
                    <a:pt x="2265349" y="7410935"/>
                    <a:pt x="2297368" y="7451687"/>
                    <a:pt x="2341500" y="7475631"/>
                  </a:cubicBezTo>
                  <a:cubicBezTo>
                    <a:pt x="2385633" y="7499575"/>
                    <a:pt x="2447699" y="7501078"/>
                    <a:pt x="2480000" y="7462579"/>
                  </a:cubicBezTo>
                  <a:cubicBezTo>
                    <a:pt x="2465821" y="7394691"/>
                    <a:pt x="2409201" y="7345113"/>
                    <a:pt x="2355867" y="7300793"/>
                  </a:cubicBezTo>
                  <a:cubicBezTo>
                    <a:pt x="2261593" y="7222576"/>
                    <a:pt x="2166475" y="7143796"/>
                    <a:pt x="2058023" y="7086988"/>
                  </a:cubicBezTo>
                  <a:close/>
                  <a:moveTo>
                    <a:pt x="11324044" y="5554858"/>
                  </a:moveTo>
                  <a:cubicBezTo>
                    <a:pt x="11352402" y="5543121"/>
                    <a:pt x="11357284" y="5504716"/>
                    <a:pt x="11351744" y="5474575"/>
                  </a:cubicBezTo>
                  <a:cubicBezTo>
                    <a:pt x="11335405" y="5384903"/>
                    <a:pt x="11262635" y="5308001"/>
                    <a:pt x="11173996" y="5286874"/>
                  </a:cubicBezTo>
                  <a:lnTo>
                    <a:pt x="11157470" y="5284151"/>
                  </a:lnTo>
                  <a:cubicBezTo>
                    <a:pt x="11099910" y="5286498"/>
                    <a:pt x="11042257" y="5288939"/>
                    <a:pt x="10984697" y="5291287"/>
                  </a:cubicBezTo>
                  <a:cubicBezTo>
                    <a:pt x="11038032" y="5414199"/>
                    <a:pt x="11146483" y="5511947"/>
                    <a:pt x="11274278" y="5552135"/>
                  </a:cubicBezTo>
                  <a:cubicBezTo>
                    <a:pt x="11290429" y="5557205"/>
                    <a:pt x="11308363" y="5561337"/>
                    <a:pt x="11324044" y="5554858"/>
                  </a:cubicBezTo>
                  <a:close/>
                  <a:moveTo>
                    <a:pt x="10741314" y="4968842"/>
                  </a:moveTo>
                  <a:cubicBezTo>
                    <a:pt x="10756245" y="4920203"/>
                    <a:pt x="10772019" y="4874756"/>
                    <a:pt x="10778686" y="4850249"/>
                  </a:cubicBezTo>
                  <a:cubicBezTo>
                    <a:pt x="10748732" y="4833723"/>
                    <a:pt x="10718403" y="4818136"/>
                    <a:pt x="10688357" y="4801892"/>
                  </a:cubicBezTo>
                  <a:lnTo>
                    <a:pt x="10720469" y="4805835"/>
                  </a:lnTo>
                  <a:cubicBezTo>
                    <a:pt x="10577463" y="4777102"/>
                    <a:pt x="10659247" y="4885085"/>
                    <a:pt x="10741221" y="4968936"/>
                  </a:cubicBezTo>
                  <a:close/>
                  <a:moveTo>
                    <a:pt x="8120252" y="1909182"/>
                  </a:moveTo>
                  <a:cubicBezTo>
                    <a:pt x="8026636" y="1851717"/>
                    <a:pt x="7626819" y="1830308"/>
                    <a:pt x="7549447" y="1904487"/>
                  </a:cubicBezTo>
                  <a:cubicBezTo>
                    <a:pt x="7481184" y="1969840"/>
                    <a:pt x="7510574" y="2093692"/>
                    <a:pt x="7585223" y="2151626"/>
                  </a:cubicBezTo>
                  <a:cubicBezTo>
                    <a:pt x="7659871" y="2209561"/>
                    <a:pt x="7760905" y="2217918"/>
                    <a:pt x="7855460" y="2216886"/>
                  </a:cubicBezTo>
                  <a:cubicBezTo>
                    <a:pt x="7966635" y="2215759"/>
                    <a:pt x="8136403" y="2233787"/>
                    <a:pt x="8192647" y="2126274"/>
                  </a:cubicBezTo>
                  <a:cubicBezTo>
                    <a:pt x="8237906" y="2039700"/>
                    <a:pt x="8191615" y="1952939"/>
                    <a:pt x="8120346" y="1909182"/>
                  </a:cubicBezTo>
                  <a:close/>
                  <a:moveTo>
                    <a:pt x="10216050" y="767385"/>
                  </a:moveTo>
                  <a:cubicBezTo>
                    <a:pt x="10398024" y="867856"/>
                    <a:pt x="10564693" y="966918"/>
                    <a:pt x="10750798" y="1059971"/>
                  </a:cubicBezTo>
                  <a:cubicBezTo>
                    <a:pt x="10824977" y="1091520"/>
                    <a:pt x="10902725" y="1122413"/>
                    <a:pt x="10983101" y="1118187"/>
                  </a:cubicBezTo>
                  <a:cubicBezTo>
                    <a:pt x="11064793" y="1113868"/>
                    <a:pt x="10863945" y="935556"/>
                    <a:pt x="10847889" y="927199"/>
                  </a:cubicBezTo>
                  <a:cubicBezTo>
                    <a:pt x="10750047" y="876119"/>
                    <a:pt x="10649577" y="861471"/>
                    <a:pt x="10552392" y="791047"/>
                  </a:cubicBezTo>
                  <a:cubicBezTo>
                    <a:pt x="10379151" y="665506"/>
                    <a:pt x="10229384" y="473767"/>
                    <a:pt x="10001776" y="451513"/>
                  </a:cubicBezTo>
                  <a:cubicBezTo>
                    <a:pt x="9990039" y="450386"/>
                    <a:pt x="9977362" y="449917"/>
                    <a:pt x="9967409" y="456208"/>
                  </a:cubicBezTo>
                  <a:cubicBezTo>
                    <a:pt x="9948724" y="467945"/>
                    <a:pt x="9949474" y="495363"/>
                    <a:pt x="9955484" y="516490"/>
                  </a:cubicBezTo>
                  <a:cubicBezTo>
                    <a:pt x="9989287" y="635741"/>
                    <a:pt x="10107504" y="707478"/>
                    <a:pt x="10216050" y="767385"/>
                  </a:cubicBezTo>
                  <a:close/>
                  <a:moveTo>
                    <a:pt x="8766644" y="532359"/>
                  </a:moveTo>
                  <a:cubicBezTo>
                    <a:pt x="8818006" y="516678"/>
                    <a:pt x="8862420" y="471044"/>
                    <a:pt x="8864580" y="417428"/>
                  </a:cubicBezTo>
                  <a:cubicBezTo>
                    <a:pt x="8823922" y="346066"/>
                    <a:pt x="8749179" y="295267"/>
                    <a:pt x="8667864" y="283812"/>
                  </a:cubicBezTo>
                  <a:lnTo>
                    <a:pt x="8673122" y="233013"/>
                  </a:lnTo>
                  <a:cubicBezTo>
                    <a:pt x="8594529" y="294422"/>
                    <a:pt x="8496218" y="330197"/>
                    <a:pt x="8396593" y="333671"/>
                  </a:cubicBezTo>
                  <a:cubicBezTo>
                    <a:pt x="8443354" y="417334"/>
                    <a:pt x="8519787" y="484002"/>
                    <a:pt x="8609084" y="518932"/>
                  </a:cubicBezTo>
                  <a:cubicBezTo>
                    <a:pt x="8659131" y="538462"/>
                    <a:pt x="8715188" y="548040"/>
                    <a:pt x="8766550" y="532359"/>
                  </a:cubicBezTo>
                  <a:close/>
                  <a:moveTo>
                    <a:pt x="9299420" y="3273705"/>
                  </a:moveTo>
                  <a:cubicBezTo>
                    <a:pt x="9321392" y="3290231"/>
                    <a:pt x="9345524" y="3304785"/>
                    <a:pt x="9362143" y="3326663"/>
                  </a:cubicBezTo>
                  <a:cubicBezTo>
                    <a:pt x="9387026" y="3359434"/>
                    <a:pt x="9390971" y="3402908"/>
                    <a:pt x="9393975" y="3443848"/>
                  </a:cubicBezTo>
                  <a:cubicBezTo>
                    <a:pt x="9398576" y="3506196"/>
                    <a:pt x="9403084" y="3569577"/>
                    <a:pt x="9389938" y="3630704"/>
                  </a:cubicBezTo>
                  <a:cubicBezTo>
                    <a:pt x="9376792" y="3691832"/>
                    <a:pt x="9343364" y="3751551"/>
                    <a:pt x="9288622" y="3781786"/>
                  </a:cubicBezTo>
                  <a:cubicBezTo>
                    <a:pt x="9276791" y="3788265"/>
                    <a:pt x="9263739" y="3793805"/>
                    <a:pt x="9255664" y="3804603"/>
                  </a:cubicBezTo>
                  <a:cubicBezTo>
                    <a:pt x="9238011" y="3828359"/>
                    <a:pt x="9256696" y="3864979"/>
                    <a:pt x="9284209" y="3875965"/>
                  </a:cubicBezTo>
                  <a:cubicBezTo>
                    <a:pt x="9311720" y="3886951"/>
                    <a:pt x="9342801" y="3879909"/>
                    <a:pt x="9371252" y="3871834"/>
                  </a:cubicBezTo>
                  <a:cubicBezTo>
                    <a:pt x="9465338" y="3845073"/>
                    <a:pt x="9556230" y="3807702"/>
                    <a:pt x="9644213" y="3764790"/>
                  </a:cubicBezTo>
                  <a:cubicBezTo>
                    <a:pt x="9709659" y="3732865"/>
                    <a:pt x="9776796" y="3694930"/>
                    <a:pt x="9813605" y="3632019"/>
                  </a:cubicBezTo>
                  <a:cubicBezTo>
                    <a:pt x="9850319" y="3569107"/>
                    <a:pt x="9842713" y="3474928"/>
                    <a:pt x="9779614" y="3438590"/>
                  </a:cubicBezTo>
                  <a:cubicBezTo>
                    <a:pt x="9757078" y="3425632"/>
                    <a:pt x="9730223" y="3421312"/>
                    <a:pt x="9708064" y="3407697"/>
                  </a:cubicBezTo>
                  <a:cubicBezTo>
                    <a:pt x="9685340" y="3393706"/>
                    <a:pt x="9669378" y="3371359"/>
                    <a:pt x="9652946" y="3350326"/>
                  </a:cubicBezTo>
                  <a:cubicBezTo>
                    <a:pt x="9580456" y="3258118"/>
                    <a:pt x="9487028" y="3185065"/>
                    <a:pt x="9395665" y="3111544"/>
                  </a:cubicBezTo>
                  <a:cubicBezTo>
                    <a:pt x="9381487" y="3100182"/>
                    <a:pt x="9366651" y="3087694"/>
                    <a:pt x="9361487" y="3070228"/>
                  </a:cubicBezTo>
                  <a:cubicBezTo>
                    <a:pt x="9348341" y="3025815"/>
                    <a:pt x="9404773" y="2979899"/>
                    <a:pt x="9385994" y="2937645"/>
                  </a:cubicBezTo>
                  <a:cubicBezTo>
                    <a:pt x="9360454" y="2880085"/>
                    <a:pt x="9253692" y="2932011"/>
                    <a:pt x="9216133" y="2881494"/>
                  </a:cubicBezTo>
                  <a:cubicBezTo>
                    <a:pt x="9237166" y="2846846"/>
                    <a:pt x="9201016" y="2801493"/>
                    <a:pt x="9161391" y="2798207"/>
                  </a:cubicBezTo>
                  <a:cubicBezTo>
                    <a:pt x="9163925" y="2806000"/>
                    <a:pt x="9166461" y="2813794"/>
                    <a:pt x="9168902" y="2821587"/>
                  </a:cubicBezTo>
                  <a:cubicBezTo>
                    <a:pt x="9162892" y="2821118"/>
                    <a:pt x="9157071" y="2821587"/>
                    <a:pt x="9151437" y="2822526"/>
                  </a:cubicBezTo>
                  <a:lnTo>
                    <a:pt x="9154441" y="2798019"/>
                  </a:lnTo>
                  <a:cubicBezTo>
                    <a:pt x="9151437" y="2798113"/>
                    <a:pt x="9148526" y="2798488"/>
                    <a:pt x="9145616" y="2799146"/>
                  </a:cubicBezTo>
                  <a:cubicBezTo>
                    <a:pt x="9102986" y="2808723"/>
                    <a:pt x="9077634" y="2855203"/>
                    <a:pt x="9077352" y="2899241"/>
                  </a:cubicBezTo>
                  <a:cubicBezTo>
                    <a:pt x="9074347" y="2910320"/>
                    <a:pt x="9072751" y="2921682"/>
                    <a:pt x="9073127" y="2932856"/>
                  </a:cubicBezTo>
                  <a:cubicBezTo>
                    <a:pt x="9074910" y="2988162"/>
                    <a:pt x="9106930" y="3037270"/>
                    <a:pt x="9137822" y="3083093"/>
                  </a:cubicBezTo>
                  <a:cubicBezTo>
                    <a:pt x="9184583" y="3152483"/>
                    <a:pt x="9232565" y="3223282"/>
                    <a:pt x="9299420" y="3273611"/>
                  </a:cubicBezTo>
                  <a:close/>
                  <a:moveTo>
                    <a:pt x="9156320" y="2782338"/>
                  </a:moveTo>
                  <a:lnTo>
                    <a:pt x="9154441" y="2798019"/>
                  </a:lnTo>
                  <a:cubicBezTo>
                    <a:pt x="9156789" y="2797925"/>
                    <a:pt x="9159136" y="2798019"/>
                    <a:pt x="9161391" y="2798207"/>
                  </a:cubicBezTo>
                  <a:cubicBezTo>
                    <a:pt x="9159700" y="2792948"/>
                    <a:pt x="9158010" y="2787690"/>
                    <a:pt x="9156320" y="2782338"/>
                  </a:cubicBezTo>
                  <a:close/>
                </a:path>
              </a:pathLst>
            </a:custGeom>
            <a:solidFill>
              <a:srgbClr val="7CBA3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B76815F-7B59-E7E1-DF73-0E0850EA6234}"/>
                </a:ext>
              </a:extLst>
            </p:cNvPr>
            <p:cNvSpPr/>
            <p:nvPr/>
          </p:nvSpPr>
          <p:spPr>
            <a:xfrm>
              <a:off x="4791506" y="3923071"/>
              <a:ext cx="10043213" cy="16534179"/>
            </a:xfrm>
            <a:custGeom>
              <a:avLst/>
              <a:gdLst>
                <a:gd name="connsiteX0" fmla="*/ 1776264 w 10043213"/>
                <a:gd name="connsiteY0" fmla="*/ 0 h 16534179"/>
                <a:gd name="connsiteX1" fmla="*/ 0 w 10043213"/>
                <a:gd name="connsiteY1" fmla="*/ 193429 h 16534179"/>
                <a:gd name="connsiteX2" fmla="*/ 7733797 w 10043213"/>
                <a:gd name="connsiteY2" fmla="*/ 8441505 h 16534179"/>
                <a:gd name="connsiteX3" fmla="*/ 1243019 w 10043213"/>
                <a:gd name="connsiteY3" fmla="*/ 16515212 h 16534179"/>
                <a:gd name="connsiteX4" fmla="*/ 1776171 w 10043213"/>
                <a:gd name="connsiteY4" fmla="*/ 16534179 h 16534179"/>
                <a:gd name="connsiteX5" fmla="*/ 10043213 w 10043213"/>
                <a:gd name="connsiteY5" fmla="*/ 8267137 h 16534179"/>
                <a:gd name="connsiteX6" fmla="*/ 1776264 w 10043213"/>
                <a:gd name="connsiteY6" fmla="*/ 0 h 1653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3213" h="16534179">
                  <a:moveTo>
                    <a:pt x="1776264" y="0"/>
                  </a:moveTo>
                  <a:cubicBezTo>
                    <a:pt x="1166211" y="0"/>
                    <a:pt x="572401" y="67982"/>
                    <a:pt x="0" y="193429"/>
                  </a:cubicBezTo>
                  <a:cubicBezTo>
                    <a:pt x="4317044" y="468550"/>
                    <a:pt x="7733797" y="4055070"/>
                    <a:pt x="7733797" y="8441505"/>
                  </a:cubicBezTo>
                  <a:cubicBezTo>
                    <a:pt x="7733797" y="12397231"/>
                    <a:pt x="4954799" y="15702151"/>
                    <a:pt x="1243019" y="16515212"/>
                  </a:cubicBezTo>
                  <a:cubicBezTo>
                    <a:pt x="1419453" y="16526480"/>
                    <a:pt x="1596920" y="16534179"/>
                    <a:pt x="1776171" y="16534179"/>
                  </a:cubicBezTo>
                  <a:cubicBezTo>
                    <a:pt x="6341950" y="16534179"/>
                    <a:pt x="10043213" y="12832916"/>
                    <a:pt x="10043213" y="8267137"/>
                  </a:cubicBezTo>
                  <a:cubicBezTo>
                    <a:pt x="10043213" y="3701357"/>
                    <a:pt x="6342044" y="0"/>
                    <a:pt x="1776264" y="0"/>
                  </a:cubicBezTo>
                  <a:close/>
                </a:path>
              </a:pathLst>
            </a:custGeom>
            <a:solidFill>
              <a:srgbClr val="3D3936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0CEA3ED-9822-AE8D-251F-B5F7458CAF13}"/>
              </a:ext>
            </a:extLst>
          </p:cNvPr>
          <p:cNvGrpSpPr/>
          <p:nvPr/>
        </p:nvGrpSpPr>
        <p:grpSpPr>
          <a:xfrm>
            <a:off x="3200400" y="1843087"/>
            <a:ext cx="5791200" cy="3171825"/>
            <a:chOff x="3200400" y="1843087"/>
            <a:chExt cx="5791200" cy="317182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6222347-1850-8252-2246-F232C963A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00400" y="1843087"/>
              <a:ext cx="5791200" cy="3171825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D9164513-0AC2-78CB-56B5-15159332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45167" y="3663315"/>
              <a:ext cx="733425" cy="40005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859D840-681A-6A46-27B0-88CB0D876C66}"/>
              </a:ext>
            </a:extLst>
          </p:cNvPr>
          <p:cNvGrpSpPr/>
          <p:nvPr/>
        </p:nvGrpSpPr>
        <p:grpSpPr>
          <a:xfrm>
            <a:off x="8984932" y="6858000"/>
            <a:ext cx="2699384" cy="1491424"/>
            <a:chOff x="9053512" y="7573327"/>
            <a:chExt cx="2699384" cy="1491424"/>
          </a:xfrm>
        </p:grpSpPr>
        <p:grpSp>
          <p:nvGrpSpPr>
            <p:cNvPr id="7" name="Graphic 71">
              <a:extLst>
                <a:ext uri="{FF2B5EF4-FFF2-40B4-BE49-F238E27FC236}">
                  <a16:creationId xmlns:a16="http://schemas.microsoft.com/office/drawing/2014/main" id="{17AB4D50-6F93-51D4-99C3-7E881FE03721}"/>
                </a:ext>
              </a:extLst>
            </p:cNvPr>
            <p:cNvGrpSpPr/>
            <p:nvPr/>
          </p:nvGrpSpPr>
          <p:grpSpPr>
            <a:xfrm>
              <a:off x="9053512" y="7573327"/>
              <a:ext cx="2699384" cy="1491424"/>
              <a:chOff x="9053512" y="7573327"/>
              <a:chExt cx="2699384" cy="1491424"/>
            </a:xfrm>
          </p:grpSpPr>
          <p:grpSp>
            <p:nvGrpSpPr>
              <p:cNvPr id="25" name="Graphic 71">
                <a:extLst>
                  <a:ext uri="{FF2B5EF4-FFF2-40B4-BE49-F238E27FC236}">
                    <a16:creationId xmlns:a16="http://schemas.microsoft.com/office/drawing/2014/main" id="{9DEF298E-0523-3BDD-7314-8723B9C9D6CA}"/>
                  </a:ext>
                </a:extLst>
              </p:cNvPr>
              <p:cNvGrpSpPr/>
              <p:nvPr/>
            </p:nvGrpSpPr>
            <p:grpSpPr>
              <a:xfrm>
                <a:off x="9053512" y="7904415"/>
                <a:ext cx="300228" cy="1160335"/>
                <a:chOff x="9053512" y="7904415"/>
                <a:chExt cx="300228" cy="1160335"/>
              </a:xfrm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EC719A6F-2233-F517-DA90-A0B31EC87792}"/>
                    </a:ext>
                  </a:extLst>
                </p:cNvPr>
                <p:cNvSpPr/>
                <p:nvPr/>
              </p:nvSpPr>
              <p:spPr>
                <a:xfrm>
                  <a:off x="9180575" y="8033765"/>
                  <a:ext cx="173164" cy="332517"/>
                </a:xfrm>
                <a:custGeom>
                  <a:avLst/>
                  <a:gdLst>
                    <a:gd name="connsiteX0" fmla="*/ 173165 w 173164"/>
                    <a:gd name="connsiteY0" fmla="*/ 332518 h 332517"/>
                    <a:gd name="connsiteX1" fmla="*/ 0 w 173164"/>
                    <a:gd name="connsiteY1" fmla="*/ 332518 h 332517"/>
                    <a:gd name="connsiteX2" fmla="*/ 6667 w 173164"/>
                    <a:gd name="connsiteY2" fmla="*/ 134302 h 332517"/>
                    <a:gd name="connsiteX3" fmla="*/ 173069 w 173164"/>
                    <a:gd name="connsiteY3" fmla="*/ 0 h 332517"/>
                    <a:gd name="connsiteX4" fmla="*/ 173069 w 173164"/>
                    <a:gd name="connsiteY4" fmla="*/ 332518 h 332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164" h="332517">
                      <a:moveTo>
                        <a:pt x="173165" y="332518"/>
                      </a:moveTo>
                      <a:cubicBezTo>
                        <a:pt x="127159" y="274034"/>
                        <a:pt x="69437" y="274034"/>
                        <a:pt x="0" y="332518"/>
                      </a:cubicBezTo>
                      <a:lnTo>
                        <a:pt x="6667" y="134302"/>
                      </a:lnTo>
                      <a:cubicBezTo>
                        <a:pt x="60579" y="116205"/>
                        <a:pt x="116205" y="70104"/>
                        <a:pt x="173069" y="0"/>
                      </a:cubicBezTo>
                      <a:lnTo>
                        <a:pt x="173069" y="332518"/>
                      </a:ln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4AE99F38-CB30-121F-4A73-8A418AB54BD8}"/>
                    </a:ext>
                  </a:extLst>
                </p:cNvPr>
                <p:cNvSpPr/>
                <p:nvPr/>
              </p:nvSpPr>
              <p:spPr>
                <a:xfrm>
                  <a:off x="9180575" y="8033670"/>
                  <a:ext cx="173069" cy="332517"/>
                </a:xfrm>
                <a:custGeom>
                  <a:avLst/>
                  <a:gdLst>
                    <a:gd name="connsiteX0" fmla="*/ 116872 w 173069"/>
                    <a:gd name="connsiteY0" fmla="*/ 291560 h 332517"/>
                    <a:gd name="connsiteX1" fmla="*/ 0 w 173069"/>
                    <a:gd name="connsiteY1" fmla="*/ 332518 h 332517"/>
                    <a:gd name="connsiteX2" fmla="*/ 6667 w 173069"/>
                    <a:gd name="connsiteY2" fmla="*/ 134302 h 332517"/>
                    <a:gd name="connsiteX3" fmla="*/ 114967 w 173069"/>
                    <a:gd name="connsiteY3" fmla="*/ 63532 h 332517"/>
                    <a:gd name="connsiteX4" fmla="*/ 173069 w 173069"/>
                    <a:gd name="connsiteY4" fmla="*/ 0 h 332517"/>
                    <a:gd name="connsiteX5" fmla="*/ 116777 w 173069"/>
                    <a:gd name="connsiteY5" fmla="*/ 291560 h 332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3069" h="332517">
                      <a:moveTo>
                        <a:pt x="116872" y="291560"/>
                      </a:moveTo>
                      <a:cubicBezTo>
                        <a:pt x="82582" y="282226"/>
                        <a:pt x="43625" y="295846"/>
                        <a:pt x="0" y="332518"/>
                      </a:cubicBezTo>
                      <a:lnTo>
                        <a:pt x="6667" y="134302"/>
                      </a:lnTo>
                      <a:cubicBezTo>
                        <a:pt x="42101" y="122396"/>
                        <a:pt x="78200" y="98488"/>
                        <a:pt x="114967" y="63532"/>
                      </a:cubicBezTo>
                      <a:cubicBezTo>
                        <a:pt x="134207" y="45244"/>
                        <a:pt x="153543" y="24003"/>
                        <a:pt x="173069" y="0"/>
                      </a:cubicBezTo>
                      <a:cubicBezTo>
                        <a:pt x="173069" y="0"/>
                        <a:pt x="142018" y="140494"/>
                        <a:pt x="116777" y="291560"/>
                      </a:cubicBezTo>
                      <a:close/>
                    </a:path>
                  </a:pathLst>
                </a:custGeom>
                <a:solidFill>
                  <a:srgbClr val="3D3936">
                    <a:alpha val="3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7" name="Graphic 71">
                  <a:extLst>
                    <a:ext uri="{FF2B5EF4-FFF2-40B4-BE49-F238E27FC236}">
                      <a16:creationId xmlns:a16="http://schemas.microsoft.com/office/drawing/2014/main" id="{CEEF3783-09FD-41B7-553E-F866B3B784DC}"/>
                    </a:ext>
                  </a:extLst>
                </p:cNvPr>
                <p:cNvGrpSpPr/>
                <p:nvPr/>
              </p:nvGrpSpPr>
              <p:grpSpPr>
                <a:xfrm>
                  <a:off x="9088754" y="8022335"/>
                  <a:ext cx="151828" cy="1042416"/>
                  <a:chOff x="9088754" y="8022335"/>
                  <a:chExt cx="151828" cy="1042416"/>
                </a:xfrm>
              </p:grpSpPr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F2D149C7-695B-0AA1-BD91-74131B42D01F}"/>
                      </a:ext>
                    </a:extLst>
                  </p:cNvPr>
                  <p:cNvSpPr/>
                  <p:nvPr/>
                </p:nvSpPr>
                <p:spPr>
                  <a:xfrm>
                    <a:off x="9088754" y="8022335"/>
                    <a:ext cx="151828" cy="1042416"/>
                  </a:xfrm>
                  <a:custGeom>
                    <a:avLst/>
                    <a:gdLst>
                      <a:gd name="connsiteX0" fmla="*/ 151829 w 151828"/>
                      <a:gd name="connsiteY0" fmla="*/ 521208 h 1042416"/>
                      <a:gd name="connsiteX1" fmla="*/ 75914 w 151828"/>
                      <a:gd name="connsiteY1" fmla="*/ 1042416 h 1042416"/>
                      <a:gd name="connsiteX2" fmla="*/ 0 w 151828"/>
                      <a:gd name="connsiteY2" fmla="*/ 521208 h 1042416"/>
                      <a:gd name="connsiteX3" fmla="*/ 75914 w 151828"/>
                      <a:gd name="connsiteY3" fmla="*/ 0 h 1042416"/>
                      <a:gd name="connsiteX4" fmla="*/ 151829 w 151828"/>
                      <a:gd name="connsiteY4" fmla="*/ 521208 h 1042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828" h="1042416">
                        <a:moveTo>
                          <a:pt x="151829" y="521208"/>
                        </a:moveTo>
                        <a:cubicBezTo>
                          <a:pt x="151829" y="809054"/>
                          <a:pt x="75914" y="1042416"/>
                          <a:pt x="75914" y="1042416"/>
                        </a:cubicBezTo>
                        <a:cubicBezTo>
                          <a:pt x="75914" y="1042416"/>
                          <a:pt x="0" y="809054"/>
                          <a:pt x="0" y="521208"/>
                        </a:cubicBezTo>
                        <a:cubicBezTo>
                          <a:pt x="0" y="233363"/>
                          <a:pt x="34004" y="0"/>
                          <a:pt x="75914" y="0"/>
                        </a:cubicBezTo>
                        <a:cubicBezTo>
                          <a:pt x="117824" y="0"/>
                          <a:pt x="151829" y="233363"/>
                          <a:pt x="151829" y="521208"/>
                        </a:cubicBezTo>
                        <a:close/>
                      </a:path>
                    </a:pathLst>
                  </a:custGeom>
                  <a:solidFill>
                    <a:srgbClr val="FF9E3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BDF6E352-EA08-000A-B946-CFFE6940134C}"/>
                      </a:ext>
                    </a:extLst>
                  </p:cNvPr>
                  <p:cNvSpPr/>
                  <p:nvPr/>
                </p:nvSpPr>
                <p:spPr>
                  <a:xfrm>
                    <a:off x="9100184" y="8022335"/>
                    <a:ext cx="127634" cy="844295"/>
                  </a:xfrm>
                  <a:custGeom>
                    <a:avLst/>
                    <a:gdLst>
                      <a:gd name="connsiteX0" fmla="*/ 127635 w 127634"/>
                      <a:gd name="connsiteY0" fmla="*/ 422148 h 844295"/>
                      <a:gd name="connsiteX1" fmla="*/ 63818 w 127634"/>
                      <a:gd name="connsiteY1" fmla="*/ 844296 h 844295"/>
                      <a:gd name="connsiteX2" fmla="*/ 0 w 127634"/>
                      <a:gd name="connsiteY2" fmla="*/ 422148 h 844295"/>
                      <a:gd name="connsiteX3" fmla="*/ 63818 w 127634"/>
                      <a:gd name="connsiteY3" fmla="*/ 0 h 844295"/>
                      <a:gd name="connsiteX4" fmla="*/ 127635 w 127634"/>
                      <a:gd name="connsiteY4" fmla="*/ 422148 h 844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7634" h="844295">
                        <a:moveTo>
                          <a:pt x="127635" y="422148"/>
                        </a:moveTo>
                        <a:cubicBezTo>
                          <a:pt x="127635" y="655320"/>
                          <a:pt x="63818" y="844296"/>
                          <a:pt x="63818" y="844296"/>
                        </a:cubicBezTo>
                        <a:cubicBezTo>
                          <a:pt x="63818" y="844296"/>
                          <a:pt x="0" y="655320"/>
                          <a:pt x="0" y="422148"/>
                        </a:cubicBezTo>
                        <a:cubicBezTo>
                          <a:pt x="0" y="188976"/>
                          <a:pt x="28575" y="0"/>
                          <a:pt x="63818" y="0"/>
                        </a:cubicBezTo>
                        <a:cubicBezTo>
                          <a:pt x="99060" y="0"/>
                          <a:pt x="127635" y="188976"/>
                          <a:pt x="127635" y="422148"/>
                        </a:cubicBezTo>
                        <a:close/>
                      </a:path>
                    </a:pathLst>
                  </a:custGeom>
                  <a:solidFill>
                    <a:srgbClr val="FFBB6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0F2FCCA7-D11B-9C0F-A551-B46E917C7C73}"/>
                      </a:ext>
                    </a:extLst>
                  </p:cNvPr>
                  <p:cNvSpPr/>
                  <p:nvPr/>
                </p:nvSpPr>
                <p:spPr>
                  <a:xfrm>
                    <a:off x="9113138" y="8022335"/>
                    <a:ext cx="102869" cy="660654"/>
                  </a:xfrm>
                  <a:custGeom>
                    <a:avLst/>
                    <a:gdLst>
                      <a:gd name="connsiteX0" fmla="*/ 102870 w 102869"/>
                      <a:gd name="connsiteY0" fmla="*/ 330327 h 660654"/>
                      <a:gd name="connsiteX1" fmla="*/ 51435 w 102869"/>
                      <a:gd name="connsiteY1" fmla="*/ 660654 h 660654"/>
                      <a:gd name="connsiteX2" fmla="*/ 0 w 102869"/>
                      <a:gd name="connsiteY2" fmla="*/ 330327 h 660654"/>
                      <a:gd name="connsiteX3" fmla="*/ 51435 w 102869"/>
                      <a:gd name="connsiteY3" fmla="*/ 0 h 660654"/>
                      <a:gd name="connsiteX4" fmla="*/ 102870 w 102869"/>
                      <a:gd name="connsiteY4" fmla="*/ 330327 h 660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869" h="660654">
                        <a:moveTo>
                          <a:pt x="102870" y="330327"/>
                        </a:moveTo>
                        <a:cubicBezTo>
                          <a:pt x="102870" y="512826"/>
                          <a:pt x="51435" y="660654"/>
                          <a:pt x="51435" y="660654"/>
                        </a:cubicBezTo>
                        <a:cubicBezTo>
                          <a:pt x="51435" y="660654"/>
                          <a:pt x="0" y="512731"/>
                          <a:pt x="0" y="330327"/>
                        </a:cubicBezTo>
                        <a:cubicBezTo>
                          <a:pt x="0" y="147828"/>
                          <a:pt x="23051" y="0"/>
                          <a:pt x="51435" y="0"/>
                        </a:cubicBezTo>
                        <a:cubicBezTo>
                          <a:pt x="79820" y="0"/>
                          <a:pt x="102870" y="147923"/>
                          <a:pt x="102870" y="330327"/>
                        </a:cubicBezTo>
                        <a:close/>
                      </a:path>
                    </a:pathLst>
                  </a:custGeom>
                  <a:solidFill>
                    <a:srgbClr val="FFCE98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410D3823-AAC4-1C6E-9081-CED754F78624}"/>
                    </a:ext>
                  </a:extLst>
                </p:cNvPr>
                <p:cNvSpPr/>
                <p:nvPr/>
              </p:nvSpPr>
              <p:spPr>
                <a:xfrm>
                  <a:off x="9088849" y="8465819"/>
                  <a:ext cx="151828" cy="31622"/>
                </a:xfrm>
                <a:custGeom>
                  <a:avLst/>
                  <a:gdLst>
                    <a:gd name="connsiteX0" fmla="*/ 0 w 151828"/>
                    <a:gd name="connsiteY0" fmla="*/ 0 h 31622"/>
                    <a:gd name="connsiteX1" fmla="*/ 151829 w 151828"/>
                    <a:gd name="connsiteY1" fmla="*/ 0 h 31622"/>
                    <a:gd name="connsiteX2" fmla="*/ 151829 w 151828"/>
                    <a:gd name="connsiteY2" fmla="*/ 31623 h 31622"/>
                    <a:gd name="connsiteX3" fmla="*/ 0 w 151828"/>
                    <a:gd name="connsiteY3" fmla="*/ 31623 h 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1828" h="31622">
                      <a:moveTo>
                        <a:pt x="0" y="0"/>
                      </a:moveTo>
                      <a:lnTo>
                        <a:pt x="151829" y="0"/>
                      </a:lnTo>
                      <a:lnTo>
                        <a:pt x="151829" y="31623"/>
                      </a:lnTo>
                      <a:lnTo>
                        <a:pt x="0" y="31623"/>
                      </a:lnTo>
                      <a:close/>
                    </a:path>
                  </a:pathLst>
                </a:custGeom>
                <a:solidFill>
                  <a:srgbClr val="9073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10CC1A00-2F0C-B2D4-5556-7373CA5AD7C5}"/>
                    </a:ext>
                  </a:extLst>
                </p:cNvPr>
                <p:cNvSpPr/>
                <p:nvPr/>
              </p:nvSpPr>
              <p:spPr>
                <a:xfrm>
                  <a:off x="9071323" y="8426481"/>
                  <a:ext cx="186785" cy="44767"/>
                </a:xfrm>
                <a:custGeom>
                  <a:avLst/>
                  <a:gdLst>
                    <a:gd name="connsiteX0" fmla="*/ 0 w 186785"/>
                    <a:gd name="connsiteY0" fmla="*/ 0 h 44767"/>
                    <a:gd name="connsiteX1" fmla="*/ 186785 w 186785"/>
                    <a:gd name="connsiteY1" fmla="*/ 0 h 44767"/>
                    <a:gd name="connsiteX2" fmla="*/ 186785 w 186785"/>
                    <a:gd name="connsiteY2" fmla="*/ 44767 h 44767"/>
                    <a:gd name="connsiteX3" fmla="*/ 0 w 186785"/>
                    <a:gd name="connsiteY3" fmla="*/ 44767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6785" h="44767">
                      <a:moveTo>
                        <a:pt x="0" y="0"/>
                      </a:moveTo>
                      <a:lnTo>
                        <a:pt x="186785" y="0"/>
                      </a:lnTo>
                      <a:lnTo>
                        <a:pt x="186785" y="44767"/>
                      </a:lnTo>
                      <a:lnTo>
                        <a:pt x="0" y="44767"/>
                      </a:lnTo>
                      <a:close/>
                    </a:path>
                  </a:pathLst>
                </a:custGeom>
                <a:solidFill>
                  <a:srgbClr val="3500B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585BD828-2092-4F60-DC42-AA334830DBDE}"/>
                    </a:ext>
                  </a:extLst>
                </p:cNvPr>
                <p:cNvSpPr/>
                <p:nvPr/>
              </p:nvSpPr>
              <p:spPr>
                <a:xfrm>
                  <a:off x="9053512" y="7904415"/>
                  <a:ext cx="222490" cy="535209"/>
                </a:xfrm>
                <a:custGeom>
                  <a:avLst/>
                  <a:gdLst>
                    <a:gd name="connsiteX0" fmla="*/ 110966 w 222490"/>
                    <a:gd name="connsiteY0" fmla="*/ 0 h 535209"/>
                    <a:gd name="connsiteX1" fmla="*/ 221933 w 222490"/>
                    <a:gd name="connsiteY1" fmla="*/ 535210 h 535209"/>
                    <a:gd name="connsiteX2" fmla="*/ 0 w 222490"/>
                    <a:gd name="connsiteY2" fmla="*/ 535210 h 535209"/>
                    <a:gd name="connsiteX3" fmla="*/ 110966 w 222490"/>
                    <a:gd name="connsiteY3" fmla="*/ 0 h 535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2490" h="535209">
                      <a:moveTo>
                        <a:pt x="110966" y="0"/>
                      </a:moveTo>
                      <a:cubicBezTo>
                        <a:pt x="171260" y="0"/>
                        <a:pt x="228791" y="315944"/>
                        <a:pt x="221933" y="535210"/>
                      </a:cubicBezTo>
                      <a:lnTo>
                        <a:pt x="0" y="535210"/>
                      </a:lnTo>
                      <a:cubicBezTo>
                        <a:pt x="762" y="308039"/>
                        <a:pt x="50578" y="0"/>
                        <a:pt x="110966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D3DB7B21-ACAE-434E-3FC1-7C6CFBE4C785}"/>
                    </a:ext>
                  </a:extLst>
                </p:cNvPr>
                <p:cNvSpPr/>
                <p:nvPr/>
              </p:nvSpPr>
              <p:spPr>
                <a:xfrm>
                  <a:off x="9164478" y="7904415"/>
                  <a:ext cx="111523" cy="535209"/>
                </a:xfrm>
                <a:custGeom>
                  <a:avLst/>
                  <a:gdLst>
                    <a:gd name="connsiteX0" fmla="*/ 0 w 111523"/>
                    <a:gd name="connsiteY0" fmla="*/ 0 h 535209"/>
                    <a:gd name="connsiteX1" fmla="*/ 110966 w 111523"/>
                    <a:gd name="connsiteY1" fmla="*/ 535210 h 535209"/>
                    <a:gd name="connsiteX2" fmla="*/ 191 w 111523"/>
                    <a:gd name="connsiteY2" fmla="*/ 535210 h 535209"/>
                    <a:gd name="connsiteX3" fmla="*/ 0 w 111523"/>
                    <a:gd name="connsiteY3" fmla="*/ 0 h 535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523" h="535209">
                      <a:moveTo>
                        <a:pt x="0" y="0"/>
                      </a:moveTo>
                      <a:cubicBezTo>
                        <a:pt x="60293" y="0"/>
                        <a:pt x="117824" y="315944"/>
                        <a:pt x="110966" y="535210"/>
                      </a:cubicBezTo>
                      <a:lnTo>
                        <a:pt x="191" y="535210"/>
                      </a:lnTo>
                      <a:cubicBezTo>
                        <a:pt x="191" y="535210"/>
                        <a:pt x="191" y="41243"/>
                        <a:pt x="0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6" name="Graphic 71">
                <a:extLst>
                  <a:ext uri="{FF2B5EF4-FFF2-40B4-BE49-F238E27FC236}">
                    <a16:creationId xmlns:a16="http://schemas.microsoft.com/office/drawing/2014/main" id="{20E2EE39-80AE-8F26-0A5E-AA689F0C13A5}"/>
                  </a:ext>
                </a:extLst>
              </p:cNvPr>
              <p:cNvGrpSpPr/>
              <p:nvPr/>
            </p:nvGrpSpPr>
            <p:grpSpPr>
              <a:xfrm>
                <a:off x="11452764" y="7904415"/>
                <a:ext cx="300132" cy="1160335"/>
                <a:chOff x="11452764" y="7904415"/>
                <a:chExt cx="300132" cy="1160335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A14446A9-B0FB-DAF2-56F5-6F07E55AEAC9}"/>
                    </a:ext>
                  </a:extLst>
                </p:cNvPr>
                <p:cNvSpPr/>
                <p:nvPr/>
              </p:nvSpPr>
              <p:spPr>
                <a:xfrm>
                  <a:off x="11452764" y="8033765"/>
                  <a:ext cx="173164" cy="332517"/>
                </a:xfrm>
                <a:custGeom>
                  <a:avLst/>
                  <a:gdLst>
                    <a:gd name="connsiteX0" fmla="*/ 0 w 173164"/>
                    <a:gd name="connsiteY0" fmla="*/ 332518 h 332517"/>
                    <a:gd name="connsiteX1" fmla="*/ 173165 w 173164"/>
                    <a:gd name="connsiteY1" fmla="*/ 332518 h 332517"/>
                    <a:gd name="connsiteX2" fmla="*/ 166497 w 173164"/>
                    <a:gd name="connsiteY2" fmla="*/ 134302 h 332517"/>
                    <a:gd name="connsiteX3" fmla="*/ 95 w 173164"/>
                    <a:gd name="connsiteY3" fmla="*/ 0 h 332517"/>
                    <a:gd name="connsiteX4" fmla="*/ 95 w 173164"/>
                    <a:gd name="connsiteY4" fmla="*/ 332518 h 332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164" h="332517">
                      <a:moveTo>
                        <a:pt x="0" y="332518"/>
                      </a:moveTo>
                      <a:cubicBezTo>
                        <a:pt x="46006" y="274034"/>
                        <a:pt x="103727" y="274034"/>
                        <a:pt x="173165" y="332518"/>
                      </a:cubicBezTo>
                      <a:lnTo>
                        <a:pt x="166497" y="134302"/>
                      </a:lnTo>
                      <a:cubicBezTo>
                        <a:pt x="112585" y="116205"/>
                        <a:pt x="56959" y="70104"/>
                        <a:pt x="95" y="0"/>
                      </a:cubicBezTo>
                      <a:lnTo>
                        <a:pt x="95" y="332518"/>
                      </a:ln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4FFBCB30-5332-E9AE-A618-5C1A71E22BE6}"/>
                    </a:ext>
                  </a:extLst>
                </p:cNvPr>
                <p:cNvSpPr/>
                <p:nvPr/>
              </p:nvSpPr>
              <p:spPr>
                <a:xfrm>
                  <a:off x="11452859" y="8033670"/>
                  <a:ext cx="173069" cy="332517"/>
                </a:xfrm>
                <a:custGeom>
                  <a:avLst/>
                  <a:gdLst>
                    <a:gd name="connsiteX0" fmla="*/ 56197 w 173069"/>
                    <a:gd name="connsiteY0" fmla="*/ 291560 h 332517"/>
                    <a:gd name="connsiteX1" fmla="*/ 173069 w 173069"/>
                    <a:gd name="connsiteY1" fmla="*/ 332518 h 332517"/>
                    <a:gd name="connsiteX2" fmla="*/ 166402 w 173069"/>
                    <a:gd name="connsiteY2" fmla="*/ 134302 h 332517"/>
                    <a:gd name="connsiteX3" fmla="*/ 58103 w 173069"/>
                    <a:gd name="connsiteY3" fmla="*/ 63532 h 332517"/>
                    <a:gd name="connsiteX4" fmla="*/ 0 w 173069"/>
                    <a:gd name="connsiteY4" fmla="*/ 0 h 332517"/>
                    <a:gd name="connsiteX5" fmla="*/ 56293 w 173069"/>
                    <a:gd name="connsiteY5" fmla="*/ 291560 h 332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3069" h="332517">
                      <a:moveTo>
                        <a:pt x="56197" y="291560"/>
                      </a:moveTo>
                      <a:cubicBezTo>
                        <a:pt x="90488" y="282226"/>
                        <a:pt x="129445" y="295846"/>
                        <a:pt x="173069" y="332518"/>
                      </a:cubicBezTo>
                      <a:lnTo>
                        <a:pt x="166402" y="134302"/>
                      </a:lnTo>
                      <a:cubicBezTo>
                        <a:pt x="130969" y="122396"/>
                        <a:pt x="94869" y="98488"/>
                        <a:pt x="58103" y="63532"/>
                      </a:cubicBezTo>
                      <a:cubicBezTo>
                        <a:pt x="38862" y="45244"/>
                        <a:pt x="19526" y="24003"/>
                        <a:pt x="0" y="0"/>
                      </a:cubicBezTo>
                      <a:cubicBezTo>
                        <a:pt x="0" y="0"/>
                        <a:pt x="31052" y="140494"/>
                        <a:pt x="56293" y="291560"/>
                      </a:cubicBezTo>
                      <a:close/>
                    </a:path>
                  </a:pathLst>
                </a:custGeom>
                <a:solidFill>
                  <a:srgbClr val="3D3936">
                    <a:alpha val="3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37" name="Graphic 71">
                  <a:extLst>
                    <a:ext uri="{FF2B5EF4-FFF2-40B4-BE49-F238E27FC236}">
                      <a16:creationId xmlns:a16="http://schemas.microsoft.com/office/drawing/2014/main" id="{764EEB41-040D-5B85-7BA0-A1AC0385AF39}"/>
                    </a:ext>
                  </a:extLst>
                </p:cNvPr>
                <p:cNvGrpSpPr/>
                <p:nvPr/>
              </p:nvGrpSpPr>
              <p:grpSpPr>
                <a:xfrm>
                  <a:off x="11565826" y="8022335"/>
                  <a:ext cx="151828" cy="1042416"/>
                  <a:chOff x="11565826" y="8022335"/>
                  <a:chExt cx="151828" cy="1042416"/>
                </a:xfrm>
              </p:grpSpPr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E4B1AE1B-7B21-333A-DD7F-09797C6DFAC2}"/>
                      </a:ext>
                    </a:extLst>
                  </p:cNvPr>
                  <p:cNvSpPr/>
                  <p:nvPr/>
                </p:nvSpPr>
                <p:spPr>
                  <a:xfrm>
                    <a:off x="11565826" y="8022335"/>
                    <a:ext cx="151828" cy="1042416"/>
                  </a:xfrm>
                  <a:custGeom>
                    <a:avLst/>
                    <a:gdLst>
                      <a:gd name="connsiteX0" fmla="*/ 0 w 151828"/>
                      <a:gd name="connsiteY0" fmla="*/ 521208 h 1042416"/>
                      <a:gd name="connsiteX1" fmla="*/ 75914 w 151828"/>
                      <a:gd name="connsiteY1" fmla="*/ 1042416 h 1042416"/>
                      <a:gd name="connsiteX2" fmla="*/ 151829 w 151828"/>
                      <a:gd name="connsiteY2" fmla="*/ 521208 h 1042416"/>
                      <a:gd name="connsiteX3" fmla="*/ 75914 w 151828"/>
                      <a:gd name="connsiteY3" fmla="*/ 0 h 1042416"/>
                      <a:gd name="connsiteX4" fmla="*/ 0 w 151828"/>
                      <a:gd name="connsiteY4" fmla="*/ 521208 h 1042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828" h="1042416">
                        <a:moveTo>
                          <a:pt x="0" y="521208"/>
                        </a:moveTo>
                        <a:cubicBezTo>
                          <a:pt x="0" y="809054"/>
                          <a:pt x="75914" y="1042416"/>
                          <a:pt x="75914" y="1042416"/>
                        </a:cubicBezTo>
                        <a:cubicBezTo>
                          <a:pt x="75914" y="1042416"/>
                          <a:pt x="151829" y="809054"/>
                          <a:pt x="151829" y="521208"/>
                        </a:cubicBezTo>
                        <a:cubicBezTo>
                          <a:pt x="151829" y="233363"/>
                          <a:pt x="117824" y="0"/>
                          <a:pt x="75914" y="0"/>
                        </a:cubicBezTo>
                        <a:cubicBezTo>
                          <a:pt x="34004" y="0"/>
                          <a:pt x="0" y="233363"/>
                          <a:pt x="0" y="521208"/>
                        </a:cubicBezTo>
                        <a:close/>
                      </a:path>
                    </a:pathLst>
                  </a:custGeom>
                  <a:solidFill>
                    <a:srgbClr val="FF9E3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CDCFD0A9-2C00-0077-C4BC-F68C048467E8}"/>
                      </a:ext>
                    </a:extLst>
                  </p:cNvPr>
                  <p:cNvSpPr/>
                  <p:nvPr/>
                </p:nvSpPr>
                <p:spPr>
                  <a:xfrm>
                    <a:off x="11578684" y="8022335"/>
                    <a:ext cx="127635" cy="844295"/>
                  </a:xfrm>
                  <a:custGeom>
                    <a:avLst/>
                    <a:gdLst>
                      <a:gd name="connsiteX0" fmla="*/ 0 w 127635"/>
                      <a:gd name="connsiteY0" fmla="*/ 422148 h 844295"/>
                      <a:gd name="connsiteX1" fmla="*/ 63818 w 127635"/>
                      <a:gd name="connsiteY1" fmla="*/ 844296 h 844295"/>
                      <a:gd name="connsiteX2" fmla="*/ 127635 w 127635"/>
                      <a:gd name="connsiteY2" fmla="*/ 422148 h 844295"/>
                      <a:gd name="connsiteX3" fmla="*/ 63818 w 127635"/>
                      <a:gd name="connsiteY3" fmla="*/ 0 h 844295"/>
                      <a:gd name="connsiteX4" fmla="*/ 0 w 127635"/>
                      <a:gd name="connsiteY4" fmla="*/ 422148 h 844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7635" h="844295">
                        <a:moveTo>
                          <a:pt x="0" y="422148"/>
                        </a:moveTo>
                        <a:cubicBezTo>
                          <a:pt x="0" y="655320"/>
                          <a:pt x="63818" y="844296"/>
                          <a:pt x="63818" y="844296"/>
                        </a:cubicBezTo>
                        <a:cubicBezTo>
                          <a:pt x="63818" y="844296"/>
                          <a:pt x="127635" y="655320"/>
                          <a:pt x="127635" y="422148"/>
                        </a:cubicBezTo>
                        <a:cubicBezTo>
                          <a:pt x="127635" y="188976"/>
                          <a:pt x="99060" y="0"/>
                          <a:pt x="63818" y="0"/>
                        </a:cubicBezTo>
                        <a:cubicBezTo>
                          <a:pt x="28575" y="0"/>
                          <a:pt x="0" y="188976"/>
                          <a:pt x="0" y="422148"/>
                        </a:cubicBezTo>
                        <a:close/>
                      </a:path>
                    </a:pathLst>
                  </a:custGeom>
                  <a:solidFill>
                    <a:srgbClr val="FFBB6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38AF9448-DFE8-AD7F-1D23-A0A7D2D3DD48}"/>
                      </a:ext>
                    </a:extLst>
                  </p:cNvPr>
                  <p:cNvSpPr/>
                  <p:nvPr/>
                </p:nvSpPr>
                <p:spPr>
                  <a:xfrm>
                    <a:off x="11590495" y="8022335"/>
                    <a:ext cx="102869" cy="660654"/>
                  </a:xfrm>
                  <a:custGeom>
                    <a:avLst/>
                    <a:gdLst>
                      <a:gd name="connsiteX0" fmla="*/ 0 w 102869"/>
                      <a:gd name="connsiteY0" fmla="*/ 330327 h 660654"/>
                      <a:gd name="connsiteX1" fmla="*/ 51435 w 102869"/>
                      <a:gd name="connsiteY1" fmla="*/ 660654 h 660654"/>
                      <a:gd name="connsiteX2" fmla="*/ 102870 w 102869"/>
                      <a:gd name="connsiteY2" fmla="*/ 330327 h 660654"/>
                      <a:gd name="connsiteX3" fmla="*/ 51435 w 102869"/>
                      <a:gd name="connsiteY3" fmla="*/ 0 h 660654"/>
                      <a:gd name="connsiteX4" fmla="*/ 0 w 102869"/>
                      <a:gd name="connsiteY4" fmla="*/ 330327 h 660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869" h="660654">
                        <a:moveTo>
                          <a:pt x="0" y="330327"/>
                        </a:moveTo>
                        <a:cubicBezTo>
                          <a:pt x="0" y="512826"/>
                          <a:pt x="51435" y="660654"/>
                          <a:pt x="51435" y="660654"/>
                        </a:cubicBezTo>
                        <a:cubicBezTo>
                          <a:pt x="51435" y="660654"/>
                          <a:pt x="102870" y="512731"/>
                          <a:pt x="102870" y="330327"/>
                        </a:cubicBezTo>
                        <a:cubicBezTo>
                          <a:pt x="102870" y="147923"/>
                          <a:pt x="79820" y="0"/>
                          <a:pt x="51435" y="0"/>
                        </a:cubicBezTo>
                        <a:cubicBezTo>
                          <a:pt x="23050" y="0"/>
                          <a:pt x="0" y="147923"/>
                          <a:pt x="0" y="330327"/>
                        </a:cubicBezTo>
                        <a:close/>
                      </a:path>
                    </a:pathLst>
                  </a:custGeom>
                  <a:solidFill>
                    <a:srgbClr val="FFCE98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58AB95EB-078F-ECB0-FC57-D794CC45DE5B}"/>
                    </a:ext>
                  </a:extLst>
                </p:cNvPr>
                <p:cNvSpPr/>
                <p:nvPr/>
              </p:nvSpPr>
              <p:spPr>
                <a:xfrm rot="10800000">
                  <a:off x="11565826" y="8465819"/>
                  <a:ext cx="151828" cy="31622"/>
                </a:xfrm>
                <a:custGeom>
                  <a:avLst/>
                  <a:gdLst>
                    <a:gd name="connsiteX0" fmla="*/ 0 w 151828"/>
                    <a:gd name="connsiteY0" fmla="*/ 0 h 31622"/>
                    <a:gd name="connsiteX1" fmla="*/ 151829 w 151828"/>
                    <a:gd name="connsiteY1" fmla="*/ 0 h 31622"/>
                    <a:gd name="connsiteX2" fmla="*/ 151829 w 151828"/>
                    <a:gd name="connsiteY2" fmla="*/ 31623 h 31622"/>
                    <a:gd name="connsiteX3" fmla="*/ 0 w 151828"/>
                    <a:gd name="connsiteY3" fmla="*/ 31623 h 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1828" h="31622">
                      <a:moveTo>
                        <a:pt x="0" y="0"/>
                      </a:moveTo>
                      <a:lnTo>
                        <a:pt x="151829" y="0"/>
                      </a:lnTo>
                      <a:lnTo>
                        <a:pt x="151829" y="31623"/>
                      </a:lnTo>
                      <a:lnTo>
                        <a:pt x="0" y="31623"/>
                      </a:lnTo>
                      <a:close/>
                    </a:path>
                  </a:pathLst>
                </a:custGeom>
                <a:solidFill>
                  <a:srgbClr val="9073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4312168D-96CA-8369-8E39-805D55E58403}"/>
                    </a:ext>
                  </a:extLst>
                </p:cNvPr>
                <p:cNvSpPr/>
                <p:nvPr/>
              </p:nvSpPr>
              <p:spPr>
                <a:xfrm rot="10800000">
                  <a:off x="11548395" y="8426386"/>
                  <a:ext cx="186785" cy="44767"/>
                </a:xfrm>
                <a:custGeom>
                  <a:avLst/>
                  <a:gdLst>
                    <a:gd name="connsiteX0" fmla="*/ 0 w 186785"/>
                    <a:gd name="connsiteY0" fmla="*/ 0 h 44767"/>
                    <a:gd name="connsiteX1" fmla="*/ 186785 w 186785"/>
                    <a:gd name="connsiteY1" fmla="*/ 0 h 44767"/>
                    <a:gd name="connsiteX2" fmla="*/ 186785 w 186785"/>
                    <a:gd name="connsiteY2" fmla="*/ 44767 h 44767"/>
                    <a:gd name="connsiteX3" fmla="*/ 0 w 186785"/>
                    <a:gd name="connsiteY3" fmla="*/ 44767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6785" h="44767">
                      <a:moveTo>
                        <a:pt x="0" y="0"/>
                      </a:moveTo>
                      <a:lnTo>
                        <a:pt x="186785" y="0"/>
                      </a:lnTo>
                      <a:lnTo>
                        <a:pt x="186785" y="44767"/>
                      </a:lnTo>
                      <a:lnTo>
                        <a:pt x="0" y="44767"/>
                      </a:lnTo>
                      <a:close/>
                    </a:path>
                  </a:pathLst>
                </a:custGeom>
                <a:solidFill>
                  <a:srgbClr val="3500B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5638FB81-3F0E-B51E-0058-10BC104D172B}"/>
                    </a:ext>
                  </a:extLst>
                </p:cNvPr>
                <p:cNvSpPr/>
                <p:nvPr/>
              </p:nvSpPr>
              <p:spPr>
                <a:xfrm>
                  <a:off x="11530502" y="7904415"/>
                  <a:ext cx="222394" cy="535209"/>
                </a:xfrm>
                <a:custGeom>
                  <a:avLst/>
                  <a:gdLst>
                    <a:gd name="connsiteX0" fmla="*/ 111524 w 222394"/>
                    <a:gd name="connsiteY0" fmla="*/ 0 h 535209"/>
                    <a:gd name="connsiteX1" fmla="*/ 557 w 222394"/>
                    <a:gd name="connsiteY1" fmla="*/ 535210 h 535209"/>
                    <a:gd name="connsiteX2" fmla="*/ 222395 w 222394"/>
                    <a:gd name="connsiteY2" fmla="*/ 535210 h 535209"/>
                    <a:gd name="connsiteX3" fmla="*/ 111429 w 222394"/>
                    <a:gd name="connsiteY3" fmla="*/ 0 h 535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2394" h="535209">
                      <a:moveTo>
                        <a:pt x="111524" y="0"/>
                      </a:moveTo>
                      <a:cubicBezTo>
                        <a:pt x="51231" y="0"/>
                        <a:pt x="-6300" y="315944"/>
                        <a:pt x="557" y="535210"/>
                      </a:cubicBezTo>
                      <a:lnTo>
                        <a:pt x="222395" y="535210"/>
                      </a:lnTo>
                      <a:cubicBezTo>
                        <a:pt x="221633" y="308039"/>
                        <a:pt x="171817" y="0"/>
                        <a:pt x="111429" y="0"/>
                      </a:cubicBezTo>
                      <a:close/>
                    </a:path>
                  </a:pathLst>
                </a:custGeom>
                <a:solidFill>
                  <a:srgbClr val="D8423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CDE02E40-969E-1BA4-063C-D814009944C3}"/>
                    </a:ext>
                  </a:extLst>
                </p:cNvPr>
                <p:cNvSpPr/>
                <p:nvPr/>
              </p:nvSpPr>
              <p:spPr>
                <a:xfrm>
                  <a:off x="11530502" y="7904415"/>
                  <a:ext cx="111523" cy="535209"/>
                </a:xfrm>
                <a:custGeom>
                  <a:avLst/>
                  <a:gdLst>
                    <a:gd name="connsiteX0" fmla="*/ 111524 w 111523"/>
                    <a:gd name="connsiteY0" fmla="*/ 0 h 535209"/>
                    <a:gd name="connsiteX1" fmla="*/ 557 w 111523"/>
                    <a:gd name="connsiteY1" fmla="*/ 535210 h 535209"/>
                    <a:gd name="connsiteX2" fmla="*/ 111333 w 111523"/>
                    <a:gd name="connsiteY2" fmla="*/ 535210 h 535209"/>
                    <a:gd name="connsiteX3" fmla="*/ 111524 w 111523"/>
                    <a:gd name="connsiteY3" fmla="*/ 0 h 535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523" h="535209">
                      <a:moveTo>
                        <a:pt x="111524" y="0"/>
                      </a:moveTo>
                      <a:cubicBezTo>
                        <a:pt x="51231" y="0"/>
                        <a:pt x="-6300" y="315944"/>
                        <a:pt x="557" y="535210"/>
                      </a:cubicBezTo>
                      <a:lnTo>
                        <a:pt x="111333" y="535210"/>
                      </a:lnTo>
                      <a:cubicBezTo>
                        <a:pt x="111333" y="535210"/>
                        <a:pt x="111333" y="41243"/>
                        <a:pt x="111524" y="0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" name="Graphic 71">
                <a:extLst>
                  <a:ext uri="{FF2B5EF4-FFF2-40B4-BE49-F238E27FC236}">
                    <a16:creationId xmlns:a16="http://schemas.microsoft.com/office/drawing/2014/main" id="{26F236D9-8580-72CA-A798-70C5874FB338}"/>
                  </a:ext>
                </a:extLst>
              </p:cNvPr>
              <p:cNvGrpSpPr/>
              <p:nvPr/>
            </p:nvGrpSpPr>
            <p:grpSpPr>
              <a:xfrm>
                <a:off x="9352120" y="7573327"/>
                <a:ext cx="2100643" cy="1213675"/>
                <a:chOff x="9352120" y="7573327"/>
                <a:chExt cx="2100643" cy="1213675"/>
              </a:xfrm>
            </p:grpSpPr>
            <p:grpSp>
              <p:nvGrpSpPr>
                <p:cNvPr id="28" name="Graphic 71">
                  <a:extLst>
                    <a:ext uri="{FF2B5EF4-FFF2-40B4-BE49-F238E27FC236}">
                      <a16:creationId xmlns:a16="http://schemas.microsoft.com/office/drawing/2014/main" id="{EAC2EF3F-9BCE-990F-FCF9-F08D905AB4C4}"/>
                    </a:ext>
                  </a:extLst>
                </p:cNvPr>
                <p:cNvGrpSpPr/>
                <p:nvPr/>
              </p:nvGrpSpPr>
              <p:grpSpPr>
                <a:xfrm>
                  <a:off x="9352120" y="7573327"/>
                  <a:ext cx="2100643" cy="1213580"/>
                  <a:chOff x="9352120" y="7573327"/>
                  <a:chExt cx="2100643" cy="1213580"/>
                </a:xfrm>
              </p:grpSpPr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6B153FF2-E4D9-4239-CE04-D770DCE97172}"/>
                      </a:ext>
                    </a:extLst>
                  </p:cNvPr>
                  <p:cNvSpPr/>
                  <p:nvPr/>
                </p:nvSpPr>
                <p:spPr>
                  <a:xfrm>
                    <a:off x="9352120" y="7573327"/>
                    <a:ext cx="2100643" cy="1201769"/>
                  </a:xfrm>
                  <a:custGeom>
                    <a:avLst/>
                    <a:gdLst>
                      <a:gd name="connsiteX0" fmla="*/ 2038255 w 2100643"/>
                      <a:gd name="connsiteY0" fmla="*/ 0 h 1201769"/>
                      <a:gd name="connsiteX1" fmla="*/ 2100644 w 2100643"/>
                      <a:gd name="connsiteY1" fmla="*/ 62389 h 1201769"/>
                      <a:gd name="connsiteX2" fmla="*/ 2100644 w 2100643"/>
                      <a:gd name="connsiteY2" fmla="*/ 1139381 h 1201769"/>
                      <a:gd name="connsiteX3" fmla="*/ 2038255 w 2100643"/>
                      <a:gd name="connsiteY3" fmla="*/ 1201769 h 1201769"/>
                      <a:gd name="connsiteX4" fmla="*/ 62389 w 2100643"/>
                      <a:gd name="connsiteY4" fmla="*/ 1201769 h 1201769"/>
                      <a:gd name="connsiteX5" fmla="*/ 0 w 2100643"/>
                      <a:gd name="connsiteY5" fmla="*/ 1139381 h 1201769"/>
                      <a:gd name="connsiteX6" fmla="*/ 0 w 2100643"/>
                      <a:gd name="connsiteY6" fmla="*/ 62389 h 1201769"/>
                      <a:gd name="connsiteX7" fmla="*/ 62389 w 2100643"/>
                      <a:gd name="connsiteY7" fmla="*/ 0 h 1201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00643" h="1201769">
                        <a:moveTo>
                          <a:pt x="2038255" y="0"/>
                        </a:moveTo>
                        <a:cubicBezTo>
                          <a:pt x="2072711" y="0"/>
                          <a:pt x="2100644" y="27932"/>
                          <a:pt x="2100644" y="62389"/>
                        </a:cubicBezTo>
                        <a:lnTo>
                          <a:pt x="2100644" y="1139381"/>
                        </a:lnTo>
                        <a:cubicBezTo>
                          <a:pt x="2100644" y="1173837"/>
                          <a:pt x="2072711" y="1201769"/>
                          <a:pt x="2038255" y="1201769"/>
                        </a:cubicBezTo>
                        <a:lnTo>
                          <a:pt x="62389" y="1201769"/>
                        </a:lnTo>
                        <a:cubicBezTo>
                          <a:pt x="27932" y="1201769"/>
                          <a:pt x="0" y="1173837"/>
                          <a:pt x="0" y="1139381"/>
                        </a:cubicBezTo>
                        <a:lnTo>
                          <a:pt x="0" y="62389"/>
                        </a:lnTo>
                        <a:cubicBezTo>
                          <a:pt x="0" y="27932"/>
                          <a:pt x="27932" y="0"/>
                          <a:pt x="62389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6FF477AC-9C1F-E71D-05F6-A62F2896CA8A}"/>
                      </a:ext>
                    </a:extLst>
                  </p:cNvPr>
                  <p:cNvSpPr/>
                  <p:nvPr/>
                </p:nvSpPr>
                <p:spPr>
                  <a:xfrm>
                    <a:off x="9352120" y="7573327"/>
                    <a:ext cx="2100643" cy="175259"/>
                  </a:xfrm>
                  <a:custGeom>
                    <a:avLst/>
                    <a:gdLst>
                      <a:gd name="connsiteX0" fmla="*/ 0 w 2100643"/>
                      <a:gd name="connsiteY0" fmla="*/ 175260 h 175259"/>
                      <a:gd name="connsiteX1" fmla="*/ 0 w 2100643"/>
                      <a:gd name="connsiteY1" fmla="*/ 69247 h 175259"/>
                      <a:gd name="connsiteX2" fmla="*/ 56197 w 2100643"/>
                      <a:gd name="connsiteY2" fmla="*/ 0 h 175259"/>
                      <a:gd name="connsiteX3" fmla="*/ 2044446 w 2100643"/>
                      <a:gd name="connsiteY3" fmla="*/ 0 h 175259"/>
                      <a:gd name="connsiteX4" fmla="*/ 2100644 w 2100643"/>
                      <a:gd name="connsiteY4" fmla="*/ 69247 h 175259"/>
                      <a:gd name="connsiteX5" fmla="*/ 2100644 w 2100643"/>
                      <a:gd name="connsiteY5" fmla="*/ 175260 h 175259"/>
                      <a:gd name="connsiteX6" fmla="*/ 0 w 2100643"/>
                      <a:gd name="connsiteY6" fmla="*/ 175260 h 175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00643" h="175259">
                        <a:moveTo>
                          <a:pt x="0" y="175260"/>
                        </a:moveTo>
                        <a:lnTo>
                          <a:pt x="0" y="69247"/>
                        </a:lnTo>
                        <a:cubicBezTo>
                          <a:pt x="0" y="31147"/>
                          <a:pt x="25241" y="0"/>
                          <a:pt x="56197" y="0"/>
                        </a:cubicBezTo>
                        <a:lnTo>
                          <a:pt x="2044446" y="0"/>
                        </a:lnTo>
                        <a:cubicBezTo>
                          <a:pt x="2075307" y="0"/>
                          <a:pt x="2100644" y="31147"/>
                          <a:pt x="2100644" y="69247"/>
                        </a:cubicBezTo>
                        <a:lnTo>
                          <a:pt x="2100644" y="175260"/>
                        </a:lnTo>
                        <a:lnTo>
                          <a:pt x="0" y="175260"/>
                        </a:ln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9F095A1D-3740-EE2C-F6E9-3133CB88C36C}"/>
                      </a:ext>
                    </a:extLst>
                  </p:cNvPr>
                  <p:cNvSpPr/>
                  <p:nvPr/>
                </p:nvSpPr>
                <p:spPr>
                  <a:xfrm>
                    <a:off x="9352120" y="8611647"/>
                    <a:ext cx="2100643" cy="175260"/>
                  </a:xfrm>
                  <a:custGeom>
                    <a:avLst/>
                    <a:gdLst>
                      <a:gd name="connsiteX0" fmla="*/ 0 w 2100643"/>
                      <a:gd name="connsiteY0" fmla="*/ 0 h 175260"/>
                      <a:gd name="connsiteX1" fmla="*/ 0 w 2100643"/>
                      <a:gd name="connsiteY1" fmla="*/ 106013 h 175260"/>
                      <a:gd name="connsiteX2" fmla="*/ 56197 w 2100643"/>
                      <a:gd name="connsiteY2" fmla="*/ 175260 h 175260"/>
                      <a:gd name="connsiteX3" fmla="*/ 2044446 w 2100643"/>
                      <a:gd name="connsiteY3" fmla="*/ 175260 h 175260"/>
                      <a:gd name="connsiteX4" fmla="*/ 2100644 w 2100643"/>
                      <a:gd name="connsiteY4" fmla="*/ 106013 h 175260"/>
                      <a:gd name="connsiteX5" fmla="*/ 2100644 w 2100643"/>
                      <a:gd name="connsiteY5" fmla="*/ 0 h 175260"/>
                      <a:gd name="connsiteX6" fmla="*/ 0 w 2100643"/>
                      <a:gd name="connsiteY6" fmla="*/ 0 h 175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00643" h="175260">
                        <a:moveTo>
                          <a:pt x="0" y="0"/>
                        </a:moveTo>
                        <a:lnTo>
                          <a:pt x="0" y="106013"/>
                        </a:lnTo>
                        <a:cubicBezTo>
                          <a:pt x="0" y="144113"/>
                          <a:pt x="25241" y="175260"/>
                          <a:pt x="56197" y="175260"/>
                        </a:cubicBezTo>
                        <a:lnTo>
                          <a:pt x="2044446" y="175260"/>
                        </a:lnTo>
                        <a:cubicBezTo>
                          <a:pt x="2075307" y="175260"/>
                          <a:pt x="2100644" y="144113"/>
                          <a:pt x="2100644" y="106013"/>
                        </a:cubicBezTo>
                        <a:lnTo>
                          <a:pt x="210064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842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CA0790B5-4122-6D35-1D3B-16C60852E417}"/>
                    </a:ext>
                  </a:extLst>
                </p:cNvPr>
                <p:cNvSpPr/>
                <p:nvPr/>
              </p:nvSpPr>
              <p:spPr>
                <a:xfrm>
                  <a:off x="9352120" y="7748587"/>
                  <a:ext cx="2100643" cy="9525"/>
                </a:xfrm>
                <a:custGeom>
                  <a:avLst/>
                  <a:gdLst>
                    <a:gd name="connsiteX0" fmla="*/ 0 w 2100643"/>
                    <a:gd name="connsiteY0" fmla="*/ 0 h 9525"/>
                    <a:gd name="connsiteX1" fmla="*/ 2100644 w 2100643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00643" h="9525">
                      <a:moveTo>
                        <a:pt x="0" y="0"/>
                      </a:moveTo>
                      <a:lnTo>
                        <a:pt x="2100644" y="0"/>
                      </a:lnTo>
                    </a:path>
                  </a:pathLst>
                </a:custGeom>
                <a:ln w="28575" cap="flat">
                  <a:solidFill>
                    <a:srgbClr val="3500B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3AB76E49-6121-6031-6C16-F7876C2DEB03}"/>
                    </a:ext>
                  </a:extLst>
                </p:cNvPr>
                <p:cNvSpPr/>
                <p:nvPr/>
              </p:nvSpPr>
              <p:spPr>
                <a:xfrm>
                  <a:off x="9352120" y="8611647"/>
                  <a:ext cx="2100643" cy="9525"/>
                </a:xfrm>
                <a:custGeom>
                  <a:avLst/>
                  <a:gdLst>
                    <a:gd name="connsiteX0" fmla="*/ 0 w 2100643"/>
                    <a:gd name="connsiteY0" fmla="*/ 0 h 9525"/>
                    <a:gd name="connsiteX1" fmla="*/ 2100644 w 2100643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00643" h="9525">
                      <a:moveTo>
                        <a:pt x="0" y="0"/>
                      </a:moveTo>
                      <a:lnTo>
                        <a:pt x="2100644" y="0"/>
                      </a:lnTo>
                    </a:path>
                  </a:pathLst>
                </a:custGeom>
                <a:ln w="28575" cap="flat">
                  <a:solidFill>
                    <a:srgbClr val="3500B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F0F0705F-0240-58D9-A5DD-5D437E9FCE41}"/>
                    </a:ext>
                  </a:extLst>
                </p:cNvPr>
                <p:cNvSpPr/>
                <p:nvPr/>
              </p:nvSpPr>
              <p:spPr>
                <a:xfrm>
                  <a:off x="9414363" y="7590024"/>
                  <a:ext cx="2038400" cy="1196978"/>
                </a:xfrm>
                <a:custGeom>
                  <a:avLst/>
                  <a:gdLst>
                    <a:gd name="connsiteX0" fmla="*/ 1975727 w 2038400"/>
                    <a:gd name="connsiteY0" fmla="*/ 1196978 h 1196978"/>
                    <a:gd name="connsiteX1" fmla="*/ 432 w 2038400"/>
                    <a:gd name="connsiteY1" fmla="*/ 1196978 h 1196978"/>
                    <a:gd name="connsiteX2" fmla="*/ 2018303 w 2038400"/>
                    <a:gd name="connsiteY2" fmla="*/ 67 h 1196978"/>
                    <a:gd name="connsiteX3" fmla="*/ 2038401 w 2038400"/>
                    <a:gd name="connsiteY3" fmla="*/ 45977 h 1196978"/>
                    <a:gd name="connsiteX4" fmla="*/ 2038401 w 2038400"/>
                    <a:gd name="connsiteY4" fmla="*/ 1134304 h 1196978"/>
                    <a:gd name="connsiteX5" fmla="*/ 1975727 w 2038400"/>
                    <a:gd name="connsiteY5" fmla="*/ 1196978 h 1196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8400" h="1196978">
                      <a:moveTo>
                        <a:pt x="1975727" y="1196978"/>
                      </a:moveTo>
                      <a:lnTo>
                        <a:pt x="432" y="1196978"/>
                      </a:lnTo>
                      <a:cubicBezTo>
                        <a:pt x="-34049" y="1196978"/>
                        <a:pt x="2007159" y="-10316"/>
                        <a:pt x="2018303" y="67"/>
                      </a:cubicBezTo>
                      <a:cubicBezTo>
                        <a:pt x="2030686" y="11497"/>
                        <a:pt x="2038401" y="27880"/>
                        <a:pt x="2038401" y="45977"/>
                      </a:cubicBezTo>
                      <a:lnTo>
                        <a:pt x="2038401" y="1134304"/>
                      </a:lnTo>
                      <a:cubicBezTo>
                        <a:pt x="2038401" y="1168784"/>
                        <a:pt x="2010207" y="1196978"/>
                        <a:pt x="1975727" y="1196978"/>
                      </a:cubicBezTo>
                      <a:close/>
                    </a:path>
                  </a:pathLst>
                </a:custGeom>
                <a:solidFill>
                  <a:srgbClr val="3D3936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8" name="Graphic 71">
              <a:extLst>
                <a:ext uri="{FF2B5EF4-FFF2-40B4-BE49-F238E27FC236}">
                  <a16:creationId xmlns:a16="http://schemas.microsoft.com/office/drawing/2014/main" id="{B2EE3BA2-BE3D-7565-11B6-79E81810FE57}"/>
                </a:ext>
              </a:extLst>
            </p:cNvPr>
            <p:cNvGrpSpPr/>
            <p:nvPr/>
          </p:nvGrpSpPr>
          <p:grpSpPr>
            <a:xfrm>
              <a:off x="9342120" y="7839074"/>
              <a:ext cx="2125979" cy="627983"/>
              <a:chOff x="9342120" y="7839074"/>
              <a:chExt cx="2125979" cy="627983"/>
            </a:xfrm>
            <a:solidFill>
              <a:srgbClr val="000000"/>
            </a:solidFill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E619-C553-22FB-136E-82AFD63EBBA4}"/>
                  </a:ext>
                </a:extLst>
              </p:cNvPr>
              <p:cNvSpPr txBox="1"/>
              <p:nvPr/>
            </p:nvSpPr>
            <p:spPr>
              <a:xfrm>
                <a:off x="9342120" y="8061292"/>
                <a:ext cx="2110740" cy="40576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 lnSpcReduction="10000"/>
              </a:bodyPr>
              <a:lstStyle/>
              <a:p>
                <a:pPr algn="ctr"/>
                <a:r>
                  <a:rPr lang="en-US" sz="2175" spc="-58" dirty="0">
                    <a:ln/>
                    <a:solidFill>
                      <a:srgbClr val="000000"/>
                    </a:solidFill>
                    <a:latin typeface="Arial Rounded MT Bold"/>
                    <a:sym typeface="Arial Rounded MT Bold"/>
                    <a:rtl val="0"/>
                  </a:rPr>
                  <a:t>B</a:t>
                </a:r>
                <a:r>
                  <a:rPr lang="en-GB" sz="2175" spc="-58" dirty="0" err="1">
                    <a:ln/>
                    <a:solidFill>
                      <a:srgbClr val="000000"/>
                    </a:solidFill>
                    <a:latin typeface="Arial Rounded MT Bold"/>
                    <a:sym typeface="Arial Rounded MT Bold"/>
                    <a:rtl val="0"/>
                  </a:rPr>
                  <a:t>rightCarbon</a:t>
                </a:r>
                <a:endParaRPr lang="en-GB" sz="2175" spc="-58" baseline="0" dirty="0">
                  <a:ln/>
                  <a:solidFill>
                    <a:srgbClr val="000000"/>
                  </a:solidFill>
                  <a:latin typeface="Arial Rounded MT Bold"/>
                  <a:sym typeface="Arial Rounded MT Bold"/>
                  <a:rtl val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09F0E1-89BE-271B-88CF-4D5584DACE2E}"/>
                  </a:ext>
                </a:extLst>
              </p:cNvPr>
              <p:cNvSpPr txBox="1"/>
              <p:nvPr/>
            </p:nvSpPr>
            <p:spPr>
              <a:xfrm>
                <a:off x="9357360" y="7839074"/>
                <a:ext cx="2110739" cy="33470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/>
                <a:r>
                  <a:rPr lang="en-GB" sz="1575" spc="-42" baseline="0" dirty="0">
                    <a:ln/>
                    <a:solidFill>
                      <a:srgbClr val="000000"/>
                    </a:solidFill>
                    <a:latin typeface="Arial Rounded MT Bold"/>
                    <a:sym typeface="Arial Rounded MT Bold"/>
                    <a:rtl val="0"/>
                  </a:rPr>
                  <a:t>with love from</a:t>
                </a:r>
              </a:p>
            </p:txBody>
          </p:sp>
        </p:grpSp>
      </p:grpSp>
      <p:pic>
        <p:nvPicPr>
          <p:cNvPr id="55" name="Graphic 54">
            <a:extLst>
              <a:ext uri="{FF2B5EF4-FFF2-40B4-BE49-F238E27FC236}">
                <a16:creationId xmlns:a16="http://schemas.microsoft.com/office/drawing/2014/main" id="{8E0BF669-ACED-8C02-C5BB-9CE605BD82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01050" y="4469130"/>
            <a:ext cx="3790950" cy="3771900"/>
          </a:xfrm>
          <a:prstGeom prst="rect">
            <a:avLst/>
          </a:prstGeom>
        </p:spPr>
      </p:pic>
      <p:sp>
        <p:nvSpPr>
          <p:cNvPr id="56" name="Arrow: Right 55">
            <a:extLst>
              <a:ext uri="{FF2B5EF4-FFF2-40B4-BE49-F238E27FC236}">
                <a16:creationId xmlns:a16="http://schemas.microsoft.com/office/drawing/2014/main" id="{41C1C2E4-00B9-400A-9F8E-1E197C893C5F}"/>
              </a:ext>
            </a:extLst>
          </p:cNvPr>
          <p:cNvSpPr/>
          <p:nvPr/>
        </p:nvSpPr>
        <p:spPr>
          <a:xfrm>
            <a:off x="6477000" y="6957060"/>
            <a:ext cx="2430780" cy="1264920"/>
          </a:xfrm>
          <a:prstGeom prst="rightArrow">
            <a:avLst/>
          </a:prstGeom>
          <a:solidFill>
            <a:srgbClr val="2B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 Rounded MT Bold" panose="020F0704030504030204" pitchFamily="34" charset="0"/>
              </a:rPr>
              <a:t>Enter your name in </a:t>
            </a:r>
            <a:br>
              <a:rPr lang="en-US" sz="1400" dirty="0">
                <a:latin typeface="Arial Rounded MT Bold" panose="020F0704030504030204" pitchFamily="34" charset="0"/>
              </a:rPr>
            </a:br>
            <a:r>
              <a:rPr lang="en-US" sz="1400" dirty="0">
                <a:latin typeface="Arial Rounded MT Bold" panose="020F0704030504030204" pitchFamily="34" charset="0"/>
              </a:rPr>
              <a:t>the box to the right</a:t>
            </a:r>
            <a:endParaRPr lang="en-GB" sz="1400" dirty="0">
              <a:latin typeface="Arial Rounded MT Bold" panose="020F07040305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1987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17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81481E-6 L 3.75E-6 -0.44976 " pathEditMode="relative" rAng="0" ptsTypes="AA" p14:bounceEnd="50000">
                                          <p:cBhvr>
                                            <p:cTn id="6" dur="2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25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17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81481E-6 L 3.75E-6 -0.44976 " pathEditMode="relative" rAng="0" ptsTypes="AA">
                                          <p:cBhvr>
                                            <p:cTn id="6" dur="2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25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5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BRIGHTSLIDE_SLIDE_COLLAPSED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27b45a3f02dfb1808ce48ad42fdb3d0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577a4d24edb734a2748b18b0d8a56f20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C5513557-2CF4-4DA1-B461-6A55CDF04CB7}"/>
</file>

<file path=customXml/itemProps2.xml><?xml version="1.0" encoding="utf-8"?>
<ds:datastoreItem xmlns:ds="http://schemas.openxmlformats.org/officeDocument/2006/customXml" ds:itemID="{ED904703-4C4E-43D8-8608-F59A5F8DA0EC}"/>
</file>

<file path=customXml/itemProps3.xml><?xml version="1.0" encoding="utf-8"?>
<ds:datastoreItem xmlns:ds="http://schemas.openxmlformats.org/officeDocument/2006/customXml" ds:itemID="{50561150-0FB3-43F8-BD60-5427D76094F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Microsoft Office PowerPoint</Application>
  <PresentationFormat>Widescreen</PresentationFormat>
  <Paragraphs>11</Paragraphs>
  <Slides>59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Leibrick</dc:creator>
  <cp:lastModifiedBy>Claire Leibrick</cp:lastModifiedBy>
  <cp:revision>5</cp:revision>
  <dcterms:created xsi:type="dcterms:W3CDTF">2023-12-03T14:05:08Z</dcterms:created>
  <dcterms:modified xsi:type="dcterms:W3CDTF">2023-12-06T18:46:53Z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F3FED950-EDCB-4F1F-8759-7BD2F7AB0637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0x010100D575AFD15229604BA402428C2F72B46E</vt:lpwstr>
  </property>
</Properties>
</file>