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58" r:id="rId3"/>
    <p:sldId id="259" r:id="rId4"/>
    <p:sldId id="2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0000"/>
    <a:srgbClr val="4184B2"/>
    <a:srgbClr val="5DACCC"/>
    <a:srgbClr val="D5C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F995F6-0C32-410A-AB28-B6A3A97EF14D}" v="16" dt="2022-12-07T15:00:58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92" autoAdjust="0"/>
  </p:normalViewPr>
  <p:slideViewPr>
    <p:cSldViewPr snapToGrid="0">
      <p:cViewPr>
        <p:scale>
          <a:sx n="81" d="100"/>
          <a:sy n="81" d="100"/>
        </p:scale>
        <p:origin x="40" y="4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han Halford" userId="6d79b0e9-dd47-461e-8de0-2883dda35cf1" providerId="ADAL" clId="{70F995F6-0C32-410A-AB28-B6A3A97EF14D}"/>
    <pc:docChg chg="custSel modSld">
      <pc:chgData name="Nathan Halford" userId="6d79b0e9-dd47-461e-8de0-2883dda35cf1" providerId="ADAL" clId="{70F995F6-0C32-410A-AB28-B6A3A97EF14D}" dt="2022-12-07T15:00:58.794" v="21"/>
      <pc:docMkLst>
        <pc:docMk/>
      </pc:docMkLst>
      <pc:sldChg chg="modAnim">
        <pc:chgData name="Nathan Halford" userId="6d79b0e9-dd47-461e-8de0-2883dda35cf1" providerId="ADAL" clId="{70F995F6-0C32-410A-AB28-B6A3A97EF14D}" dt="2022-12-07T15:00:58.794" v="21"/>
        <pc:sldMkLst>
          <pc:docMk/>
          <pc:sldMk cId="126394507" sldId="258"/>
        </pc:sldMkLst>
      </pc:sldChg>
      <pc:sldChg chg="addSp delSp modSp mod delAnim modAnim">
        <pc:chgData name="Nathan Halford" userId="6d79b0e9-dd47-461e-8de0-2883dda35cf1" providerId="ADAL" clId="{70F995F6-0C32-410A-AB28-B6A3A97EF14D}" dt="2022-12-07T13:13:15.359" v="16"/>
        <pc:sldMkLst>
          <pc:docMk/>
          <pc:sldMk cId="2425199071" sldId="262"/>
        </pc:sldMkLst>
        <pc:picChg chg="add mod">
          <ac:chgData name="Nathan Halford" userId="6d79b0e9-dd47-461e-8de0-2883dda35cf1" providerId="ADAL" clId="{70F995F6-0C32-410A-AB28-B6A3A97EF14D}" dt="2022-12-07T13:12:27.039" v="12" actId="1076"/>
          <ac:picMkLst>
            <pc:docMk/>
            <pc:sldMk cId="2425199071" sldId="262"/>
            <ac:picMk id="16" creationId="{1617F0C2-CE0E-63C0-C47E-8A5A296EF117}"/>
          </ac:picMkLst>
        </pc:picChg>
        <pc:picChg chg="del">
          <ac:chgData name="Nathan Halford" userId="6d79b0e9-dd47-461e-8de0-2883dda35cf1" providerId="ADAL" clId="{70F995F6-0C32-410A-AB28-B6A3A97EF14D}" dt="2022-12-07T13:07:46.402" v="3" actId="478"/>
          <ac:picMkLst>
            <pc:docMk/>
            <pc:sldMk cId="2425199071" sldId="262"/>
            <ac:picMk id="16" creationId="{CD31BE6A-5130-16D3-0279-63BA0B33644B}"/>
          </ac:picMkLst>
        </pc:picChg>
        <pc:picChg chg="add del mod">
          <ac:chgData name="Nathan Halford" userId="6d79b0e9-dd47-461e-8de0-2883dda35cf1" providerId="ADAL" clId="{70F995F6-0C32-410A-AB28-B6A3A97EF14D}" dt="2022-12-07T12:54:58.570" v="2" actId="478"/>
          <ac:picMkLst>
            <pc:docMk/>
            <pc:sldMk cId="2425199071" sldId="262"/>
            <ac:picMk id="17" creationId="{4ADF15A4-13BD-C174-CCB0-61B4FD3D167F}"/>
          </ac:picMkLst>
        </pc:picChg>
        <pc:picChg chg="add del mod">
          <ac:chgData name="Nathan Halford" userId="6d79b0e9-dd47-461e-8de0-2883dda35cf1" providerId="ADAL" clId="{70F995F6-0C32-410A-AB28-B6A3A97EF14D}" dt="2022-12-07T13:12:17.911" v="10" actId="478"/>
          <ac:picMkLst>
            <pc:docMk/>
            <pc:sldMk cId="2425199071" sldId="262"/>
            <ac:picMk id="18" creationId="{91684EE6-FDB2-6421-F616-3872540FC5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ADDAB-FCD2-4856-B205-D58C8AD2EDA3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84104-9C81-40AD-9C38-8354D5B96E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54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84104-9C81-40AD-9C38-8354D5B96EC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297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7BD7B-929C-BDEF-3AB2-536BDDDF3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8540FE-F808-20D2-5A0A-9C9A02308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6FD27-E10D-5842-257B-31B34BD6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D0E2B-06E4-B438-5216-81B81F3E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EB928-5DF6-0A3B-0A48-E5696F96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31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B6827-4EEE-5A8E-2E47-2F97301D7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DDED3-1E8A-2A15-6784-07DA279FB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AF097-726A-E290-AE42-2D74E839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F9BC0-B43B-0F05-07F0-E50FC8460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B6749-3A19-931B-F31B-35B13DD33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4193-DDC6-3464-D73E-B8B13C454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9D486-FAF9-57F9-FBC7-7767A3F0E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EA8E4-03EE-3505-9629-D15E26232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3896A-DCB1-9CA8-9A9E-7519AF09A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E0740-48A2-7835-735B-D86E2E47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80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84FF-53A9-E401-D73A-8A291C2D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F8D3F-A0E8-A77D-BDA2-5944B18D0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6A4FEA-4052-9C1B-3BC0-9EDE9D82E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DB7BD-2C45-54AA-14D8-E7BD0016C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9998B4-B6EC-9689-2D92-4F9DA79B6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0995C-43DE-FEB3-FA9D-8102BFA7E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70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07320-0910-F8F2-A552-7074D3566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50FEF-24DE-4893-9D20-D23CE4F46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4B833-BB45-6E13-DF8E-A3B1523A9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B1C3D1-213F-07E9-5A55-B1E2D853D0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923D18-1DBC-6C04-C992-131801652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1C5065-0234-6987-BAEB-1F6290612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2D3148-6878-333E-59E6-C49CEFF93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89BE8-E507-A13A-62BD-D20452757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8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30552-6A84-F49E-652B-7C1B1078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E27539-529B-61FC-ECDE-5FCEC64A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6CA865-1AFD-080D-38DC-4DDA1440D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9F63B6-8F5D-7CEB-CFD1-2BE450BE0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78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BCBF2-9F9F-043A-E660-2090E23E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74FF9F-7C15-B6CD-F5AE-E380EF028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5DF8E-6D69-7196-947E-07FA211C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71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27E49-4BA7-77CB-64E0-2B3E84B8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71718-21EF-D520-38D8-FCE74CE71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CB499-D30F-DA1B-CE37-53073FAAD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0D286-4D01-4ACD-82C2-DD21329A1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0B86F-6D66-B10F-073D-B5CA06BF8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7D4BF-C415-2643-772E-6285A9B74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5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4E716-5120-5FBD-4F33-605381CDC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D04A37-7335-0A1E-7FF7-D2C1A78C55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C96AA-FDB5-970B-DDC3-7A75454BB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266D9-F987-3B13-2232-4E50CB7EC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4D4ED-CFC6-727A-3B24-5A7E2F1A4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5CF85-49CE-FADD-E230-0DBCF8A1B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47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894C-2963-8884-7AA4-C75A98806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30EC2-1A62-D28D-4D94-6B54746737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691E9-1720-A257-6080-8CDA73A33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DF23E-C88D-A5B2-7665-0B0F400DC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73FA6-C433-2CAF-CDA8-B94652C31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17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057599-54A7-F334-83E2-D2361AB47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36060-736A-8A4D-7F7C-119A121B6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9DA4E-06A4-E76A-A5D6-B7AF7C0A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841E-A757-C136-9492-6810EC52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BFBB4-6F36-E99A-39FB-D81966CC9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42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9ADB08-8225-671F-7217-89F4F025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49907-577B-4380-3642-D9505BEBA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4604D-653E-C449-14F0-747B51EBA8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268B6-3A91-4437-A46A-0A98B0F531E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13262-7038-23F7-81C3-D19F2451C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C7ED2-CA45-EA1E-FE90-5378487EE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055C2-D542-4B4F-9596-1BC45D85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82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AB1E9FA5-9BA3-317B-AE40-9D4BA073B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falling leaf" descr="Logo, icon&#10;&#10;Description automatically generated">
            <a:extLst>
              <a:ext uri="{FF2B5EF4-FFF2-40B4-BE49-F238E27FC236}">
                <a16:creationId xmlns:a16="http://schemas.microsoft.com/office/drawing/2014/main" id="{425FBE7C-E7DA-B412-02EF-DBAE97FFDE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983" y="2831051"/>
            <a:ext cx="866373" cy="1393730"/>
          </a:xfrm>
          <a:prstGeom prst="rect">
            <a:avLst/>
          </a:prstGeom>
          <a:effectLst/>
        </p:spPr>
      </p:pic>
      <p:pic>
        <p:nvPicPr>
          <p:cNvPr id="2" name="walkin robin" descr="Logo, icon&#10;&#10;Description automatically generated">
            <a:extLst>
              <a:ext uri="{FF2B5EF4-FFF2-40B4-BE49-F238E27FC236}">
                <a16:creationId xmlns:a16="http://schemas.microsoft.com/office/drawing/2014/main" id="{CD999A04-61A6-9540-8D8D-D8C5B44F2F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49" y="5722987"/>
            <a:ext cx="1234449" cy="1065857"/>
          </a:xfrm>
          <a:prstGeom prst="rect">
            <a:avLst/>
          </a:prstGeom>
        </p:spPr>
      </p:pic>
      <p:grpSp>
        <p:nvGrpSpPr>
          <p:cNvPr id="8" name="Robin with leaf">
            <a:extLst>
              <a:ext uri="{FF2B5EF4-FFF2-40B4-BE49-F238E27FC236}">
                <a16:creationId xmlns:a16="http://schemas.microsoft.com/office/drawing/2014/main" id="{A23DCB02-7234-AEBF-1FB5-0F6066DF7016}"/>
              </a:ext>
            </a:extLst>
          </p:cNvPr>
          <p:cNvGrpSpPr/>
          <p:nvPr/>
        </p:nvGrpSpPr>
        <p:grpSpPr>
          <a:xfrm>
            <a:off x="4799105" y="4587973"/>
            <a:ext cx="1667635" cy="1667942"/>
            <a:chOff x="4799105" y="4587973"/>
            <a:chExt cx="1667635" cy="1667942"/>
          </a:xfrm>
        </p:grpSpPr>
        <p:pic>
          <p:nvPicPr>
            <p:cNvPr id="3" name="Flying robin" descr="Icon&#10;&#10;Description automatically generated">
              <a:extLst>
                <a:ext uri="{FF2B5EF4-FFF2-40B4-BE49-F238E27FC236}">
                  <a16:creationId xmlns:a16="http://schemas.microsoft.com/office/drawing/2014/main" id="{9FD03AB1-B411-72B5-2ED8-7C031F2DE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9105" y="5190058"/>
              <a:ext cx="1234449" cy="1065857"/>
            </a:xfrm>
            <a:prstGeom prst="rect">
              <a:avLst/>
            </a:prstGeom>
          </p:spPr>
        </p:pic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:a16="http://schemas.microsoft.com/office/drawing/2014/main" id="{6BA51253-70EC-B215-AFDC-4975FA3B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72574">
              <a:off x="5600367" y="4587973"/>
              <a:ext cx="866373" cy="1393730"/>
            </a:xfrm>
            <a:prstGeom prst="rect">
              <a:avLst/>
            </a:prstGeom>
            <a:effectLst/>
          </p:spPr>
        </p:pic>
      </p:grpSp>
      <p:grpSp>
        <p:nvGrpSpPr>
          <p:cNvPr id="7" name="Message Banner">
            <a:extLst>
              <a:ext uri="{FF2B5EF4-FFF2-40B4-BE49-F238E27FC236}">
                <a16:creationId xmlns:a16="http://schemas.microsoft.com/office/drawing/2014/main" id="{3B3D4978-7994-7973-AF49-5D89EEB558E0}"/>
              </a:ext>
            </a:extLst>
          </p:cNvPr>
          <p:cNvGrpSpPr/>
          <p:nvPr/>
        </p:nvGrpSpPr>
        <p:grpSpPr>
          <a:xfrm>
            <a:off x="4228083" y="0"/>
            <a:ext cx="3735833" cy="1396015"/>
            <a:chOff x="4228083" y="0"/>
            <a:chExt cx="3735833" cy="13960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358AB11-9A07-8F09-318A-936FA63195FE}"/>
                </a:ext>
              </a:extLst>
            </p:cNvPr>
            <p:cNvSpPr/>
            <p:nvPr/>
          </p:nvSpPr>
          <p:spPr>
            <a:xfrm>
              <a:off x="4228083" y="614780"/>
              <a:ext cx="3735833" cy="781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A30000"/>
                  </a:solidFill>
                </a:rPr>
                <a:t>Click on the decorations to knock them down for the robin!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BEC1DF3-763A-7B52-399E-9ED45E6E0978}"/>
                </a:ext>
              </a:extLst>
            </p:cNvPr>
            <p:cNvGrpSpPr/>
            <p:nvPr/>
          </p:nvGrpSpPr>
          <p:grpSpPr>
            <a:xfrm>
              <a:off x="4544339" y="0"/>
              <a:ext cx="3103320" cy="702447"/>
              <a:chOff x="4811696" y="0"/>
              <a:chExt cx="3103320" cy="702447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2CFAE6D-A927-FAC8-9E58-B16CF175AE73}"/>
                  </a:ext>
                </a:extLst>
              </p:cNvPr>
              <p:cNvCxnSpPr/>
              <p:nvPr/>
            </p:nvCxnSpPr>
            <p:spPr>
              <a:xfrm flipV="1">
                <a:off x="4882718" y="0"/>
                <a:ext cx="0" cy="594804"/>
              </a:xfrm>
              <a:prstGeom prst="line">
                <a:avLst/>
              </a:prstGeom>
              <a:ln w="38100">
                <a:solidFill>
                  <a:srgbClr val="A3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BFA724E3-CF59-D70C-531A-C4F716BC6ADF}"/>
                  </a:ext>
                </a:extLst>
              </p:cNvPr>
              <p:cNvSpPr/>
              <p:nvPr/>
            </p:nvSpPr>
            <p:spPr>
              <a:xfrm>
                <a:off x="4811696" y="560404"/>
                <a:ext cx="142043" cy="142043"/>
              </a:xfrm>
              <a:prstGeom prst="ellipse">
                <a:avLst/>
              </a:prstGeom>
              <a:solidFill>
                <a:srgbClr val="A3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D9CEA3E-4E1B-7ED4-1620-D6ECFDBEE36A}"/>
                  </a:ext>
                </a:extLst>
              </p:cNvPr>
              <p:cNvCxnSpPr/>
              <p:nvPr/>
            </p:nvCxnSpPr>
            <p:spPr>
              <a:xfrm flipV="1">
                <a:off x="7843995" y="0"/>
                <a:ext cx="0" cy="594804"/>
              </a:xfrm>
              <a:prstGeom prst="line">
                <a:avLst/>
              </a:prstGeom>
              <a:ln w="38100">
                <a:solidFill>
                  <a:srgbClr val="A3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4E382780-6024-14B2-1FBE-757C0D3E91F1}"/>
                  </a:ext>
                </a:extLst>
              </p:cNvPr>
              <p:cNvSpPr/>
              <p:nvPr/>
            </p:nvSpPr>
            <p:spPr>
              <a:xfrm>
                <a:off x="7772973" y="560404"/>
                <a:ext cx="142043" cy="142043"/>
              </a:xfrm>
              <a:prstGeom prst="ellipse">
                <a:avLst/>
              </a:prstGeom>
              <a:solidFill>
                <a:srgbClr val="A3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B346996-A7B8-162F-D79A-C2B43255FE56}"/>
              </a:ext>
            </a:extLst>
          </p:cNvPr>
          <p:cNvSpPr/>
          <p:nvPr/>
        </p:nvSpPr>
        <p:spPr>
          <a:xfrm>
            <a:off x="9786316" y="880024"/>
            <a:ext cx="1587843" cy="107679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Quick! Click to follow them!</a:t>
            </a:r>
          </a:p>
        </p:txBody>
      </p:sp>
      <p:pic>
        <p:nvPicPr>
          <p:cNvPr id="16" name="card music long">
            <a:hlinkClick r:id="" action="ppaction://media"/>
            <a:extLst>
              <a:ext uri="{FF2B5EF4-FFF2-40B4-BE49-F238E27FC236}">
                <a16:creationId xmlns:a16="http://schemas.microsoft.com/office/drawing/2014/main" id="{1617F0C2-CE0E-63C0-C47E-8A5A296EF1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92799" y="-14350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0.03472 L 0 -3.7037E-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40000" decel="4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-0.03855 0.08635 L -0.06368 0.11389 L -0.06706 0.12014 L -0.08698 0.13797 L -0.12396 0.14213 L -0.16381 0.14422 L -0.20391 0.13056 L -0.19727 0.15926 L -0.17618 0.20672 L -0.14558 0.2595 L -0.10404 0.30996 L -0.09831 0.31204 L -0.05625 0.33959 L -0.04831 0.34375 L 0.00182 0.34931 " pathEditMode="relative" rAng="0" ptsTypes="AAAAAAAAAAAAAAAA">
                                      <p:cBhvr>
                                        <p:cTn id="3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4" y="1745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000000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800000">
                                      <p:cBhvr>
                                        <p:cTn id="4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animRot by="-3600000">
                                      <p:cBhvr>
                                        <p:cTn id="4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0" presetClass="path" presetSubtype="0" accel="25000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48148E-6 L 0.00481 -0.02408 L 0.01367 -0.06019 L 0.022 -0.07662 L 0.03085 -0.08009 L 0.0375 -0.08009 L 0.04908 -0.05671 L 0.05794 -0.01621 L 0.06237 0.00185 L 0.06575 0.0037 L 0.07239 -0.01875 L 0.07786 -0.05116 L 0.08671 -0.07477 L 0.09505 -0.07755 L 0.10052 -0.07384 L 0.10729 -0.05046 L 0.11276 -0.0169 L 0.11653 0.00486 L 0.12265 -0.00347 L 0.12708 -0.03148 L 0.13268 -0.06667 L 0.13932 -0.09468 L 0.14856 -0.11991 L 0.15416 -0.12708 L 0.16197 -0.11991 L 0.16692 -0.09097 L 0.16966 -0.06389 L 0.17135 -0.05046 L 0.17513 -0.04954 L 0.1802 -0.07292 L 0.18411 -0.0963 L 0.18958 -0.13796 L 0.19726 -0.1625 L 0.20677 -0.17222 L 0.21783 -0.16134 L 0.2233 -0.10093 L 0.22721 -0.09375 L 0.23606 -0.10371 L 0.24492 -0.1625 L 0.2526 -0.18056 L 0.26263 -0.17222 L 0.26809 -0.13889 L 0.27135 -0.10371 L 0.27591 -0.10371 L 0.2875 -0.13889 L 0.29349 -0.18056 L 0.30572 -0.18658 L 0.31523 -0.17871 L 0.3207 -0.14144 L 0.32565 -0.10718 L 0.32786 -0.08125 L 0.3345 -0.08125 L 0.34114 -0.11621 L 0.34609 -0.15417 L 0.35325 -0.17222 L 0.36224 -0.17222 L 0.3694 -0.15509 L 0.37382 -0.12708 L 0.37656 -0.10278 L 0.37877 -0.07824 " pathEditMode="relative" rAng="0" ptsTypes="AAAAAAAAAAAAAAAAAAAAAAAAAAAAAAAAAAAAAAAAAAAAAAAAAAAAAAAAAAAA">
                                      <p:cBhvr>
                                        <p:cTn id="54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45" y="-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75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750"/>
                            </p:stCondLst>
                            <p:childTnLst>
                              <p:par>
                                <p:cTn id="66" presetID="0" presetClass="pat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0.05391 -0.02014 L 0.09388 -0.0294 L 0.13646 -0.06458 L 0.16888 -0.09028 L 0.20937 -0.13333 L 0.24583 -0.16829 L 0.27891 -0.21528 L 0.30612 -0.27245 L 0.32083 -0.30995 L 0.34661 -0.36111 L 0.37695 -0.42083 L 0.38164 -0.42778 L 0.40195 -0.46181 L 0.43516 -0.50278 L 0.47435 -0.52824 L 0.48047 -0.53195 L 0.52031 -0.56574 L 0.52708 -0.57153 L 0.56693 -0.59954 L 0.57226 -0.6044 L 0.61562 -0.62546 L 0.63125 -0.63449 " pathEditMode="relative" rAng="0" ptsTypes="AAAAAAAAAAAAAAAAAAAAAAA">
                                      <p:cBhvr>
                                        <p:cTn id="67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63" y="-3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7">
                <p:cTn id="72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9E327894-4DBE-7D36-6998-749BB746C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Hat" descr="Logo&#10;&#10;Description automatically generated">
            <a:extLst>
              <a:ext uri="{FF2B5EF4-FFF2-40B4-BE49-F238E27FC236}">
                <a16:creationId xmlns:a16="http://schemas.microsoft.com/office/drawing/2014/main" id="{BCD54FCB-A20A-2D53-3817-CCA03718D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59" y="2285244"/>
            <a:ext cx="1358393" cy="851059"/>
          </a:xfrm>
          <a:prstGeom prst="rect">
            <a:avLst/>
          </a:prstGeom>
        </p:spPr>
      </p:pic>
      <p:pic>
        <p:nvPicPr>
          <p:cNvPr id="14" name="stood robin" descr="Logo, icon&#10;&#10;Description automatically generated">
            <a:extLst>
              <a:ext uri="{FF2B5EF4-FFF2-40B4-BE49-F238E27FC236}">
                <a16:creationId xmlns:a16="http://schemas.microsoft.com/office/drawing/2014/main" id="{EB17FF85-C919-0902-62D6-AB8A5A954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49" y="5722987"/>
            <a:ext cx="1234449" cy="1065857"/>
          </a:xfrm>
          <a:prstGeom prst="rect">
            <a:avLst/>
          </a:prstGeom>
        </p:spPr>
      </p:pic>
      <p:pic>
        <p:nvPicPr>
          <p:cNvPr id="15" name="Flying robin" descr="Icon&#10;&#10;Description automatically generated">
            <a:extLst>
              <a:ext uri="{FF2B5EF4-FFF2-40B4-BE49-F238E27FC236}">
                <a16:creationId xmlns:a16="http://schemas.microsoft.com/office/drawing/2014/main" id="{C05C31DB-53E8-77EB-B11A-A8F36EB9C1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48" y="5722987"/>
            <a:ext cx="1234449" cy="1065857"/>
          </a:xfrm>
          <a:prstGeom prst="rect">
            <a:avLst/>
          </a:prstGeom>
        </p:spPr>
      </p:pic>
      <p:grpSp>
        <p:nvGrpSpPr>
          <p:cNvPr id="21" name="robin and hat">
            <a:extLst>
              <a:ext uri="{FF2B5EF4-FFF2-40B4-BE49-F238E27FC236}">
                <a16:creationId xmlns:a16="http://schemas.microsoft.com/office/drawing/2014/main" id="{592E4D27-83B9-3498-FDB6-8B9DAAF6044E}"/>
              </a:ext>
            </a:extLst>
          </p:cNvPr>
          <p:cNvGrpSpPr/>
          <p:nvPr/>
        </p:nvGrpSpPr>
        <p:grpSpPr>
          <a:xfrm>
            <a:off x="8483316" y="2710773"/>
            <a:ext cx="1747615" cy="1625709"/>
            <a:chOff x="8483316" y="2710773"/>
            <a:chExt cx="1747615" cy="1625709"/>
          </a:xfrm>
        </p:grpSpPr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D7AD3EB9-67C9-A71D-F836-45F6152D5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3316" y="2710773"/>
              <a:ext cx="1234449" cy="1065857"/>
            </a:xfrm>
            <a:prstGeom prst="rect">
              <a:avLst/>
            </a:prstGeom>
          </p:spPr>
        </p:pic>
        <p:pic>
          <p:nvPicPr>
            <p:cNvPr id="17" name="Picture 16" descr="Logo&#10;&#10;Description automatically generated">
              <a:extLst>
                <a:ext uri="{FF2B5EF4-FFF2-40B4-BE49-F238E27FC236}">
                  <a16:creationId xmlns:a16="http://schemas.microsoft.com/office/drawing/2014/main" id="{5C70B9C6-1181-0D84-CB8C-B8FD87F76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>
              <a:off x="8872538" y="3485423"/>
              <a:ext cx="1358393" cy="851059"/>
            </a:xfrm>
            <a:prstGeom prst="rect">
              <a:avLst/>
            </a:prstGeom>
          </p:spPr>
        </p:pic>
      </p:grpSp>
      <p:sp>
        <p:nvSpPr>
          <p:cNvPr id="4" name="Arrow: Right 3">
            <a:extLst>
              <a:ext uri="{FF2B5EF4-FFF2-40B4-BE49-F238E27FC236}">
                <a16:creationId xmlns:a16="http://schemas.microsoft.com/office/drawing/2014/main" id="{86024830-011C-D58D-04BD-7FD8ADD13905}"/>
              </a:ext>
            </a:extLst>
          </p:cNvPr>
          <p:cNvSpPr/>
          <p:nvPr/>
        </p:nvSpPr>
        <p:spPr>
          <a:xfrm>
            <a:off x="9786316" y="880024"/>
            <a:ext cx="1587843" cy="107679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Click to try and catch up!</a:t>
            </a:r>
          </a:p>
        </p:txBody>
      </p:sp>
    </p:spTree>
    <p:extLst>
      <p:ext uri="{BB962C8B-B14F-4D97-AF65-F5344CB8AC3E}">
        <p14:creationId xmlns:p14="http://schemas.microsoft.com/office/powerpoint/2010/main" val="12639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0.02278 0.06204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3" y="310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700000">
                                      <p:cBhvr>
                                        <p:cTn id="3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78 0.06204 L 0.04713 0.175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564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4 -0.00047 L 0.00847 -0.04885 L 0.01563 -0.06273 L 0.02331 -0.07894 L 0.02787 -0.07894 L 0.03763 -0.05463 L 0.04219 -0.03635 L 0.04401 -0.00857 L 0.04662 -0.00857 L 0.05248 -0.01783 L 0.05638 -0.06736 L 0.06094 -0.08704 L 0.06862 -0.08797 L 0.07383 -0.07084 L 0.0862 -0.02593 L 0.0862 -0.00973 L 0.0862 -0.00394 " pathEditMode="relative" ptsTypes="AAAAAAAAAAAAAAAAA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0" presetClass="path" presetSubtype="0" accel="28571" decel="7142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2 -0.00394 L 0.11628 -0.01806 L 0.14766 -0.04329 L 0.16016 -0.07269 L 0.18659 -0.12223 L 0.20547 -0.17246 L 0.22175 -0.22153 L 0.25547 -0.28102 L 0.28399 -0.33935 L 0.32657 -0.39144 L 0.39102 -0.43125 L 0.4125 -0.45718 L 0.46433 -0.49213 L 0.51993 -0.50394 L 0.56433 -0.49861 L 0.61589 -0.4956 L 0.66042 -0.4706 L 0.68229 -0.43935 " pathEditMode="relative" rAng="0" ptsTypes="AAAAAAAAAAAAAAAAAA">
                                      <p:cBhvr>
                                        <p:cTn id="51" dur="3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05" y="-2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75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75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-4.44444E-6 L 0.02747 -0.02384 L 0.04713 -0.06319 L 0.0707 -0.12916 L 0.09674 -0.17916 L 0.1039 -0.18356 L 0.13607 -0.22754 L 0.17239 -0.24537 L 0.21732 -0.26736 L 0.30091 -0.27731 L 0.30794 -0.27731 L 0.35833 -0.27731 C 0.36679 -0.27916 0.36354 -0.27893 0.36784 -0.27893 L 0.38763 -0.2831 " pathEditMode="relative" rAng="0" ptsTypes="AAAAAAAAAAAAAA">
                                      <p:cBhvr>
                                        <p:cTn id="6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75" y="-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2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 object, flag&#10;&#10;Description automatically generated">
            <a:extLst>
              <a:ext uri="{FF2B5EF4-FFF2-40B4-BE49-F238E27FC236}">
                <a16:creationId xmlns:a16="http://schemas.microsoft.com/office/drawing/2014/main" id="{B2078705-21D5-3AF7-CDB4-AECFAD59B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Tinsel">
            <a:extLst>
              <a:ext uri="{FF2B5EF4-FFF2-40B4-BE49-F238E27FC236}">
                <a16:creationId xmlns:a16="http://schemas.microsoft.com/office/drawing/2014/main" id="{44A6A993-6715-68B3-DFF7-AF1317A597FB}"/>
              </a:ext>
            </a:extLst>
          </p:cNvPr>
          <p:cNvGrpSpPr/>
          <p:nvPr/>
        </p:nvGrpSpPr>
        <p:grpSpPr>
          <a:xfrm>
            <a:off x="6691830" y="889441"/>
            <a:ext cx="3667608" cy="1868024"/>
            <a:chOff x="6607164" y="838641"/>
            <a:chExt cx="3667608" cy="1868024"/>
          </a:xfrm>
        </p:grpSpPr>
        <p:pic>
          <p:nvPicPr>
            <p:cNvPr id="3" name="Picture 2" descr="A picture containing text, device, gauge&#10;&#10;Description automatically generated">
              <a:extLst>
                <a:ext uri="{FF2B5EF4-FFF2-40B4-BE49-F238E27FC236}">
                  <a16:creationId xmlns:a16="http://schemas.microsoft.com/office/drawing/2014/main" id="{4761BDEA-9439-6652-EF0B-D6349620D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986355">
              <a:off x="8807669" y="1239563"/>
              <a:ext cx="916807" cy="2017398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64E344B-8535-77E0-4697-DD819BD96E69}"/>
                </a:ext>
              </a:extLst>
            </p:cNvPr>
            <p:cNvSpPr>
              <a:spLocks/>
            </p:cNvSpPr>
            <p:nvPr/>
          </p:nvSpPr>
          <p:spPr>
            <a:xfrm rot="18512262">
              <a:off x="7100008" y="345797"/>
              <a:ext cx="916807" cy="19024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0" name="Robin" descr="Logo, icon&#10;&#10;Description automatically generated">
            <a:extLst>
              <a:ext uri="{FF2B5EF4-FFF2-40B4-BE49-F238E27FC236}">
                <a16:creationId xmlns:a16="http://schemas.microsoft.com/office/drawing/2014/main" id="{81F6EF0B-96FA-7F41-234A-54CEF7CE4C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49" y="5722987"/>
            <a:ext cx="1234449" cy="1065857"/>
          </a:xfrm>
          <a:prstGeom prst="rect">
            <a:avLst/>
          </a:prstGeom>
        </p:spPr>
      </p:pic>
      <p:grpSp>
        <p:nvGrpSpPr>
          <p:cNvPr id="15" name="Robin with tinsel">
            <a:extLst>
              <a:ext uri="{FF2B5EF4-FFF2-40B4-BE49-F238E27FC236}">
                <a16:creationId xmlns:a16="http://schemas.microsoft.com/office/drawing/2014/main" id="{50031965-F9CC-DAF1-0D64-5A3F33C4F163}"/>
              </a:ext>
            </a:extLst>
          </p:cNvPr>
          <p:cNvGrpSpPr/>
          <p:nvPr/>
        </p:nvGrpSpPr>
        <p:grpSpPr>
          <a:xfrm>
            <a:off x="5005268" y="4343888"/>
            <a:ext cx="1592456" cy="2017398"/>
            <a:chOff x="4774923" y="4505198"/>
            <a:chExt cx="1592456" cy="2017398"/>
          </a:xfrm>
        </p:grpSpPr>
        <p:pic>
          <p:nvPicPr>
            <p:cNvPr id="11" name="Flying robin" descr="Icon&#10;&#10;Description automatically generated">
              <a:extLst>
                <a:ext uri="{FF2B5EF4-FFF2-40B4-BE49-F238E27FC236}">
                  <a16:creationId xmlns:a16="http://schemas.microsoft.com/office/drawing/2014/main" id="{1FB46880-6BD1-462B-2D1F-59CEA41A9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4923" y="5276685"/>
              <a:ext cx="1234449" cy="1065857"/>
            </a:xfrm>
            <a:prstGeom prst="rect">
              <a:avLst/>
            </a:prstGeom>
          </p:spPr>
        </p:pic>
        <p:pic>
          <p:nvPicPr>
            <p:cNvPr id="13" name="Picture 12" descr="A picture containing text, device, gauge&#10;&#10;Description automatically generated">
              <a:extLst>
                <a:ext uri="{FF2B5EF4-FFF2-40B4-BE49-F238E27FC236}">
                  <a16:creationId xmlns:a16="http://schemas.microsoft.com/office/drawing/2014/main" id="{0B5E5451-1A8D-7BBC-E6D0-4D316916E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66458">
              <a:off x="5450572" y="4505198"/>
              <a:ext cx="916807" cy="2017398"/>
            </a:xfrm>
            <a:prstGeom prst="rect">
              <a:avLst/>
            </a:prstGeom>
          </p:spPr>
        </p:pic>
      </p:grpSp>
      <p:sp>
        <p:nvSpPr>
          <p:cNvPr id="5" name="Arrow: Right 4">
            <a:extLst>
              <a:ext uri="{FF2B5EF4-FFF2-40B4-BE49-F238E27FC236}">
                <a16:creationId xmlns:a16="http://schemas.microsoft.com/office/drawing/2014/main" id="{8524DC16-C2EB-91D1-F36A-A140004D485B}"/>
              </a:ext>
            </a:extLst>
          </p:cNvPr>
          <p:cNvSpPr/>
          <p:nvPr/>
        </p:nvSpPr>
        <p:spPr>
          <a:xfrm>
            <a:off x="9786316" y="880024"/>
            <a:ext cx="1587843" cy="107679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Almost there, one more click!</a:t>
            </a:r>
          </a:p>
        </p:txBody>
      </p:sp>
    </p:spTree>
    <p:extLst>
      <p:ext uri="{BB962C8B-B14F-4D97-AF65-F5344CB8AC3E}">
        <p14:creationId xmlns:p14="http://schemas.microsoft.com/office/powerpoint/2010/main" val="244996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300000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3000000">
                                      <p:cBhvr>
                                        <p:cTn id="3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1.25E-6 -7.40741E-7 L -0.04167 0.6305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3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00"/>
                            </p:stCondLst>
                            <p:childTnLst>
                              <p:par>
                                <p:cTn id="39" presetID="0" presetClass="path" presetSubtype="0" accel="25000" decel="25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-5.29091E-17 L 0.00924 -0.02569 L 0.02187 -0.06505 L 0.03333 -0.09352 L 0.04271 -0.10185 L 0.04674 -0.09722 L 0.05599 -0.0713 L 0.06068 -0.03565 L 0.06393 0.01111 L 0.0707 0.01111 L 0.08008 -0.03079 L 0.08281 -0.07361 L 0.0888 -0.10671 L 0.10013 -0.11042 L 0.10807 -0.09722 L 0.11549 -0.0662 L 0.11953 -0.02477 L 0.12422 -0.0037 L 0.12617 0.00972 L 0.13555 0.0037 L 0.14154 -0.02222 L 0.14766 -0.07361 L 0.15169 -0.10671 L 0.15833 -0.11412 L 0.17174 -0.11412 L 0.17838 -0.09931 L 0.18112 -0.0662 L 0.18906 -0.02361 L 0.19518 0.00231 L 0.20039 0.00486 L 0.21237 -0.02106 L 0.21445 -0.06042 L 0.21575 -0.09352 L 0.22109 -0.10926 L 0.22708 -0.11782 L 0.2345 -0.11296 L 0.24453 -0.09815 L 0.24987 -0.0662 L 0.25716 -0.03819 L 0.26055 -0.02361 L 0.27266 -0.02569 L 0.27799 -0.05532 L 0.2832 -0.08102 L 0.28659 -0.1081 L 0.29062 -0.14491 L 0.29726 -0.15833 L 0.31211 -0.15833 L 0.32344 -0.13866 L 0.32812 -0.11551 L 0.33281 -0.09468 L 0.33685 -0.07616 L 0.34141 -0.075 L 0.34948 -0.08727 L 0.3582 -0.13981 L 0.36354 -0.15972 L 0.36953 -0.16921 L 0.37956 -0.15347 L 0.38763 -0.12292 L 0.3944 -0.08356 " pathEditMode="relative" rAng="0" ptsTypes="AAAAAAAAAAAAAAAAAAAAAAAAAAAAAAAAAAAAAAAAAAAAAAAAAAAAAAAAAAA">
                                      <p:cBhvr>
                                        <p:cTn id="40" dur="3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14" y="-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9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400"/>
                            </p:stCondLst>
                            <p:childTnLst>
                              <p:par>
                                <p:cTn id="52" presetID="0" presetClass="path" presetSubtype="0" accel="4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04167E-6 -4.07407E-6 L 0.04623 -0.01088 L 0.09245 -0.03125 L 0.12552 -0.05532 L 0.15599 -0.0875 L 0.18359 -0.13402 L 0.20638 -0.19259 L 0.24362 -0.28588 L 0.26029 -0.34305 L 0.26367 -0.35509 L 0.28646 -0.42083 L 0.31068 -0.48402 L 0.35078 -0.56064 L 0.38802 -0.6074 L 0.43294 -0.66342 L 0.47917 -0.70416 C 0.48555 -0.71088 0.48255 -0.70902 0.4875 -0.71134 L 0.61745 -0.81736 " pathEditMode="relative" rAng="0" ptsTypes="AAAAAAAAAAAAAAAAAA">
                                      <p:cBhvr>
                                        <p:cTn id="5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72" y="-4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6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3011566-D668-AC70-053F-07970127C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756452-4265-85B6-FB2C-B0D062B75526}"/>
              </a:ext>
            </a:extLst>
          </p:cNvPr>
          <p:cNvSpPr txBox="1"/>
          <p:nvPr/>
        </p:nvSpPr>
        <p:spPr>
          <a:xfrm>
            <a:off x="2418905" y="1079861"/>
            <a:ext cx="718874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A30000"/>
                </a:solidFill>
              </a:rPr>
              <a:t>Happy Holidays!</a:t>
            </a:r>
            <a:endParaRPr lang="en-GB" sz="1400" dirty="0">
              <a:solidFill>
                <a:srgbClr val="A30000"/>
              </a:solidFill>
            </a:endParaRPr>
          </a:p>
          <a:p>
            <a:pPr algn="ctr">
              <a:spcBef>
                <a:spcPts val="1000"/>
              </a:spcBef>
            </a:pPr>
            <a:r>
              <a:rPr lang="en-GB" sz="2000" dirty="0">
                <a:solidFill>
                  <a:srgbClr val="A30000"/>
                </a:solidFill>
              </a:rPr>
              <a:t>It’s about the personal touch</a:t>
            </a:r>
          </a:p>
        </p:txBody>
      </p:sp>
      <p:grpSp>
        <p:nvGrpSpPr>
          <p:cNvPr id="2" name="Robin with tinsel">
            <a:extLst>
              <a:ext uri="{FF2B5EF4-FFF2-40B4-BE49-F238E27FC236}">
                <a16:creationId xmlns:a16="http://schemas.microsoft.com/office/drawing/2014/main" id="{0D88019E-B2BD-2BB0-BBBC-14CEB678268F}"/>
              </a:ext>
            </a:extLst>
          </p:cNvPr>
          <p:cNvGrpSpPr/>
          <p:nvPr/>
        </p:nvGrpSpPr>
        <p:grpSpPr>
          <a:xfrm>
            <a:off x="4957800" y="2418256"/>
            <a:ext cx="2723155" cy="3449824"/>
            <a:chOff x="4774924" y="4505198"/>
            <a:chExt cx="1592455" cy="2017398"/>
          </a:xfrm>
        </p:grpSpPr>
        <p:pic>
          <p:nvPicPr>
            <p:cNvPr id="3" name="Flying robin" descr="Icon&#10;&#10;Description automatically generated">
              <a:extLst>
                <a:ext uri="{FF2B5EF4-FFF2-40B4-BE49-F238E27FC236}">
                  <a16:creationId xmlns:a16="http://schemas.microsoft.com/office/drawing/2014/main" id="{DFDA5748-082D-2C93-5DB2-1D6ACB51C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4924" y="5276685"/>
              <a:ext cx="1234449" cy="1065857"/>
            </a:xfrm>
            <a:prstGeom prst="rect">
              <a:avLst/>
            </a:prstGeom>
          </p:spPr>
        </p:pic>
        <p:pic>
          <p:nvPicPr>
            <p:cNvPr id="5" name="Picture 4" descr="A picture containing text, device, gauge&#10;&#10;Description automatically generated">
              <a:extLst>
                <a:ext uri="{FF2B5EF4-FFF2-40B4-BE49-F238E27FC236}">
                  <a16:creationId xmlns:a16="http://schemas.microsoft.com/office/drawing/2014/main" id="{17AEBFEE-A618-DF8C-9E43-2EB7BA3AC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66458">
              <a:off x="5450572" y="4505198"/>
              <a:ext cx="916807" cy="2017398"/>
            </a:xfrm>
            <a:prstGeom prst="rect">
              <a:avLst/>
            </a:prstGeom>
          </p:spPr>
        </p:pic>
      </p:grpSp>
      <p:pic>
        <p:nvPicPr>
          <p:cNvPr id="7" name="Robin" descr="Logo, icon&#10;&#10;Description automatically generated">
            <a:extLst>
              <a:ext uri="{FF2B5EF4-FFF2-40B4-BE49-F238E27FC236}">
                <a16:creationId xmlns:a16="http://schemas.microsoft.com/office/drawing/2014/main" id="{32337A04-9D03-2627-4D35-79515421A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800" y="3707541"/>
            <a:ext cx="2110952" cy="1822653"/>
          </a:xfrm>
          <a:prstGeom prst="rect">
            <a:avLst/>
          </a:prstGeom>
        </p:spPr>
      </p:pic>
      <p:pic>
        <p:nvPicPr>
          <p:cNvPr id="10" name="Celebration robin" descr="Logo, icon&#10;&#10;Description automatically generated">
            <a:extLst>
              <a:ext uri="{FF2B5EF4-FFF2-40B4-BE49-F238E27FC236}">
                <a16:creationId xmlns:a16="http://schemas.microsoft.com/office/drawing/2014/main" id="{012360D0-798A-B443-37F9-EB5E7DCFCD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94" y="3424675"/>
            <a:ext cx="2110952" cy="18226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BB3FFE-9BD8-B8A2-23F2-E8F1795AD30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7522" y="4774424"/>
            <a:ext cx="2016364" cy="483008"/>
          </a:xfrm>
          <a:prstGeom prst="rect">
            <a:avLst/>
          </a:prstGeom>
        </p:spPr>
      </p:pic>
      <p:pic>
        <p:nvPicPr>
          <p:cNvPr id="4" name="Tinsel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24E235EE-88B4-55A7-21C5-4690974ADF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04871">
            <a:off x="8326072" y="3046446"/>
            <a:ext cx="1727401" cy="3801080"/>
          </a:xfrm>
          <a:prstGeom prst="rect">
            <a:avLst/>
          </a:prstGeom>
          <a:effectLst>
            <a:glow rad="127000">
              <a:srgbClr val="FFFF00">
                <a:alpha val="33000"/>
              </a:srgbClr>
            </a:glow>
          </a:effectLst>
        </p:spPr>
      </p:pic>
      <p:pic>
        <p:nvPicPr>
          <p:cNvPr id="8" name="Tinsel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899CC015-A8D0-ABC3-4CC3-9D5CC12AC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04871">
            <a:off x="8326073" y="3051620"/>
            <a:ext cx="1727401" cy="380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7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5714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0.0168 -0.1 L 0.03047 -0.13218 L 0.04492 -0.1338 L 0.05182 -0.12663 L 0.07812 -0.07153 L 0.0901 -0.00926 L 0.09544 0.00833 L 0.10469 4.81481E-6 L 0.10911 -0.047 L 0.1125 -0.13033 L 0.13203 -0.18496 L 0.1457 -0.21528 L 0.17305 -0.23959 L 0.1918 -0.24121 L 0.22252 -0.20764 L 0.22851 -0.1926 L 0.23802 -0.15857 L 0.24036 -0.13936 L 0.24739 -0.08102 L 0.25781 -0.03959 " pathEditMode="relative" rAng="0" ptsTypes="AAAAAAAAAAAAAAAAAAA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1" y="-1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75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50"/>
                            </p:stCondLst>
                            <p:childTnLst>
                              <p:par>
                                <p:cTn id="45" presetID="0" presetClass="path" presetSubtype="0" repeatCount="10000" accel="13333" decel="13333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00378 -0.07315 L -1.25E-6 4.07407E-6 Z " pathEditMode="relative" rAng="0" ptsTypes="AAA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-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Widescreen</PresentationFormat>
  <Paragraphs>7</Paragraphs>
  <Slides>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Nathan Halford</cp:lastModifiedBy>
  <cp:revision>2</cp:revision>
  <dcterms:created xsi:type="dcterms:W3CDTF">2022-11-29T12:12:04Z</dcterms:created>
  <dcterms:modified xsi:type="dcterms:W3CDTF">2022-12-07T15:00:59Z</dcterms:modified>
</cp:coreProperties>
</file>