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5" r:id="rId8"/>
    <p:sldId id="266" r:id="rId9"/>
    <p:sldId id="267" r:id="rId10"/>
    <p:sldId id="268" r:id="rId11"/>
    <p:sldId id="276" r:id="rId12"/>
    <p:sldId id="270" r:id="rId13"/>
    <p:sldId id="277" r:id="rId14"/>
    <p:sldId id="2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2FF"/>
    <a:srgbClr val="C4E1FF"/>
    <a:srgbClr val="9FCFFF"/>
    <a:srgbClr val="E474AC"/>
    <a:srgbClr val="3C5591"/>
    <a:srgbClr val="0D3162"/>
    <a:srgbClr val="231E3B"/>
    <a:srgbClr val="4690B8"/>
    <a:srgbClr val="EFF7FF"/>
    <a:srgbClr val="C5D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25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5CF5-7005-CFEC-40A4-59B5BDB37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7449C9-FF2E-E741-56FA-A67373102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F9334-B343-CB25-DB6B-F02CBC119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D0B4B-11CF-9397-FCB5-F0FB65E8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B13D4-5AD4-DF5E-A802-DDA4B0BF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200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DC54C-8759-F1D0-9E75-7EA8E0F67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C9397-3BFA-5FEA-D546-5C8DA0567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8ED25-C791-A8FB-7C67-7B60FC901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2F4E3-28D1-4214-82B2-2562DB0F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7A3A0-FECA-5569-1C17-E951EAEDF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16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9512C-5685-C846-42BF-CBC26A8A1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87FB9-5955-7F99-84A1-80A0EECB0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B645B-BFC7-AF18-0B3D-EAF40038D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26DE5-5F47-DC5C-52FB-1C69720A6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519D5-2980-1BFA-B873-8460931D5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85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3F59-1FDF-2E8F-E1AC-CA3B25315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5E481-E353-A969-DCF8-237A1AD4F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01890-F641-C4E5-2BDF-D4982C4A7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6BA61D-8932-3026-2260-218F8A076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89AB2-F91A-9E99-C0D1-8D890464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5DD34-E4AD-456E-C004-4772FC75E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67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19D17-4BF6-105A-B37B-FD1D269EC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DF5CB-EF6A-6C8D-0198-09EA5E8A0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0CB53-E4B0-DCB5-C982-2BE1A09DE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7D636C-DD56-194D-7E36-D0B015274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B19F15-108A-ED1F-C143-C206FFDB4A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AD009C-30ED-CE4B-E400-AF2B3D0C8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E13625-B889-3766-6B0E-D7C4E70A3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12AA7B-28C6-3C4F-4D4F-48DFB6C50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99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A21C7-6A20-4C9D-E628-83B5BD969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C0CBD-1441-4203-F5A7-97EB55CF4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382853-407F-5EF9-F689-D9389591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8A9B7C-7A50-EE47-43CB-5F4EE1ABF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265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6CC6D7-7F40-A53E-AD40-EE14F77D2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E80F04-AE67-778A-9D90-060175BFF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AA15B-D74E-62A9-DFBA-5C29D5DFE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45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ABF2-B9D2-A5D8-4BF8-06FD8863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2E7C9-67D3-D256-0176-B498A0CFD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77A47-21DA-A991-08E3-D25268E48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0F6E3-FC9E-F948-26D0-315D14001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0E6603-A94E-1882-B3BA-2846F8D9B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9A981-98CC-A230-DB23-349165027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62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65229-4094-41C6-9A6C-D5138428D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1C6B96-6318-A7CA-3840-3DCF495BE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1BDE9-D5B8-22C5-6D97-BA93721B1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A2F163-BCE4-817D-FD8C-D4533BE5F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CA9E8-5CCD-6808-25B6-888876D9A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F3A6E-E715-2B1B-46BA-CD30025C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74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BE54C-C515-2D9D-7D5F-C516ABA9A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F64F7E-24D7-E289-85B2-9426BC316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5CBD3-020C-E86C-D1A0-7B1516CA8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40246-F19F-C223-B95E-4E823C5B6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A4A9A-C7CC-81A6-AC74-2B809D52F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326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B2D267-8530-E43F-8682-DB5B44D6F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AC286-C01D-AB31-F230-EBB505537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05395-16FB-BBC9-29BD-8D3FD419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BF7BA-1D49-F014-ECF5-9B1C298D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0404C-42BC-0C59-C65E-740944ECC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25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2329E5-656B-8C5B-790B-58D387147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D944E-ACA0-C76A-C13D-5F60D2441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5FDF0-5844-DE64-D60C-4BB978EAA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2FC42-F6D2-4AE2-9689-66EDD9BC0EA7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7CEF7-6AEF-1D92-A2EA-F96886D24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FD9BF-51F8-941F-23A1-E7E5279E3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0470A-D77B-4B1F-BAE7-AC68B8454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9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sv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9" Type="http://schemas.openxmlformats.org/officeDocument/2006/relationships/image" Target="../media/image43.svg"/><Relationship Id="rId21" Type="http://schemas.openxmlformats.org/officeDocument/2006/relationships/image" Target="../media/image25.svg"/><Relationship Id="rId34" Type="http://schemas.openxmlformats.org/officeDocument/2006/relationships/image" Target="../media/image38.png"/><Relationship Id="rId42" Type="http://schemas.openxmlformats.org/officeDocument/2006/relationships/image" Target="../media/image46.png"/><Relationship Id="rId47" Type="http://schemas.openxmlformats.org/officeDocument/2006/relationships/image" Target="../media/image51.svg"/><Relationship Id="rId50" Type="http://schemas.openxmlformats.org/officeDocument/2006/relationships/image" Target="../media/image54.png"/><Relationship Id="rId55" Type="http://schemas.openxmlformats.org/officeDocument/2006/relationships/image" Target="../media/image59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6" Type="http://schemas.openxmlformats.org/officeDocument/2006/relationships/image" Target="../media/image20.png"/><Relationship Id="rId29" Type="http://schemas.openxmlformats.org/officeDocument/2006/relationships/image" Target="../media/image33.svg"/><Relationship Id="rId11" Type="http://schemas.openxmlformats.org/officeDocument/2006/relationships/image" Target="../media/image6.sv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svg"/><Relationship Id="rId40" Type="http://schemas.openxmlformats.org/officeDocument/2006/relationships/image" Target="../media/image44.png"/><Relationship Id="rId45" Type="http://schemas.openxmlformats.org/officeDocument/2006/relationships/image" Target="../media/image49.svg"/><Relationship Id="rId53" Type="http://schemas.openxmlformats.org/officeDocument/2006/relationships/image" Target="../media/image57.svg"/><Relationship Id="rId5" Type="http://schemas.openxmlformats.org/officeDocument/2006/relationships/image" Target="../media/image13.svg"/><Relationship Id="rId10" Type="http://schemas.openxmlformats.org/officeDocument/2006/relationships/image" Target="../media/image5.png"/><Relationship Id="rId19" Type="http://schemas.openxmlformats.org/officeDocument/2006/relationships/image" Target="../media/image23.svg"/><Relationship Id="rId31" Type="http://schemas.openxmlformats.org/officeDocument/2006/relationships/image" Target="../media/image35.svg"/><Relationship Id="rId44" Type="http://schemas.openxmlformats.org/officeDocument/2006/relationships/image" Target="../media/image48.png"/><Relationship Id="rId52" Type="http://schemas.openxmlformats.org/officeDocument/2006/relationships/image" Target="../media/image56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svg"/><Relationship Id="rId30" Type="http://schemas.openxmlformats.org/officeDocument/2006/relationships/image" Target="../media/image34.png"/><Relationship Id="rId35" Type="http://schemas.openxmlformats.org/officeDocument/2006/relationships/image" Target="../media/image39.svg"/><Relationship Id="rId43" Type="http://schemas.openxmlformats.org/officeDocument/2006/relationships/image" Target="../media/image47.svg"/><Relationship Id="rId48" Type="http://schemas.openxmlformats.org/officeDocument/2006/relationships/image" Target="../media/image52.png"/><Relationship Id="rId8" Type="http://schemas.openxmlformats.org/officeDocument/2006/relationships/image" Target="../media/image16.png"/><Relationship Id="rId51" Type="http://schemas.openxmlformats.org/officeDocument/2006/relationships/image" Target="../media/image55.svg"/><Relationship Id="rId3" Type="http://schemas.openxmlformats.org/officeDocument/2006/relationships/image" Target="../media/image10.svg"/><Relationship Id="rId12" Type="http://schemas.openxmlformats.org/officeDocument/2006/relationships/image" Target="../media/image7.png"/><Relationship Id="rId17" Type="http://schemas.openxmlformats.org/officeDocument/2006/relationships/image" Target="../media/image21.svg"/><Relationship Id="rId25" Type="http://schemas.openxmlformats.org/officeDocument/2006/relationships/image" Target="../media/image29.svg"/><Relationship Id="rId33" Type="http://schemas.openxmlformats.org/officeDocument/2006/relationships/image" Target="../media/image37.svg"/><Relationship Id="rId38" Type="http://schemas.openxmlformats.org/officeDocument/2006/relationships/image" Target="../media/image42.png"/><Relationship Id="rId46" Type="http://schemas.openxmlformats.org/officeDocument/2006/relationships/image" Target="../media/image50.png"/><Relationship Id="rId20" Type="http://schemas.openxmlformats.org/officeDocument/2006/relationships/image" Target="../media/image24.png"/><Relationship Id="rId41" Type="http://schemas.openxmlformats.org/officeDocument/2006/relationships/image" Target="../media/image45.svg"/><Relationship Id="rId54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5" Type="http://schemas.openxmlformats.org/officeDocument/2006/relationships/image" Target="../media/image19.svg"/><Relationship Id="rId23" Type="http://schemas.openxmlformats.org/officeDocument/2006/relationships/image" Target="../media/image27.sv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49" Type="http://schemas.openxmlformats.org/officeDocument/2006/relationships/image" Target="../media/image5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6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svg"/><Relationship Id="rId18" Type="http://schemas.openxmlformats.org/officeDocument/2006/relationships/image" Target="../media/image84.png"/><Relationship Id="rId3" Type="http://schemas.openxmlformats.org/officeDocument/2006/relationships/image" Target="../media/image69.svg"/><Relationship Id="rId21" Type="http://schemas.openxmlformats.org/officeDocument/2006/relationships/image" Target="../media/image87.svg"/><Relationship Id="rId7" Type="http://schemas.openxmlformats.org/officeDocument/2006/relationships/image" Target="../media/image73.svg"/><Relationship Id="rId12" Type="http://schemas.openxmlformats.org/officeDocument/2006/relationships/image" Target="../media/image78.png"/><Relationship Id="rId17" Type="http://schemas.openxmlformats.org/officeDocument/2006/relationships/image" Target="../media/image83.sv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svg"/><Relationship Id="rId5" Type="http://schemas.openxmlformats.org/officeDocument/2006/relationships/image" Target="../media/image71.svg"/><Relationship Id="rId15" Type="http://schemas.openxmlformats.org/officeDocument/2006/relationships/image" Target="../media/image81.svg"/><Relationship Id="rId10" Type="http://schemas.openxmlformats.org/officeDocument/2006/relationships/image" Target="../media/image76.png"/><Relationship Id="rId19" Type="http://schemas.openxmlformats.org/officeDocument/2006/relationships/image" Target="../media/image85.svg"/><Relationship Id="rId4" Type="http://schemas.openxmlformats.org/officeDocument/2006/relationships/image" Target="../media/image70.png"/><Relationship Id="rId9" Type="http://schemas.openxmlformats.org/officeDocument/2006/relationships/image" Target="../media/image75.svg"/><Relationship Id="rId14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7.svg"/><Relationship Id="rId18" Type="http://schemas.openxmlformats.org/officeDocument/2006/relationships/image" Target="../media/image102.png"/><Relationship Id="rId26" Type="http://schemas.openxmlformats.org/officeDocument/2006/relationships/image" Target="../media/image110.png"/><Relationship Id="rId39" Type="http://schemas.openxmlformats.org/officeDocument/2006/relationships/image" Target="../media/image123.svg"/><Relationship Id="rId21" Type="http://schemas.openxmlformats.org/officeDocument/2006/relationships/image" Target="../media/image105.svg"/><Relationship Id="rId34" Type="http://schemas.openxmlformats.org/officeDocument/2006/relationships/image" Target="../media/image118.png"/><Relationship Id="rId42" Type="http://schemas.openxmlformats.org/officeDocument/2006/relationships/image" Target="../media/image126.png"/><Relationship Id="rId47" Type="http://schemas.openxmlformats.org/officeDocument/2006/relationships/image" Target="../media/image131.svg"/><Relationship Id="rId50" Type="http://schemas.openxmlformats.org/officeDocument/2006/relationships/image" Target="../media/image134.png"/><Relationship Id="rId55" Type="http://schemas.openxmlformats.org/officeDocument/2006/relationships/image" Target="../media/image139.svg"/><Relationship Id="rId7" Type="http://schemas.openxmlformats.org/officeDocument/2006/relationships/image" Target="../media/image93.svg"/><Relationship Id="rId2" Type="http://schemas.openxmlformats.org/officeDocument/2006/relationships/image" Target="../media/image88.png"/><Relationship Id="rId16" Type="http://schemas.openxmlformats.org/officeDocument/2006/relationships/image" Target="../media/image100.png"/><Relationship Id="rId29" Type="http://schemas.openxmlformats.org/officeDocument/2006/relationships/image" Target="../media/image113.svg"/><Relationship Id="rId11" Type="http://schemas.openxmlformats.org/officeDocument/2006/relationships/image" Target="../media/image95.svg"/><Relationship Id="rId24" Type="http://schemas.openxmlformats.org/officeDocument/2006/relationships/image" Target="../media/image108.png"/><Relationship Id="rId32" Type="http://schemas.openxmlformats.org/officeDocument/2006/relationships/image" Target="../media/image116.png"/><Relationship Id="rId37" Type="http://schemas.openxmlformats.org/officeDocument/2006/relationships/image" Target="../media/image121.svg"/><Relationship Id="rId40" Type="http://schemas.openxmlformats.org/officeDocument/2006/relationships/image" Target="../media/image124.png"/><Relationship Id="rId45" Type="http://schemas.openxmlformats.org/officeDocument/2006/relationships/image" Target="../media/image129.svg"/><Relationship Id="rId53" Type="http://schemas.openxmlformats.org/officeDocument/2006/relationships/image" Target="../media/image137.svg"/><Relationship Id="rId5" Type="http://schemas.openxmlformats.org/officeDocument/2006/relationships/image" Target="../media/image91.svg"/><Relationship Id="rId19" Type="http://schemas.openxmlformats.org/officeDocument/2006/relationships/image" Target="../media/image103.svg"/><Relationship Id="rId4" Type="http://schemas.openxmlformats.org/officeDocument/2006/relationships/image" Target="../media/image90.png"/><Relationship Id="rId9" Type="http://schemas.openxmlformats.org/officeDocument/2006/relationships/image" Target="../media/image71.svg"/><Relationship Id="rId14" Type="http://schemas.openxmlformats.org/officeDocument/2006/relationships/image" Target="../media/image98.png"/><Relationship Id="rId22" Type="http://schemas.openxmlformats.org/officeDocument/2006/relationships/image" Target="../media/image106.png"/><Relationship Id="rId27" Type="http://schemas.openxmlformats.org/officeDocument/2006/relationships/image" Target="../media/image111.svg"/><Relationship Id="rId30" Type="http://schemas.openxmlformats.org/officeDocument/2006/relationships/image" Target="../media/image114.png"/><Relationship Id="rId35" Type="http://schemas.openxmlformats.org/officeDocument/2006/relationships/image" Target="../media/image119.svg"/><Relationship Id="rId43" Type="http://schemas.openxmlformats.org/officeDocument/2006/relationships/image" Target="../media/image127.svg"/><Relationship Id="rId48" Type="http://schemas.openxmlformats.org/officeDocument/2006/relationships/image" Target="../media/image132.png"/><Relationship Id="rId56" Type="http://schemas.openxmlformats.org/officeDocument/2006/relationships/image" Target="../media/image140.png"/><Relationship Id="rId8" Type="http://schemas.openxmlformats.org/officeDocument/2006/relationships/image" Target="../media/image70.png"/><Relationship Id="rId51" Type="http://schemas.openxmlformats.org/officeDocument/2006/relationships/image" Target="../media/image135.svg"/><Relationship Id="rId3" Type="http://schemas.openxmlformats.org/officeDocument/2006/relationships/image" Target="../media/image89.svg"/><Relationship Id="rId12" Type="http://schemas.openxmlformats.org/officeDocument/2006/relationships/image" Target="../media/image96.png"/><Relationship Id="rId17" Type="http://schemas.openxmlformats.org/officeDocument/2006/relationships/image" Target="../media/image101.svg"/><Relationship Id="rId25" Type="http://schemas.openxmlformats.org/officeDocument/2006/relationships/image" Target="../media/image109.svg"/><Relationship Id="rId33" Type="http://schemas.openxmlformats.org/officeDocument/2006/relationships/image" Target="../media/image117.svg"/><Relationship Id="rId38" Type="http://schemas.openxmlformats.org/officeDocument/2006/relationships/image" Target="../media/image122.png"/><Relationship Id="rId46" Type="http://schemas.openxmlformats.org/officeDocument/2006/relationships/image" Target="../media/image130.png"/><Relationship Id="rId20" Type="http://schemas.openxmlformats.org/officeDocument/2006/relationships/image" Target="../media/image104.png"/><Relationship Id="rId41" Type="http://schemas.openxmlformats.org/officeDocument/2006/relationships/image" Target="../media/image125.svg"/><Relationship Id="rId54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5" Type="http://schemas.openxmlformats.org/officeDocument/2006/relationships/image" Target="../media/image99.svg"/><Relationship Id="rId23" Type="http://schemas.openxmlformats.org/officeDocument/2006/relationships/image" Target="../media/image107.svg"/><Relationship Id="rId28" Type="http://schemas.openxmlformats.org/officeDocument/2006/relationships/image" Target="../media/image112.png"/><Relationship Id="rId36" Type="http://schemas.openxmlformats.org/officeDocument/2006/relationships/image" Target="../media/image120.png"/><Relationship Id="rId49" Type="http://schemas.openxmlformats.org/officeDocument/2006/relationships/image" Target="../media/image133.svg"/><Relationship Id="rId57" Type="http://schemas.openxmlformats.org/officeDocument/2006/relationships/image" Target="../media/image141.svg"/><Relationship Id="rId10" Type="http://schemas.openxmlformats.org/officeDocument/2006/relationships/image" Target="../media/image94.png"/><Relationship Id="rId31" Type="http://schemas.openxmlformats.org/officeDocument/2006/relationships/image" Target="../media/image115.svg"/><Relationship Id="rId44" Type="http://schemas.openxmlformats.org/officeDocument/2006/relationships/image" Target="../media/image128.png"/><Relationship Id="rId52" Type="http://schemas.openxmlformats.org/officeDocument/2006/relationships/image" Target="../media/image1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sv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sv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svg"/><Relationship Id="rId4" Type="http://schemas.openxmlformats.org/officeDocument/2006/relationships/image" Target="../media/image1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sv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svg"/><Relationship Id="rId4" Type="http://schemas.openxmlformats.org/officeDocument/2006/relationships/image" Target="../media/image1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svg"/><Relationship Id="rId7" Type="http://schemas.openxmlformats.org/officeDocument/2006/relationships/image" Target="../media/image149.sv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svg"/><Relationship Id="rId4" Type="http://schemas.openxmlformats.org/officeDocument/2006/relationships/image" Target="../media/image1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svg"/><Relationship Id="rId7" Type="http://schemas.openxmlformats.org/officeDocument/2006/relationships/image" Target="../media/image149.sv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svg"/><Relationship Id="rId4" Type="http://schemas.openxmlformats.org/officeDocument/2006/relationships/image" Target="../media/image146.png"/><Relationship Id="rId9" Type="http://schemas.openxmlformats.org/officeDocument/2006/relationships/image" Target="../media/image15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svg"/><Relationship Id="rId7" Type="http://schemas.openxmlformats.org/officeDocument/2006/relationships/image" Target="../media/image149.sv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11" Type="http://schemas.openxmlformats.org/officeDocument/2006/relationships/image" Target="../media/image153.svg"/><Relationship Id="rId5" Type="http://schemas.openxmlformats.org/officeDocument/2006/relationships/image" Target="../media/image147.sv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sv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8.png"/><Relationship Id="rId21" Type="http://schemas.openxmlformats.org/officeDocument/2006/relationships/image" Target="../media/image173.svg"/><Relationship Id="rId42" Type="http://schemas.openxmlformats.org/officeDocument/2006/relationships/image" Target="../media/image194.png"/><Relationship Id="rId47" Type="http://schemas.openxmlformats.org/officeDocument/2006/relationships/image" Target="../media/image199.svg"/><Relationship Id="rId63" Type="http://schemas.openxmlformats.org/officeDocument/2006/relationships/image" Target="../media/image215.svg"/><Relationship Id="rId68" Type="http://schemas.openxmlformats.org/officeDocument/2006/relationships/image" Target="../media/image220.png"/><Relationship Id="rId84" Type="http://schemas.openxmlformats.org/officeDocument/2006/relationships/image" Target="../media/image66.png"/><Relationship Id="rId16" Type="http://schemas.openxmlformats.org/officeDocument/2006/relationships/image" Target="../media/image168.png"/><Relationship Id="rId11" Type="http://schemas.openxmlformats.org/officeDocument/2006/relationships/image" Target="../media/image163.svg"/><Relationship Id="rId32" Type="http://schemas.openxmlformats.org/officeDocument/2006/relationships/image" Target="../media/image184.png"/><Relationship Id="rId37" Type="http://schemas.openxmlformats.org/officeDocument/2006/relationships/image" Target="../media/image189.svg"/><Relationship Id="rId53" Type="http://schemas.openxmlformats.org/officeDocument/2006/relationships/image" Target="../media/image205.svg"/><Relationship Id="rId58" Type="http://schemas.openxmlformats.org/officeDocument/2006/relationships/image" Target="../media/image210.png"/><Relationship Id="rId74" Type="http://schemas.openxmlformats.org/officeDocument/2006/relationships/image" Target="../media/image226.png"/><Relationship Id="rId79" Type="http://schemas.openxmlformats.org/officeDocument/2006/relationships/image" Target="../media/image231.svg"/><Relationship Id="rId5" Type="http://schemas.openxmlformats.org/officeDocument/2006/relationships/image" Target="../media/image157.svg"/><Relationship Id="rId19" Type="http://schemas.openxmlformats.org/officeDocument/2006/relationships/image" Target="../media/image171.svg"/><Relationship Id="rId14" Type="http://schemas.openxmlformats.org/officeDocument/2006/relationships/image" Target="../media/image166.png"/><Relationship Id="rId22" Type="http://schemas.openxmlformats.org/officeDocument/2006/relationships/image" Target="../media/image174.png"/><Relationship Id="rId27" Type="http://schemas.openxmlformats.org/officeDocument/2006/relationships/image" Target="../media/image179.svg"/><Relationship Id="rId30" Type="http://schemas.openxmlformats.org/officeDocument/2006/relationships/image" Target="../media/image182.png"/><Relationship Id="rId35" Type="http://schemas.openxmlformats.org/officeDocument/2006/relationships/image" Target="../media/image187.svg"/><Relationship Id="rId43" Type="http://schemas.openxmlformats.org/officeDocument/2006/relationships/image" Target="../media/image195.svg"/><Relationship Id="rId48" Type="http://schemas.openxmlformats.org/officeDocument/2006/relationships/image" Target="../media/image200.png"/><Relationship Id="rId56" Type="http://schemas.openxmlformats.org/officeDocument/2006/relationships/image" Target="../media/image208.png"/><Relationship Id="rId64" Type="http://schemas.openxmlformats.org/officeDocument/2006/relationships/image" Target="../media/image216.png"/><Relationship Id="rId69" Type="http://schemas.openxmlformats.org/officeDocument/2006/relationships/image" Target="../media/image221.svg"/><Relationship Id="rId77" Type="http://schemas.openxmlformats.org/officeDocument/2006/relationships/image" Target="../media/image229.svg"/><Relationship Id="rId8" Type="http://schemas.openxmlformats.org/officeDocument/2006/relationships/image" Target="../media/image160.png"/><Relationship Id="rId51" Type="http://schemas.openxmlformats.org/officeDocument/2006/relationships/image" Target="../media/image203.svg"/><Relationship Id="rId72" Type="http://schemas.openxmlformats.org/officeDocument/2006/relationships/image" Target="../media/image224.png"/><Relationship Id="rId80" Type="http://schemas.openxmlformats.org/officeDocument/2006/relationships/image" Target="../media/image232.png"/><Relationship Id="rId85" Type="http://schemas.openxmlformats.org/officeDocument/2006/relationships/image" Target="../media/image67.svg"/><Relationship Id="rId3" Type="http://schemas.openxmlformats.org/officeDocument/2006/relationships/image" Target="../media/image155.svg"/><Relationship Id="rId12" Type="http://schemas.openxmlformats.org/officeDocument/2006/relationships/image" Target="../media/image164.png"/><Relationship Id="rId17" Type="http://schemas.openxmlformats.org/officeDocument/2006/relationships/image" Target="../media/image169.svg"/><Relationship Id="rId25" Type="http://schemas.openxmlformats.org/officeDocument/2006/relationships/image" Target="../media/image177.svg"/><Relationship Id="rId33" Type="http://schemas.openxmlformats.org/officeDocument/2006/relationships/image" Target="../media/image185.svg"/><Relationship Id="rId38" Type="http://schemas.openxmlformats.org/officeDocument/2006/relationships/image" Target="../media/image190.png"/><Relationship Id="rId46" Type="http://schemas.openxmlformats.org/officeDocument/2006/relationships/image" Target="../media/image198.png"/><Relationship Id="rId59" Type="http://schemas.openxmlformats.org/officeDocument/2006/relationships/image" Target="../media/image211.svg"/><Relationship Id="rId67" Type="http://schemas.openxmlformats.org/officeDocument/2006/relationships/image" Target="../media/image219.svg"/><Relationship Id="rId20" Type="http://schemas.openxmlformats.org/officeDocument/2006/relationships/image" Target="../media/image172.png"/><Relationship Id="rId41" Type="http://schemas.openxmlformats.org/officeDocument/2006/relationships/image" Target="../media/image193.svg"/><Relationship Id="rId54" Type="http://schemas.openxmlformats.org/officeDocument/2006/relationships/image" Target="../media/image206.png"/><Relationship Id="rId62" Type="http://schemas.openxmlformats.org/officeDocument/2006/relationships/image" Target="../media/image214.png"/><Relationship Id="rId70" Type="http://schemas.openxmlformats.org/officeDocument/2006/relationships/image" Target="../media/image222.png"/><Relationship Id="rId75" Type="http://schemas.openxmlformats.org/officeDocument/2006/relationships/image" Target="../media/image227.svg"/><Relationship Id="rId83" Type="http://schemas.openxmlformats.org/officeDocument/2006/relationships/image" Target="../media/image6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5" Type="http://schemas.openxmlformats.org/officeDocument/2006/relationships/image" Target="../media/image167.svg"/><Relationship Id="rId23" Type="http://schemas.openxmlformats.org/officeDocument/2006/relationships/image" Target="../media/image175.svg"/><Relationship Id="rId28" Type="http://schemas.openxmlformats.org/officeDocument/2006/relationships/image" Target="../media/image180.png"/><Relationship Id="rId36" Type="http://schemas.openxmlformats.org/officeDocument/2006/relationships/image" Target="../media/image188.png"/><Relationship Id="rId49" Type="http://schemas.openxmlformats.org/officeDocument/2006/relationships/image" Target="../media/image201.svg"/><Relationship Id="rId57" Type="http://schemas.openxmlformats.org/officeDocument/2006/relationships/image" Target="../media/image209.svg"/><Relationship Id="rId10" Type="http://schemas.openxmlformats.org/officeDocument/2006/relationships/image" Target="../media/image162.png"/><Relationship Id="rId31" Type="http://schemas.openxmlformats.org/officeDocument/2006/relationships/image" Target="../media/image183.svg"/><Relationship Id="rId44" Type="http://schemas.openxmlformats.org/officeDocument/2006/relationships/image" Target="../media/image196.png"/><Relationship Id="rId52" Type="http://schemas.openxmlformats.org/officeDocument/2006/relationships/image" Target="../media/image204.png"/><Relationship Id="rId60" Type="http://schemas.openxmlformats.org/officeDocument/2006/relationships/image" Target="../media/image212.png"/><Relationship Id="rId65" Type="http://schemas.openxmlformats.org/officeDocument/2006/relationships/image" Target="../media/image217.svg"/><Relationship Id="rId73" Type="http://schemas.openxmlformats.org/officeDocument/2006/relationships/image" Target="../media/image225.svg"/><Relationship Id="rId78" Type="http://schemas.openxmlformats.org/officeDocument/2006/relationships/image" Target="../media/image230.png"/><Relationship Id="rId81" Type="http://schemas.openxmlformats.org/officeDocument/2006/relationships/image" Target="../media/image233.svg"/><Relationship Id="rId86" Type="http://schemas.openxmlformats.org/officeDocument/2006/relationships/image" Target="../media/image234.png"/><Relationship Id="rId4" Type="http://schemas.openxmlformats.org/officeDocument/2006/relationships/image" Target="../media/image156.png"/><Relationship Id="rId9" Type="http://schemas.openxmlformats.org/officeDocument/2006/relationships/image" Target="../media/image161.svg"/><Relationship Id="rId13" Type="http://schemas.openxmlformats.org/officeDocument/2006/relationships/image" Target="../media/image165.svg"/><Relationship Id="rId18" Type="http://schemas.openxmlformats.org/officeDocument/2006/relationships/image" Target="../media/image170.png"/><Relationship Id="rId39" Type="http://schemas.openxmlformats.org/officeDocument/2006/relationships/image" Target="../media/image191.svg"/><Relationship Id="rId34" Type="http://schemas.openxmlformats.org/officeDocument/2006/relationships/image" Target="../media/image186.png"/><Relationship Id="rId50" Type="http://schemas.openxmlformats.org/officeDocument/2006/relationships/image" Target="../media/image202.png"/><Relationship Id="rId55" Type="http://schemas.openxmlformats.org/officeDocument/2006/relationships/image" Target="../media/image207.svg"/><Relationship Id="rId76" Type="http://schemas.openxmlformats.org/officeDocument/2006/relationships/image" Target="../media/image228.png"/><Relationship Id="rId7" Type="http://schemas.openxmlformats.org/officeDocument/2006/relationships/image" Target="../media/image159.svg"/><Relationship Id="rId71" Type="http://schemas.openxmlformats.org/officeDocument/2006/relationships/image" Target="../media/image223.svg"/><Relationship Id="rId2" Type="http://schemas.openxmlformats.org/officeDocument/2006/relationships/image" Target="../media/image154.png"/><Relationship Id="rId29" Type="http://schemas.openxmlformats.org/officeDocument/2006/relationships/image" Target="../media/image181.svg"/><Relationship Id="rId24" Type="http://schemas.openxmlformats.org/officeDocument/2006/relationships/image" Target="../media/image176.png"/><Relationship Id="rId40" Type="http://schemas.openxmlformats.org/officeDocument/2006/relationships/image" Target="../media/image192.png"/><Relationship Id="rId45" Type="http://schemas.openxmlformats.org/officeDocument/2006/relationships/image" Target="../media/image197.svg"/><Relationship Id="rId66" Type="http://schemas.openxmlformats.org/officeDocument/2006/relationships/image" Target="../media/image218.png"/><Relationship Id="rId61" Type="http://schemas.openxmlformats.org/officeDocument/2006/relationships/image" Target="../media/image213.svg"/><Relationship Id="rId82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213.svg"/><Relationship Id="rId7" Type="http://schemas.openxmlformats.org/officeDocument/2006/relationships/image" Target="../media/image217.svg"/><Relationship Id="rId12" Type="http://schemas.openxmlformats.org/officeDocument/2006/relationships/image" Target="../media/image234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png"/><Relationship Id="rId11" Type="http://schemas.openxmlformats.org/officeDocument/2006/relationships/image" Target="../media/image221.svg"/><Relationship Id="rId5" Type="http://schemas.openxmlformats.org/officeDocument/2006/relationships/image" Target="../media/image215.svg"/><Relationship Id="rId10" Type="http://schemas.openxmlformats.org/officeDocument/2006/relationships/image" Target="../media/image220.png"/><Relationship Id="rId4" Type="http://schemas.openxmlformats.org/officeDocument/2006/relationships/image" Target="../media/image214.png"/><Relationship Id="rId9" Type="http://schemas.openxmlformats.org/officeDocument/2006/relationships/image" Target="../media/image219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sv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9" Type="http://schemas.openxmlformats.org/officeDocument/2006/relationships/image" Target="../media/image57.svg"/><Relationship Id="rId21" Type="http://schemas.openxmlformats.org/officeDocument/2006/relationships/image" Target="../media/image39.svg"/><Relationship Id="rId34" Type="http://schemas.openxmlformats.org/officeDocument/2006/relationships/image" Target="../media/image52.png"/><Relationship Id="rId42" Type="http://schemas.openxmlformats.org/officeDocument/2006/relationships/image" Target="../media/image14.pn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29" Type="http://schemas.openxmlformats.org/officeDocument/2006/relationships/image" Target="../media/image47.svg"/><Relationship Id="rId41" Type="http://schemas.openxmlformats.org/officeDocument/2006/relationships/image" Target="../media/image5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37" Type="http://schemas.openxmlformats.org/officeDocument/2006/relationships/image" Target="../media/image55.svg"/><Relationship Id="rId40" Type="http://schemas.openxmlformats.org/officeDocument/2006/relationships/image" Target="../media/image58.png"/><Relationship Id="rId5" Type="http://schemas.openxmlformats.org/officeDocument/2006/relationships/image" Target="../media/image23.svg"/><Relationship Id="rId15" Type="http://schemas.openxmlformats.org/officeDocument/2006/relationships/image" Target="../media/image33.svg"/><Relationship Id="rId23" Type="http://schemas.openxmlformats.org/officeDocument/2006/relationships/image" Target="../media/image41.svg"/><Relationship Id="rId28" Type="http://schemas.openxmlformats.org/officeDocument/2006/relationships/image" Target="../media/image46.png"/><Relationship Id="rId36" Type="http://schemas.openxmlformats.org/officeDocument/2006/relationships/image" Target="../media/image54.png"/><Relationship Id="rId10" Type="http://schemas.openxmlformats.org/officeDocument/2006/relationships/image" Target="../media/image28.png"/><Relationship Id="rId19" Type="http://schemas.openxmlformats.org/officeDocument/2006/relationships/image" Target="../media/image37.svg"/><Relationship Id="rId31" Type="http://schemas.openxmlformats.org/officeDocument/2006/relationships/image" Target="../media/image49.sv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svg"/><Relationship Id="rId30" Type="http://schemas.openxmlformats.org/officeDocument/2006/relationships/image" Target="../media/image48.png"/><Relationship Id="rId35" Type="http://schemas.openxmlformats.org/officeDocument/2006/relationships/image" Target="../media/image53.svg"/><Relationship Id="rId43" Type="http://schemas.openxmlformats.org/officeDocument/2006/relationships/image" Target="../media/image15.svg"/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12" Type="http://schemas.openxmlformats.org/officeDocument/2006/relationships/image" Target="../media/image30.png"/><Relationship Id="rId17" Type="http://schemas.openxmlformats.org/officeDocument/2006/relationships/image" Target="../media/image35.svg"/><Relationship Id="rId25" Type="http://schemas.openxmlformats.org/officeDocument/2006/relationships/image" Target="../media/image43.svg"/><Relationship Id="rId33" Type="http://schemas.openxmlformats.org/officeDocument/2006/relationships/image" Target="../media/image51.svg"/><Relationship Id="rId38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53B69D2-E477-6835-274A-7CDD96D3529F}"/>
              </a:ext>
            </a:extLst>
          </p:cNvPr>
          <p:cNvSpPr/>
          <p:nvPr/>
        </p:nvSpPr>
        <p:spPr>
          <a:xfrm>
            <a:off x="11183984" y="3274770"/>
            <a:ext cx="295820" cy="430370"/>
          </a:xfrm>
          <a:custGeom>
            <a:avLst/>
            <a:gdLst>
              <a:gd name="connsiteX0" fmla="*/ 75542 w 295820"/>
              <a:gd name="connsiteY0" fmla="*/ 386563 h 430370"/>
              <a:gd name="connsiteX1" fmla="*/ 78649 w 295820"/>
              <a:gd name="connsiteY1" fmla="*/ 368741 h 430370"/>
              <a:gd name="connsiteX2" fmla="*/ 121376 w 295820"/>
              <a:gd name="connsiteY2" fmla="*/ 261603 h 430370"/>
              <a:gd name="connsiteX3" fmla="*/ 122039 w 295820"/>
              <a:gd name="connsiteY3" fmla="*/ 257993 h 430370"/>
              <a:gd name="connsiteX4" fmla="*/ 39189 w 295820"/>
              <a:gd name="connsiteY4" fmla="*/ 183095 h 430370"/>
              <a:gd name="connsiteX5" fmla="*/ 32198 w 295820"/>
              <a:gd name="connsiteY5" fmla="*/ 3345 h 430370"/>
              <a:gd name="connsiteX6" fmla="*/ 185741 w 295820"/>
              <a:gd name="connsiteY6" fmla="*/ 88959 h 430370"/>
              <a:gd name="connsiteX7" fmla="*/ 295323 w 295820"/>
              <a:gd name="connsiteY7" fmla="*/ 210605 h 430370"/>
              <a:gd name="connsiteX8" fmla="*/ 295369 w 295820"/>
              <a:gd name="connsiteY8" fmla="*/ 214672 h 430370"/>
              <a:gd name="connsiteX9" fmla="*/ 275445 w 295820"/>
              <a:gd name="connsiteY9" fmla="*/ 260530 h 430370"/>
              <a:gd name="connsiteX10" fmla="*/ 227988 w 295820"/>
              <a:gd name="connsiteY10" fmla="*/ 306981 h 430370"/>
              <a:gd name="connsiteX11" fmla="*/ 179023 w 295820"/>
              <a:gd name="connsiteY11" fmla="*/ 349365 h 430370"/>
              <a:gd name="connsiteX12" fmla="*/ 127065 w 295820"/>
              <a:gd name="connsiteY12" fmla="*/ 386677 h 430370"/>
              <a:gd name="connsiteX13" fmla="*/ 98482 w 295820"/>
              <a:gd name="connsiteY13" fmla="*/ 400318 h 430370"/>
              <a:gd name="connsiteX14" fmla="*/ 83836 w 295820"/>
              <a:gd name="connsiteY14" fmla="*/ 430158 h 430370"/>
              <a:gd name="connsiteX15" fmla="*/ 75519 w 295820"/>
              <a:gd name="connsiteY15" fmla="*/ 386540 h 430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95820" h="430370">
                <a:moveTo>
                  <a:pt x="75542" y="386563"/>
                </a:moveTo>
                <a:cubicBezTo>
                  <a:pt x="75770" y="382861"/>
                  <a:pt x="77255" y="373059"/>
                  <a:pt x="78649" y="368741"/>
                </a:cubicBezTo>
                <a:cubicBezTo>
                  <a:pt x="87194" y="330698"/>
                  <a:pt x="103737" y="296151"/>
                  <a:pt x="121376" y="261603"/>
                </a:cubicBezTo>
                <a:cubicBezTo>
                  <a:pt x="121719" y="260918"/>
                  <a:pt x="122976" y="261238"/>
                  <a:pt x="122039" y="257993"/>
                </a:cubicBezTo>
                <a:cubicBezTo>
                  <a:pt x="92998" y="258290"/>
                  <a:pt x="43988" y="192281"/>
                  <a:pt x="39189" y="183095"/>
                </a:cubicBezTo>
                <a:cubicBezTo>
                  <a:pt x="26714" y="159287"/>
                  <a:pt x="-38062" y="-27067"/>
                  <a:pt x="32198" y="3345"/>
                </a:cubicBezTo>
                <a:cubicBezTo>
                  <a:pt x="86738" y="26947"/>
                  <a:pt x="129647" y="54069"/>
                  <a:pt x="185741" y="88959"/>
                </a:cubicBezTo>
                <a:cubicBezTo>
                  <a:pt x="224287" y="112927"/>
                  <a:pt x="285567" y="156500"/>
                  <a:pt x="295323" y="210605"/>
                </a:cubicBezTo>
                <a:cubicBezTo>
                  <a:pt x="295529" y="211748"/>
                  <a:pt x="296306" y="214078"/>
                  <a:pt x="295369" y="214672"/>
                </a:cubicBezTo>
                <a:cubicBezTo>
                  <a:pt x="294432" y="233362"/>
                  <a:pt x="288743" y="246729"/>
                  <a:pt x="275445" y="260530"/>
                </a:cubicBezTo>
                <a:cubicBezTo>
                  <a:pt x="260296" y="276272"/>
                  <a:pt x="244713" y="291467"/>
                  <a:pt x="227988" y="306981"/>
                </a:cubicBezTo>
                <a:cubicBezTo>
                  <a:pt x="213045" y="320850"/>
                  <a:pt x="195315" y="336410"/>
                  <a:pt x="179023" y="349365"/>
                </a:cubicBezTo>
                <a:cubicBezTo>
                  <a:pt x="162732" y="362321"/>
                  <a:pt x="143357" y="375961"/>
                  <a:pt x="127065" y="386677"/>
                </a:cubicBezTo>
                <a:cubicBezTo>
                  <a:pt x="116052" y="393943"/>
                  <a:pt x="109929" y="396251"/>
                  <a:pt x="98482" y="400318"/>
                </a:cubicBezTo>
                <a:cubicBezTo>
                  <a:pt x="97408" y="406601"/>
                  <a:pt x="95260" y="432991"/>
                  <a:pt x="83836" y="430158"/>
                </a:cubicBezTo>
                <a:cubicBezTo>
                  <a:pt x="71132" y="427005"/>
                  <a:pt x="74856" y="397416"/>
                  <a:pt x="75519" y="386540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51C7170-ABB4-703C-F90C-4183F601A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296227" y="4242670"/>
            <a:ext cx="17272000" cy="162794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366F877-F48D-40E8-244E-FAB3D0655D7B}"/>
              </a:ext>
            </a:extLst>
          </p:cNvPr>
          <p:cNvSpPr/>
          <p:nvPr/>
        </p:nvSpPr>
        <p:spPr>
          <a:xfrm>
            <a:off x="0" y="5737793"/>
            <a:ext cx="12192000" cy="439056"/>
          </a:xfrm>
          <a:prstGeom prst="rect">
            <a:avLst/>
          </a:prstGeom>
          <a:solidFill>
            <a:srgbClr val="E8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3C0ABD2-1B6E-F856-4537-85ECFD9E2A67}"/>
              </a:ext>
            </a:extLst>
          </p:cNvPr>
          <p:cNvGrpSpPr/>
          <p:nvPr/>
        </p:nvGrpSpPr>
        <p:grpSpPr>
          <a:xfrm>
            <a:off x="10784639" y="3498307"/>
            <a:ext cx="535682" cy="903397"/>
            <a:chOff x="10784639" y="3498307"/>
            <a:chExt cx="535682" cy="903397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9D19994-B73F-184F-93C8-3D9E59632E88}"/>
                </a:ext>
              </a:extLst>
            </p:cNvPr>
            <p:cNvSpPr/>
            <p:nvPr/>
          </p:nvSpPr>
          <p:spPr>
            <a:xfrm>
              <a:off x="10792156" y="3498422"/>
              <a:ext cx="528165" cy="903282"/>
            </a:xfrm>
            <a:custGeom>
              <a:avLst/>
              <a:gdLst>
                <a:gd name="connsiteX0" fmla="*/ 455306 w 528165"/>
                <a:gd name="connsiteY0" fmla="*/ 33679 h 903282"/>
                <a:gd name="connsiteX1" fmla="*/ 451582 w 528165"/>
                <a:gd name="connsiteY1" fmla="*/ 13001 h 903282"/>
                <a:gd name="connsiteX2" fmla="*/ 0 w 528165"/>
                <a:gd name="connsiteY2" fmla="*/ 0 h 903282"/>
                <a:gd name="connsiteX3" fmla="*/ 9939 w 528165"/>
                <a:gd name="connsiteY3" fmla="*/ 191381 h 903282"/>
                <a:gd name="connsiteX4" fmla="*/ 10282 w 528165"/>
                <a:gd name="connsiteY4" fmla="*/ 193620 h 903282"/>
                <a:gd name="connsiteX5" fmla="*/ 33907 w 528165"/>
                <a:gd name="connsiteY5" fmla="*/ 505390 h 903282"/>
                <a:gd name="connsiteX6" fmla="*/ 59521 w 528165"/>
                <a:gd name="connsiteY6" fmla="*/ 623038 h 903282"/>
                <a:gd name="connsiteX7" fmla="*/ 60549 w 528165"/>
                <a:gd name="connsiteY7" fmla="*/ 622375 h 903282"/>
                <a:gd name="connsiteX8" fmla="*/ 71699 w 528165"/>
                <a:gd name="connsiteY8" fmla="*/ 664097 h 903282"/>
                <a:gd name="connsiteX9" fmla="*/ 164465 w 528165"/>
                <a:gd name="connsiteY9" fmla="*/ 858357 h 903282"/>
                <a:gd name="connsiteX10" fmla="*/ 129049 w 528165"/>
                <a:gd name="connsiteY10" fmla="*/ 894983 h 903282"/>
                <a:gd name="connsiteX11" fmla="*/ 175935 w 528165"/>
                <a:gd name="connsiteY11" fmla="*/ 888540 h 903282"/>
                <a:gd name="connsiteX12" fmla="*/ 208768 w 528165"/>
                <a:gd name="connsiteY12" fmla="*/ 858791 h 903282"/>
                <a:gd name="connsiteX13" fmla="*/ 209682 w 528165"/>
                <a:gd name="connsiteY13" fmla="*/ 854884 h 903282"/>
                <a:gd name="connsiteX14" fmla="*/ 217794 w 528165"/>
                <a:gd name="connsiteY14" fmla="*/ 648103 h 903282"/>
                <a:gd name="connsiteX15" fmla="*/ 271260 w 528165"/>
                <a:gd name="connsiteY15" fmla="*/ 479868 h 903282"/>
                <a:gd name="connsiteX16" fmla="*/ 332014 w 528165"/>
                <a:gd name="connsiteY16" fmla="*/ 663823 h 903282"/>
                <a:gd name="connsiteX17" fmla="*/ 309943 w 528165"/>
                <a:gd name="connsiteY17" fmla="*/ 847207 h 903282"/>
                <a:gd name="connsiteX18" fmla="*/ 310194 w 528165"/>
                <a:gd name="connsiteY18" fmla="*/ 851091 h 903282"/>
                <a:gd name="connsiteX19" fmla="*/ 338389 w 528165"/>
                <a:gd name="connsiteY19" fmla="*/ 884861 h 903282"/>
                <a:gd name="connsiteX20" fmla="*/ 383904 w 528165"/>
                <a:gd name="connsiteY20" fmla="*/ 899324 h 903282"/>
                <a:gd name="connsiteX21" fmla="*/ 354200 w 528165"/>
                <a:gd name="connsiteY21" fmla="*/ 858631 h 903282"/>
                <a:gd name="connsiteX22" fmla="*/ 474430 w 528165"/>
                <a:gd name="connsiteY22" fmla="*/ 702460 h 903282"/>
                <a:gd name="connsiteX23" fmla="*/ 489876 w 528165"/>
                <a:gd name="connsiteY23" fmla="*/ 670449 h 903282"/>
                <a:gd name="connsiteX24" fmla="*/ 511080 w 528165"/>
                <a:gd name="connsiteY24" fmla="*/ 621302 h 903282"/>
                <a:gd name="connsiteX25" fmla="*/ 458185 w 528165"/>
                <a:gd name="connsiteY25" fmla="*/ 87945 h 903282"/>
                <a:gd name="connsiteX26" fmla="*/ 455352 w 528165"/>
                <a:gd name="connsiteY26" fmla="*/ 33702 h 90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8165" h="903282">
                  <a:moveTo>
                    <a:pt x="455306" y="33679"/>
                  </a:moveTo>
                  <a:cubicBezTo>
                    <a:pt x="454849" y="29406"/>
                    <a:pt x="453455" y="21935"/>
                    <a:pt x="451582" y="13001"/>
                  </a:cubicBezTo>
                  <a:cubicBezTo>
                    <a:pt x="301054" y="8591"/>
                    <a:pt x="150573" y="2422"/>
                    <a:pt x="0" y="0"/>
                  </a:cubicBezTo>
                  <a:cubicBezTo>
                    <a:pt x="411" y="64890"/>
                    <a:pt x="4433" y="131471"/>
                    <a:pt x="9939" y="191381"/>
                  </a:cubicBezTo>
                  <a:cubicBezTo>
                    <a:pt x="9962" y="191723"/>
                    <a:pt x="10282" y="193346"/>
                    <a:pt x="10282" y="193620"/>
                  </a:cubicBezTo>
                  <a:cubicBezTo>
                    <a:pt x="15583" y="295685"/>
                    <a:pt x="22917" y="406044"/>
                    <a:pt x="33907" y="505390"/>
                  </a:cubicBezTo>
                  <a:cubicBezTo>
                    <a:pt x="39414" y="555223"/>
                    <a:pt x="49833" y="577661"/>
                    <a:pt x="59521" y="623038"/>
                  </a:cubicBezTo>
                  <a:cubicBezTo>
                    <a:pt x="59886" y="621896"/>
                    <a:pt x="60138" y="622444"/>
                    <a:pt x="60549" y="622375"/>
                  </a:cubicBezTo>
                  <a:cubicBezTo>
                    <a:pt x="63382" y="634463"/>
                    <a:pt x="68409" y="653313"/>
                    <a:pt x="71699" y="664097"/>
                  </a:cubicBezTo>
                  <a:cubicBezTo>
                    <a:pt x="92149" y="731364"/>
                    <a:pt x="115889" y="806536"/>
                    <a:pt x="164465" y="858357"/>
                  </a:cubicBezTo>
                  <a:cubicBezTo>
                    <a:pt x="155691" y="863703"/>
                    <a:pt x="121715" y="880908"/>
                    <a:pt x="129049" y="894983"/>
                  </a:cubicBezTo>
                  <a:cubicBezTo>
                    <a:pt x="136384" y="909058"/>
                    <a:pt x="163985" y="894618"/>
                    <a:pt x="175935" y="888540"/>
                  </a:cubicBezTo>
                  <a:cubicBezTo>
                    <a:pt x="185623" y="883605"/>
                    <a:pt x="204793" y="871038"/>
                    <a:pt x="208768" y="858791"/>
                  </a:cubicBezTo>
                  <a:cubicBezTo>
                    <a:pt x="209134" y="857626"/>
                    <a:pt x="209431" y="855501"/>
                    <a:pt x="209682" y="854884"/>
                  </a:cubicBezTo>
                  <a:cubicBezTo>
                    <a:pt x="231023" y="798105"/>
                    <a:pt x="215052" y="693778"/>
                    <a:pt x="217794" y="648103"/>
                  </a:cubicBezTo>
                  <a:cubicBezTo>
                    <a:pt x="222660" y="566785"/>
                    <a:pt x="246606" y="545375"/>
                    <a:pt x="271260" y="479868"/>
                  </a:cubicBezTo>
                  <a:cubicBezTo>
                    <a:pt x="296759" y="547935"/>
                    <a:pt x="339783" y="578437"/>
                    <a:pt x="332014" y="663823"/>
                  </a:cubicBezTo>
                  <a:cubicBezTo>
                    <a:pt x="328450" y="703031"/>
                    <a:pt x="297010" y="794563"/>
                    <a:pt x="309943" y="847207"/>
                  </a:cubicBezTo>
                  <a:cubicBezTo>
                    <a:pt x="310080" y="847801"/>
                    <a:pt x="309988" y="849903"/>
                    <a:pt x="310194" y="851091"/>
                  </a:cubicBezTo>
                  <a:cubicBezTo>
                    <a:pt x="312479" y="863543"/>
                    <a:pt x="329661" y="878646"/>
                    <a:pt x="338389" y="884861"/>
                  </a:cubicBezTo>
                  <a:cubicBezTo>
                    <a:pt x="349151" y="892538"/>
                    <a:pt x="374376" y="911457"/>
                    <a:pt x="383904" y="899324"/>
                  </a:cubicBezTo>
                  <a:cubicBezTo>
                    <a:pt x="393432" y="887192"/>
                    <a:pt x="361558" y="864823"/>
                    <a:pt x="354200" y="858631"/>
                  </a:cubicBezTo>
                  <a:cubicBezTo>
                    <a:pt x="407392" y="820885"/>
                    <a:pt x="443973" y="759308"/>
                    <a:pt x="474430" y="702460"/>
                  </a:cubicBezTo>
                  <a:cubicBezTo>
                    <a:pt x="479320" y="693343"/>
                    <a:pt x="485717" y="679520"/>
                    <a:pt x="489876" y="670449"/>
                  </a:cubicBezTo>
                  <a:cubicBezTo>
                    <a:pt x="500935" y="648149"/>
                    <a:pt x="502351" y="647669"/>
                    <a:pt x="511080" y="621302"/>
                  </a:cubicBezTo>
                  <a:cubicBezTo>
                    <a:pt x="566602" y="453478"/>
                    <a:pt x="470066" y="258350"/>
                    <a:pt x="458185" y="87945"/>
                  </a:cubicBezTo>
                  <a:cubicBezTo>
                    <a:pt x="456631" y="65050"/>
                    <a:pt x="458345" y="62377"/>
                    <a:pt x="455352" y="3370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FCAB8E1-B2D5-26D4-6FF5-F730C6CAEECC}"/>
                </a:ext>
              </a:extLst>
            </p:cNvPr>
            <p:cNvSpPr/>
            <p:nvPr/>
          </p:nvSpPr>
          <p:spPr>
            <a:xfrm>
              <a:off x="10853756" y="4123829"/>
              <a:ext cx="121796" cy="226825"/>
            </a:xfrm>
            <a:custGeom>
              <a:avLst/>
              <a:gdLst>
                <a:gd name="connsiteX0" fmla="*/ 98592 w 121796"/>
                <a:gd name="connsiteY0" fmla="*/ 85141 h 226825"/>
                <a:gd name="connsiteX1" fmla="*/ 0 w 121796"/>
                <a:gd name="connsiteY1" fmla="*/ 75 h 226825"/>
                <a:gd name="connsiteX2" fmla="*/ 10350 w 121796"/>
                <a:gd name="connsiteY2" fmla="*/ 38849 h 226825"/>
                <a:gd name="connsiteX3" fmla="*/ 97473 w 121796"/>
                <a:gd name="connsiteY3" fmla="*/ 226826 h 226825"/>
                <a:gd name="connsiteX4" fmla="*/ 98661 w 121796"/>
                <a:gd name="connsiteY4" fmla="*/ 226209 h 226825"/>
                <a:gd name="connsiteX5" fmla="*/ 98592 w 121796"/>
                <a:gd name="connsiteY5" fmla="*/ 85141 h 22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796" h="226825">
                  <a:moveTo>
                    <a:pt x="98592" y="85141"/>
                  </a:moveTo>
                  <a:cubicBezTo>
                    <a:pt x="80656" y="47006"/>
                    <a:pt x="48005" y="-2187"/>
                    <a:pt x="0" y="75"/>
                  </a:cubicBezTo>
                  <a:cubicBezTo>
                    <a:pt x="2605" y="11545"/>
                    <a:pt x="7152" y="28385"/>
                    <a:pt x="10350" y="38849"/>
                  </a:cubicBezTo>
                  <a:cubicBezTo>
                    <a:pt x="30549" y="104859"/>
                    <a:pt x="53694" y="173063"/>
                    <a:pt x="97473" y="226826"/>
                  </a:cubicBezTo>
                  <a:cubicBezTo>
                    <a:pt x="97815" y="226392"/>
                    <a:pt x="98158" y="226620"/>
                    <a:pt x="98661" y="226209"/>
                  </a:cubicBezTo>
                  <a:cubicBezTo>
                    <a:pt x="139126" y="191913"/>
                    <a:pt x="118173" y="126794"/>
                    <a:pt x="98592" y="85141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507B022-27F6-1DC4-4B1C-27321B9D9862}"/>
                </a:ext>
              </a:extLst>
            </p:cNvPr>
            <p:cNvSpPr/>
            <p:nvPr/>
          </p:nvSpPr>
          <p:spPr>
            <a:xfrm>
              <a:off x="11135897" y="4166323"/>
              <a:ext cx="146271" cy="185977"/>
            </a:xfrm>
            <a:custGeom>
              <a:avLst/>
              <a:gdLst>
                <a:gd name="connsiteX0" fmla="*/ 36347 w 146271"/>
                <a:gd name="connsiteY0" fmla="*/ 58893 h 185977"/>
                <a:gd name="connsiteX1" fmla="*/ 146272 w 146271"/>
                <a:gd name="connsiteY1" fmla="*/ 1748 h 185977"/>
                <a:gd name="connsiteX2" fmla="*/ 130460 w 146271"/>
                <a:gd name="connsiteY2" fmla="*/ 34491 h 185977"/>
                <a:gd name="connsiteX3" fmla="*/ 16651 w 146271"/>
                <a:gd name="connsiteY3" fmla="*/ 185977 h 185977"/>
                <a:gd name="connsiteX4" fmla="*/ 15554 w 146271"/>
                <a:gd name="connsiteY4" fmla="*/ 185201 h 185977"/>
                <a:gd name="connsiteX5" fmla="*/ 36347 w 146271"/>
                <a:gd name="connsiteY5" fmla="*/ 58870 h 18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6271" h="185977">
                  <a:moveTo>
                    <a:pt x="36347" y="58893"/>
                  </a:moveTo>
                  <a:cubicBezTo>
                    <a:pt x="61434" y="26722"/>
                    <a:pt x="101922" y="-8282"/>
                    <a:pt x="146272" y="1748"/>
                  </a:cubicBezTo>
                  <a:cubicBezTo>
                    <a:pt x="142067" y="11551"/>
                    <a:pt x="135190" y="25694"/>
                    <a:pt x="130460" y="34491"/>
                  </a:cubicBezTo>
                  <a:cubicBezTo>
                    <a:pt x="100551" y="89990"/>
                    <a:pt x="66187" y="146518"/>
                    <a:pt x="16651" y="185977"/>
                  </a:cubicBezTo>
                  <a:cubicBezTo>
                    <a:pt x="16400" y="185520"/>
                    <a:pt x="15966" y="185657"/>
                    <a:pt x="15554" y="185201"/>
                  </a:cubicBezTo>
                  <a:cubicBezTo>
                    <a:pt x="-17873" y="147295"/>
                    <a:pt x="8951" y="94011"/>
                    <a:pt x="36347" y="588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3584683-22B1-F4FD-BA21-8C27DA7A1749}"/>
                </a:ext>
              </a:extLst>
            </p:cNvPr>
            <p:cNvSpPr/>
            <p:nvPr/>
          </p:nvSpPr>
          <p:spPr>
            <a:xfrm>
              <a:off x="11076764" y="3673041"/>
              <a:ext cx="9067" cy="18648"/>
            </a:xfrm>
            <a:custGeom>
              <a:avLst/>
              <a:gdLst>
                <a:gd name="connsiteX0" fmla="*/ 5228 w 9067"/>
                <a:gd name="connsiteY0" fmla="*/ 18635 h 18648"/>
                <a:gd name="connsiteX1" fmla="*/ 64 w 9067"/>
                <a:gd name="connsiteY1" fmla="*/ 9747 h 18648"/>
                <a:gd name="connsiteX2" fmla="*/ 3788 w 9067"/>
                <a:gd name="connsiteY2" fmla="*/ 13 h 18648"/>
                <a:gd name="connsiteX3" fmla="*/ 8998 w 9067"/>
                <a:gd name="connsiteY3" fmla="*/ 8902 h 18648"/>
                <a:gd name="connsiteX4" fmla="*/ 5228 w 9067"/>
                <a:gd name="connsiteY4" fmla="*/ 18635 h 1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7" h="18648">
                  <a:moveTo>
                    <a:pt x="5228" y="18635"/>
                  </a:moveTo>
                  <a:cubicBezTo>
                    <a:pt x="1343" y="18978"/>
                    <a:pt x="270" y="12603"/>
                    <a:pt x="64" y="9747"/>
                  </a:cubicBezTo>
                  <a:cubicBezTo>
                    <a:pt x="-142" y="6868"/>
                    <a:pt x="-73" y="379"/>
                    <a:pt x="3788" y="13"/>
                  </a:cubicBezTo>
                  <a:cubicBezTo>
                    <a:pt x="7650" y="-329"/>
                    <a:pt x="8769" y="6023"/>
                    <a:pt x="8998" y="8902"/>
                  </a:cubicBezTo>
                  <a:cubicBezTo>
                    <a:pt x="9226" y="11780"/>
                    <a:pt x="9112" y="18269"/>
                    <a:pt x="5228" y="18635"/>
                  </a:cubicBezTo>
                  <a:close/>
                </a:path>
              </a:pathLst>
            </a:custGeom>
            <a:solidFill>
              <a:srgbClr val="E8C3C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8E516AF-6062-31B0-9B04-0117E3510CB7}"/>
                </a:ext>
              </a:extLst>
            </p:cNvPr>
            <p:cNvSpPr/>
            <p:nvPr/>
          </p:nvSpPr>
          <p:spPr>
            <a:xfrm>
              <a:off x="10784639" y="3498307"/>
              <a:ext cx="500272" cy="452381"/>
            </a:xfrm>
            <a:custGeom>
              <a:avLst/>
              <a:gdLst>
                <a:gd name="connsiteX0" fmla="*/ 466525 w 500272"/>
                <a:gd name="connsiteY0" fmla="*/ 33793 h 452381"/>
                <a:gd name="connsiteX1" fmla="*/ 462732 w 500272"/>
                <a:gd name="connsiteY1" fmla="*/ 13229 h 452381"/>
                <a:gd name="connsiteX2" fmla="*/ 0 w 500272"/>
                <a:gd name="connsiteY2" fmla="*/ 0 h 452381"/>
                <a:gd name="connsiteX3" fmla="*/ 11013 w 500272"/>
                <a:gd name="connsiteY3" fmla="*/ 191518 h 452381"/>
                <a:gd name="connsiteX4" fmla="*/ 11356 w 500272"/>
                <a:gd name="connsiteY4" fmla="*/ 193757 h 452381"/>
                <a:gd name="connsiteX5" fmla="*/ 18073 w 500272"/>
                <a:gd name="connsiteY5" fmla="*/ 305784 h 452381"/>
                <a:gd name="connsiteX6" fmla="*/ 47594 w 500272"/>
                <a:gd name="connsiteY6" fmla="*/ 304550 h 452381"/>
                <a:gd name="connsiteX7" fmla="*/ 211213 w 500272"/>
                <a:gd name="connsiteY7" fmla="*/ 368709 h 452381"/>
                <a:gd name="connsiteX8" fmla="*/ 277657 w 500272"/>
                <a:gd name="connsiteY8" fmla="*/ 452381 h 452381"/>
                <a:gd name="connsiteX9" fmla="*/ 281747 w 500272"/>
                <a:gd name="connsiteY9" fmla="*/ 443744 h 452381"/>
                <a:gd name="connsiteX10" fmla="*/ 311725 w 500272"/>
                <a:gd name="connsiteY10" fmla="*/ 390553 h 452381"/>
                <a:gd name="connsiteX11" fmla="*/ 326919 w 500272"/>
                <a:gd name="connsiteY11" fmla="*/ 367201 h 452381"/>
                <a:gd name="connsiteX12" fmla="*/ 338183 w 500272"/>
                <a:gd name="connsiteY12" fmla="*/ 351070 h 452381"/>
                <a:gd name="connsiteX13" fmla="*/ 349494 w 500272"/>
                <a:gd name="connsiteY13" fmla="*/ 337429 h 452381"/>
                <a:gd name="connsiteX14" fmla="*/ 362929 w 500272"/>
                <a:gd name="connsiteY14" fmla="*/ 324131 h 452381"/>
                <a:gd name="connsiteX15" fmla="*/ 435953 w 500272"/>
                <a:gd name="connsiteY15" fmla="*/ 278251 h 452381"/>
                <a:gd name="connsiteX16" fmla="*/ 500272 w 500272"/>
                <a:gd name="connsiteY16" fmla="*/ 259698 h 452381"/>
                <a:gd name="connsiteX17" fmla="*/ 469426 w 500272"/>
                <a:gd name="connsiteY17" fmla="*/ 88036 h 452381"/>
                <a:gd name="connsiteX18" fmla="*/ 466525 w 500272"/>
                <a:gd name="connsiteY18" fmla="*/ 33793 h 45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0272" h="452381">
                  <a:moveTo>
                    <a:pt x="466525" y="33793"/>
                  </a:moveTo>
                  <a:cubicBezTo>
                    <a:pt x="466068" y="29543"/>
                    <a:pt x="464628" y="22118"/>
                    <a:pt x="462732" y="13229"/>
                  </a:cubicBezTo>
                  <a:cubicBezTo>
                    <a:pt x="308480" y="8728"/>
                    <a:pt x="154297" y="2353"/>
                    <a:pt x="0" y="0"/>
                  </a:cubicBezTo>
                  <a:cubicBezTo>
                    <a:pt x="617" y="64936"/>
                    <a:pt x="5369" y="131586"/>
                    <a:pt x="11013" y="191518"/>
                  </a:cubicBezTo>
                  <a:cubicBezTo>
                    <a:pt x="11036" y="191860"/>
                    <a:pt x="11356" y="193483"/>
                    <a:pt x="11356" y="193757"/>
                  </a:cubicBezTo>
                  <a:cubicBezTo>
                    <a:pt x="13298" y="230338"/>
                    <a:pt x="15514" y="267969"/>
                    <a:pt x="18073" y="305784"/>
                  </a:cubicBezTo>
                  <a:cubicBezTo>
                    <a:pt x="27693" y="304596"/>
                    <a:pt x="37540" y="304185"/>
                    <a:pt x="47594" y="304550"/>
                  </a:cubicBezTo>
                  <a:cubicBezTo>
                    <a:pt x="109080" y="304550"/>
                    <a:pt x="166818" y="328861"/>
                    <a:pt x="211213" y="368709"/>
                  </a:cubicBezTo>
                  <a:cubicBezTo>
                    <a:pt x="245441" y="395945"/>
                    <a:pt x="268221" y="438535"/>
                    <a:pt x="277657" y="452381"/>
                  </a:cubicBezTo>
                  <a:cubicBezTo>
                    <a:pt x="276721" y="450987"/>
                    <a:pt x="281039" y="445070"/>
                    <a:pt x="281747" y="443744"/>
                  </a:cubicBezTo>
                  <a:cubicBezTo>
                    <a:pt x="291161" y="425740"/>
                    <a:pt x="301032" y="407895"/>
                    <a:pt x="311725" y="390553"/>
                  </a:cubicBezTo>
                  <a:cubicBezTo>
                    <a:pt x="316591" y="382647"/>
                    <a:pt x="321664" y="374856"/>
                    <a:pt x="326919" y="367201"/>
                  </a:cubicBezTo>
                  <a:cubicBezTo>
                    <a:pt x="330643" y="361809"/>
                    <a:pt x="334391" y="356440"/>
                    <a:pt x="338183" y="351070"/>
                  </a:cubicBezTo>
                  <a:cubicBezTo>
                    <a:pt x="341725" y="346363"/>
                    <a:pt x="345472" y="341771"/>
                    <a:pt x="349494" y="337429"/>
                  </a:cubicBezTo>
                  <a:cubicBezTo>
                    <a:pt x="353766" y="332791"/>
                    <a:pt x="358656" y="328724"/>
                    <a:pt x="362929" y="324131"/>
                  </a:cubicBezTo>
                  <a:cubicBezTo>
                    <a:pt x="383492" y="302494"/>
                    <a:pt x="407826" y="287208"/>
                    <a:pt x="435953" y="278251"/>
                  </a:cubicBezTo>
                  <a:cubicBezTo>
                    <a:pt x="456220" y="267855"/>
                    <a:pt x="477652" y="261663"/>
                    <a:pt x="500272" y="259698"/>
                  </a:cubicBezTo>
                  <a:cubicBezTo>
                    <a:pt x="486403" y="201068"/>
                    <a:pt x="473379" y="143261"/>
                    <a:pt x="469426" y="88036"/>
                  </a:cubicBezTo>
                  <a:cubicBezTo>
                    <a:pt x="467827" y="65142"/>
                    <a:pt x="469586" y="62468"/>
                    <a:pt x="466525" y="33793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7FF0206-A58A-1E2F-FABA-E8E57979281D}"/>
                </a:ext>
              </a:extLst>
            </p:cNvPr>
            <p:cNvSpPr/>
            <p:nvPr/>
          </p:nvSpPr>
          <p:spPr>
            <a:xfrm>
              <a:off x="11076764" y="3673041"/>
              <a:ext cx="9067" cy="18648"/>
            </a:xfrm>
            <a:custGeom>
              <a:avLst/>
              <a:gdLst>
                <a:gd name="connsiteX0" fmla="*/ 5228 w 9067"/>
                <a:gd name="connsiteY0" fmla="*/ 18635 h 18648"/>
                <a:gd name="connsiteX1" fmla="*/ 64 w 9067"/>
                <a:gd name="connsiteY1" fmla="*/ 9747 h 18648"/>
                <a:gd name="connsiteX2" fmla="*/ 3788 w 9067"/>
                <a:gd name="connsiteY2" fmla="*/ 13 h 18648"/>
                <a:gd name="connsiteX3" fmla="*/ 8998 w 9067"/>
                <a:gd name="connsiteY3" fmla="*/ 8902 h 18648"/>
                <a:gd name="connsiteX4" fmla="*/ 5228 w 9067"/>
                <a:gd name="connsiteY4" fmla="*/ 18635 h 1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7" h="18648">
                  <a:moveTo>
                    <a:pt x="5228" y="18635"/>
                  </a:moveTo>
                  <a:cubicBezTo>
                    <a:pt x="1343" y="18978"/>
                    <a:pt x="270" y="12603"/>
                    <a:pt x="64" y="9747"/>
                  </a:cubicBezTo>
                  <a:cubicBezTo>
                    <a:pt x="-142" y="6868"/>
                    <a:pt x="-73" y="379"/>
                    <a:pt x="3788" y="13"/>
                  </a:cubicBezTo>
                  <a:cubicBezTo>
                    <a:pt x="7650" y="-329"/>
                    <a:pt x="8769" y="6023"/>
                    <a:pt x="8998" y="8902"/>
                  </a:cubicBezTo>
                  <a:cubicBezTo>
                    <a:pt x="9226" y="11780"/>
                    <a:pt x="9112" y="18269"/>
                    <a:pt x="5228" y="18635"/>
                  </a:cubicBezTo>
                  <a:close/>
                </a:path>
              </a:pathLst>
            </a:custGeom>
            <a:solidFill>
              <a:srgbClr val="E8C3C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97" name="Graphic 96">
            <a:extLst>
              <a:ext uri="{FF2B5EF4-FFF2-40B4-BE49-F238E27FC236}">
                <a16:creationId xmlns:a16="http://schemas.microsoft.com/office/drawing/2014/main" id="{9FEDB866-CD0E-6603-F62A-AD344B3C9A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75" r="75"/>
          <a:stretch/>
        </p:blipFill>
        <p:spPr>
          <a:xfrm>
            <a:off x="10764707" y="2831638"/>
            <a:ext cx="492784" cy="918501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703428FA-61F7-F210-A384-19EA7B4DDE47}"/>
              </a:ext>
            </a:extLst>
          </p:cNvPr>
          <p:cNvGrpSpPr/>
          <p:nvPr/>
        </p:nvGrpSpPr>
        <p:grpSpPr>
          <a:xfrm>
            <a:off x="11076569" y="3826486"/>
            <a:ext cx="715097" cy="918501"/>
            <a:chOff x="10764707" y="2831638"/>
            <a:chExt cx="715097" cy="918501"/>
          </a:xfrm>
          <a:noFill/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718BAE4-3171-8EC9-3F34-C02743B45994}"/>
                </a:ext>
              </a:extLst>
            </p:cNvPr>
            <p:cNvSpPr/>
            <p:nvPr/>
          </p:nvSpPr>
          <p:spPr>
            <a:xfrm>
              <a:off x="11183984" y="3274770"/>
              <a:ext cx="295820" cy="430370"/>
            </a:xfrm>
            <a:custGeom>
              <a:avLst/>
              <a:gdLst>
                <a:gd name="connsiteX0" fmla="*/ 75542 w 295820"/>
                <a:gd name="connsiteY0" fmla="*/ 386563 h 430370"/>
                <a:gd name="connsiteX1" fmla="*/ 78649 w 295820"/>
                <a:gd name="connsiteY1" fmla="*/ 368741 h 430370"/>
                <a:gd name="connsiteX2" fmla="*/ 121376 w 295820"/>
                <a:gd name="connsiteY2" fmla="*/ 261603 h 430370"/>
                <a:gd name="connsiteX3" fmla="*/ 122039 w 295820"/>
                <a:gd name="connsiteY3" fmla="*/ 257993 h 430370"/>
                <a:gd name="connsiteX4" fmla="*/ 39189 w 295820"/>
                <a:gd name="connsiteY4" fmla="*/ 183095 h 430370"/>
                <a:gd name="connsiteX5" fmla="*/ 32198 w 295820"/>
                <a:gd name="connsiteY5" fmla="*/ 3345 h 430370"/>
                <a:gd name="connsiteX6" fmla="*/ 185741 w 295820"/>
                <a:gd name="connsiteY6" fmla="*/ 88959 h 430370"/>
                <a:gd name="connsiteX7" fmla="*/ 295323 w 295820"/>
                <a:gd name="connsiteY7" fmla="*/ 210605 h 430370"/>
                <a:gd name="connsiteX8" fmla="*/ 295369 w 295820"/>
                <a:gd name="connsiteY8" fmla="*/ 214672 h 430370"/>
                <a:gd name="connsiteX9" fmla="*/ 275445 w 295820"/>
                <a:gd name="connsiteY9" fmla="*/ 260530 h 430370"/>
                <a:gd name="connsiteX10" fmla="*/ 227988 w 295820"/>
                <a:gd name="connsiteY10" fmla="*/ 306981 h 430370"/>
                <a:gd name="connsiteX11" fmla="*/ 179023 w 295820"/>
                <a:gd name="connsiteY11" fmla="*/ 349365 h 430370"/>
                <a:gd name="connsiteX12" fmla="*/ 127065 w 295820"/>
                <a:gd name="connsiteY12" fmla="*/ 386677 h 430370"/>
                <a:gd name="connsiteX13" fmla="*/ 98482 w 295820"/>
                <a:gd name="connsiteY13" fmla="*/ 400318 h 430370"/>
                <a:gd name="connsiteX14" fmla="*/ 83836 w 295820"/>
                <a:gd name="connsiteY14" fmla="*/ 430158 h 430370"/>
                <a:gd name="connsiteX15" fmla="*/ 75519 w 295820"/>
                <a:gd name="connsiteY15" fmla="*/ 386540 h 43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5820" h="430370">
                  <a:moveTo>
                    <a:pt x="75542" y="386563"/>
                  </a:moveTo>
                  <a:cubicBezTo>
                    <a:pt x="75770" y="382861"/>
                    <a:pt x="77255" y="373059"/>
                    <a:pt x="78649" y="368741"/>
                  </a:cubicBezTo>
                  <a:cubicBezTo>
                    <a:pt x="87194" y="330698"/>
                    <a:pt x="103737" y="296151"/>
                    <a:pt x="121376" y="261603"/>
                  </a:cubicBezTo>
                  <a:cubicBezTo>
                    <a:pt x="121719" y="260918"/>
                    <a:pt x="122976" y="261238"/>
                    <a:pt x="122039" y="257993"/>
                  </a:cubicBezTo>
                  <a:cubicBezTo>
                    <a:pt x="92998" y="258290"/>
                    <a:pt x="43988" y="192281"/>
                    <a:pt x="39189" y="183095"/>
                  </a:cubicBezTo>
                  <a:cubicBezTo>
                    <a:pt x="26714" y="159287"/>
                    <a:pt x="-38062" y="-27067"/>
                    <a:pt x="32198" y="3345"/>
                  </a:cubicBezTo>
                  <a:cubicBezTo>
                    <a:pt x="86738" y="26947"/>
                    <a:pt x="129647" y="54069"/>
                    <a:pt x="185741" y="88959"/>
                  </a:cubicBezTo>
                  <a:cubicBezTo>
                    <a:pt x="224287" y="112927"/>
                    <a:pt x="285567" y="156500"/>
                    <a:pt x="295323" y="210605"/>
                  </a:cubicBezTo>
                  <a:cubicBezTo>
                    <a:pt x="295529" y="211748"/>
                    <a:pt x="296306" y="214078"/>
                    <a:pt x="295369" y="214672"/>
                  </a:cubicBezTo>
                  <a:cubicBezTo>
                    <a:pt x="294432" y="233362"/>
                    <a:pt x="288743" y="246729"/>
                    <a:pt x="275445" y="260530"/>
                  </a:cubicBezTo>
                  <a:cubicBezTo>
                    <a:pt x="260296" y="276272"/>
                    <a:pt x="244713" y="291467"/>
                    <a:pt x="227988" y="306981"/>
                  </a:cubicBezTo>
                  <a:cubicBezTo>
                    <a:pt x="213045" y="320850"/>
                    <a:pt x="195315" y="336410"/>
                    <a:pt x="179023" y="349365"/>
                  </a:cubicBezTo>
                  <a:cubicBezTo>
                    <a:pt x="162732" y="362321"/>
                    <a:pt x="143357" y="375961"/>
                    <a:pt x="127065" y="386677"/>
                  </a:cubicBezTo>
                  <a:cubicBezTo>
                    <a:pt x="116052" y="393943"/>
                    <a:pt x="109929" y="396251"/>
                    <a:pt x="98482" y="400318"/>
                  </a:cubicBezTo>
                  <a:cubicBezTo>
                    <a:pt x="97408" y="406601"/>
                    <a:pt x="95260" y="432991"/>
                    <a:pt x="83836" y="430158"/>
                  </a:cubicBezTo>
                  <a:cubicBezTo>
                    <a:pt x="71132" y="427005"/>
                    <a:pt x="74856" y="397416"/>
                    <a:pt x="75519" y="38654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334C919-3670-46DE-9335-11FDB4B0DEED}"/>
                </a:ext>
              </a:extLst>
            </p:cNvPr>
            <p:cNvSpPr/>
            <p:nvPr/>
          </p:nvSpPr>
          <p:spPr>
            <a:xfrm>
              <a:off x="10764707" y="3044441"/>
              <a:ext cx="217686" cy="401776"/>
            </a:xfrm>
            <a:custGeom>
              <a:avLst/>
              <a:gdLst>
                <a:gd name="connsiteX0" fmla="*/ 119917 w 217686"/>
                <a:gd name="connsiteY0" fmla="*/ 322280 h 401776"/>
                <a:gd name="connsiteX1" fmla="*/ 156064 w 217686"/>
                <a:gd name="connsiteY1" fmla="*/ 291732 h 401776"/>
                <a:gd name="connsiteX2" fmla="*/ 153139 w 217686"/>
                <a:gd name="connsiteY2" fmla="*/ 220878 h 401776"/>
                <a:gd name="connsiteX3" fmla="*/ 182934 w 217686"/>
                <a:gd name="connsiteY3" fmla="*/ 104372 h 401776"/>
                <a:gd name="connsiteX4" fmla="*/ 217687 w 217686"/>
                <a:gd name="connsiteY4" fmla="*/ 10898 h 401776"/>
                <a:gd name="connsiteX5" fmla="*/ 142309 w 217686"/>
                <a:gd name="connsiteY5" fmla="*/ 1462 h 401776"/>
                <a:gd name="connsiteX6" fmla="*/ 24021 w 217686"/>
                <a:gd name="connsiteY6" fmla="*/ 24790 h 401776"/>
                <a:gd name="connsiteX7" fmla="*/ 4600 w 217686"/>
                <a:gd name="connsiteY7" fmla="*/ 144175 h 401776"/>
                <a:gd name="connsiteX8" fmla="*/ 23953 w 217686"/>
                <a:gd name="connsiteY8" fmla="*/ 260315 h 401776"/>
                <a:gd name="connsiteX9" fmla="*/ 69650 w 217686"/>
                <a:gd name="connsiteY9" fmla="*/ 391626 h 401776"/>
                <a:gd name="connsiteX10" fmla="*/ 103992 w 217686"/>
                <a:gd name="connsiteY10" fmla="*/ 397018 h 401776"/>
                <a:gd name="connsiteX11" fmla="*/ 112171 w 217686"/>
                <a:gd name="connsiteY11" fmla="*/ 361763 h 401776"/>
                <a:gd name="connsiteX12" fmla="*/ 97297 w 217686"/>
                <a:gd name="connsiteY12" fmla="*/ 325502 h 401776"/>
                <a:gd name="connsiteX13" fmla="*/ 119894 w 217686"/>
                <a:gd name="connsiteY13" fmla="*/ 322280 h 401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7686" h="401776">
                  <a:moveTo>
                    <a:pt x="119917" y="322280"/>
                  </a:moveTo>
                  <a:cubicBezTo>
                    <a:pt x="133009" y="313392"/>
                    <a:pt x="144731" y="302768"/>
                    <a:pt x="156064" y="291732"/>
                  </a:cubicBezTo>
                  <a:cubicBezTo>
                    <a:pt x="155264" y="268083"/>
                    <a:pt x="154579" y="244481"/>
                    <a:pt x="153139" y="220878"/>
                  </a:cubicBezTo>
                  <a:cubicBezTo>
                    <a:pt x="158143" y="180276"/>
                    <a:pt x="180146" y="145340"/>
                    <a:pt x="182934" y="104372"/>
                  </a:cubicBezTo>
                  <a:cubicBezTo>
                    <a:pt x="193421" y="72910"/>
                    <a:pt x="205600" y="41790"/>
                    <a:pt x="217687" y="10898"/>
                  </a:cubicBezTo>
                  <a:cubicBezTo>
                    <a:pt x="192210" y="7265"/>
                    <a:pt x="168653" y="2901"/>
                    <a:pt x="142309" y="1462"/>
                  </a:cubicBezTo>
                  <a:cubicBezTo>
                    <a:pt x="102621" y="-686"/>
                    <a:pt x="55118" y="-4593"/>
                    <a:pt x="24021" y="24790"/>
                  </a:cubicBezTo>
                  <a:cubicBezTo>
                    <a:pt x="-8447" y="55522"/>
                    <a:pt x="-198" y="104784"/>
                    <a:pt x="4600" y="144175"/>
                  </a:cubicBezTo>
                  <a:cubicBezTo>
                    <a:pt x="9512" y="184411"/>
                    <a:pt x="15270" y="220764"/>
                    <a:pt x="23953" y="260315"/>
                  </a:cubicBezTo>
                  <a:cubicBezTo>
                    <a:pt x="33892" y="305578"/>
                    <a:pt x="48127" y="349676"/>
                    <a:pt x="69650" y="391626"/>
                  </a:cubicBezTo>
                  <a:cubicBezTo>
                    <a:pt x="75705" y="403439"/>
                    <a:pt x="93710" y="404536"/>
                    <a:pt x="103992" y="397018"/>
                  </a:cubicBezTo>
                  <a:cubicBezTo>
                    <a:pt x="116421" y="387925"/>
                    <a:pt x="117312" y="374650"/>
                    <a:pt x="112171" y="361763"/>
                  </a:cubicBezTo>
                  <a:cubicBezTo>
                    <a:pt x="107031" y="348876"/>
                    <a:pt x="101707" y="338229"/>
                    <a:pt x="97297" y="325502"/>
                  </a:cubicBezTo>
                  <a:cubicBezTo>
                    <a:pt x="105477" y="327513"/>
                    <a:pt x="112674" y="327170"/>
                    <a:pt x="119894" y="32228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2FA9C15-FC2F-3A5F-A09B-5632BE056C76}"/>
                </a:ext>
              </a:extLst>
            </p:cNvPr>
            <p:cNvSpPr/>
            <p:nvPr/>
          </p:nvSpPr>
          <p:spPr>
            <a:xfrm>
              <a:off x="10792152" y="3171824"/>
              <a:ext cx="462003" cy="571316"/>
            </a:xfrm>
            <a:custGeom>
              <a:avLst/>
              <a:gdLst>
                <a:gd name="connsiteX0" fmla="*/ 34596 w 462003"/>
                <a:gd name="connsiteY0" fmla="*/ 465769 h 571316"/>
                <a:gd name="connsiteX1" fmla="*/ 70035 w 462003"/>
                <a:gd name="connsiteY1" fmla="*/ 501733 h 571316"/>
                <a:gd name="connsiteX2" fmla="*/ 135108 w 462003"/>
                <a:gd name="connsiteY2" fmla="*/ 537605 h 571316"/>
                <a:gd name="connsiteX3" fmla="*/ 239161 w 462003"/>
                <a:gd name="connsiteY3" fmla="*/ 571010 h 571316"/>
                <a:gd name="connsiteX4" fmla="*/ 266739 w 462003"/>
                <a:gd name="connsiteY4" fmla="*/ 571056 h 571316"/>
                <a:gd name="connsiteX5" fmla="*/ 325551 w 462003"/>
                <a:gd name="connsiteY5" fmla="*/ 553279 h 571316"/>
                <a:gd name="connsiteX6" fmla="*/ 405271 w 462003"/>
                <a:gd name="connsiteY6" fmla="*/ 508747 h 571316"/>
                <a:gd name="connsiteX7" fmla="*/ 462004 w 462003"/>
                <a:gd name="connsiteY7" fmla="*/ 452014 h 571316"/>
                <a:gd name="connsiteX8" fmla="*/ 458165 w 462003"/>
                <a:gd name="connsiteY8" fmla="*/ 414496 h 571316"/>
                <a:gd name="connsiteX9" fmla="*/ 455332 w 462003"/>
                <a:gd name="connsiteY9" fmla="*/ 360254 h 571316"/>
                <a:gd name="connsiteX10" fmla="*/ 437053 w 462003"/>
                <a:gd name="connsiteY10" fmla="*/ 272675 h 571316"/>
                <a:gd name="connsiteX11" fmla="*/ 434288 w 462003"/>
                <a:gd name="connsiteY11" fmla="*/ 191699 h 571316"/>
                <a:gd name="connsiteX12" fmla="*/ 444547 w 462003"/>
                <a:gd name="connsiteY12" fmla="*/ 140221 h 571316"/>
                <a:gd name="connsiteX13" fmla="*/ 432620 w 462003"/>
                <a:gd name="connsiteY13" fmla="*/ 108027 h 571316"/>
                <a:gd name="connsiteX14" fmla="*/ 427297 w 462003"/>
                <a:gd name="connsiteY14" fmla="*/ 71035 h 571316"/>
                <a:gd name="connsiteX15" fmla="*/ 336519 w 462003"/>
                <a:gd name="connsiteY15" fmla="*/ 22436 h 571316"/>
                <a:gd name="connsiteX16" fmla="*/ 183890 w 462003"/>
                <a:gd name="connsiteY16" fmla="*/ 44 h 571316"/>
                <a:gd name="connsiteX17" fmla="*/ 7658 w 462003"/>
                <a:gd name="connsiteY17" fmla="*/ 174517 h 571316"/>
                <a:gd name="connsiteX18" fmla="*/ 2494 w 462003"/>
                <a:gd name="connsiteY18" fmla="*/ 412600 h 571316"/>
                <a:gd name="connsiteX19" fmla="*/ 34619 w 462003"/>
                <a:gd name="connsiteY19" fmla="*/ 465723 h 57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2003" h="571316">
                  <a:moveTo>
                    <a:pt x="34596" y="465769"/>
                  </a:moveTo>
                  <a:cubicBezTo>
                    <a:pt x="45724" y="478427"/>
                    <a:pt x="57513" y="490468"/>
                    <a:pt x="70035" y="501733"/>
                  </a:cubicBezTo>
                  <a:cubicBezTo>
                    <a:pt x="90758" y="515396"/>
                    <a:pt x="112579" y="527163"/>
                    <a:pt x="135108" y="537605"/>
                  </a:cubicBezTo>
                  <a:cubicBezTo>
                    <a:pt x="168924" y="551017"/>
                    <a:pt x="203745" y="563219"/>
                    <a:pt x="239161" y="571010"/>
                  </a:cubicBezTo>
                  <a:cubicBezTo>
                    <a:pt x="248346" y="571398"/>
                    <a:pt x="257554" y="571421"/>
                    <a:pt x="266739" y="571056"/>
                  </a:cubicBezTo>
                  <a:cubicBezTo>
                    <a:pt x="286732" y="566532"/>
                    <a:pt x="306313" y="560431"/>
                    <a:pt x="325551" y="553279"/>
                  </a:cubicBezTo>
                  <a:cubicBezTo>
                    <a:pt x="353244" y="540347"/>
                    <a:pt x="379931" y="525861"/>
                    <a:pt x="405271" y="508747"/>
                  </a:cubicBezTo>
                  <a:cubicBezTo>
                    <a:pt x="425492" y="491200"/>
                    <a:pt x="444388" y="472189"/>
                    <a:pt x="462004" y="452014"/>
                  </a:cubicBezTo>
                  <a:cubicBezTo>
                    <a:pt x="460336" y="439402"/>
                    <a:pt x="459011" y="426880"/>
                    <a:pt x="458165" y="414496"/>
                  </a:cubicBezTo>
                  <a:cubicBezTo>
                    <a:pt x="456612" y="391602"/>
                    <a:pt x="458325" y="388929"/>
                    <a:pt x="455332" y="360254"/>
                  </a:cubicBezTo>
                  <a:cubicBezTo>
                    <a:pt x="453801" y="345585"/>
                    <a:pt x="440983" y="293536"/>
                    <a:pt x="437053" y="272675"/>
                  </a:cubicBezTo>
                  <a:cubicBezTo>
                    <a:pt x="435477" y="244388"/>
                    <a:pt x="434837" y="218935"/>
                    <a:pt x="434288" y="191699"/>
                  </a:cubicBezTo>
                  <a:cubicBezTo>
                    <a:pt x="435774" y="174037"/>
                    <a:pt x="439772" y="157289"/>
                    <a:pt x="444547" y="140221"/>
                  </a:cubicBezTo>
                  <a:cubicBezTo>
                    <a:pt x="439818" y="130122"/>
                    <a:pt x="434654" y="118903"/>
                    <a:pt x="432620" y="108027"/>
                  </a:cubicBezTo>
                  <a:cubicBezTo>
                    <a:pt x="430450" y="96351"/>
                    <a:pt x="429559" y="81660"/>
                    <a:pt x="427297" y="71035"/>
                  </a:cubicBezTo>
                  <a:cubicBezTo>
                    <a:pt x="410937" y="-5348"/>
                    <a:pt x="386626" y="17112"/>
                    <a:pt x="336519" y="22436"/>
                  </a:cubicBezTo>
                  <a:cubicBezTo>
                    <a:pt x="286412" y="27760"/>
                    <a:pt x="218185" y="-1281"/>
                    <a:pt x="183890" y="44"/>
                  </a:cubicBezTo>
                  <a:cubicBezTo>
                    <a:pt x="79494" y="4134"/>
                    <a:pt x="20361" y="73137"/>
                    <a:pt x="7658" y="174517"/>
                  </a:cubicBezTo>
                  <a:cubicBezTo>
                    <a:pt x="-1276" y="245850"/>
                    <a:pt x="-1528" y="330802"/>
                    <a:pt x="2494" y="412600"/>
                  </a:cubicBezTo>
                  <a:cubicBezTo>
                    <a:pt x="12502" y="430742"/>
                    <a:pt x="23035" y="448587"/>
                    <a:pt x="34619" y="46572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4413A3D-BE2C-2D08-CB75-57CCE45524E0}"/>
                </a:ext>
              </a:extLst>
            </p:cNvPr>
            <p:cNvSpPr/>
            <p:nvPr/>
          </p:nvSpPr>
          <p:spPr>
            <a:xfrm>
              <a:off x="10774608" y="2831638"/>
              <a:ext cx="292930" cy="310115"/>
            </a:xfrm>
            <a:custGeom>
              <a:avLst/>
              <a:gdLst>
                <a:gd name="connsiteX0" fmla="*/ 238723 w 292930"/>
                <a:gd name="connsiteY0" fmla="*/ 10204 h 310115"/>
                <a:gd name="connsiteX1" fmla="*/ 222958 w 292930"/>
                <a:gd name="connsiteY1" fmla="*/ 17287 h 310115"/>
                <a:gd name="connsiteX2" fmla="*/ 191838 w 292930"/>
                <a:gd name="connsiteY2" fmla="*/ 35292 h 310115"/>
                <a:gd name="connsiteX3" fmla="*/ 126490 w 292930"/>
                <a:gd name="connsiteY3" fmla="*/ 85582 h 310115"/>
                <a:gd name="connsiteX4" fmla="*/ 51113 w 292930"/>
                <a:gd name="connsiteY4" fmla="*/ 165621 h 310115"/>
                <a:gd name="connsiteX5" fmla="*/ 51067 w 292930"/>
                <a:gd name="connsiteY5" fmla="*/ 165438 h 310115"/>
                <a:gd name="connsiteX6" fmla="*/ 48325 w 292930"/>
                <a:gd name="connsiteY6" fmla="*/ 168454 h 310115"/>
                <a:gd name="connsiteX7" fmla="*/ 34753 w 292930"/>
                <a:gd name="connsiteY7" fmla="*/ 182437 h 310115"/>
                <a:gd name="connsiteX8" fmla="*/ 28218 w 292930"/>
                <a:gd name="connsiteY8" fmla="*/ 190708 h 310115"/>
                <a:gd name="connsiteX9" fmla="*/ 0 w 292930"/>
                <a:gd name="connsiteY9" fmla="*/ 253771 h 310115"/>
                <a:gd name="connsiteX10" fmla="*/ 2239 w 292930"/>
                <a:gd name="connsiteY10" fmla="*/ 254982 h 310115"/>
                <a:gd name="connsiteX11" fmla="*/ 60115 w 292930"/>
                <a:gd name="connsiteY11" fmla="*/ 287610 h 310115"/>
                <a:gd name="connsiteX12" fmla="*/ 110473 w 292930"/>
                <a:gd name="connsiteY12" fmla="*/ 301547 h 310115"/>
                <a:gd name="connsiteX13" fmla="*/ 135081 w 292930"/>
                <a:gd name="connsiteY13" fmla="*/ 310116 h 310115"/>
                <a:gd name="connsiteX14" fmla="*/ 200726 w 292930"/>
                <a:gd name="connsiteY14" fmla="*/ 246413 h 310115"/>
                <a:gd name="connsiteX15" fmla="*/ 221472 w 292930"/>
                <a:gd name="connsiteY15" fmla="*/ 182483 h 310115"/>
                <a:gd name="connsiteX16" fmla="*/ 255974 w 292930"/>
                <a:gd name="connsiteY16" fmla="*/ 47241 h 310115"/>
                <a:gd name="connsiteX17" fmla="*/ 257573 w 292930"/>
                <a:gd name="connsiteY17" fmla="*/ 35337 h 310115"/>
                <a:gd name="connsiteX18" fmla="*/ 292029 w 292930"/>
                <a:gd name="connsiteY18" fmla="*/ 6022 h 310115"/>
                <a:gd name="connsiteX19" fmla="*/ 238746 w 292930"/>
                <a:gd name="connsiteY19" fmla="*/ 10227 h 31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2930" h="310115">
                  <a:moveTo>
                    <a:pt x="238723" y="10204"/>
                  </a:moveTo>
                  <a:cubicBezTo>
                    <a:pt x="235639" y="11300"/>
                    <a:pt x="228715" y="14339"/>
                    <a:pt x="222958" y="17287"/>
                  </a:cubicBezTo>
                  <a:cubicBezTo>
                    <a:pt x="212013" y="22908"/>
                    <a:pt x="204382" y="25832"/>
                    <a:pt x="191838" y="35292"/>
                  </a:cubicBezTo>
                  <a:cubicBezTo>
                    <a:pt x="170931" y="51034"/>
                    <a:pt x="149111" y="64972"/>
                    <a:pt x="126490" y="85582"/>
                  </a:cubicBezTo>
                  <a:cubicBezTo>
                    <a:pt x="102728" y="107196"/>
                    <a:pt x="75926" y="141995"/>
                    <a:pt x="51113" y="165621"/>
                  </a:cubicBezTo>
                  <a:cubicBezTo>
                    <a:pt x="50884" y="165895"/>
                    <a:pt x="51135" y="165415"/>
                    <a:pt x="51067" y="165438"/>
                  </a:cubicBezTo>
                  <a:cubicBezTo>
                    <a:pt x="50359" y="166237"/>
                    <a:pt x="48942" y="167814"/>
                    <a:pt x="48325" y="168454"/>
                  </a:cubicBezTo>
                  <a:cubicBezTo>
                    <a:pt x="43641" y="173435"/>
                    <a:pt x="39345" y="177479"/>
                    <a:pt x="34753" y="182437"/>
                  </a:cubicBezTo>
                  <a:cubicBezTo>
                    <a:pt x="31874" y="185567"/>
                    <a:pt x="31326" y="186459"/>
                    <a:pt x="28218" y="190708"/>
                  </a:cubicBezTo>
                  <a:cubicBezTo>
                    <a:pt x="14623" y="209353"/>
                    <a:pt x="6558" y="230968"/>
                    <a:pt x="0" y="253771"/>
                  </a:cubicBezTo>
                  <a:cubicBezTo>
                    <a:pt x="480" y="254091"/>
                    <a:pt x="1874" y="254753"/>
                    <a:pt x="2239" y="254982"/>
                  </a:cubicBezTo>
                  <a:cubicBezTo>
                    <a:pt x="21569" y="266063"/>
                    <a:pt x="40511" y="277236"/>
                    <a:pt x="60115" y="287610"/>
                  </a:cubicBezTo>
                  <a:cubicBezTo>
                    <a:pt x="76840" y="292545"/>
                    <a:pt x="93611" y="296955"/>
                    <a:pt x="110473" y="301547"/>
                  </a:cubicBezTo>
                  <a:cubicBezTo>
                    <a:pt x="118859" y="303832"/>
                    <a:pt x="127016" y="306803"/>
                    <a:pt x="135081" y="310116"/>
                  </a:cubicBezTo>
                  <a:cubicBezTo>
                    <a:pt x="160146" y="292225"/>
                    <a:pt x="184343" y="273009"/>
                    <a:pt x="200726" y="246413"/>
                  </a:cubicBezTo>
                  <a:cubicBezTo>
                    <a:pt x="206689" y="225713"/>
                    <a:pt x="215669" y="202613"/>
                    <a:pt x="221472" y="182483"/>
                  </a:cubicBezTo>
                  <a:cubicBezTo>
                    <a:pt x="234565" y="136900"/>
                    <a:pt x="249531" y="93830"/>
                    <a:pt x="255974" y="47241"/>
                  </a:cubicBezTo>
                  <a:cubicBezTo>
                    <a:pt x="256842" y="43334"/>
                    <a:pt x="256911" y="39496"/>
                    <a:pt x="257573" y="35337"/>
                  </a:cubicBezTo>
                  <a:cubicBezTo>
                    <a:pt x="265547" y="31453"/>
                    <a:pt x="298792" y="19823"/>
                    <a:pt x="292029" y="6022"/>
                  </a:cubicBezTo>
                  <a:cubicBezTo>
                    <a:pt x="285266" y="-7801"/>
                    <a:pt x="250924" y="5908"/>
                    <a:pt x="238746" y="1022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8C4F486-A36F-6C78-355B-3D24F25B8CD6}"/>
                </a:ext>
              </a:extLst>
            </p:cNvPr>
            <p:cNvSpPr/>
            <p:nvPr/>
          </p:nvSpPr>
          <p:spPr>
            <a:xfrm>
              <a:off x="11058063" y="3048112"/>
              <a:ext cx="60325" cy="101794"/>
            </a:xfrm>
            <a:custGeom>
              <a:avLst/>
              <a:gdLst>
                <a:gd name="connsiteX0" fmla="*/ 57288 w 60325"/>
                <a:gd name="connsiteY0" fmla="*/ 44654 h 101794"/>
                <a:gd name="connsiteX1" fmla="*/ 14172 w 60325"/>
                <a:gd name="connsiteY1" fmla="*/ 101228 h 101794"/>
                <a:gd name="connsiteX2" fmla="*/ 6609 w 60325"/>
                <a:gd name="connsiteY2" fmla="*/ 31928 h 101794"/>
                <a:gd name="connsiteX3" fmla="*/ 43304 w 60325"/>
                <a:gd name="connsiteY3" fmla="*/ 808 h 101794"/>
                <a:gd name="connsiteX4" fmla="*/ 57288 w 60325"/>
                <a:gd name="connsiteY4" fmla="*/ 44677 h 101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325" h="101794">
                  <a:moveTo>
                    <a:pt x="57288" y="44654"/>
                  </a:moveTo>
                  <a:cubicBezTo>
                    <a:pt x="52558" y="61242"/>
                    <a:pt x="36609" y="107420"/>
                    <a:pt x="14172" y="101228"/>
                  </a:cubicBezTo>
                  <a:cubicBezTo>
                    <a:pt x="-8265" y="95036"/>
                    <a:pt x="1377" y="48470"/>
                    <a:pt x="6609" y="31928"/>
                  </a:cubicBezTo>
                  <a:cubicBezTo>
                    <a:pt x="11841" y="15385"/>
                    <a:pt x="22877" y="-4242"/>
                    <a:pt x="43304" y="808"/>
                  </a:cubicBezTo>
                  <a:cubicBezTo>
                    <a:pt x="63708" y="5857"/>
                    <a:pt x="62017" y="28066"/>
                    <a:pt x="57288" y="4467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9A5BF79-2590-D28A-8C26-3510EEB8CFDE}"/>
                </a:ext>
              </a:extLst>
            </p:cNvPr>
            <p:cNvSpPr/>
            <p:nvPr/>
          </p:nvSpPr>
          <p:spPr>
            <a:xfrm>
              <a:off x="11154778" y="3188371"/>
              <a:ext cx="99096" cy="53681"/>
            </a:xfrm>
            <a:custGeom>
              <a:avLst/>
              <a:gdLst>
                <a:gd name="connsiteX0" fmla="*/ 52995 w 99096"/>
                <a:gd name="connsiteY0" fmla="*/ 51838 h 53681"/>
                <a:gd name="connsiteX1" fmla="*/ 695 w 99096"/>
                <a:gd name="connsiteY1" fmla="*/ 14023 h 53681"/>
                <a:gd name="connsiteX2" fmla="*/ 68350 w 99096"/>
                <a:gd name="connsiteY2" fmla="*/ 4381 h 53681"/>
                <a:gd name="connsiteX3" fmla="*/ 98030 w 99096"/>
                <a:gd name="connsiteY3" fmla="*/ 36347 h 53681"/>
                <a:gd name="connsiteX4" fmla="*/ 52995 w 99096"/>
                <a:gd name="connsiteY4" fmla="*/ 51838 h 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096" h="53681">
                  <a:moveTo>
                    <a:pt x="52995" y="51838"/>
                  </a:moveTo>
                  <a:cubicBezTo>
                    <a:pt x="37207" y="48388"/>
                    <a:pt x="-5977" y="34861"/>
                    <a:pt x="695" y="14023"/>
                  </a:cubicBezTo>
                  <a:cubicBezTo>
                    <a:pt x="7367" y="-6815"/>
                    <a:pt x="52036" y="726"/>
                    <a:pt x="68350" y="4381"/>
                  </a:cubicBezTo>
                  <a:cubicBezTo>
                    <a:pt x="84664" y="8037"/>
                    <a:pt x="103857" y="16925"/>
                    <a:pt x="98030" y="36347"/>
                  </a:cubicBezTo>
                  <a:cubicBezTo>
                    <a:pt x="92204" y="55745"/>
                    <a:pt x="68807" y="55288"/>
                    <a:pt x="52995" y="5183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8EED97C-88CC-8B00-7F8A-450ACFB73F56}"/>
                </a:ext>
              </a:extLst>
            </p:cNvPr>
            <p:cNvSpPr/>
            <p:nvPr/>
          </p:nvSpPr>
          <p:spPr>
            <a:xfrm>
              <a:off x="11067673" y="3063758"/>
              <a:ext cx="38527" cy="64462"/>
            </a:xfrm>
            <a:custGeom>
              <a:avLst/>
              <a:gdLst>
                <a:gd name="connsiteX0" fmla="*/ 36344 w 38527"/>
                <a:gd name="connsiteY0" fmla="*/ 36114 h 64462"/>
                <a:gd name="connsiteX1" fmla="*/ 11211 w 38527"/>
                <a:gd name="connsiteY1" fmla="*/ 64058 h 64462"/>
                <a:gd name="connsiteX2" fmla="*/ 2208 w 38527"/>
                <a:gd name="connsiteY2" fmla="*/ 28277 h 64462"/>
                <a:gd name="connsiteX3" fmla="*/ 27685 w 38527"/>
                <a:gd name="connsiteY3" fmla="*/ 333 h 64462"/>
                <a:gd name="connsiteX4" fmla="*/ 36344 w 38527"/>
                <a:gd name="connsiteY4" fmla="*/ 36092 h 64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27" h="64462">
                  <a:moveTo>
                    <a:pt x="36344" y="36114"/>
                  </a:moveTo>
                  <a:cubicBezTo>
                    <a:pt x="33648" y="46739"/>
                    <a:pt x="25491" y="67623"/>
                    <a:pt x="11211" y="64058"/>
                  </a:cubicBezTo>
                  <a:cubicBezTo>
                    <a:pt x="-3070" y="60494"/>
                    <a:pt x="-716" y="39405"/>
                    <a:pt x="2208" y="28277"/>
                  </a:cubicBezTo>
                  <a:cubicBezTo>
                    <a:pt x="5133" y="17150"/>
                    <a:pt x="13564" y="-2820"/>
                    <a:pt x="27685" y="333"/>
                  </a:cubicBezTo>
                  <a:cubicBezTo>
                    <a:pt x="41805" y="3509"/>
                    <a:pt x="39041" y="25490"/>
                    <a:pt x="36344" y="3609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7C241C4-C051-C007-B38A-C913D51F309F}"/>
                </a:ext>
              </a:extLst>
            </p:cNvPr>
            <p:cNvSpPr/>
            <p:nvPr/>
          </p:nvSpPr>
          <p:spPr>
            <a:xfrm>
              <a:off x="11175121" y="3197813"/>
              <a:ext cx="62621" cy="33877"/>
            </a:xfrm>
            <a:custGeom>
              <a:avLst/>
              <a:gdLst>
                <a:gd name="connsiteX0" fmla="*/ 26917 w 62621"/>
                <a:gd name="connsiteY0" fmla="*/ 33028 h 33877"/>
                <a:gd name="connsiteX1" fmla="*/ 390 w 62621"/>
                <a:gd name="connsiteY1" fmla="*/ 11733 h 33877"/>
                <a:gd name="connsiteX2" fmla="*/ 35463 w 62621"/>
                <a:gd name="connsiteY2" fmla="*/ 902 h 33877"/>
                <a:gd name="connsiteX3" fmla="*/ 62242 w 62621"/>
                <a:gd name="connsiteY3" fmla="*/ 22060 h 33877"/>
                <a:gd name="connsiteX4" fmla="*/ 26917 w 62621"/>
                <a:gd name="connsiteY4" fmla="*/ 33028 h 3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21" h="33877">
                  <a:moveTo>
                    <a:pt x="26917" y="33028"/>
                  </a:moveTo>
                  <a:cubicBezTo>
                    <a:pt x="16430" y="31405"/>
                    <a:pt x="-2991" y="25099"/>
                    <a:pt x="390" y="11733"/>
                  </a:cubicBezTo>
                  <a:cubicBezTo>
                    <a:pt x="3772" y="-1634"/>
                    <a:pt x="25090" y="-720"/>
                    <a:pt x="35463" y="902"/>
                  </a:cubicBezTo>
                  <a:cubicBezTo>
                    <a:pt x="45859" y="2525"/>
                    <a:pt x="65600" y="8831"/>
                    <a:pt x="62242" y="22060"/>
                  </a:cubicBezTo>
                  <a:cubicBezTo>
                    <a:pt x="58883" y="35290"/>
                    <a:pt x="37382" y="34650"/>
                    <a:pt x="26917" y="3302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6F09398-6343-363E-74A2-5CE273F27CC9}"/>
                </a:ext>
              </a:extLst>
            </p:cNvPr>
            <p:cNvSpPr/>
            <p:nvPr/>
          </p:nvSpPr>
          <p:spPr>
            <a:xfrm>
              <a:off x="10942717" y="3080476"/>
              <a:ext cx="274616" cy="285981"/>
            </a:xfrm>
            <a:custGeom>
              <a:avLst/>
              <a:gdLst>
                <a:gd name="connsiteX0" fmla="*/ 234257 w 274616"/>
                <a:gd name="connsiteY0" fmla="*/ 257936 h 285981"/>
                <a:gd name="connsiteX1" fmla="*/ 50393 w 274616"/>
                <a:gd name="connsiteY1" fmla="*/ 226451 h 285981"/>
                <a:gd name="connsiteX2" fmla="*/ 27316 w 274616"/>
                <a:gd name="connsiteY2" fmla="*/ 29472 h 285981"/>
                <a:gd name="connsiteX3" fmla="*/ 237524 w 274616"/>
                <a:gd name="connsiteY3" fmla="*/ 63608 h 285981"/>
                <a:gd name="connsiteX4" fmla="*/ 234257 w 274616"/>
                <a:gd name="connsiteY4" fmla="*/ 257936 h 285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16" h="285981">
                  <a:moveTo>
                    <a:pt x="234257" y="257936"/>
                  </a:moveTo>
                  <a:cubicBezTo>
                    <a:pt x="176404" y="312156"/>
                    <a:pt x="95085" y="280145"/>
                    <a:pt x="50393" y="226451"/>
                  </a:cubicBezTo>
                  <a:cubicBezTo>
                    <a:pt x="5701" y="172757"/>
                    <a:pt x="-24642" y="88171"/>
                    <a:pt x="27316" y="29472"/>
                  </a:cubicBezTo>
                  <a:cubicBezTo>
                    <a:pt x="79274" y="-29226"/>
                    <a:pt x="192192" y="9000"/>
                    <a:pt x="237524" y="63608"/>
                  </a:cubicBezTo>
                  <a:cubicBezTo>
                    <a:pt x="282856" y="118240"/>
                    <a:pt x="292109" y="203717"/>
                    <a:pt x="234257" y="25793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75123B4-B95E-C41B-79F1-78884D9AE0A4}"/>
                </a:ext>
              </a:extLst>
            </p:cNvPr>
            <p:cNvSpPr/>
            <p:nvPr/>
          </p:nvSpPr>
          <p:spPr>
            <a:xfrm>
              <a:off x="11022796" y="3094872"/>
              <a:ext cx="187210" cy="179931"/>
            </a:xfrm>
            <a:custGeom>
              <a:avLst/>
              <a:gdLst>
                <a:gd name="connsiteX0" fmla="*/ 136950 w 187210"/>
                <a:gd name="connsiteY0" fmla="*/ 179769 h 179931"/>
                <a:gd name="connsiteX1" fmla="*/ 164163 w 187210"/>
                <a:gd name="connsiteY1" fmla="*/ 169876 h 179931"/>
                <a:gd name="connsiteX2" fmla="*/ 180682 w 187210"/>
                <a:gd name="connsiteY2" fmla="*/ 106197 h 179931"/>
                <a:gd name="connsiteX3" fmla="*/ 119014 w 187210"/>
                <a:gd name="connsiteY3" fmla="*/ 96943 h 179931"/>
                <a:gd name="connsiteX4" fmla="*/ 97193 w 187210"/>
                <a:gd name="connsiteY4" fmla="*/ 146616 h 179931"/>
                <a:gd name="connsiteX5" fmla="*/ 87094 w 187210"/>
                <a:gd name="connsiteY5" fmla="*/ 137385 h 179931"/>
                <a:gd name="connsiteX6" fmla="*/ 56294 w 187210"/>
                <a:gd name="connsiteY6" fmla="*/ 94201 h 179931"/>
                <a:gd name="connsiteX7" fmla="*/ 58350 w 187210"/>
                <a:gd name="connsiteY7" fmla="*/ 106745 h 179931"/>
                <a:gd name="connsiteX8" fmla="*/ 48937 w 187210"/>
                <a:gd name="connsiteY8" fmla="*/ 92967 h 179931"/>
                <a:gd name="connsiteX9" fmla="*/ 78983 w 187210"/>
                <a:gd name="connsiteY9" fmla="*/ 84308 h 179931"/>
                <a:gd name="connsiteX10" fmla="*/ 89287 w 187210"/>
                <a:gd name="connsiteY10" fmla="*/ 19326 h 179931"/>
                <a:gd name="connsiteX11" fmla="*/ 19416 w 187210"/>
                <a:gd name="connsiteY11" fmla="*/ 8656 h 179931"/>
                <a:gd name="connsiteX12" fmla="*/ 1137 w 187210"/>
                <a:gd name="connsiteY12" fmla="*/ 55861 h 179931"/>
                <a:gd name="connsiteX13" fmla="*/ 200 w 187210"/>
                <a:gd name="connsiteY13" fmla="*/ 55381 h 179931"/>
                <a:gd name="connsiteX14" fmla="*/ 30246 w 187210"/>
                <a:gd name="connsiteY14" fmla="*/ 132770 h 179931"/>
                <a:gd name="connsiteX15" fmla="*/ 59676 w 187210"/>
                <a:gd name="connsiteY15" fmla="*/ 114651 h 179931"/>
                <a:gd name="connsiteX16" fmla="*/ 68404 w 187210"/>
                <a:gd name="connsiteY16" fmla="*/ 162542 h 179931"/>
                <a:gd name="connsiteX17" fmla="*/ 116249 w 187210"/>
                <a:gd name="connsiteY17" fmla="*/ 174903 h 179931"/>
                <a:gd name="connsiteX18" fmla="*/ 136401 w 187210"/>
                <a:gd name="connsiteY18" fmla="*/ 179747 h 179931"/>
                <a:gd name="connsiteX19" fmla="*/ 137110 w 187210"/>
                <a:gd name="connsiteY19" fmla="*/ 179929 h 179931"/>
                <a:gd name="connsiteX20" fmla="*/ 136927 w 187210"/>
                <a:gd name="connsiteY20" fmla="*/ 179769 h 17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7210" h="179931">
                  <a:moveTo>
                    <a:pt x="136950" y="179769"/>
                  </a:moveTo>
                  <a:cubicBezTo>
                    <a:pt x="146798" y="178696"/>
                    <a:pt x="156326" y="176639"/>
                    <a:pt x="164163" y="169876"/>
                  </a:cubicBezTo>
                  <a:cubicBezTo>
                    <a:pt x="183424" y="153242"/>
                    <a:pt x="195305" y="129274"/>
                    <a:pt x="180682" y="106197"/>
                  </a:cubicBezTo>
                  <a:cubicBezTo>
                    <a:pt x="166059" y="83097"/>
                    <a:pt x="140423" y="83142"/>
                    <a:pt x="119014" y="96943"/>
                  </a:cubicBezTo>
                  <a:cubicBezTo>
                    <a:pt x="102357" y="107682"/>
                    <a:pt x="95297" y="126692"/>
                    <a:pt x="97193" y="146616"/>
                  </a:cubicBezTo>
                  <a:cubicBezTo>
                    <a:pt x="92166" y="140744"/>
                    <a:pt x="93720" y="146228"/>
                    <a:pt x="87094" y="137385"/>
                  </a:cubicBezTo>
                  <a:cubicBezTo>
                    <a:pt x="80445" y="128543"/>
                    <a:pt x="64885" y="105534"/>
                    <a:pt x="56294" y="94201"/>
                  </a:cubicBezTo>
                  <a:cubicBezTo>
                    <a:pt x="56705" y="97925"/>
                    <a:pt x="57711" y="102632"/>
                    <a:pt x="58350" y="106745"/>
                  </a:cubicBezTo>
                  <a:cubicBezTo>
                    <a:pt x="55311" y="102130"/>
                    <a:pt x="52250" y="97309"/>
                    <a:pt x="48937" y="92967"/>
                  </a:cubicBezTo>
                  <a:cubicBezTo>
                    <a:pt x="59493" y="92282"/>
                    <a:pt x="70232" y="91117"/>
                    <a:pt x="78983" y="84308"/>
                  </a:cubicBezTo>
                  <a:cubicBezTo>
                    <a:pt x="100255" y="67765"/>
                    <a:pt x="106333" y="41558"/>
                    <a:pt x="89287" y="19326"/>
                  </a:cubicBezTo>
                  <a:cubicBezTo>
                    <a:pt x="72242" y="-2883"/>
                    <a:pt x="42882" y="-5259"/>
                    <a:pt x="19416" y="8656"/>
                  </a:cubicBezTo>
                  <a:cubicBezTo>
                    <a:pt x="1960" y="19006"/>
                    <a:pt x="-2404" y="36988"/>
                    <a:pt x="1137" y="55861"/>
                  </a:cubicBezTo>
                  <a:cubicBezTo>
                    <a:pt x="909" y="55907"/>
                    <a:pt x="497" y="55518"/>
                    <a:pt x="200" y="55381"/>
                  </a:cubicBezTo>
                  <a:cubicBezTo>
                    <a:pt x="11762" y="80446"/>
                    <a:pt x="21678" y="106517"/>
                    <a:pt x="30246" y="132770"/>
                  </a:cubicBezTo>
                  <a:cubicBezTo>
                    <a:pt x="40003" y="126646"/>
                    <a:pt x="49736" y="120454"/>
                    <a:pt x="59676" y="114651"/>
                  </a:cubicBezTo>
                  <a:cubicBezTo>
                    <a:pt x="62532" y="130645"/>
                    <a:pt x="65274" y="146502"/>
                    <a:pt x="68404" y="162542"/>
                  </a:cubicBezTo>
                  <a:cubicBezTo>
                    <a:pt x="81862" y="166449"/>
                    <a:pt x="105030" y="171407"/>
                    <a:pt x="116249" y="174903"/>
                  </a:cubicBezTo>
                  <a:cubicBezTo>
                    <a:pt x="127468" y="178399"/>
                    <a:pt x="127079" y="178604"/>
                    <a:pt x="136401" y="179747"/>
                  </a:cubicBezTo>
                  <a:cubicBezTo>
                    <a:pt x="136721" y="179792"/>
                    <a:pt x="136767" y="179884"/>
                    <a:pt x="137110" y="179929"/>
                  </a:cubicBezTo>
                  <a:cubicBezTo>
                    <a:pt x="137270" y="179952"/>
                    <a:pt x="136790" y="179724"/>
                    <a:pt x="136927" y="17976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01DB196-18D9-6512-37E6-CF075F360323}"/>
                </a:ext>
              </a:extLst>
            </p:cNvPr>
            <p:cNvSpPr/>
            <p:nvPr/>
          </p:nvSpPr>
          <p:spPr>
            <a:xfrm>
              <a:off x="11064375" y="3127120"/>
              <a:ext cx="16704" cy="12874"/>
            </a:xfrm>
            <a:custGeom>
              <a:avLst/>
              <a:gdLst>
                <a:gd name="connsiteX0" fmla="*/ 15126 w 16704"/>
                <a:gd name="connsiteY0" fmla="*/ 12874 h 12874"/>
                <a:gd name="connsiteX1" fmla="*/ 15034 w 16704"/>
                <a:gd name="connsiteY1" fmla="*/ 3369 h 12874"/>
                <a:gd name="connsiteX2" fmla="*/ 2925 w 16704"/>
                <a:gd name="connsiteY2" fmla="*/ 1404 h 12874"/>
                <a:gd name="connsiteX3" fmla="*/ 0 w 16704"/>
                <a:gd name="connsiteY3" fmla="*/ 4923 h 12874"/>
                <a:gd name="connsiteX4" fmla="*/ 15126 w 16704"/>
                <a:gd name="connsiteY4" fmla="*/ 12851 h 1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4" h="12874">
                  <a:moveTo>
                    <a:pt x="15126" y="12874"/>
                  </a:moveTo>
                  <a:cubicBezTo>
                    <a:pt x="16954" y="9744"/>
                    <a:pt x="17525" y="6431"/>
                    <a:pt x="15034" y="3369"/>
                  </a:cubicBezTo>
                  <a:cubicBezTo>
                    <a:pt x="11950" y="-447"/>
                    <a:pt x="7106" y="-904"/>
                    <a:pt x="2925" y="1404"/>
                  </a:cubicBezTo>
                  <a:cubicBezTo>
                    <a:pt x="1417" y="2227"/>
                    <a:pt x="754" y="3529"/>
                    <a:pt x="0" y="4923"/>
                  </a:cubicBezTo>
                  <a:cubicBezTo>
                    <a:pt x="6261" y="5700"/>
                    <a:pt x="10922" y="8145"/>
                    <a:pt x="15126" y="1285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B4907B1-E054-D63F-D07D-F8942CE6F878}"/>
                </a:ext>
              </a:extLst>
            </p:cNvPr>
            <p:cNvSpPr/>
            <p:nvPr/>
          </p:nvSpPr>
          <p:spPr>
            <a:xfrm>
              <a:off x="11163607" y="3220762"/>
              <a:ext cx="14483" cy="12980"/>
            </a:xfrm>
            <a:custGeom>
              <a:avLst/>
              <a:gdLst>
                <a:gd name="connsiteX0" fmla="*/ 12087 w 14483"/>
                <a:gd name="connsiteY0" fmla="*/ 12981 h 12980"/>
                <a:gd name="connsiteX1" fmla="*/ 13664 w 14483"/>
                <a:gd name="connsiteY1" fmla="*/ 3681 h 12980"/>
                <a:gd name="connsiteX2" fmla="*/ 3336 w 14483"/>
                <a:gd name="connsiteY2" fmla="*/ 1122 h 12980"/>
                <a:gd name="connsiteX3" fmla="*/ 0 w 14483"/>
                <a:gd name="connsiteY3" fmla="*/ 4412 h 12980"/>
                <a:gd name="connsiteX4" fmla="*/ 12087 w 14483"/>
                <a:gd name="connsiteY4" fmla="*/ 12981 h 1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83" h="12980">
                  <a:moveTo>
                    <a:pt x="12087" y="12981"/>
                  </a:moveTo>
                  <a:cubicBezTo>
                    <a:pt x="14098" y="10216"/>
                    <a:pt x="15423" y="6949"/>
                    <a:pt x="13664" y="3681"/>
                  </a:cubicBezTo>
                  <a:cubicBezTo>
                    <a:pt x="11447" y="-409"/>
                    <a:pt x="7289" y="-820"/>
                    <a:pt x="3336" y="1122"/>
                  </a:cubicBezTo>
                  <a:cubicBezTo>
                    <a:pt x="1919" y="1830"/>
                    <a:pt x="891" y="3156"/>
                    <a:pt x="0" y="4412"/>
                  </a:cubicBezTo>
                  <a:cubicBezTo>
                    <a:pt x="5507" y="5578"/>
                    <a:pt x="9162" y="8160"/>
                    <a:pt x="12087" y="1298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0411FAF-F827-4FDC-0D5B-DC185A780803}"/>
                </a:ext>
              </a:extLst>
            </p:cNvPr>
            <p:cNvSpPr/>
            <p:nvPr/>
          </p:nvSpPr>
          <p:spPr>
            <a:xfrm>
              <a:off x="11051699" y="3141093"/>
              <a:ext cx="112427" cy="112481"/>
            </a:xfrm>
            <a:custGeom>
              <a:avLst/>
              <a:gdLst>
                <a:gd name="connsiteX0" fmla="*/ 100050 w 112427"/>
                <a:gd name="connsiteY0" fmla="*/ 84196 h 112481"/>
                <a:gd name="connsiteX1" fmla="*/ 92852 w 112427"/>
                <a:gd name="connsiteY1" fmla="*/ 15398 h 112481"/>
                <a:gd name="connsiteX2" fmla="*/ 20376 w 112427"/>
                <a:gd name="connsiteY2" fmla="*/ 12954 h 112481"/>
                <a:gd name="connsiteX3" fmla="*/ 14778 w 112427"/>
                <a:gd name="connsiteY3" fmla="*/ 22504 h 112481"/>
                <a:gd name="connsiteX4" fmla="*/ 14710 w 112427"/>
                <a:gd name="connsiteY4" fmla="*/ 22550 h 112481"/>
                <a:gd name="connsiteX5" fmla="*/ 1526 w 112427"/>
                <a:gd name="connsiteY5" fmla="*/ 64546 h 112481"/>
                <a:gd name="connsiteX6" fmla="*/ 14413 w 112427"/>
                <a:gd name="connsiteY6" fmla="*/ 105080 h 112481"/>
                <a:gd name="connsiteX7" fmla="*/ 57871 w 112427"/>
                <a:gd name="connsiteY7" fmla="*/ 111683 h 112481"/>
                <a:gd name="connsiteX8" fmla="*/ 58328 w 112427"/>
                <a:gd name="connsiteY8" fmla="*/ 111431 h 112481"/>
                <a:gd name="connsiteX9" fmla="*/ 100004 w 112427"/>
                <a:gd name="connsiteY9" fmla="*/ 84196 h 11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427" h="112481">
                  <a:moveTo>
                    <a:pt x="100050" y="84196"/>
                  </a:moveTo>
                  <a:cubicBezTo>
                    <a:pt x="120728" y="58331"/>
                    <a:pt x="113553" y="34728"/>
                    <a:pt x="92852" y="15398"/>
                  </a:cubicBezTo>
                  <a:cubicBezTo>
                    <a:pt x="72151" y="-3932"/>
                    <a:pt x="41968" y="-5417"/>
                    <a:pt x="20376" y="12954"/>
                  </a:cubicBezTo>
                  <a:cubicBezTo>
                    <a:pt x="17657" y="15284"/>
                    <a:pt x="19211" y="21408"/>
                    <a:pt x="14778" y="22504"/>
                  </a:cubicBezTo>
                  <a:cubicBezTo>
                    <a:pt x="14733" y="22504"/>
                    <a:pt x="14847" y="22527"/>
                    <a:pt x="14710" y="22550"/>
                  </a:cubicBezTo>
                  <a:cubicBezTo>
                    <a:pt x="11008" y="36122"/>
                    <a:pt x="5068" y="51385"/>
                    <a:pt x="1526" y="64546"/>
                  </a:cubicBezTo>
                  <a:cubicBezTo>
                    <a:pt x="-2838" y="80723"/>
                    <a:pt x="2372" y="94501"/>
                    <a:pt x="14413" y="105080"/>
                  </a:cubicBezTo>
                  <a:cubicBezTo>
                    <a:pt x="27254" y="116344"/>
                    <a:pt x="42380" y="111294"/>
                    <a:pt x="57871" y="111683"/>
                  </a:cubicBezTo>
                  <a:cubicBezTo>
                    <a:pt x="57917" y="111683"/>
                    <a:pt x="57528" y="111866"/>
                    <a:pt x="58328" y="111431"/>
                  </a:cubicBezTo>
                  <a:cubicBezTo>
                    <a:pt x="66599" y="105971"/>
                    <a:pt x="96188" y="88948"/>
                    <a:pt x="100004" y="8419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7B0E2A5-C76F-BD29-5A10-4243A58E4E32}"/>
                </a:ext>
              </a:extLst>
            </p:cNvPr>
            <p:cNvSpPr/>
            <p:nvPr/>
          </p:nvSpPr>
          <p:spPr>
            <a:xfrm>
              <a:off x="11055853" y="3186491"/>
              <a:ext cx="74555" cy="60023"/>
            </a:xfrm>
            <a:custGeom>
              <a:avLst/>
              <a:gdLst>
                <a:gd name="connsiteX0" fmla="*/ 0 w 74555"/>
                <a:gd name="connsiteY0" fmla="*/ 10739 h 60023"/>
                <a:gd name="connsiteX1" fmla="*/ 19650 w 74555"/>
                <a:gd name="connsiteY1" fmla="*/ 33770 h 60023"/>
                <a:gd name="connsiteX2" fmla="*/ 63862 w 74555"/>
                <a:gd name="connsiteY2" fmla="*/ 60023 h 60023"/>
                <a:gd name="connsiteX3" fmla="*/ 74555 w 74555"/>
                <a:gd name="connsiteY3" fmla="*/ 53283 h 60023"/>
                <a:gd name="connsiteX4" fmla="*/ 26345 w 74555"/>
                <a:gd name="connsiteY4" fmla="*/ 26893 h 60023"/>
                <a:gd name="connsiteX5" fmla="*/ 4958 w 74555"/>
                <a:gd name="connsiteY5" fmla="*/ 1394 h 60023"/>
                <a:gd name="connsiteX6" fmla="*/ 4844 w 74555"/>
                <a:gd name="connsiteY6" fmla="*/ 1257 h 60023"/>
                <a:gd name="connsiteX7" fmla="*/ 3382 w 74555"/>
                <a:gd name="connsiteY7" fmla="*/ 0 h 60023"/>
                <a:gd name="connsiteX8" fmla="*/ 23 w 74555"/>
                <a:gd name="connsiteY8" fmla="*/ 10739 h 60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555" h="60023">
                  <a:moveTo>
                    <a:pt x="0" y="10739"/>
                  </a:moveTo>
                  <a:cubicBezTo>
                    <a:pt x="5598" y="18073"/>
                    <a:pt x="13321" y="28012"/>
                    <a:pt x="19650" y="33770"/>
                  </a:cubicBezTo>
                  <a:cubicBezTo>
                    <a:pt x="33702" y="46588"/>
                    <a:pt x="46634" y="53877"/>
                    <a:pt x="63862" y="60023"/>
                  </a:cubicBezTo>
                  <a:cubicBezTo>
                    <a:pt x="67404" y="57739"/>
                    <a:pt x="70945" y="55477"/>
                    <a:pt x="74555" y="53283"/>
                  </a:cubicBezTo>
                  <a:cubicBezTo>
                    <a:pt x="55568" y="47320"/>
                    <a:pt x="41836" y="40876"/>
                    <a:pt x="26345" y="26893"/>
                  </a:cubicBezTo>
                  <a:cubicBezTo>
                    <a:pt x="19513" y="20747"/>
                    <a:pt x="11036" y="9436"/>
                    <a:pt x="4958" y="1394"/>
                  </a:cubicBezTo>
                  <a:cubicBezTo>
                    <a:pt x="4958" y="1394"/>
                    <a:pt x="5004" y="1439"/>
                    <a:pt x="4844" y="1257"/>
                  </a:cubicBezTo>
                  <a:cubicBezTo>
                    <a:pt x="4684" y="1051"/>
                    <a:pt x="3816" y="160"/>
                    <a:pt x="3382" y="0"/>
                  </a:cubicBezTo>
                  <a:cubicBezTo>
                    <a:pt x="2239" y="3564"/>
                    <a:pt x="960" y="7015"/>
                    <a:pt x="23" y="1073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624BB30-FCEE-E2A6-55E1-47AD68306175}"/>
                </a:ext>
              </a:extLst>
            </p:cNvPr>
            <p:cNvSpPr/>
            <p:nvPr/>
          </p:nvSpPr>
          <p:spPr>
            <a:xfrm>
              <a:off x="11088992" y="3153117"/>
              <a:ext cx="68174" cy="60335"/>
            </a:xfrm>
            <a:custGeom>
              <a:avLst/>
              <a:gdLst>
                <a:gd name="connsiteX0" fmla="*/ 55948 w 68174"/>
                <a:gd name="connsiteY0" fmla="*/ 53298 h 60335"/>
                <a:gd name="connsiteX1" fmla="*/ 55925 w 68174"/>
                <a:gd name="connsiteY1" fmla="*/ 53298 h 60335"/>
                <a:gd name="connsiteX2" fmla="*/ 60518 w 68174"/>
                <a:gd name="connsiteY2" fmla="*/ 51013 h 60335"/>
                <a:gd name="connsiteX3" fmla="*/ 65864 w 68174"/>
                <a:gd name="connsiteY3" fmla="*/ 28873 h 60335"/>
                <a:gd name="connsiteX4" fmla="*/ 61934 w 68174"/>
                <a:gd name="connsiteY4" fmla="*/ 24600 h 60335"/>
                <a:gd name="connsiteX5" fmla="*/ 40845 w 68174"/>
                <a:gd name="connsiteY5" fmla="*/ 4973 h 60335"/>
                <a:gd name="connsiteX6" fmla="*/ 40114 w 68174"/>
                <a:gd name="connsiteY6" fmla="*/ 4402 h 60335"/>
                <a:gd name="connsiteX7" fmla="*/ 10913 w 68174"/>
                <a:gd name="connsiteY7" fmla="*/ 1729 h 60335"/>
                <a:gd name="connsiteX8" fmla="*/ 1568 w 68174"/>
                <a:gd name="connsiteY8" fmla="*/ 22407 h 60335"/>
                <a:gd name="connsiteX9" fmla="*/ 860 w 68174"/>
                <a:gd name="connsiteY9" fmla="*/ 22978 h 60335"/>
                <a:gd name="connsiteX10" fmla="*/ 723 w 68174"/>
                <a:gd name="connsiteY10" fmla="*/ 23504 h 60335"/>
                <a:gd name="connsiteX11" fmla="*/ 2459 w 68174"/>
                <a:gd name="connsiteY11" fmla="*/ 29262 h 60335"/>
                <a:gd name="connsiteX12" fmla="*/ 7577 w 68174"/>
                <a:gd name="connsiteY12" fmla="*/ 50968 h 60335"/>
                <a:gd name="connsiteX13" fmla="*/ 7669 w 68174"/>
                <a:gd name="connsiteY13" fmla="*/ 51059 h 60335"/>
                <a:gd name="connsiteX14" fmla="*/ 9268 w 68174"/>
                <a:gd name="connsiteY14" fmla="*/ 54784 h 60335"/>
                <a:gd name="connsiteX15" fmla="*/ 21309 w 68174"/>
                <a:gd name="connsiteY15" fmla="*/ 60244 h 60335"/>
                <a:gd name="connsiteX16" fmla="*/ 21446 w 68174"/>
                <a:gd name="connsiteY16" fmla="*/ 60336 h 60335"/>
                <a:gd name="connsiteX17" fmla="*/ 52566 w 68174"/>
                <a:gd name="connsiteY17" fmla="*/ 54030 h 60335"/>
                <a:gd name="connsiteX18" fmla="*/ 55582 w 68174"/>
                <a:gd name="connsiteY18" fmla="*/ 53413 h 60335"/>
                <a:gd name="connsiteX19" fmla="*/ 55948 w 68174"/>
                <a:gd name="connsiteY19" fmla="*/ 53321 h 60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8174" h="60335">
                  <a:moveTo>
                    <a:pt x="55948" y="53298"/>
                  </a:moveTo>
                  <a:cubicBezTo>
                    <a:pt x="55948" y="53298"/>
                    <a:pt x="55902" y="53344"/>
                    <a:pt x="55925" y="53298"/>
                  </a:cubicBezTo>
                  <a:cubicBezTo>
                    <a:pt x="56633" y="51425"/>
                    <a:pt x="59124" y="52179"/>
                    <a:pt x="60518" y="51013"/>
                  </a:cubicBezTo>
                  <a:cubicBezTo>
                    <a:pt x="67601" y="45004"/>
                    <a:pt x="70640" y="37807"/>
                    <a:pt x="65864" y="28873"/>
                  </a:cubicBezTo>
                  <a:cubicBezTo>
                    <a:pt x="64882" y="27022"/>
                    <a:pt x="65087" y="27731"/>
                    <a:pt x="61934" y="24600"/>
                  </a:cubicBezTo>
                  <a:cubicBezTo>
                    <a:pt x="58781" y="21470"/>
                    <a:pt x="43747" y="7601"/>
                    <a:pt x="40845" y="4973"/>
                  </a:cubicBezTo>
                  <a:cubicBezTo>
                    <a:pt x="38354" y="2711"/>
                    <a:pt x="40137" y="4402"/>
                    <a:pt x="40114" y="4402"/>
                  </a:cubicBezTo>
                  <a:cubicBezTo>
                    <a:pt x="30403" y="4014"/>
                    <a:pt x="19093" y="-3229"/>
                    <a:pt x="10913" y="1729"/>
                  </a:cubicBezTo>
                  <a:cubicBezTo>
                    <a:pt x="4378" y="5705"/>
                    <a:pt x="4698" y="19825"/>
                    <a:pt x="1568" y="22407"/>
                  </a:cubicBezTo>
                  <a:cubicBezTo>
                    <a:pt x="-1585" y="24989"/>
                    <a:pt x="1020" y="22704"/>
                    <a:pt x="860" y="22978"/>
                  </a:cubicBezTo>
                  <a:cubicBezTo>
                    <a:pt x="220" y="24235"/>
                    <a:pt x="563" y="22087"/>
                    <a:pt x="723" y="23504"/>
                  </a:cubicBezTo>
                  <a:cubicBezTo>
                    <a:pt x="882" y="24920"/>
                    <a:pt x="1796" y="26885"/>
                    <a:pt x="2459" y="29262"/>
                  </a:cubicBezTo>
                  <a:cubicBezTo>
                    <a:pt x="4287" y="35865"/>
                    <a:pt x="6138" y="43953"/>
                    <a:pt x="7577" y="50968"/>
                  </a:cubicBezTo>
                  <a:cubicBezTo>
                    <a:pt x="7623" y="51013"/>
                    <a:pt x="7669" y="51036"/>
                    <a:pt x="7669" y="51059"/>
                  </a:cubicBezTo>
                  <a:cubicBezTo>
                    <a:pt x="8491" y="52202"/>
                    <a:pt x="8400" y="53664"/>
                    <a:pt x="9268" y="54784"/>
                  </a:cubicBezTo>
                  <a:cubicBezTo>
                    <a:pt x="12330" y="58736"/>
                    <a:pt x="16648" y="59262"/>
                    <a:pt x="21309" y="60244"/>
                  </a:cubicBezTo>
                  <a:cubicBezTo>
                    <a:pt x="21355" y="60244"/>
                    <a:pt x="21401" y="60290"/>
                    <a:pt x="21446" y="60336"/>
                  </a:cubicBezTo>
                  <a:cubicBezTo>
                    <a:pt x="31751" y="58074"/>
                    <a:pt x="42261" y="55789"/>
                    <a:pt x="52566" y="54030"/>
                  </a:cubicBezTo>
                  <a:cubicBezTo>
                    <a:pt x="53869" y="53801"/>
                    <a:pt x="54417" y="53687"/>
                    <a:pt x="55582" y="53413"/>
                  </a:cubicBezTo>
                  <a:cubicBezTo>
                    <a:pt x="55696" y="53390"/>
                    <a:pt x="55834" y="53367"/>
                    <a:pt x="55948" y="5332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6584F48-DEDA-C0CD-9311-02E2EC04834C}"/>
                </a:ext>
              </a:extLst>
            </p:cNvPr>
            <p:cNvSpPr/>
            <p:nvPr/>
          </p:nvSpPr>
          <p:spPr>
            <a:xfrm>
              <a:off x="10784601" y="3204770"/>
              <a:ext cx="472890" cy="545369"/>
            </a:xfrm>
            <a:custGeom>
              <a:avLst/>
              <a:gdLst>
                <a:gd name="connsiteX0" fmla="*/ 42147 w 472890"/>
                <a:gd name="connsiteY0" fmla="*/ 438421 h 545369"/>
                <a:gd name="connsiteX1" fmla="*/ 77586 w 472890"/>
                <a:gd name="connsiteY1" fmla="*/ 474864 h 545369"/>
                <a:gd name="connsiteX2" fmla="*/ 142659 w 472890"/>
                <a:gd name="connsiteY2" fmla="*/ 511217 h 545369"/>
                <a:gd name="connsiteX3" fmla="*/ 246712 w 472890"/>
                <a:gd name="connsiteY3" fmla="*/ 545056 h 545369"/>
                <a:gd name="connsiteX4" fmla="*/ 274290 w 472890"/>
                <a:gd name="connsiteY4" fmla="*/ 545101 h 545369"/>
                <a:gd name="connsiteX5" fmla="*/ 333103 w 472890"/>
                <a:gd name="connsiteY5" fmla="*/ 527096 h 545369"/>
                <a:gd name="connsiteX6" fmla="*/ 412822 w 472890"/>
                <a:gd name="connsiteY6" fmla="*/ 481993 h 545369"/>
                <a:gd name="connsiteX7" fmla="*/ 472891 w 472890"/>
                <a:gd name="connsiteY7" fmla="*/ 420599 h 545369"/>
                <a:gd name="connsiteX8" fmla="*/ 469464 w 472890"/>
                <a:gd name="connsiteY8" fmla="*/ 386508 h 545369"/>
                <a:gd name="connsiteX9" fmla="*/ 466562 w 472890"/>
                <a:gd name="connsiteY9" fmla="*/ 331557 h 545369"/>
                <a:gd name="connsiteX10" fmla="*/ 447849 w 472890"/>
                <a:gd name="connsiteY10" fmla="*/ 242859 h 545369"/>
                <a:gd name="connsiteX11" fmla="*/ 445838 w 472890"/>
                <a:gd name="connsiteY11" fmla="*/ 194351 h 545369"/>
                <a:gd name="connsiteX12" fmla="*/ 444216 w 472890"/>
                <a:gd name="connsiteY12" fmla="*/ 78325 h 545369"/>
                <a:gd name="connsiteX13" fmla="*/ 398404 w 472890"/>
                <a:gd name="connsiteY13" fmla="*/ 216766 h 545369"/>
                <a:gd name="connsiteX14" fmla="*/ 325380 w 472890"/>
                <a:gd name="connsiteY14" fmla="*/ 263240 h 545369"/>
                <a:gd name="connsiteX15" fmla="*/ 237961 w 472890"/>
                <a:gd name="connsiteY15" fmla="*/ 282593 h 545369"/>
                <a:gd name="connsiteX16" fmla="*/ 77517 w 472890"/>
                <a:gd name="connsiteY16" fmla="*/ 216766 h 545369"/>
                <a:gd name="connsiteX17" fmla="*/ 50030 w 472890"/>
                <a:gd name="connsiteY17" fmla="*/ 175661 h 545369"/>
                <a:gd name="connsiteX18" fmla="*/ 35384 w 472890"/>
                <a:gd name="connsiteY18" fmla="*/ 102499 h 545369"/>
                <a:gd name="connsiteX19" fmla="*/ 84417 w 472890"/>
                <a:gd name="connsiteY19" fmla="*/ 0 h 545369"/>
                <a:gd name="connsiteX20" fmla="*/ 8697 w 472890"/>
                <a:gd name="connsiteY20" fmla="*/ 143467 h 545369"/>
                <a:gd name="connsiteX21" fmla="*/ 2276 w 472890"/>
                <a:gd name="connsiteY21" fmla="*/ 370103 h 545369"/>
                <a:gd name="connsiteX22" fmla="*/ 42193 w 472890"/>
                <a:gd name="connsiteY22" fmla="*/ 438443 h 54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72890" h="545369">
                  <a:moveTo>
                    <a:pt x="42147" y="438421"/>
                  </a:moveTo>
                  <a:cubicBezTo>
                    <a:pt x="53275" y="451239"/>
                    <a:pt x="65065" y="463440"/>
                    <a:pt x="77586" y="474864"/>
                  </a:cubicBezTo>
                  <a:cubicBezTo>
                    <a:pt x="98309" y="488688"/>
                    <a:pt x="120130" y="500638"/>
                    <a:pt x="142659" y="511217"/>
                  </a:cubicBezTo>
                  <a:cubicBezTo>
                    <a:pt x="176475" y="524812"/>
                    <a:pt x="211296" y="537173"/>
                    <a:pt x="246712" y="545056"/>
                  </a:cubicBezTo>
                  <a:cubicBezTo>
                    <a:pt x="255897" y="545467"/>
                    <a:pt x="265105" y="545467"/>
                    <a:pt x="274290" y="545101"/>
                  </a:cubicBezTo>
                  <a:cubicBezTo>
                    <a:pt x="294283" y="540509"/>
                    <a:pt x="313864" y="534339"/>
                    <a:pt x="333103" y="527096"/>
                  </a:cubicBezTo>
                  <a:cubicBezTo>
                    <a:pt x="360795" y="514004"/>
                    <a:pt x="387482" y="499335"/>
                    <a:pt x="412822" y="481993"/>
                  </a:cubicBezTo>
                  <a:cubicBezTo>
                    <a:pt x="434345" y="463074"/>
                    <a:pt x="454315" y="442511"/>
                    <a:pt x="472891" y="420599"/>
                  </a:cubicBezTo>
                  <a:cubicBezTo>
                    <a:pt x="471429" y="409152"/>
                    <a:pt x="470263" y="397773"/>
                    <a:pt x="469464" y="386508"/>
                  </a:cubicBezTo>
                  <a:cubicBezTo>
                    <a:pt x="467864" y="363317"/>
                    <a:pt x="469623" y="360621"/>
                    <a:pt x="466562" y="331557"/>
                  </a:cubicBezTo>
                  <a:cubicBezTo>
                    <a:pt x="464985" y="316706"/>
                    <a:pt x="451870" y="263971"/>
                    <a:pt x="447849" y="242859"/>
                  </a:cubicBezTo>
                  <a:cubicBezTo>
                    <a:pt x="446889" y="226019"/>
                    <a:pt x="446295" y="210162"/>
                    <a:pt x="445838" y="194351"/>
                  </a:cubicBezTo>
                  <a:cubicBezTo>
                    <a:pt x="445541" y="194305"/>
                    <a:pt x="444513" y="78371"/>
                    <a:pt x="444216" y="78325"/>
                  </a:cubicBezTo>
                  <a:cubicBezTo>
                    <a:pt x="435122" y="106612"/>
                    <a:pt x="424383" y="191929"/>
                    <a:pt x="398404" y="216766"/>
                  </a:cubicBezTo>
                  <a:cubicBezTo>
                    <a:pt x="377840" y="238677"/>
                    <a:pt x="353506" y="254169"/>
                    <a:pt x="325380" y="263240"/>
                  </a:cubicBezTo>
                  <a:cubicBezTo>
                    <a:pt x="298327" y="277315"/>
                    <a:pt x="269195" y="283758"/>
                    <a:pt x="237961" y="282593"/>
                  </a:cubicBezTo>
                  <a:cubicBezTo>
                    <a:pt x="176475" y="282593"/>
                    <a:pt x="121912" y="257139"/>
                    <a:pt x="77517" y="216766"/>
                  </a:cubicBezTo>
                  <a:cubicBezTo>
                    <a:pt x="65796" y="205090"/>
                    <a:pt x="57045" y="190946"/>
                    <a:pt x="50030" y="175661"/>
                  </a:cubicBezTo>
                  <a:cubicBezTo>
                    <a:pt x="32254" y="136886"/>
                    <a:pt x="32619" y="116094"/>
                    <a:pt x="35384" y="102499"/>
                  </a:cubicBezTo>
                  <a:cubicBezTo>
                    <a:pt x="51150" y="24905"/>
                    <a:pt x="80510" y="9756"/>
                    <a:pt x="84417" y="0"/>
                  </a:cubicBezTo>
                  <a:cubicBezTo>
                    <a:pt x="79688" y="7289"/>
                    <a:pt x="25628" y="27967"/>
                    <a:pt x="8697" y="143467"/>
                  </a:cubicBezTo>
                  <a:cubicBezTo>
                    <a:pt x="-1242" y="211328"/>
                    <a:pt x="-1562" y="291709"/>
                    <a:pt x="2276" y="370103"/>
                  </a:cubicBezTo>
                  <a:cubicBezTo>
                    <a:pt x="14615" y="393477"/>
                    <a:pt x="27570" y="416509"/>
                    <a:pt x="42193" y="43844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A3D4B33-540C-8741-EACA-7D7A67A6C7D0}"/>
                </a:ext>
              </a:extLst>
            </p:cNvPr>
            <p:cNvSpPr/>
            <p:nvPr/>
          </p:nvSpPr>
          <p:spPr>
            <a:xfrm>
              <a:off x="11046644" y="3079605"/>
              <a:ext cx="174381" cy="172119"/>
            </a:xfrm>
            <a:custGeom>
              <a:avLst/>
              <a:gdLst>
                <a:gd name="connsiteX0" fmla="*/ 0 w 174381"/>
                <a:gd name="connsiteY0" fmla="*/ 0 h 172119"/>
                <a:gd name="connsiteX1" fmla="*/ 29498 w 174381"/>
                <a:gd name="connsiteY1" fmla="*/ 4547 h 172119"/>
                <a:gd name="connsiteX2" fmla="*/ 58995 w 174381"/>
                <a:gd name="connsiteY2" fmla="*/ 13252 h 172119"/>
                <a:gd name="connsiteX3" fmla="*/ 85477 w 174381"/>
                <a:gd name="connsiteY3" fmla="*/ 25728 h 172119"/>
                <a:gd name="connsiteX4" fmla="*/ 105904 w 174381"/>
                <a:gd name="connsiteY4" fmla="*/ 37449 h 172119"/>
                <a:gd name="connsiteX5" fmla="*/ 131243 w 174381"/>
                <a:gd name="connsiteY5" fmla="*/ 59772 h 172119"/>
                <a:gd name="connsiteX6" fmla="*/ 146757 w 174381"/>
                <a:gd name="connsiteY6" fmla="*/ 80199 h 172119"/>
                <a:gd name="connsiteX7" fmla="*/ 161517 w 174381"/>
                <a:gd name="connsiteY7" fmla="*/ 110839 h 172119"/>
                <a:gd name="connsiteX8" fmla="*/ 168326 w 174381"/>
                <a:gd name="connsiteY8" fmla="*/ 138829 h 172119"/>
                <a:gd name="connsiteX9" fmla="*/ 174381 w 174381"/>
                <a:gd name="connsiteY9" fmla="*/ 172119 h 172119"/>
                <a:gd name="connsiteX10" fmla="*/ 46 w 174381"/>
                <a:gd name="connsiteY10" fmla="*/ 46 h 17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381" h="172119">
                  <a:moveTo>
                    <a:pt x="0" y="0"/>
                  </a:moveTo>
                  <a:lnTo>
                    <a:pt x="29498" y="4547"/>
                  </a:lnTo>
                  <a:lnTo>
                    <a:pt x="58995" y="13252"/>
                  </a:lnTo>
                  <a:lnTo>
                    <a:pt x="85477" y="25728"/>
                  </a:lnTo>
                  <a:lnTo>
                    <a:pt x="105904" y="37449"/>
                  </a:lnTo>
                  <a:lnTo>
                    <a:pt x="131243" y="59772"/>
                  </a:lnTo>
                  <a:lnTo>
                    <a:pt x="146757" y="80199"/>
                  </a:lnTo>
                  <a:lnTo>
                    <a:pt x="161517" y="110839"/>
                  </a:lnTo>
                  <a:lnTo>
                    <a:pt x="168326" y="138829"/>
                  </a:lnTo>
                  <a:lnTo>
                    <a:pt x="174381" y="172119"/>
                  </a:lnTo>
                  <a:cubicBezTo>
                    <a:pt x="174381" y="172119"/>
                    <a:pt x="118790" y="40899"/>
                    <a:pt x="46" y="4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59AEDA-A9F1-95E7-0F12-EDD974795426}"/>
              </a:ext>
            </a:extLst>
          </p:cNvPr>
          <p:cNvGrpSpPr/>
          <p:nvPr/>
        </p:nvGrpSpPr>
        <p:grpSpPr>
          <a:xfrm>
            <a:off x="-12287250" y="5911559"/>
            <a:ext cx="24479250" cy="955584"/>
            <a:chOff x="-12287250" y="5911559"/>
            <a:chExt cx="24479250" cy="95558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A21BBD4-3287-C9C9-69BF-ACABF8476133}"/>
                </a:ext>
              </a:extLst>
            </p:cNvPr>
            <p:cNvGrpSpPr/>
            <p:nvPr/>
          </p:nvGrpSpPr>
          <p:grpSpPr>
            <a:xfrm>
              <a:off x="-95250" y="5911559"/>
              <a:ext cx="12287250" cy="955584"/>
              <a:chOff x="-95250" y="5911559"/>
              <a:chExt cx="12287250" cy="955584"/>
            </a:xfrm>
          </p:grpSpPr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71CD46BC-E02C-90C2-7B6A-25E5E7C375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0" y="6134819"/>
                <a:ext cx="12192000" cy="732324"/>
              </a:xfrm>
              <a:prstGeom prst="rect">
                <a:avLst/>
              </a:prstGeom>
            </p:spPr>
          </p:pic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A56071D-A90A-B079-F19E-B1527524A8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-95250" y="5911559"/>
                <a:ext cx="12287250" cy="396776"/>
              </a:xfrm>
              <a:prstGeom prst="rect">
                <a:avLst/>
              </a:prstGeom>
            </p:spPr>
          </p:pic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6C1EF39-3027-1D2B-85AA-7AD966B3D9BC}"/>
                </a:ext>
              </a:extLst>
            </p:cNvPr>
            <p:cNvGrpSpPr/>
            <p:nvPr/>
          </p:nvGrpSpPr>
          <p:grpSpPr>
            <a:xfrm>
              <a:off x="-12287250" y="5911559"/>
              <a:ext cx="12287250" cy="955584"/>
              <a:chOff x="-95250" y="5911559"/>
              <a:chExt cx="12287250" cy="955584"/>
            </a:xfrm>
          </p:grpSpPr>
          <p:pic>
            <p:nvPicPr>
              <p:cNvPr id="4" name="Graphic 3">
                <a:extLst>
                  <a:ext uri="{FF2B5EF4-FFF2-40B4-BE49-F238E27FC236}">
                    <a16:creationId xmlns:a16="http://schemas.microsoft.com/office/drawing/2014/main" id="{BBAB8491-3374-4791-9F94-2AFFB28209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0" y="6134819"/>
                <a:ext cx="12192000" cy="732324"/>
              </a:xfrm>
              <a:prstGeom prst="rect">
                <a:avLst/>
              </a:prstGeom>
            </p:spPr>
          </p:pic>
          <p:pic>
            <p:nvPicPr>
              <p:cNvPr id="5" name="Graphic 4">
                <a:extLst>
                  <a:ext uri="{FF2B5EF4-FFF2-40B4-BE49-F238E27FC236}">
                    <a16:creationId xmlns:a16="http://schemas.microsoft.com/office/drawing/2014/main" id="{B8C919C7-157B-BE08-516C-144A146CE3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-95250" y="5911559"/>
                <a:ext cx="12287250" cy="396776"/>
              </a:xfrm>
              <a:prstGeom prst="rect">
                <a:avLst/>
              </a:prstGeom>
            </p:spPr>
          </p:pic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47A1D27-8058-1086-1E9E-171D37E5D48E}"/>
              </a:ext>
            </a:extLst>
          </p:cNvPr>
          <p:cNvGrpSpPr/>
          <p:nvPr/>
        </p:nvGrpSpPr>
        <p:grpSpPr>
          <a:xfrm>
            <a:off x="7631398" y="526433"/>
            <a:ext cx="3242685" cy="5224060"/>
            <a:chOff x="7631398" y="526433"/>
            <a:chExt cx="3242685" cy="522406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8498413-A892-A8AA-2FD7-A603A4BBDC6C}"/>
                </a:ext>
              </a:extLst>
            </p:cNvPr>
            <p:cNvSpPr/>
            <p:nvPr/>
          </p:nvSpPr>
          <p:spPr>
            <a:xfrm>
              <a:off x="8952119" y="526433"/>
              <a:ext cx="549404" cy="262688"/>
            </a:xfrm>
            <a:custGeom>
              <a:avLst/>
              <a:gdLst>
                <a:gd name="connsiteX0" fmla="*/ 549405 w 549404"/>
                <a:gd name="connsiteY0" fmla="*/ 262689 h 262688"/>
                <a:gd name="connsiteX1" fmla="*/ 274702 w 549404"/>
                <a:gd name="connsiteY1" fmla="*/ 0 h 262688"/>
                <a:gd name="connsiteX2" fmla="*/ 0 w 549404"/>
                <a:gd name="connsiteY2" fmla="*/ 262689 h 26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9404" h="262688">
                  <a:moveTo>
                    <a:pt x="549405" y="262689"/>
                  </a:moveTo>
                  <a:cubicBezTo>
                    <a:pt x="542957" y="116521"/>
                    <a:pt x="422441" y="0"/>
                    <a:pt x="274702" y="0"/>
                  </a:cubicBezTo>
                  <a:cubicBezTo>
                    <a:pt x="126964" y="0"/>
                    <a:pt x="6447" y="116521"/>
                    <a:pt x="0" y="262689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3BC5950-B927-DE98-8D95-59ECD445AE1C}"/>
                </a:ext>
              </a:extLst>
            </p:cNvPr>
            <p:cNvSpPr/>
            <p:nvPr/>
          </p:nvSpPr>
          <p:spPr>
            <a:xfrm>
              <a:off x="9336573" y="526433"/>
              <a:ext cx="549404" cy="262688"/>
            </a:xfrm>
            <a:custGeom>
              <a:avLst/>
              <a:gdLst>
                <a:gd name="connsiteX0" fmla="*/ 549405 w 549404"/>
                <a:gd name="connsiteY0" fmla="*/ 262689 h 262688"/>
                <a:gd name="connsiteX1" fmla="*/ 274702 w 549404"/>
                <a:gd name="connsiteY1" fmla="*/ 0 h 262688"/>
                <a:gd name="connsiteX2" fmla="*/ 0 w 549404"/>
                <a:gd name="connsiteY2" fmla="*/ 262689 h 26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9404" h="262688">
                  <a:moveTo>
                    <a:pt x="549405" y="262689"/>
                  </a:moveTo>
                  <a:cubicBezTo>
                    <a:pt x="542957" y="116521"/>
                    <a:pt x="422441" y="0"/>
                    <a:pt x="274702" y="0"/>
                  </a:cubicBezTo>
                  <a:cubicBezTo>
                    <a:pt x="126964" y="0"/>
                    <a:pt x="6447" y="116521"/>
                    <a:pt x="0" y="262689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C82052B-AFCD-BD70-E488-1B4FC3736189}"/>
                </a:ext>
              </a:extLst>
            </p:cNvPr>
            <p:cNvCxnSpPr/>
            <p:nvPr/>
          </p:nvCxnSpPr>
          <p:spPr>
            <a:xfrm>
              <a:off x="9885899" y="822446"/>
              <a:ext cx="0" cy="216078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6D769B-3C97-A67C-7241-861FD971189B}"/>
                </a:ext>
              </a:extLst>
            </p:cNvPr>
            <p:cNvCxnSpPr>
              <a:cxnSpLocks/>
            </p:cNvCxnSpPr>
            <p:nvPr/>
          </p:nvCxnSpPr>
          <p:spPr>
            <a:xfrm>
              <a:off x="9506285" y="1206153"/>
              <a:ext cx="37121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254C4E4-D7C2-F2AA-C3F4-5677EBC2F33C}"/>
                </a:ext>
              </a:extLst>
            </p:cNvPr>
            <p:cNvCxnSpPr>
              <a:cxnSpLocks/>
            </p:cNvCxnSpPr>
            <p:nvPr/>
          </p:nvCxnSpPr>
          <p:spPr>
            <a:xfrm>
              <a:off x="9506285" y="1577465"/>
              <a:ext cx="37121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2014AC0-0A90-FF2F-AF21-363A49F18209}"/>
                </a:ext>
              </a:extLst>
            </p:cNvPr>
            <p:cNvCxnSpPr>
              <a:cxnSpLocks/>
            </p:cNvCxnSpPr>
            <p:nvPr/>
          </p:nvCxnSpPr>
          <p:spPr>
            <a:xfrm>
              <a:off x="9506285" y="1948777"/>
              <a:ext cx="37121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B2ED07-F1EA-E2B4-DD61-11FA21E6A6EE}"/>
                </a:ext>
              </a:extLst>
            </p:cNvPr>
            <p:cNvCxnSpPr>
              <a:cxnSpLocks/>
            </p:cNvCxnSpPr>
            <p:nvPr/>
          </p:nvCxnSpPr>
          <p:spPr>
            <a:xfrm>
              <a:off x="9506285" y="2320089"/>
              <a:ext cx="37121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A784865-6D94-232B-25E4-BED3E8CE08D5}"/>
                </a:ext>
              </a:extLst>
            </p:cNvPr>
            <p:cNvCxnSpPr>
              <a:cxnSpLocks/>
            </p:cNvCxnSpPr>
            <p:nvPr/>
          </p:nvCxnSpPr>
          <p:spPr>
            <a:xfrm>
              <a:off x="9501523" y="2691402"/>
              <a:ext cx="37121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" name="Graphic 101">
              <a:extLst>
                <a:ext uri="{FF2B5EF4-FFF2-40B4-BE49-F238E27FC236}">
                  <a16:creationId xmlns:a16="http://schemas.microsoft.com/office/drawing/2014/main" id="{35B11928-E14A-14C1-BC68-86A072546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631398" y="811843"/>
              <a:ext cx="3242685" cy="4938650"/>
            </a:xfrm>
            <a:prstGeom prst="rect">
              <a:avLst/>
            </a:prstGeom>
          </p:spPr>
        </p:pic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0F039C2-DB68-CBE2-6AAC-23212D7D00E9}"/>
                </a:ext>
              </a:extLst>
            </p:cNvPr>
            <p:cNvSpPr/>
            <p:nvPr/>
          </p:nvSpPr>
          <p:spPr>
            <a:xfrm>
              <a:off x="8005762" y="789122"/>
              <a:ext cx="1892837" cy="45719"/>
            </a:xfrm>
            <a:custGeom>
              <a:avLst/>
              <a:gdLst>
                <a:gd name="connsiteX0" fmla="*/ 0 w 1749168"/>
                <a:gd name="connsiteY0" fmla="*/ 0 h 41053"/>
                <a:gd name="connsiteX1" fmla="*/ 1749168 w 1749168"/>
                <a:gd name="connsiteY1" fmla="*/ 0 h 41053"/>
                <a:gd name="connsiteX2" fmla="*/ 1749168 w 1749168"/>
                <a:gd name="connsiteY2" fmla="*/ 41054 h 41053"/>
                <a:gd name="connsiteX3" fmla="*/ 0 w 1749168"/>
                <a:gd name="connsiteY3" fmla="*/ 41054 h 4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9168" h="41053">
                  <a:moveTo>
                    <a:pt x="0" y="0"/>
                  </a:moveTo>
                  <a:lnTo>
                    <a:pt x="1749168" y="0"/>
                  </a:lnTo>
                  <a:lnTo>
                    <a:pt x="1749168" y="41054"/>
                  </a:lnTo>
                  <a:lnTo>
                    <a:pt x="0" y="41054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5" name="A-Very-Merry-Lo-Fi-Christmas-Hip-Hop---60sec_AdobeStock_643482475_1">
            <a:hlinkClick r:id="" action="ppaction://media"/>
            <a:extLst>
              <a:ext uri="{FF2B5EF4-FFF2-40B4-BE49-F238E27FC236}">
                <a16:creationId xmlns:a16="http://schemas.microsoft.com/office/drawing/2014/main" id="{0D426CC9-2F28-09B3-AA98-4956949EB2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3387725" y="2155825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9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0.0043 0.0002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0.1836 -2.96296E-6 " pathEditMode="relative" rAng="0" ptsTypes="AA">
                                      <p:cBhvr>
                                        <p:cTn id="12" dur="3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42118FC-1852-DD22-D26A-0DD95E0D32D3}"/>
              </a:ext>
            </a:extLst>
          </p:cNvPr>
          <p:cNvCxnSpPr/>
          <p:nvPr/>
        </p:nvCxnSpPr>
        <p:spPr>
          <a:xfrm>
            <a:off x="11460820" y="2842454"/>
            <a:ext cx="0" cy="43202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B7A7C75-3E92-245E-11D4-28E0121A9F52}"/>
              </a:ext>
            </a:extLst>
          </p:cNvPr>
          <p:cNvCxnSpPr>
            <a:cxnSpLocks/>
          </p:cNvCxnSpPr>
          <p:nvPr/>
        </p:nvCxnSpPr>
        <p:spPr>
          <a:xfrm>
            <a:off x="10713724" y="3596784"/>
            <a:ext cx="7422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0EB03BE-45B0-FCA4-32B6-79141CB78FAE}"/>
              </a:ext>
            </a:extLst>
          </p:cNvPr>
          <p:cNvCxnSpPr>
            <a:cxnSpLocks/>
          </p:cNvCxnSpPr>
          <p:nvPr/>
        </p:nvCxnSpPr>
        <p:spPr>
          <a:xfrm>
            <a:off x="10713724" y="4339186"/>
            <a:ext cx="7422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56BECF7-6C2F-79C3-6E37-AB77BBDDDA72}"/>
              </a:ext>
            </a:extLst>
          </p:cNvPr>
          <p:cNvCxnSpPr>
            <a:cxnSpLocks/>
          </p:cNvCxnSpPr>
          <p:nvPr/>
        </p:nvCxnSpPr>
        <p:spPr>
          <a:xfrm>
            <a:off x="10713724" y="5081589"/>
            <a:ext cx="7422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FA2D4E4-FC61-2E56-D28E-7B4D39DBAE26}"/>
              </a:ext>
            </a:extLst>
          </p:cNvPr>
          <p:cNvCxnSpPr>
            <a:cxnSpLocks/>
          </p:cNvCxnSpPr>
          <p:nvPr/>
        </p:nvCxnSpPr>
        <p:spPr>
          <a:xfrm>
            <a:off x="10713724" y="5823991"/>
            <a:ext cx="7422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45A77C-8443-68FA-3DEE-12F835FBE181}"/>
              </a:ext>
            </a:extLst>
          </p:cNvPr>
          <p:cNvCxnSpPr>
            <a:cxnSpLocks/>
          </p:cNvCxnSpPr>
          <p:nvPr/>
        </p:nvCxnSpPr>
        <p:spPr>
          <a:xfrm>
            <a:off x="10704202" y="6566395"/>
            <a:ext cx="7422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Graphic 50">
            <a:extLst>
              <a:ext uri="{FF2B5EF4-FFF2-40B4-BE49-F238E27FC236}">
                <a16:creationId xmlns:a16="http://schemas.microsoft.com/office/drawing/2014/main" id="{30683368-BFBF-2787-9514-6C1FB8580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55545" y="2808400"/>
            <a:ext cx="6483434" cy="9874351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0778F45D-6900-2D8F-8242-BDCC9B11AAE8}"/>
              </a:ext>
            </a:extLst>
          </p:cNvPr>
          <p:cNvGrpSpPr/>
          <p:nvPr/>
        </p:nvGrpSpPr>
        <p:grpSpPr>
          <a:xfrm>
            <a:off x="7596909" y="1713159"/>
            <a:ext cx="803898" cy="2117466"/>
            <a:chOff x="9089199" y="1879728"/>
            <a:chExt cx="803898" cy="2117466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CE6774E-5AE1-D371-D3D3-4694E5214B46}"/>
                </a:ext>
              </a:extLst>
            </p:cNvPr>
            <p:cNvGrpSpPr/>
            <p:nvPr/>
          </p:nvGrpSpPr>
          <p:grpSpPr>
            <a:xfrm>
              <a:off x="9310315" y="1879728"/>
              <a:ext cx="582782" cy="1042863"/>
              <a:chOff x="9310315" y="1879728"/>
              <a:chExt cx="582782" cy="1042863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4AF441C-63CB-D35C-42E7-8E599C8DBA38}"/>
                  </a:ext>
                </a:extLst>
              </p:cNvPr>
              <p:cNvSpPr/>
              <p:nvPr/>
            </p:nvSpPr>
            <p:spPr>
              <a:xfrm>
                <a:off x="9310315" y="1879728"/>
                <a:ext cx="582782" cy="991646"/>
              </a:xfrm>
              <a:custGeom>
                <a:avLst/>
                <a:gdLst>
                  <a:gd name="connsiteX0" fmla="*/ 27841 w 582782"/>
                  <a:gd name="connsiteY0" fmla="*/ 692412 h 991646"/>
                  <a:gd name="connsiteX1" fmla="*/ 47097 w 582782"/>
                  <a:gd name="connsiteY1" fmla="*/ 504320 h 991646"/>
                  <a:gd name="connsiteX2" fmla="*/ 46929 w 582782"/>
                  <a:gd name="connsiteY2" fmla="*/ 504320 h 991646"/>
                  <a:gd name="connsiteX3" fmla="*/ 57026 w 582782"/>
                  <a:gd name="connsiteY3" fmla="*/ 464635 h 991646"/>
                  <a:gd name="connsiteX4" fmla="*/ 81850 w 582782"/>
                  <a:gd name="connsiteY4" fmla="*/ 88888 h 991646"/>
                  <a:gd name="connsiteX5" fmla="*/ 493894 w 582782"/>
                  <a:gd name="connsiteY5" fmla="*/ 81877 h 991646"/>
                  <a:gd name="connsiteX6" fmla="*/ 500905 w 582782"/>
                  <a:gd name="connsiteY6" fmla="*/ 493921 h 991646"/>
                  <a:gd name="connsiteX7" fmla="*/ 500066 w 582782"/>
                  <a:gd name="connsiteY7" fmla="*/ 494793 h 991646"/>
                  <a:gd name="connsiteX8" fmla="*/ 268734 w 582782"/>
                  <a:gd name="connsiteY8" fmla="*/ 737195 h 991646"/>
                  <a:gd name="connsiteX9" fmla="*/ 132639 w 582782"/>
                  <a:gd name="connsiteY9" fmla="*/ 978826 h 991646"/>
                  <a:gd name="connsiteX10" fmla="*/ 124822 w 582782"/>
                  <a:gd name="connsiteY10" fmla="*/ 985871 h 991646"/>
                  <a:gd name="connsiteX11" fmla="*/ 107010 w 582782"/>
                  <a:gd name="connsiteY11" fmla="*/ 991640 h 991646"/>
                  <a:gd name="connsiteX12" fmla="*/ 27841 w 582782"/>
                  <a:gd name="connsiteY12" fmla="*/ 692378 h 991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82782" h="991646">
                    <a:moveTo>
                      <a:pt x="27841" y="692412"/>
                    </a:moveTo>
                    <a:cubicBezTo>
                      <a:pt x="28278" y="621060"/>
                      <a:pt x="35490" y="555612"/>
                      <a:pt x="47097" y="504320"/>
                    </a:cubicBezTo>
                    <a:cubicBezTo>
                      <a:pt x="47063" y="504320"/>
                      <a:pt x="46996" y="504320"/>
                      <a:pt x="46929" y="504320"/>
                    </a:cubicBezTo>
                    <a:cubicBezTo>
                      <a:pt x="49915" y="491204"/>
                      <a:pt x="53269" y="477987"/>
                      <a:pt x="57026" y="464635"/>
                    </a:cubicBezTo>
                    <a:cubicBezTo>
                      <a:pt x="-26268" y="352223"/>
                      <a:pt x="-18586" y="192813"/>
                      <a:pt x="81850" y="88888"/>
                    </a:cubicBezTo>
                    <a:cubicBezTo>
                      <a:pt x="193692" y="-26845"/>
                      <a:pt x="378161" y="-29964"/>
                      <a:pt x="493894" y="81877"/>
                    </a:cubicBezTo>
                    <a:cubicBezTo>
                      <a:pt x="609627" y="193719"/>
                      <a:pt x="612747" y="378188"/>
                      <a:pt x="500905" y="493921"/>
                    </a:cubicBezTo>
                    <a:cubicBezTo>
                      <a:pt x="500637" y="494223"/>
                      <a:pt x="500335" y="494491"/>
                      <a:pt x="500066" y="494793"/>
                    </a:cubicBezTo>
                    <a:cubicBezTo>
                      <a:pt x="418952" y="585635"/>
                      <a:pt x="318550" y="617470"/>
                      <a:pt x="268734" y="737195"/>
                    </a:cubicBezTo>
                    <a:cubicBezTo>
                      <a:pt x="254578" y="771177"/>
                      <a:pt x="190539" y="904186"/>
                      <a:pt x="132639" y="978826"/>
                    </a:cubicBezTo>
                    <a:cubicBezTo>
                      <a:pt x="130559" y="981509"/>
                      <a:pt x="126768" y="984462"/>
                      <a:pt x="124822" y="985871"/>
                    </a:cubicBezTo>
                    <a:cubicBezTo>
                      <a:pt x="117308" y="991338"/>
                      <a:pt x="113518" y="991708"/>
                      <a:pt x="107010" y="991640"/>
                    </a:cubicBezTo>
                    <a:cubicBezTo>
                      <a:pt x="62259" y="991372"/>
                      <a:pt x="26835" y="857390"/>
                      <a:pt x="27841" y="692378"/>
                    </a:cubicBezTo>
                    <a:close/>
                  </a:path>
                </a:pathLst>
              </a:custGeom>
              <a:solidFill>
                <a:srgbClr val="E8C3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FF2D97A-757E-29E6-5C54-A919703B7648}"/>
                  </a:ext>
                </a:extLst>
              </p:cNvPr>
              <p:cNvSpPr/>
              <p:nvPr/>
            </p:nvSpPr>
            <p:spPr>
              <a:xfrm>
                <a:off x="9337955" y="2481868"/>
                <a:ext cx="72492" cy="331298"/>
              </a:xfrm>
              <a:custGeom>
                <a:avLst/>
                <a:gdLst>
                  <a:gd name="connsiteX0" fmla="*/ 0 w 72492"/>
                  <a:gd name="connsiteY0" fmla="*/ 89869 h 331298"/>
                  <a:gd name="connsiteX1" fmla="*/ 4294 w 72492"/>
                  <a:gd name="connsiteY1" fmla="*/ 0 h 331298"/>
                  <a:gd name="connsiteX2" fmla="*/ 71687 w 72492"/>
                  <a:gd name="connsiteY2" fmla="*/ 164643 h 331298"/>
                  <a:gd name="connsiteX3" fmla="*/ 31768 w 72492"/>
                  <a:gd name="connsiteY3" fmla="*/ 331299 h 331298"/>
                  <a:gd name="connsiteX4" fmla="*/ 34 w 72492"/>
                  <a:gd name="connsiteY4" fmla="*/ 89869 h 331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492" h="331298">
                    <a:moveTo>
                      <a:pt x="0" y="89869"/>
                    </a:moveTo>
                    <a:cubicBezTo>
                      <a:pt x="201" y="58537"/>
                      <a:pt x="1677" y="28346"/>
                      <a:pt x="4294" y="0"/>
                    </a:cubicBezTo>
                    <a:cubicBezTo>
                      <a:pt x="39483" y="27809"/>
                      <a:pt x="66689" y="90372"/>
                      <a:pt x="71687" y="164643"/>
                    </a:cubicBezTo>
                    <a:cubicBezTo>
                      <a:pt x="76417" y="234921"/>
                      <a:pt x="59946" y="297451"/>
                      <a:pt x="31768" y="331299"/>
                    </a:cubicBezTo>
                    <a:cubicBezTo>
                      <a:pt x="11976" y="276820"/>
                      <a:pt x="-570" y="188964"/>
                      <a:pt x="34" y="89869"/>
                    </a:cubicBezTo>
                    <a:close/>
                  </a:path>
                </a:pathLst>
              </a:custGeom>
              <a:solidFill>
                <a:srgbClr val="E0AFA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33FBA7C-C4A4-E59D-0349-9A08A2E93CAB}"/>
                  </a:ext>
                </a:extLst>
              </p:cNvPr>
              <p:cNvSpPr/>
              <p:nvPr/>
            </p:nvSpPr>
            <p:spPr>
              <a:xfrm>
                <a:off x="9387348" y="2814188"/>
                <a:ext cx="75942" cy="108403"/>
              </a:xfrm>
              <a:custGeom>
                <a:avLst/>
                <a:gdLst>
                  <a:gd name="connsiteX0" fmla="*/ 24073 w 75942"/>
                  <a:gd name="connsiteY0" fmla="*/ 36617 h 108403"/>
                  <a:gd name="connsiteX1" fmla="*/ 3644 w 75942"/>
                  <a:gd name="connsiteY1" fmla="*/ 107131 h 108403"/>
                  <a:gd name="connsiteX2" fmla="*/ 55606 w 75942"/>
                  <a:gd name="connsiteY2" fmla="*/ 66003 h 108403"/>
                  <a:gd name="connsiteX3" fmla="*/ 71406 w 75942"/>
                  <a:gd name="connsiteY3" fmla="*/ 1662 h 108403"/>
                  <a:gd name="connsiteX4" fmla="*/ 24073 w 75942"/>
                  <a:gd name="connsiteY4" fmla="*/ 36617 h 108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942" h="108403">
                    <a:moveTo>
                      <a:pt x="24073" y="36617"/>
                    </a:moveTo>
                    <a:cubicBezTo>
                      <a:pt x="5354" y="65735"/>
                      <a:pt x="-6320" y="100723"/>
                      <a:pt x="3644" y="107131"/>
                    </a:cubicBezTo>
                    <a:cubicBezTo>
                      <a:pt x="13640" y="113538"/>
                      <a:pt x="36887" y="95121"/>
                      <a:pt x="55606" y="66003"/>
                    </a:cubicBezTo>
                    <a:cubicBezTo>
                      <a:pt x="74325" y="36886"/>
                      <a:pt x="81403" y="8070"/>
                      <a:pt x="71406" y="1662"/>
                    </a:cubicBezTo>
                    <a:cubicBezTo>
                      <a:pt x="61409" y="-4745"/>
                      <a:pt x="42792" y="7466"/>
                      <a:pt x="24073" y="36617"/>
                    </a:cubicBezTo>
                    <a:close/>
                  </a:path>
                </a:pathLst>
              </a:custGeom>
              <a:solidFill>
                <a:srgbClr val="E8C3C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FCDCE8F-12D3-8174-6D56-58FC66BCB9E9}"/>
                </a:ext>
              </a:extLst>
            </p:cNvPr>
            <p:cNvGrpSpPr/>
            <p:nvPr/>
          </p:nvGrpSpPr>
          <p:grpSpPr>
            <a:xfrm>
              <a:off x="9089199" y="2954331"/>
              <a:ext cx="582782" cy="1042863"/>
              <a:chOff x="9310315" y="1879728"/>
              <a:chExt cx="582782" cy="1042863"/>
            </a:xfrm>
            <a:noFill/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30F1B83-9364-919E-702B-0F4ECD18AD4B}"/>
                  </a:ext>
                </a:extLst>
              </p:cNvPr>
              <p:cNvSpPr/>
              <p:nvPr/>
            </p:nvSpPr>
            <p:spPr>
              <a:xfrm>
                <a:off x="9310315" y="1879728"/>
                <a:ext cx="582782" cy="991646"/>
              </a:xfrm>
              <a:custGeom>
                <a:avLst/>
                <a:gdLst>
                  <a:gd name="connsiteX0" fmla="*/ 27841 w 582782"/>
                  <a:gd name="connsiteY0" fmla="*/ 692412 h 991646"/>
                  <a:gd name="connsiteX1" fmla="*/ 47097 w 582782"/>
                  <a:gd name="connsiteY1" fmla="*/ 504320 h 991646"/>
                  <a:gd name="connsiteX2" fmla="*/ 46929 w 582782"/>
                  <a:gd name="connsiteY2" fmla="*/ 504320 h 991646"/>
                  <a:gd name="connsiteX3" fmla="*/ 57026 w 582782"/>
                  <a:gd name="connsiteY3" fmla="*/ 464635 h 991646"/>
                  <a:gd name="connsiteX4" fmla="*/ 81850 w 582782"/>
                  <a:gd name="connsiteY4" fmla="*/ 88888 h 991646"/>
                  <a:gd name="connsiteX5" fmla="*/ 493894 w 582782"/>
                  <a:gd name="connsiteY5" fmla="*/ 81877 h 991646"/>
                  <a:gd name="connsiteX6" fmla="*/ 500905 w 582782"/>
                  <a:gd name="connsiteY6" fmla="*/ 493921 h 991646"/>
                  <a:gd name="connsiteX7" fmla="*/ 500066 w 582782"/>
                  <a:gd name="connsiteY7" fmla="*/ 494793 h 991646"/>
                  <a:gd name="connsiteX8" fmla="*/ 268734 w 582782"/>
                  <a:gd name="connsiteY8" fmla="*/ 737195 h 991646"/>
                  <a:gd name="connsiteX9" fmla="*/ 132639 w 582782"/>
                  <a:gd name="connsiteY9" fmla="*/ 978826 h 991646"/>
                  <a:gd name="connsiteX10" fmla="*/ 124822 w 582782"/>
                  <a:gd name="connsiteY10" fmla="*/ 985871 h 991646"/>
                  <a:gd name="connsiteX11" fmla="*/ 107010 w 582782"/>
                  <a:gd name="connsiteY11" fmla="*/ 991640 h 991646"/>
                  <a:gd name="connsiteX12" fmla="*/ 27841 w 582782"/>
                  <a:gd name="connsiteY12" fmla="*/ 692378 h 991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82782" h="991646">
                    <a:moveTo>
                      <a:pt x="27841" y="692412"/>
                    </a:moveTo>
                    <a:cubicBezTo>
                      <a:pt x="28278" y="621060"/>
                      <a:pt x="35490" y="555612"/>
                      <a:pt x="47097" y="504320"/>
                    </a:cubicBezTo>
                    <a:cubicBezTo>
                      <a:pt x="47063" y="504320"/>
                      <a:pt x="46996" y="504320"/>
                      <a:pt x="46929" y="504320"/>
                    </a:cubicBezTo>
                    <a:cubicBezTo>
                      <a:pt x="49915" y="491204"/>
                      <a:pt x="53269" y="477987"/>
                      <a:pt x="57026" y="464635"/>
                    </a:cubicBezTo>
                    <a:cubicBezTo>
                      <a:pt x="-26268" y="352223"/>
                      <a:pt x="-18586" y="192813"/>
                      <a:pt x="81850" y="88888"/>
                    </a:cubicBezTo>
                    <a:cubicBezTo>
                      <a:pt x="193692" y="-26845"/>
                      <a:pt x="378161" y="-29964"/>
                      <a:pt x="493894" y="81877"/>
                    </a:cubicBezTo>
                    <a:cubicBezTo>
                      <a:pt x="609627" y="193719"/>
                      <a:pt x="612747" y="378188"/>
                      <a:pt x="500905" y="493921"/>
                    </a:cubicBezTo>
                    <a:cubicBezTo>
                      <a:pt x="500637" y="494223"/>
                      <a:pt x="500335" y="494491"/>
                      <a:pt x="500066" y="494793"/>
                    </a:cubicBezTo>
                    <a:cubicBezTo>
                      <a:pt x="418952" y="585635"/>
                      <a:pt x="318550" y="617470"/>
                      <a:pt x="268734" y="737195"/>
                    </a:cubicBezTo>
                    <a:cubicBezTo>
                      <a:pt x="254578" y="771177"/>
                      <a:pt x="190539" y="904186"/>
                      <a:pt x="132639" y="978826"/>
                    </a:cubicBezTo>
                    <a:cubicBezTo>
                      <a:pt x="130559" y="981509"/>
                      <a:pt x="126768" y="984462"/>
                      <a:pt x="124822" y="985871"/>
                    </a:cubicBezTo>
                    <a:cubicBezTo>
                      <a:pt x="117308" y="991338"/>
                      <a:pt x="113518" y="991708"/>
                      <a:pt x="107010" y="991640"/>
                    </a:cubicBezTo>
                    <a:cubicBezTo>
                      <a:pt x="62259" y="991372"/>
                      <a:pt x="26835" y="857390"/>
                      <a:pt x="27841" y="69237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1D5F77-552B-C075-7B29-592205C3E728}"/>
                  </a:ext>
                </a:extLst>
              </p:cNvPr>
              <p:cNvSpPr/>
              <p:nvPr/>
            </p:nvSpPr>
            <p:spPr>
              <a:xfrm>
                <a:off x="9337955" y="2481868"/>
                <a:ext cx="72492" cy="331298"/>
              </a:xfrm>
              <a:custGeom>
                <a:avLst/>
                <a:gdLst>
                  <a:gd name="connsiteX0" fmla="*/ 0 w 72492"/>
                  <a:gd name="connsiteY0" fmla="*/ 89869 h 331298"/>
                  <a:gd name="connsiteX1" fmla="*/ 4294 w 72492"/>
                  <a:gd name="connsiteY1" fmla="*/ 0 h 331298"/>
                  <a:gd name="connsiteX2" fmla="*/ 71687 w 72492"/>
                  <a:gd name="connsiteY2" fmla="*/ 164643 h 331298"/>
                  <a:gd name="connsiteX3" fmla="*/ 31768 w 72492"/>
                  <a:gd name="connsiteY3" fmla="*/ 331299 h 331298"/>
                  <a:gd name="connsiteX4" fmla="*/ 34 w 72492"/>
                  <a:gd name="connsiteY4" fmla="*/ 89869 h 331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492" h="331298">
                    <a:moveTo>
                      <a:pt x="0" y="89869"/>
                    </a:moveTo>
                    <a:cubicBezTo>
                      <a:pt x="201" y="58537"/>
                      <a:pt x="1677" y="28346"/>
                      <a:pt x="4294" y="0"/>
                    </a:cubicBezTo>
                    <a:cubicBezTo>
                      <a:pt x="39483" y="27809"/>
                      <a:pt x="66689" y="90372"/>
                      <a:pt x="71687" y="164643"/>
                    </a:cubicBezTo>
                    <a:cubicBezTo>
                      <a:pt x="76417" y="234921"/>
                      <a:pt x="59946" y="297451"/>
                      <a:pt x="31768" y="331299"/>
                    </a:cubicBezTo>
                    <a:cubicBezTo>
                      <a:pt x="11976" y="276820"/>
                      <a:pt x="-570" y="188964"/>
                      <a:pt x="34" y="8986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DDF2CCF7-A0A6-C93A-0CB7-B7CBB3FC56B5}"/>
                  </a:ext>
                </a:extLst>
              </p:cNvPr>
              <p:cNvSpPr/>
              <p:nvPr/>
            </p:nvSpPr>
            <p:spPr>
              <a:xfrm>
                <a:off x="9387348" y="2814188"/>
                <a:ext cx="75942" cy="108403"/>
              </a:xfrm>
              <a:custGeom>
                <a:avLst/>
                <a:gdLst>
                  <a:gd name="connsiteX0" fmla="*/ 24073 w 75942"/>
                  <a:gd name="connsiteY0" fmla="*/ 36617 h 108403"/>
                  <a:gd name="connsiteX1" fmla="*/ 3644 w 75942"/>
                  <a:gd name="connsiteY1" fmla="*/ 107131 h 108403"/>
                  <a:gd name="connsiteX2" fmla="*/ 55606 w 75942"/>
                  <a:gd name="connsiteY2" fmla="*/ 66003 h 108403"/>
                  <a:gd name="connsiteX3" fmla="*/ 71406 w 75942"/>
                  <a:gd name="connsiteY3" fmla="*/ 1662 h 108403"/>
                  <a:gd name="connsiteX4" fmla="*/ 24073 w 75942"/>
                  <a:gd name="connsiteY4" fmla="*/ 36617 h 108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942" h="108403">
                    <a:moveTo>
                      <a:pt x="24073" y="36617"/>
                    </a:moveTo>
                    <a:cubicBezTo>
                      <a:pt x="5354" y="65735"/>
                      <a:pt x="-6320" y="100723"/>
                      <a:pt x="3644" y="107131"/>
                    </a:cubicBezTo>
                    <a:cubicBezTo>
                      <a:pt x="13640" y="113538"/>
                      <a:pt x="36887" y="95121"/>
                      <a:pt x="55606" y="66003"/>
                    </a:cubicBezTo>
                    <a:cubicBezTo>
                      <a:pt x="74325" y="36886"/>
                      <a:pt x="81403" y="8070"/>
                      <a:pt x="71406" y="1662"/>
                    </a:cubicBezTo>
                    <a:cubicBezTo>
                      <a:pt x="61409" y="-4745"/>
                      <a:pt x="42792" y="7466"/>
                      <a:pt x="24073" y="3661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83BD1E6-4C83-5BC9-9C19-F9819E54AAED}"/>
              </a:ext>
            </a:extLst>
          </p:cNvPr>
          <p:cNvGrpSpPr/>
          <p:nvPr/>
        </p:nvGrpSpPr>
        <p:grpSpPr>
          <a:xfrm>
            <a:off x="7971000" y="2263169"/>
            <a:ext cx="412942" cy="1018205"/>
            <a:chOff x="9463290" y="2429738"/>
            <a:chExt cx="412942" cy="101820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CA5E0CF-57F1-1E79-BFDB-CE1EACC6A108}"/>
                </a:ext>
              </a:extLst>
            </p:cNvPr>
            <p:cNvGrpSpPr/>
            <p:nvPr/>
          </p:nvGrpSpPr>
          <p:grpSpPr>
            <a:xfrm>
              <a:off x="9547282" y="2429738"/>
              <a:ext cx="328950" cy="508570"/>
              <a:chOff x="9547282" y="2429738"/>
              <a:chExt cx="328950" cy="508570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1AC7FE6-AD8A-2BD6-0C24-9711135C9C1F}"/>
                  </a:ext>
                </a:extLst>
              </p:cNvPr>
              <p:cNvSpPr/>
              <p:nvPr/>
            </p:nvSpPr>
            <p:spPr>
              <a:xfrm>
                <a:off x="9547282" y="2429738"/>
                <a:ext cx="328950" cy="453985"/>
              </a:xfrm>
              <a:custGeom>
                <a:avLst/>
                <a:gdLst>
                  <a:gd name="connsiteX0" fmla="*/ 28413 w 328950"/>
                  <a:gd name="connsiteY0" fmla="*/ 53506 h 453985"/>
                  <a:gd name="connsiteX1" fmla="*/ 0 w 328950"/>
                  <a:gd name="connsiteY1" fmla="*/ 59544 h 453985"/>
                  <a:gd name="connsiteX2" fmla="*/ 47501 w 328950"/>
                  <a:gd name="connsiteY2" fmla="*/ 206374 h 453985"/>
                  <a:gd name="connsiteX3" fmla="*/ 235525 w 328950"/>
                  <a:gd name="connsiteY3" fmla="*/ 452265 h 453985"/>
                  <a:gd name="connsiteX4" fmla="*/ 249749 w 328950"/>
                  <a:gd name="connsiteY4" fmla="*/ 440088 h 453985"/>
                  <a:gd name="connsiteX5" fmla="*/ 254244 w 328950"/>
                  <a:gd name="connsiteY5" fmla="*/ 430594 h 453985"/>
                  <a:gd name="connsiteX6" fmla="*/ 287119 w 328950"/>
                  <a:gd name="connsiteY6" fmla="*/ 155217 h 453985"/>
                  <a:gd name="connsiteX7" fmla="*/ 328951 w 328950"/>
                  <a:gd name="connsiteY7" fmla="*/ 0 h 453985"/>
                  <a:gd name="connsiteX8" fmla="*/ 28413 w 328950"/>
                  <a:gd name="connsiteY8" fmla="*/ 53539 h 453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8950" h="453985">
                    <a:moveTo>
                      <a:pt x="28413" y="53506"/>
                    </a:moveTo>
                    <a:cubicBezTo>
                      <a:pt x="18953" y="56055"/>
                      <a:pt x="9460" y="58034"/>
                      <a:pt x="0" y="59544"/>
                    </a:cubicBezTo>
                    <a:cubicBezTo>
                      <a:pt x="10198" y="103925"/>
                      <a:pt x="26199" y="154244"/>
                      <a:pt x="47501" y="206374"/>
                    </a:cubicBezTo>
                    <a:cubicBezTo>
                      <a:pt x="109930" y="359108"/>
                      <a:pt x="194130" y="469205"/>
                      <a:pt x="235525" y="452265"/>
                    </a:cubicBezTo>
                    <a:cubicBezTo>
                      <a:pt x="241564" y="449816"/>
                      <a:pt x="244918" y="448038"/>
                      <a:pt x="249749" y="440088"/>
                    </a:cubicBezTo>
                    <a:cubicBezTo>
                      <a:pt x="250990" y="438008"/>
                      <a:pt x="253372" y="433848"/>
                      <a:pt x="254244" y="430594"/>
                    </a:cubicBezTo>
                    <a:cubicBezTo>
                      <a:pt x="279034" y="339450"/>
                      <a:pt x="287119" y="192050"/>
                      <a:pt x="287119" y="155217"/>
                    </a:cubicBezTo>
                    <a:cubicBezTo>
                      <a:pt x="287119" y="93358"/>
                      <a:pt x="305435" y="45555"/>
                      <a:pt x="328951" y="0"/>
                    </a:cubicBezTo>
                    <a:cubicBezTo>
                      <a:pt x="229219" y="20228"/>
                      <a:pt x="128581" y="35693"/>
                      <a:pt x="28413" y="53539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0C7BCDE-2A41-7FDE-7EF6-809F7BE9E7EE}"/>
                  </a:ext>
                </a:extLst>
              </p:cNvPr>
              <p:cNvSpPr/>
              <p:nvPr/>
            </p:nvSpPr>
            <p:spPr>
              <a:xfrm>
                <a:off x="9563853" y="2551207"/>
                <a:ext cx="158415" cy="295337"/>
              </a:xfrm>
              <a:custGeom>
                <a:avLst/>
                <a:gdLst>
                  <a:gd name="connsiteX0" fmla="*/ 30560 w 158415"/>
                  <a:gd name="connsiteY0" fmla="*/ 84603 h 295337"/>
                  <a:gd name="connsiteX1" fmla="*/ 0 w 158415"/>
                  <a:gd name="connsiteY1" fmla="*/ 0 h 295337"/>
                  <a:gd name="connsiteX2" fmla="*/ 125461 w 158415"/>
                  <a:gd name="connsiteY2" fmla="*/ 126132 h 295337"/>
                  <a:gd name="connsiteX3" fmla="*/ 152600 w 158415"/>
                  <a:gd name="connsiteY3" fmla="*/ 295337 h 295337"/>
                  <a:gd name="connsiteX4" fmla="*/ 30560 w 158415"/>
                  <a:gd name="connsiteY4" fmla="*/ 84636 h 295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415" h="295337">
                    <a:moveTo>
                      <a:pt x="30560" y="84603"/>
                    </a:moveTo>
                    <a:cubicBezTo>
                      <a:pt x="18719" y="55619"/>
                      <a:pt x="8487" y="27172"/>
                      <a:pt x="0" y="0"/>
                    </a:cubicBezTo>
                    <a:cubicBezTo>
                      <a:pt x="43173" y="12177"/>
                      <a:pt x="92318" y="59477"/>
                      <a:pt x="125461" y="126132"/>
                    </a:cubicBezTo>
                    <a:cubicBezTo>
                      <a:pt x="156793" y="189232"/>
                      <a:pt x="165649" y="253271"/>
                      <a:pt x="152600" y="295337"/>
                    </a:cubicBezTo>
                    <a:cubicBezTo>
                      <a:pt x="113385" y="252634"/>
                      <a:pt x="68064" y="176350"/>
                      <a:pt x="30560" y="84636"/>
                    </a:cubicBezTo>
                    <a:close/>
                  </a:path>
                </a:pathLst>
              </a:custGeom>
              <a:solidFill>
                <a:srgbClr val="F0D1D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AAB4B57-7213-AE5C-E362-A4C05A33FC31}"/>
                  </a:ext>
                </a:extLst>
              </p:cNvPr>
              <p:cNvSpPr/>
              <p:nvPr/>
            </p:nvSpPr>
            <p:spPr>
              <a:xfrm>
                <a:off x="9766240" y="2814618"/>
                <a:ext cx="46287" cy="123690"/>
              </a:xfrm>
              <a:custGeom>
                <a:avLst/>
                <a:gdLst>
                  <a:gd name="connsiteX0" fmla="*/ 3182 w 46287"/>
                  <a:gd name="connsiteY0" fmla="*/ 50612 h 123690"/>
                  <a:gd name="connsiteX1" fmla="*/ 11400 w 46287"/>
                  <a:gd name="connsiteY1" fmla="*/ 123574 h 123690"/>
                  <a:gd name="connsiteX2" fmla="*/ 43571 w 46287"/>
                  <a:gd name="connsiteY2" fmla="*/ 65640 h 123690"/>
                  <a:gd name="connsiteX3" fmla="*/ 33440 w 46287"/>
                  <a:gd name="connsiteY3" fmla="*/ 159 h 123690"/>
                  <a:gd name="connsiteX4" fmla="*/ 3148 w 46287"/>
                  <a:gd name="connsiteY4" fmla="*/ 50612 h 12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287" h="123690">
                    <a:moveTo>
                      <a:pt x="3182" y="50612"/>
                    </a:moveTo>
                    <a:cubicBezTo>
                      <a:pt x="-2924" y="84694"/>
                      <a:pt x="-273" y="121494"/>
                      <a:pt x="11400" y="123574"/>
                    </a:cubicBezTo>
                    <a:cubicBezTo>
                      <a:pt x="23074" y="125654"/>
                      <a:pt x="37499" y="99723"/>
                      <a:pt x="43571" y="65640"/>
                    </a:cubicBezTo>
                    <a:cubicBezTo>
                      <a:pt x="49676" y="31558"/>
                      <a:pt x="45148" y="2238"/>
                      <a:pt x="33440" y="159"/>
                    </a:cubicBezTo>
                    <a:cubicBezTo>
                      <a:pt x="21766" y="-1921"/>
                      <a:pt x="9254" y="16529"/>
                      <a:pt x="3148" y="50612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ECF54B7B-C9ED-3CCD-799D-09439085BAAD}"/>
                </a:ext>
              </a:extLst>
            </p:cNvPr>
            <p:cNvGrpSpPr/>
            <p:nvPr/>
          </p:nvGrpSpPr>
          <p:grpSpPr>
            <a:xfrm>
              <a:off x="9463290" y="2939373"/>
              <a:ext cx="328950" cy="508570"/>
              <a:chOff x="9547282" y="2429738"/>
              <a:chExt cx="328950" cy="508570"/>
            </a:xfrm>
            <a:noFill/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1D39EF6A-C2E0-9FDB-A012-3DAD123D461F}"/>
                  </a:ext>
                </a:extLst>
              </p:cNvPr>
              <p:cNvSpPr/>
              <p:nvPr/>
            </p:nvSpPr>
            <p:spPr>
              <a:xfrm>
                <a:off x="9547282" y="2429738"/>
                <a:ext cx="328950" cy="453985"/>
              </a:xfrm>
              <a:custGeom>
                <a:avLst/>
                <a:gdLst>
                  <a:gd name="connsiteX0" fmla="*/ 28413 w 328950"/>
                  <a:gd name="connsiteY0" fmla="*/ 53506 h 453985"/>
                  <a:gd name="connsiteX1" fmla="*/ 0 w 328950"/>
                  <a:gd name="connsiteY1" fmla="*/ 59544 h 453985"/>
                  <a:gd name="connsiteX2" fmla="*/ 47501 w 328950"/>
                  <a:gd name="connsiteY2" fmla="*/ 206374 h 453985"/>
                  <a:gd name="connsiteX3" fmla="*/ 235525 w 328950"/>
                  <a:gd name="connsiteY3" fmla="*/ 452265 h 453985"/>
                  <a:gd name="connsiteX4" fmla="*/ 249749 w 328950"/>
                  <a:gd name="connsiteY4" fmla="*/ 440088 h 453985"/>
                  <a:gd name="connsiteX5" fmla="*/ 254244 w 328950"/>
                  <a:gd name="connsiteY5" fmla="*/ 430594 h 453985"/>
                  <a:gd name="connsiteX6" fmla="*/ 287119 w 328950"/>
                  <a:gd name="connsiteY6" fmla="*/ 155217 h 453985"/>
                  <a:gd name="connsiteX7" fmla="*/ 328951 w 328950"/>
                  <a:gd name="connsiteY7" fmla="*/ 0 h 453985"/>
                  <a:gd name="connsiteX8" fmla="*/ 28413 w 328950"/>
                  <a:gd name="connsiteY8" fmla="*/ 53539 h 453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8950" h="453985">
                    <a:moveTo>
                      <a:pt x="28413" y="53506"/>
                    </a:moveTo>
                    <a:cubicBezTo>
                      <a:pt x="18953" y="56055"/>
                      <a:pt x="9460" y="58034"/>
                      <a:pt x="0" y="59544"/>
                    </a:cubicBezTo>
                    <a:cubicBezTo>
                      <a:pt x="10198" y="103925"/>
                      <a:pt x="26199" y="154244"/>
                      <a:pt x="47501" y="206374"/>
                    </a:cubicBezTo>
                    <a:cubicBezTo>
                      <a:pt x="109930" y="359108"/>
                      <a:pt x="194130" y="469205"/>
                      <a:pt x="235525" y="452265"/>
                    </a:cubicBezTo>
                    <a:cubicBezTo>
                      <a:pt x="241564" y="449816"/>
                      <a:pt x="244918" y="448038"/>
                      <a:pt x="249749" y="440088"/>
                    </a:cubicBezTo>
                    <a:cubicBezTo>
                      <a:pt x="250990" y="438008"/>
                      <a:pt x="253372" y="433848"/>
                      <a:pt x="254244" y="430594"/>
                    </a:cubicBezTo>
                    <a:cubicBezTo>
                      <a:pt x="279034" y="339450"/>
                      <a:pt x="287119" y="192050"/>
                      <a:pt x="287119" y="155217"/>
                    </a:cubicBezTo>
                    <a:cubicBezTo>
                      <a:pt x="287119" y="93358"/>
                      <a:pt x="305435" y="45555"/>
                      <a:pt x="328951" y="0"/>
                    </a:cubicBezTo>
                    <a:cubicBezTo>
                      <a:pt x="229219" y="20228"/>
                      <a:pt x="128581" y="35693"/>
                      <a:pt x="28413" y="5353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074B1097-7E12-8236-16EE-334759CE2D8D}"/>
                  </a:ext>
                </a:extLst>
              </p:cNvPr>
              <p:cNvSpPr/>
              <p:nvPr/>
            </p:nvSpPr>
            <p:spPr>
              <a:xfrm>
                <a:off x="9563853" y="2551207"/>
                <a:ext cx="158415" cy="295337"/>
              </a:xfrm>
              <a:custGeom>
                <a:avLst/>
                <a:gdLst>
                  <a:gd name="connsiteX0" fmla="*/ 30560 w 158415"/>
                  <a:gd name="connsiteY0" fmla="*/ 84603 h 295337"/>
                  <a:gd name="connsiteX1" fmla="*/ 0 w 158415"/>
                  <a:gd name="connsiteY1" fmla="*/ 0 h 295337"/>
                  <a:gd name="connsiteX2" fmla="*/ 125461 w 158415"/>
                  <a:gd name="connsiteY2" fmla="*/ 126132 h 295337"/>
                  <a:gd name="connsiteX3" fmla="*/ 152600 w 158415"/>
                  <a:gd name="connsiteY3" fmla="*/ 295337 h 295337"/>
                  <a:gd name="connsiteX4" fmla="*/ 30560 w 158415"/>
                  <a:gd name="connsiteY4" fmla="*/ 84636 h 295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415" h="295337">
                    <a:moveTo>
                      <a:pt x="30560" y="84603"/>
                    </a:moveTo>
                    <a:cubicBezTo>
                      <a:pt x="18719" y="55619"/>
                      <a:pt x="8487" y="27172"/>
                      <a:pt x="0" y="0"/>
                    </a:cubicBezTo>
                    <a:cubicBezTo>
                      <a:pt x="43173" y="12177"/>
                      <a:pt x="92318" y="59477"/>
                      <a:pt x="125461" y="126132"/>
                    </a:cubicBezTo>
                    <a:cubicBezTo>
                      <a:pt x="156793" y="189232"/>
                      <a:pt x="165649" y="253271"/>
                      <a:pt x="152600" y="295337"/>
                    </a:cubicBezTo>
                    <a:cubicBezTo>
                      <a:pt x="113385" y="252634"/>
                      <a:pt x="68064" y="176350"/>
                      <a:pt x="30560" y="8463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4DEFE9EC-040A-BD01-A287-73C5E6DDE16E}"/>
                  </a:ext>
                </a:extLst>
              </p:cNvPr>
              <p:cNvSpPr/>
              <p:nvPr/>
            </p:nvSpPr>
            <p:spPr>
              <a:xfrm>
                <a:off x="9766240" y="2814618"/>
                <a:ext cx="46287" cy="123690"/>
              </a:xfrm>
              <a:custGeom>
                <a:avLst/>
                <a:gdLst>
                  <a:gd name="connsiteX0" fmla="*/ 3182 w 46287"/>
                  <a:gd name="connsiteY0" fmla="*/ 50612 h 123690"/>
                  <a:gd name="connsiteX1" fmla="*/ 11400 w 46287"/>
                  <a:gd name="connsiteY1" fmla="*/ 123574 h 123690"/>
                  <a:gd name="connsiteX2" fmla="*/ 43571 w 46287"/>
                  <a:gd name="connsiteY2" fmla="*/ 65640 h 123690"/>
                  <a:gd name="connsiteX3" fmla="*/ 33440 w 46287"/>
                  <a:gd name="connsiteY3" fmla="*/ 159 h 123690"/>
                  <a:gd name="connsiteX4" fmla="*/ 3148 w 46287"/>
                  <a:gd name="connsiteY4" fmla="*/ 50612 h 12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287" h="123690">
                    <a:moveTo>
                      <a:pt x="3182" y="50612"/>
                    </a:moveTo>
                    <a:cubicBezTo>
                      <a:pt x="-2924" y="84694"/>
                      <a:pt x="-273" y="121494"/>
                      <a:pt x="11400" y="123574"/>
                    </a:cubicBezTo>
                    <a:cubicBezTo>
                      <a:pt x="23074" y="125654"/>
                      <a:pt x="37499" y="99723"/>
                      <a:pt x="43571" y="65640"/>
                    </a:cubicBezTo>
                    <a:cubicBezTo>
                      <a:pt x="49676" y="31558"/>
                      <a:pt x="45148" y="2238"/>
                      <a:pt x="33440" y="159"/>
                    </a:cubicBezTo>
                    <a:cubicBezTo>
                      <a:pt x="21766" y="-1921"/>
                      <a:pt x="9254" y="16529"/>
                      <a:pt x="3148" y="5061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81" name="Graphic 80">
            <a:extLst>
              <a:ext uri="{FF2B5EF4-FFF2-40B4-BE49-F238E27FC236}">
                <a16:creationId xmlns:a16="http://schemas.microsoft.com/office/drawing/2014/main" id="{9109E8EB-DF31-8430-10BD-D6C4C7249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183525">
            <a:off x="5627795" y="758552"/>
            <a:ext cx="1477483" cy="1182607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65FE907F-5945-6029-225F-AB9622B08E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61126" y="1311281"/>
            <a:ext cx="1115872" cy="2008036"/>
          </a:xfrm>
          <a:prstGeom prst="rect">
            <a:avLst/>
          </a:prstGeom>
        </p:spPr>
      </p:pic>
      <p:grpSp>
        <p:nvGrpSpPr>
          <p:cNvPr id="167" name="Group 166">
            <a:extLst>
              <a:ext uri="{FF2B5EF4-FFF2-40B4-BE49-F238E27FC236}">
                <a16:creationId xmlns:a16="http://schemas.microsoft.com/office/drawing/2014/main" id="{6531BAD4-10F9-EB34-52B3-CF9A6A251856}"/>
              </a:ext>
            </a:extLst>
          </p:cNvPr>
          <p:cNvGrpSpPr/>
          <p:nvPr/>
        </p:nvGrpSpPr>
        <p:grpSpPr>
          <a:xfrm>
            <a:off x="4752876" y="505580"/>
            <a:ext cx="116558" cy="162713"/>
            <a:chOff x="3920124" y="3569954"/>
            <a:chExt cx="116558" cy="162713"/>
          </a:xfrm>
        </p:grpSpPr>
        <p:sp>
          <p:nvSpPr>
            <p:cNvPr id="168" name="Line 2087">
              <a:extLst>
                <a:ext uri="{FF2B5EF4-FFF2-40B4-BE49-F238E27FC236}">
                  <a16:creationId xmlns:a16="http://schemas.microsoft.com/office/drawing/2014/main" id="{1BE181E2-A651-DBF5-A6F2-96D9D39E37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Line 2088">
              <a:extLst>
                <a:ext uri="{FF2B5EF4-FFF2-40B4-BE49-F238E27FC236}">
                  <a16:creationId xmlns:a16="http://schemas.microsoft.com/office/drawing/2014/main" id="{0EF3C97E-2C5C-D744-6A7E-190FA9D2F7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Line 2089">
              <a:extLst>
                <a:ext uri="{FF2B5EF4-FFF2-40B4-BE49-F238E27FC236}">
                  <a16:creationId xmlns:a16="http://schemas.microsoft.com/office/drawing/2014/main" id="{EFAC3AAA-8D22-6ED2-2516-E45BD77417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Line 2090">
              <a:extLst>
                <a:ext uri="{FF2B5EF4-FFF2-40B4-BE49-F238E27FC236}">
                  <a16:creationId xmlns:a16="http://schemas.microsoft.com/office/drawing/2014/main" id="{7AD8F0B1-1F5B-F72C-A32E-4C20398C8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84E0E7E5-3BF1-267B-DBD6-6C83F696E5B9}"/>
              </a:ext>
            </a:extLst>
          </p:cNvPr>
          <p:cNvSpPr/>
          <p:nvPr/>
        </p:nvSpPr>
        <p:spPr>
          <a:xfrm>
            <a:off x="8553782" y="2787828"/>
            <a:ext cx="2917757" cy="49483"/>
          </a:xfrm>
          <a:custGeom>
            <a:avLst/>
            <a:gdLst>
              <a:gd name="connsiteX0" fmla="*/ 0 w 3872389"/>
              <a:gd name="connsiteY0" fmla="*/ 0 h 12996"/>
              <a:gd name="connsiteX1" fmla="*/ 998639 w 3872389"/>
              <a:gd name="connsiteY1" fmla="*/ 0 h 12996"/>
              <a:gd name="connsiteX2" fmla="*/ 1943992 w 3872389"/>
              <a:gd name="connsiteY2" fmla="*/ 0 h 12996"/>
              <a:gd name="connsiteX3" fmla="*/ 3872389 w 3872389"/>
              <a:gd name="connsiteY3" fmla="*/ 0 h 1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2389" h="12996">
                <a:moveTo>
                  <a:pt x="0" y="0"/>
                </a:moveTo>
                <a:lnTo>
                  <a:pt x="998639" y="0"/>
                </a:lnTo>
                <a:lnTo>
                  <a:pt x="1943992" y="0"/>
                </a:lnTo>
                <a:lnTo>
                  <a:pt x="3872389" y="0"/>
                </a:lnTo>
              </a:path>
            </a:pathLst>
          </a:custGeom>
          <a:noFill/>
          <a:ln w="103816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E37B0F6-98E6-48DA-1908-E5CBCAF8CFF1}"/>
              </a:ext>
            </a:extLst>
          </p:cNvPr>
          <p:cNvGrpSpPr/>
          <p:nvPr/>
        </p:nvGrpSpPr>
        <p:grpSpPr>
          <a:xfrm>
            <a:off x="7680302" y="903382"/>
            <a:ext cx="838681" cy="1543538"/>
            <a:chOff x="9172592" y="1069951"/>
            <a:chExt cx="838681" cy="1543538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FF2766D-D1C5-15E7-9A75-FF5A0678DE84}"/>
                </a:ext>
              </a:extLst>
            </p:cNvPr>
            <p:cNvSpPr/>
            <p:nvPr/>
          </p:nvSpPr>
          <p:spPr>
            <a:xfrm>
              <a:off x="9217459" y="2118399"/>
              <a:ext cx="129249" cy="216638"/>
            </a:xfrm>
            <a:custGeom>
              <a:avLst/>
              <a:gdLst>
                <a:gd name="connsiteX0" fmla="*/ 0 w 129249"/>
                <a:gd name="connsiteY0" fmla="*/ 216639 h 216638"/>
                <a:gd name="connsiteX1" fmla="*/ 4462 w 129249"/>
                <a:gd name="connsiteY1" fmla="*/ 199564 h 216638"/>
                <a:gd name="connsiteX2" fmla="*/ 89299 w 129249"/>
                <a:gd name="connsiteY2" fmla="*/ 26031 h 216638"/>
                <a:gd name="connsiteX3" fmla="*/ 106944 w 129249"/>
                <a:gd name="connsiteY3" fmla="*/ 0 h 216638"/>
                <a:gd name="connsiteX4" fmla="*/ 104697 w 129249"/>
                <a:gd name="connsiteY4" fmla="*/ 147434 h 216638"/>
                <a:gd name="connsiteX5" fmla="*/ 34 w 129249"/>
                <a:gd name="connsiteY5" fmla="*/ 216639 h 21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49" h="216638">
                  <a:moveTo>
                    <a:pt x="0" y="216639"/>
                  </a:moveTo>
                  <a:cubicBezTo>
                    <a:pt x="805" y="211372"/>
                    <a:pt x="2281" y="205670"/>
                    <a:pt x="4462" y="199564"/>
                  </a:cubicBezTo>
                  <a:cubicBezTo>
                    <a:pt x="14794" y="157364"/>
                    <a:pt x="45421" y="93123"/>
                    <a:pt x="89299" y="26031"/>
                  </a:cubicBezTo>
                  <a:cubicBezTo>
                    <a:pt x="95136" y="17108"/>
                    <a:pt x="101040" y="8454"/>
                    <a:pt x="106944" y="0"/>
                  </a:cubicBezTo>
                  <a:cubicBezTo>
                    <a:pt x="136867" y="34586"/>
                    <a:pt x="137236" y="95404"/>
                    <a:pt x="104697" y="147434"/>
                  </a:cubicBezTo>
                  <a:cubicBezTo>
                    <a:pt x="78531" y="189299"/>
                    <a:pt x="37907" y="214492"/>
                    <a:pt x="34" y="216639"/>
                  </a:cubicBezTo>
                  <a:close/>
                </a:path>
              </a:pathLst>
            </a:custGeom>
            <a:solidFill>
              <a:srgbClr val="FAE8E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CFBB608-8AC3-0ADC-E5C0-29A438388EC6}"/>
                </a:ext>
              </a:extLst>
            </p:cNvPr>
            <p:cNvSpPr/>
            <p:nvPr/>
          </p:nvSpPr>
          <p:spPr>
            <a:xfrm>
              <a:off x="9178514" y="1070066"/>
              <a:ext cx="828253" cy="1543322"/>
            </a:xfrm>
            <a:custGeom>
              <a:avLst/>
              <a:gdLst>
                <a:gd name="connsiteX0" fmla="*/ 654679 w 828253"/>
                <a:gd name="connsiteY0" fmla="*/ 546890 h 1543322"/>
                <a:gd name="connsiteX1" fmla="*/ 546359 w 828253"/>
                <a:gd name="connsiteY1" fmla="*/ 242092 h 1543322"/>
                <a:gd name="connsiteX2" fmla="*/ 458469 w 828253"/>
                <a:gd name="connsiteY2" fmla="*/ 129177 h 1543322"/>
                <a:gd name="connsiteX3" fmla="*/ 358368 w 828253"/>
                <a:gd name="connsiteY3" fmla="*/ 71445 h 1543322"/>
                <a:gd name="connsiteX4" fmla="*/ 337905 w 828253"/>
                <a:gd name="connsiteY4" fmla="*/ 66782 h 1543322"/>
                <a:gd name="connsiteX5" fmla="*/ 325963 w 828253"/>
                <a:gd name="connsiteY5" fmla="*/ 68291 h 1543322"/>
                <a:gd name="connsiteX6" fmla="*/ 244648 w 828253"/>
                <a:gd name="connsiteY6" fmla="*/ 55141 h 1543322"/>
                <a:gd name="connsiteX7" fmla="*/ 157697 w 828253"/>
                <a:gd name="connsiteY7" fmla="*/ 3380 h 1543322"/>
                <a:gd name="connsiteX8" fmla="*/ 127707 w 828253"/>
                <a:gd name="connsiteY8" fmla="*/ 7640 h 1543322"/>
                <a:gd name="connsiteX9" fmla="*/ 126499 w 828253"/>
                <a:gd name="connsiteY9" fmla="*/ 8915 h 1543322"/>
                <a:gd name="connsiteX10" fmla="*/ 108687 w 828253"/>
                <a:gd name="connsiteY10" fmla="*/ 149439 h 1543322"/>
                <a:gd name="connsiteX11" fmla="*/ 206674 w 828253"/>
                <a:gd name="connsiteY11" fmla="*/ 268728 h 1543322"/>
                <a:gd name="connsiteX12" fmla="*/ 232538 w 828253"/>
                <a:gd name="connsiteY12" fmla="*/ 382951 h 1543322"/>
                <a:gd name="connsiteX13" fmla="*/ 232706 w 828253"/>
                <a:gd name="connsiteY13" fmla="*/ 383119 h 1543322"/>
                <a:gd name="connsiteX14" fmla="*/ 55013 w 828253"/>
                <a:gd name="connsiteY14" fmla="*/ 857793 h 1543322"/>
                <a:gd name="connsiteX15" fmla="*/ 27137 w 828253"/>
                <a:gd name="connsiteY15" fmla="*/ 946756 h 1543322"/>
                <a:gd name="connsiteX16" fmla="*/ 34953 w 828253"/>
                <a:gd name="connsiteY16" fmla="*/ 1330286 h 1543322"/>
                <a:gd name="connsiteX17" fmla="*/ 85137 w 828253"/>
                <a:gd name="connsiteY17" fmla="*/ 1325019 h 1543322"/>
                <a:gd name="connsiteX18" fmla="*/ 269069 w 828253"/>
                <a:gd name="connsiteY18" fmla="*/ 1401202 h 1543322"/>
                <a:gd name="connsiteX19" fmla="*/ 334819 w 828253"/>
                <a:gd name="connsiteY19" fmla="*/ 1515526 h 1543322"/>
                <a:gd name="connsiteX20" fmla="*/ 518684 w 828253"/>
                <a:gd name="connsiteY20" fmla="*/ 1542765 h 1543322"/>
                <a:gd name="connsiteX21" fmla="*/ 519891 w 828253"/>
                <a:gd name="connsiteY21" fmla="*/ 1542832 h 1543322"/>
                <a:gd name="connsiteX22" fmla="*/ 828044 w 828253"/>
                <a:gd name="connsiteY22" fmla="*/ 1268259 h 1543322"/>
                <a:gd name="connsiteX23" fmla="*/ 654712 w 828253"/>
                <a:gd name="connsiteY23" fmla="*/ 546856 h 1543322"/>
                <a:gd name="connsiteX24" fmla="*/ 409492 w 828253"/>
                <a:gd name="connsiteY24" fmla="*/ 988822 h 1543322"/>
                <a:gd name="connsiteX25" fmla="*/ 423380 w 828253"/>
                <a:gd name="connsiteY25" fmla="*/ 879799 h 1543322"/>
                <a:gd name="connsiteX26" fmla="*/ 442770 w 828253"/>
                <a:gd name="connsiteY26" fmla="*/ 975136 h 1543322"/>
                <a:gd name="connsiteX27" fmla="*/ 409459 w 828253"/>
                <a:gd name="connsiteY27" fmla="*/ 988822 h 1543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28253" h="1543322">
                  <a:moveTo>
                    <a:pt x="654679" y="546890"/>
                  </a:moveTo>
                  <a:lnTo>
                    <a:pt x="546359" y="242092"/>
                  </a:lnTo>
                  <a:cubicBezTo>
                    <a:pt x="538979" y="202575"/>
                    <a:pt x="512344" y="165943"/>
                    <a:pt x="458469" y="129177"/>
                  </a:cubicBezTo>
                  <a:cubicBezTo>
                    <a:pt x="458469" y="129177"/>
                    <a:pt x="383930" y="84863"/>
                    <a:pt x="358368" y="71445"/>
                  </a:cubicBezTo>
                  <a:cubicBezTo>
                    <a:pt x="352296" y="68258"/>
                    <a:pt x="345252" y="66782"/>
                    <a:pt x="337905" y="66782"/>
                  </a:cubicBezTo>
                  <a:cubicBezTo>
                    <a:pt x="333779" y="66782"/>
                    <a:pt x="329787" y="67318"/>
                    <a:pt x="325963" y="68291"/>
                  </a:cubicBezTo>
                  <a:cubicBezTo>
                    <a:pt x="298388" y="75403"/>
                    <a:pt x="269069" y="69801"/>
                    <a:pt x="244648" y="55141"/>
                  </a:cubicBezTo>
                  <a:cubicBezTo>
                    <a:pt x="212679" y="35953"/>
                    <a:pt x="177388" y="15020"/>
                    <a:pt x="157697" y="3380"/>
                  </a:cubicBezTo>
                  <a:cubicBezTo>
                    <a:pt x="147935" y="-2390"/>
                    <a:pt x="135490" y="-645"/>
                    <a:pt x="127707" y="7640"/>
                  </a:cubicBezTo>
                  <a:cubicBezTo>
                    <a:pt x="127304" y="8076"/>
                    <a:pt x="126902" y="8479"/>
                    <a:pt x="126499" y="8915"/>
                  </a:cubicBezTo>
                  <a:cubicBezTo>
                    <a:pt x="91109" y="47023"/>
                    <a:pt x="84165" y="103581"/>
                    <a:pt x="108687" y="149439"/>
                  </a:cubicBezTo>
                  <a:lnTo>
                    <a:pt x="206674" y="268728"/>
                  </a:lnTo>
                  <a:cubicBezTo>
                    <a:pt x="233075" y="300865"/>
                    <a:pt x="241562" y="342361"/>
                    <a:pt x="232538" y="382951"/>
                  </a:cubicBezTo>
                  <a:lnTo>
                    <a:pt x="232706" y="383119"/>
                  </a:lnTo>
                  <a:cubicBezTo>
                    <a:pt x="187821" y="502945"/>
                    <a:pt x="81212" y="787514"/>
                    <a:pt x="55013" y="857793"/>
                  </a:cubicBezTo>
                  <a:cubicBezTo>
                    <a:pt x="44513" y="886005"/>
                    <a:pt x="35120" y="915760"/>
                    <a:pt x="27137" y="946756"/>
                  </a:cubicBezTo>
                  <a:cubicBezTo>
                    <a:pt x="-12984" y="1102442"/>
                    <a:pt x="-7147" y="1247897"/>
                    <a:pt x="34953" y="1330286"/>
                  </a:cubicBezTo>
                  <a:cubicBezTo>
                    <a:pt x="51625" y="1326830"/>
                    <a:pt x="68499" y="1325019"/>
                    <a:pt x="85137" y="1325019"/>
                  </a:cubicBezTo>
                  <a:cubicBezTo>
                    <a:pt x="155617" y="1325019"/>
                    <a:pt x="218180" y="1354472"/>
                    <a:pt x="269069" y="1401202"/>
                  </a:cubicBezTo>
                  <a:cubicBezTo>
                    <a:pt x="302481" y="1431862"/>
                    <a:pt x="323413" y="1472352"/>
                    <a:pt x="334819" y="1515526"/>
                  </a:cubicBezTo>
                  <a:cubicBezTo>
                    <a:pt x="393692" y="1524080"/>
                    <a:pt x="451257" y="1541524"/>
                    <a:pt x="518684" y="1542765"/>
                  </a:cubicBezTo>
                  <a:cubicBezTo>
                    <a:pt x="519086" y="1542765"/>
                    <a:pt x="519489" y="1542832"/>
                    <a:pt x="519891" y="1542832"/>
                  </a:cubicBezTo>
                  <a:cubicBezTo>
                    <a:pt x="680811" y="1552091"/>
                    <a:pt x="819825" y="1429212"/>
                    <a:pt x="828044" y="1268259"/>
                  </a:cubicBezTo>
                  <a:cubicBezTo>
                    <a:pt x="835256" y="1126964"/>
                    <a:pt x="654712" y="546856"/>
                    <a:pt x="654712" y="546856"/>
                  </a:cubicBezTo>
                  <a:close/>
                  <a:moveTo>
                    <a:pt x="409492" y="988822"/>
                  </a:moveTo>
                  <a:cubicBezTo>
                    <a:pt x="416805" y="951218"/>
                    <a:pt x="421367" y="914619"/>
                    <a:pt x="423380" y="879799"/>
                  </a:cubicBezTo>
                  <a:lnTo>
                    <a:pt x="442770" y="975136"/>
                  </a:lnTo>
                  <a:cubicBezTo>
                    <a:pt x="431330" y="979027"/>
                    <a:pt x="420227" y="983589"/>
                    <a:pt x="409459" y="98882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A40B7FD-3C77-37F7-474E-FA1470976C7D}"/>
                </a:ext>
              </a:extLst>
            </p:cNvPr>
            <p:cNvSpPr/>
            <p:nvPr/>
          </p:nvSpPr>
          <p:spPr>
            <a:xfrm>
              <a:off x="9178366" y="1319773"/>
              <a:ext cx="828523" cy="1293716"/>
            </a:xfrm>
            <a:custGeom>
              <a:avLst/>
              <a:gdLst>
                <a:gd name="connsiteX0" fmla="*/ 518698 w 828523"/>
                <a:gd name="connsiteY0" fmla="*/ 1293158 h 1293716"/>
                <a:gd name="connsiteX1" fmla="*/ 519906 w 828523"/>
                <a:gd name="connsiteY1" fmla="*/ 1293226 h 1293716"/>
                <a:gd name="connsiteX2" fmla="*/ 828058 w 828523"/>
                <a:gd name="connsiteY2" fmla="*/ 1018653 h 1293716"/>
                <a:gd name="connsiteX3" fmla="*/ 788910 w 828523"/>
                <a:gd name="connsiteY3" fmla="*/ 612983 h 1293716"/>
                <a:gd name="connsiteX4" fmla="*/ 663750 w 828523"/>
                <a:gd name="connsiteY4" fmla="*/ 221503 h 1293716"/>
                <a:gd name="connsiteX5" fmla="*/ 549124 w 828523"/>
                <a:gd name="connsiteY5" fmla="*/ 0 h 1293716"/>
                <a:gd name="connsiteX6" fmla="*/ 506286 w 828523"/>
                <a:gd name="connsiteY6" fmla="*/ 16773 h 1293716"/>
                <a:gd name="connsiteX7" fmla="*/ 624233 w 828523"/>
                <a:gd name="connsiteY7" fmla="*/ 316840 h 1293716"/>
                <a:gd name="connsiteX8" fmla="*/ 481026 w 828523"/>
                <a:gd name="connsiteY8" fmla="*/ 190607 h 1293716"/>
                <a:gd name="connsiteX9" fmla="*/ 362341 w 828523"/>
                <a:gd name="connsiteY9" fmla="*/ 586952 h 1293716"/>
                <a:gd name="connsiteX10" fmla="*/ 29902 w 828523"/>
                <a:gd name="connsiteY10" fmla="*/ 687052 h 1293716"/>
                <a:gd name="connsiteX11" fmla="*/ 27151 w 828523"/>
                <a:gd name="connsiteY11" fmla="*/ 697150 h 1293716"/>
                <a:gd name="connsiteX12" fmla="*/ 36779 w 828523"/>
                <a:gd name="connsiteY12" fmla="*/ 1084269 h 1293716"/>
                <a:gd name="connsiteX13" fmla="*/ 36577 w 828523"/>
                <a:gd name="connsiteY13" fmla="*/ 1084470 h 1293716"/>
                <a:gd name="connsiteX14" fmla="*/ 37349 w 828523"/>
                <a:gd name="connsiteY14" fmla="*/ 1085409 h 1293716"/>
                <a:gd name="connsiteX15" fmla="*/ 518698 w 828523"/>
                <a:gd name="connsiteY15" fmla="*/ 1293158 h 1293716"/>
                <a:gd name="connsiteX16" fmla="*/ 410379 w 828523"/>
                <a:gd name="connsiteY16" fmla="*/ 738813 h 1293716"/>
                <a:gd name="connsiteX17" fmla="*/ 409540 w 828523"/>
                <a:gd name="connsiteY17" fmla="*/ 739216 h 1293716"/>
                <a:gd name="connsiteX18" fmla="*/ 423428 w 828523"/>
                <a:gd name="connsiteY18" fmla="*/ 630192 h 1293716"/>
                <a:gd name="connsiteX19" fmla="*/ 423898 w 828523"/>
                <a:gd name="connsiteY19" fmla="*/ 632540 h 1293716"/>
                <a:gd name="connsiteX20" fmla="*/ 423965 w 828523"/>
                <a:gd name="connsiteY20" fmla="*/ 631299 h 1293716"/>
                <a:gd name="connsiteX21" fmla="*/ 424367 w 828523"/>
                <a:gd name="connsiteY21" fmla="*/ 633245 h 1293716"/>
                <a:gd name="connsiteX22" fmla="*/ 424468 w 828523"/>
                <a:gd name="connsiteY22" fmla="*/ 631836 h 1293716"/>
                <a:gd name="connsiteX23" fmla="*/ 424468 w 828523"/>
                <a:gd name="connsiteY23" fmla="*/ 632037 h 1293716"/>
                <a:gd name="connsiteX24" fmla="*/ 424535 w 828523"/>
                <a:gd name="connsiteY24" fmla="*/ 631601 h 1293716"/>
                <a:gd name="connsiteX25" fmla="*/ 443924 w 828523"/>
                <a:gd name="connsiteY25" fmla="*/ 726938 h 1293716"/>
                <a:gd name="connsiteX26" fmla="*/ 443824 w 828523"/>
                <a:gd name="connsiteY26" fmla="*/ 726972 h 1293716"/>
                <a:gd name="connsiteX27" fmla="*/ 443824 w 828523"/>
                <a:gd name="connsiteY27" fmla="*/ 727173 h 1293716"/>
                <a:gd name="connsiteX28" fmla="*/ 410580 w 828523"/>
                <a:gd name="connsiteY28" fmla="*/ 740860 h 1293716"/>
                <a:gd name="connsiteX29" fmla="*/ 410748 w 828523"/>
                <a:gd name="connsiteY29" fmla="*/ 740021 h 1293716"/>
                <a:gd name="connsiteX30" fmla="*/ 410110 w 828523"/>
                <a:gd name="connsiteY30" fmla="*/ 740323 h 1293716"/>
                <a:gd name="connsiteX31" fmla="*/ 410379 w 828523"/>
                <a:gd name="connsiteY31" fmla="*/ 738813 h 129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8523" h="1293716">
                  <a:moveTo>
                    <a:pt x="518698" y="1293158"/>
                  </a:moveTo>
                  <a:cubicBezTo>
                    <a:pt x="519101" y="1293158"/>
                    <a:pt x="519503" y="1293226"/>
                    <a:pt x="519906" y="1293226"/>
                  </a:cubicBezTo>
                  <a:cubicBezTo>
                    <a:pt x="680825" y="1302484"/>
                    <a:pt x="819839" y="1179606"/>
                    <a:pt x="828058" y="1018653"/>
                  </a:cubicBezTo>
                  <a:cubicBezTo>
                    <a:pt x="832050" y="940357"/>
                    <a:pt x="809641" y="759042"/>
                    <a:pt x="788910" y="612983"/>
                  </a:cubicBezTo>
                  <a:cubicBezTo>
                    <a:pt x="769487" y="476384"/>
                    <a:pt x="727186" y="344046"/>
                    <a:pt x="663750" y="221503"/>
                  </a:cubicBezTo>
                  <a:lnTo>
                    <a:pt x="549124" y="0"/>
                  </a:lnTo>
                  <a:lnTo>
                    <a:pt x="506286" y="16773"/>
                  </a:lnTo>
                  <a:lnTo>
                    <a:pt x="624233" y="316840"/>
                  </a:lnTo>
                  <a:lnTo>
                    <a:pt x="481026" y="190607"/>
                  </a:lnTo>
                  <a:lnTo>
                    <a:pt x="362341" y="586952"/>
                  </a:lnTo>
                  <a:lnTo>
                    <a:pt x="29902" y="687052"/>
                  </a:lnTo>
                  <a:cubicBezTo>
                    <a:pt x="28996" y="690407"/>
                    <a:pt x="28023" y="693728"/>
                    <a:pt x="27151" y="697150"/>
                  </a:cubicBezTo>
                  <a:cubicBezTo>
                    <a:pt x="-13540" y="855083"/>
                    <a:pt x="-6999" y="1002551"/>
                    <a:pt x="36779" y="1084269"/>
                  </a:cubicBezTo>
                  <a:cubicBezTo>
                    <a:pt x="36711" y="1084336"/>
                    <a:pt x="36644" y="1084403"/>
                    <a:pt x="36577" y="1084470"/>
                  </a:cubicBezTo>
                  <a:cubicBezTo>
                    <a:pt x="36946" y="1084839"/>
                    <a:pt x="37215" y="1085174"/>
                    <a:pt x="37349" y="1085409"/>
                  </a:cubicBezTo>
                  <a:cubicBezTo>
                    <a:pt x="202428" y="1251629"/>
                    <a:pt x="396725" y="1290978"/>
                    <a:pt x="518698" y="1293158"/>
                  </a:cubicBezTo>
                  <a:close/>
                  <a:moveTo>
                    <a:pt x="410379" y="738813"/>
                  </a:moveTo>
                  <a:cubicBezTo>
                    <a:pt x="410110" y="738948"/>
                    <a:pt x="409808" y="739082"/>
                    <a:pt x="409540" y="739216"/>
                  </a:cubicBezTo>
                  <a:cubicBezTo>
                    <a:pt x="416853" y="701611"/>
                    <a:pt x="421415" y="665013"/>
                    <a:pt x="423428" y="630192"/>
                  </a:cubicBezTo>
                  <a:lnTo>
                    <a:pt x="423898" y="632540"/>
                  </a:lnTo>
                  <a:cubicBezTo>
                    <a:pt x="423898" y="632138"/>
                    <a:pt x="423965" y="631735"/>
                    <a:pt x="423965" y="631299"/>
                  </a:cubicBezTo>
                  <a:lnTo>
                    <a:pt x="424367" y="633245"/>
                  </a:lnTo>
                  <a:cubicBezTo>
                    <a:pt x="424367" y="632775"/>
                    <a:pt x="424434" y="632305"/>
                    <a:pt x="424468" y="631836"/>
                  </a:cubicBezTo>
                  <a:lnTo>
                    <a:pt x="424468" y="632037"/>
                  </a:lnTo>
                  <a:cubicBezTo>
                    <a:pt x="424468" y="632037"/>
                    <a:pt x="424535" y="631735"/>
                    <a:pt x="424535" y="631601"/>
                  </a:cubicBezTo>
                  <a:lnTo>
                    <a:pt x="443924" y="726938"/>
                  </a:lnTo>
                  <a:cubicBezTo>
                    <a:pt x="443924" y="726938"/>
                    <a:pt x="443857" y="726938"/>
                    <a:pt x="443824" y="726972"/>
                  </a:cubicBezTo>
                  <a:lnTo>
                    <a:pt x="443824" y="727173"/>
                  </a:lnTo>
                  <a:cubicBezTo>
                    <a:pt x="432452" y="731064"/>
                    <a:pt x="421315" y="735627"/>
                    <a:pt x="410580" y="740860"/>
                  </a:cubicBezTo>
                  <a:cubicBezTo>
                    <a:pt x="410647" y="740591"/>
                    <a:pt x="410681" y="740323"/>
                    <a:pt x="410748" y="740021"/>
                  </a:cubicBezTo>
                  <a:cubicBezTo>
                    <a:pt x="410546" y="740122"/>
                    <a:pt x="410312" y="740222"/>
                    <a:pt x="410110" y="740323"/>
                  </a:cubicBezTo>
                  <a:cubicBezTo>
                    <a:pt x="410211" y="739820"/>
                    <a:pt x="410278" y="739317"/>
                    <a:pt x="410379" y="738813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7D32711-1C24-C805-EA6E-2CDEB478E634}"/>
                </a:ext>
              </a:extLst>
            </p:cNvPr>
            <p:cNvSpPr/>
            <p:nvPr/>
          </p:nvSpPr>
          <p:spPr>
            <a:xfrm>
              <a:off x="9276231" y="1069951"/>
              <a:ext cx="75935" cy="64179"/>
            </a:xfrm>
            <a:custGeom>
              <a:avLst/>
              <a:gdLst>
                <a:gd name="connsiteX0" fmla="*/ 28883 w 75935"/>
                <a:gd name="connsiteY0" fmla="*/ 8930 h 64179"/>
                <a:gd name="connsiteX1" fmla="*/ 30091 w 75935"/>
                <a:gd name="connsiteY1" fmla="*/ 7655 h 64179"/>
                <a:gd name="connsiteX2" fmla="*/ 60081 w 75935"/>
                <a:gd name="connsiteY2" fmla="*/ 3395 h 64179"/>
                <a:gd name="connsiteX3" fmla="*/ 61758 w 75935"/>
                <a:gd name="connsiteY3" fmla="*/ 4401 h 64179"/>
                <a:gd name="connsiteX4" fmla="*/ 74673 w 75935"/>
                <a:gd name="connsiteY4" fmla="*/ 39960 h 64179"/>
                <a:gd name="connsiteX5" fmla="*/ 49178 w 75935"/>
                <a:gd name="connsiteY5" fmla="*/ 62838 h 64179"/>
                <a:gd name="connsiteX6" fmla="*/ 49178 w 75935"/>
                <a:gd name="connsiteY6" fmla="*/ 62838 h 64179"/>
                <a:gd name="connsiteX7" fmla="*/ 49078 w 75935"/>
                <a:gd name="connsiteY7" fmla="*/ 62838 h 64179"/>
                <a:gd name="connsiteX8" fmla="*/ 40221 w 75935"/>
                <a:gd name="connsiteY8" fmla="*/ 63106 h 64179"/>
                <a:gd name="connsiteX9" fmla="*/ 6776 w 75935"/>
                <a:gd name="connsiteY9" fmla="*/ 64180 h 64179"/>
                <a:gd name="connsiteX10" fmla="*/ 6642 w 75935"/>
                <a:gd name="connsiteY10" fmla="*/ 64079 h 64179"/>
                <a:gd name="connsiteX11" fmla="*/ 637 w 75935"/>
                <a:gd name="connsiteY11" fmla="*/ 63375 h 64179"/>
                <a:gd name="connsiteX12" fmla="*/ 0 w 75935"/>
                <a:gd name="connsiteY12" fmla="*/ 63140 h 64179"/>
                <a:gd name="connsiteX13" fmla="*/ 28917 w 75935"/>
                <a:gd name="connsiteY13" fmla="*/ 8963 h 6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935" h="64179">
                  <a:moveTo>
                    <a:pt x="28883" y="8930"/>
                  </a:moveTo>
                  <a:cubicBezTo>
                    <a:pt x="29286" y="8494"/>
                    <a:pt x="29688" y="8057"/>
                    <a:pt x="30091" y="7655"/>
                  </a:cubicBezTo>
                  <a:cubicBezTo>
                    <a:pt x="37873" y="-631"/>
                    <a:pt x="50319" y="-2409"/>
                    <a:pt x="60081" y="3395"/>
                  </a:cubicBezTo>
                  <a:cubicBezTo>
                    <a:pt x="60617" y="3697"/>
                    <a:pt x="61221" y="4066"/>
                    <a:pt x="61758" y="4401"/>
                  </a:cubicBezTo>
                  <a:cubicBezTo>
                    <a:pt x="72996" y="12016"/>
                    <a:pt x="78631" y="26206"/>
                    <a:pt x="74673" y="39960"/>
                  </a:cubicBezTo>
                  <a:cubicBezTo>
                    <a:pt x="71151" y="52237"/>
                    <a:pt x="60953" y="60758"/>
                    <a:pt x="49178" y="62838"/>
                  </a:cubicBezTo>
                  <a:lnTo>
                    <a:pt x="49178" y="62838"/>
                  </a:lnTo>
                  <a:cubicBezTo>
                    <a:pt x="49178" y="62838"/>
                    <a:pt x="49078" y="62838"/>
                    <a:pt x="49078" y="62838"/>
                  </a:cubicBezTo>
                  <a:cubicBezTo>
                    <a:pt x="46193" y="63341"/>
                    <a:pt x="43207" y="63442"/>
                    <a:pt x="40221" y="63106"/>
                  </a:cubicBezTo>
                  <a:lnTo>
                    <a:pt x="6776" y="64180"/>
                  </a:lnTo>
                  <a:lnTo>
                    <a:pt x="6642" y="64079"/>
                  </a:lnTo>
                  <a:cubicBezTo>
                    <a:pt x="4663" y="64146"/>
                    <a:pt x="2617" y="63945"/>
                    <a:pt x="637" y="63375"/>
                  </a:cubicBezTo>
                  <a:cubicBezTo>
                    <a:pt x="403" y="63307"/>
                    <a:pt x="201" y="63207"/>
                    <a:pt x="0" y="63140"/>
                  </a:cubicBezTo>
                  <a:cubicBezTo>
                    <a:pt x="4730" y="43314"/>
                    <a:pt x="14391" y="24562"/>
                    <a:pt x="28917" y="896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FD3829-76E3-68F9-5477-2603D8DDE63A}"/>
                </a:ext>
              </a:extLst>
            </p:cNvPr>
            <p:cNvSpPr/>
            <p:nvPr/>
          </p:nvSpPr>
          <p:spPr>
            <a:xfrm>
              <a:off x="9272718" y="1150031"/>
              <a:ext cx="89486" cy="85374"/>
            </a:xfrm>
            <a:custGeom>
              <a:avLst/>
              <a:gdLst>
                <a:gd name="connsiteX0" fmla="*/ 594 w 89486"/>
                <a:gd name="connsiteY0" fmla="*/ 0 h 85374"/>
                <a:gd name="connsiteX1" fmla="*/ 18474 w 89486"/>
                <a:gd name="connsiteY1" fmla="*/ 19893 h 85374"/>
                <a:gd name="connsiteX2" fmla="*/ 86270 w 89486"/>
                <a:gd name="connsiteY2" fmla="*/ 72929 h 85374"/>
                <a:gd name="connsiteX3" fmla="*/ 88518 w 89486"/>
                <a:gd name="connsiteY3" fmla="*/ 82154 h 85374"/>
                <a:gd name="connsiteX4" fmla="*/ 82782 w 89486"/>
                <a:gd name="connsiteY4" fmla="*/ 85374 h 85374"/>
                <a:gd name="connsiteX5" fmla="*/ 79293 w 89486"/>
                <a:gd name="connsiteY5" fmla="*/ 84401 h 85374"/>
                <a:gd name="connsiteX6" fmla="*/ 8981 w 89486"/>
                <a:gd name="connsiteY6" fmla="*/ 29386 h 85374"/>
                <a:gd name="connsiteX7" fmla="*/ 292 w 89486"/>
                <a:gd name="connsiteY7" fmla="*/ 20128 h 85374"/>
                <a:gd name="connsiteX8" fmla="*/ 561 w 89486"/>
                <a:gd name="connsiteY8" fmla="*/ 34 h 85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486" h="85374">
                  <a:moveTo>
                    <a:pt x="594" y="0"/>
                  </a:moveTo>
                  <a:cubicBezTo>
                    <a:pt x="7371" y="7950"/>
                    <a:pt x="14013" y="15431"/>
                    <a:pt x="18474" y="19893"/>
                  </a:cubicBezTo>
                  <a:cubicBezTo>
                    <a:pt x="38736" y="40087"/>
                    <a:pt x="61547" y="57934"/>
                    <a:pt x="86270" y="72929"/>
                  </a:cubicBezTo>
                  <a:cubicBezTo>
                    <a:pt x="89424" y="74841"/>
                    <a:pt x="90430" y="78967"/>
                    <a:pt x="88518" y="82154"/>
                  </a:cubicBezTo>
                  <a:cubicBezTo>
                    <a:pt x="87243" y="84234"/>
                    <a:pt x="85029" y="85374"/>
                    <a:pt x="82782" y="85374"/>
                  </a:cubicBezTo>
                  <a:cubicBezTo>
                    <a:pt x="81608" y="85374"/>
                    <a:pt x="80400" y="85072"/>
                    <a:pt x="79293" y="84401"/>
                  </a:cubicBezTo>
                  <a:cubicBezTo>
                    <a:pt x="53664" y="68836"/>
                    <a:pt x="30014" y="50319"/>
                    <a:pt x="8981" y="29386"/>
                  </a:cubicBezTo>
                  <a:cubicBezTo>
                    <a:pt x="6498" y="26937"/>
                    <a:pt x="3513" y="23717"/>
                    <a:pt x="292" y="20128"/>
                  </a:cubicBezTo>
                  <a:cubicBezTo>
                    <a:pt x="-177" y="13418"/>
                    <a:pt x="-77" y="6676"/>
                    <a:pt x="561" y="3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CAB3495-BD2E-4122-8D5C-DC7AB1CC5A97}"/>
                </a:ext>
              </a:extLst>
            </p:cNvPr>
            <p:cNvSpPr/>
            <p:nvPr/>
          </p:nvSpPr>
          <p:spPr>
            <a:xfrm>
              <a:off x="9641835" y="1269543"/>
              <a:ext cx="140574" cy="102656"/>
            </a:xfrm>
            <a:custGeom>
              <a:avLst/>
              <a:gdLst>
                <a:gd name="connsiteX0" fmla="*/ 67708 w 140574"/>
                <a:gd name="connsiteY0" fmla="*/ 88607 h 102656"/>
                <a:gd name="connsiteX1" fmla="*/ 1623 w 140574"/>
                <a:gd name="connsiteY1" fmla="*/ 7627 h 102656"/>
                <a:gd name="connsiteX2" fmla="*/ 104441 w 140574"/>
                <a:gd name="connsiteY2" fmla="*/ 26547 h 102656"/>
                <a:gd name="connsiteX3" fmla="*/ 135873 w 140574"/>
                <a:gd name="connsiteY3" fmla="*/ 87063 h 102656"/>
                <a:gd name="connsiteX4" fmla="*/ 67708 w 140574"/>
                <a:gd name="connsiteY4" fmla="*/ 88640 h 10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74" h="102656">
                  <a:moveTo>
                    <a:pt x="67708" y="88607"/>
                  </a:moveTo>
                  <a:cubicBezTo>
                    <a:pt x="30640" y="66668"/>
                    <a:pt x="-8508" y="24769"/>
                    <a:pt x="1623" y="7627"/>
                  </a:cubicBezTo>
                  <a:cubicBezTo>
                    <a:pt x="11754" y="-9515"/>
                    <a:pt x="67373" y="4608"/>
                    <a:pt x="104441" y="26547"/>
                  </a:cubicBezTo>
                  <a:cubicBezTo>
                    <a:pt x="141509" y="48486"/>
                    <a:pt x="146038" y="69922"/>
                    <a:pt x="135873" y="87063"/>
                  </a:cubicBezTo>
                  <a:cubicBezTo>
                    <a:pt x="125742" y="104205"/>
                    <a:pt x="104776" y="110579"/>
                    <a:pt x="67708" y="8864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CC7A38C-A6EE-1865-96ED-7500AF1E2570}"/>
                </a:ext>
              </a:extLst>
            </p:cNvPr>
            <p:cNvSpPr/>
            <p:nvPr/>
          </p:nvSpPr>
          <p:spPr>
            <a:xfrm>
              <a:off x="9681304" y="1293350"/>
              <a:ext cx="88983" cy="64051"/>
            </a:xfrm>
            <a:custGeom>
              <a:avLst/>
              <a:gdLst>
                <a:gd name="connsiteX0" fmla="*/ 32667 w 88983"/>
                <a:gd name="connsiteY0" fmla="*/ 53093 h 64051"/>
                <a:gd name="connsiteX1" fmla="*/ 1603 w 88983"/>
                <a:gd name="connsiteY1" fmla="*/ 7906 h 64051"/>
                <a:gd name="connsiteX2" fmla="*/ 56317 w 88983"/>
                <a:gd name="connsiteY2" fmla="*/ 10959 h 64051"/>
                <a:gd name="connsiteX3" fmla="*/ 87380 w 88983"/>
                <a:gd name="connsiteY3" fmla="*/ 56145 h 64051"/>
                <a:gd name="connsiteX4" fmla="*/ 32667 w 88983"/>
                <a:gd name="connsiteY4" fmla="*/ 53093 h 64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983" h="64051">
                  <a:moveTo>
                    <a:pt x="32667" y="53093"/>
                  </a:moveTo>
                  <a:cubicBezTo>
                    <a:pt x="8983" y="39775"/>
                    <a:pt x="-4905" y="19547"/>
                    <a:pt x="1603" y="7906"/>
                  </a:cubicBezTo>
                  <a:cubicBezTo>
                    <a:pt x="8145" y="-3734"/>
                    <a:pt x="32633" y="-2359"/>
                    <a:pt x="56317" y="10959"/>
                  </a:cubicBezTo>
                  <a:cubicBezTo>
                    <a:pt x="80000" y="24277"/>
                    <a:pt x="93888" y="44505"/>
                    <a:pt x="87380" y="56145"/>
                  </a:cubicBezTo>
                  <a:cubicBezTo>
                    <a:pt x="80839" y="67786"/>
                    <a:pt x="56350" y="66410"/>
                    <a:pt x="32667" y="5309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F12CC6-DD97-E7AD-18A0-E30987AD7C22}"/>
                </a:ext>
              </a:extLst>
            </p:cNvPr>
            <p:cNvSpPr/>
            <p:nvPr/>
          </p:nvSpPr>
          <p:spPr>
            <a:xfrm>
              <a:off x="9533057" y="1779754"/>
              <a:ext cx="171319" cy="274372"/>
            </a:xfrm>
            <a:custGeom>
              <a:avLst/>
              <a:gdLst>
                <a:gd name="connsiteX0" fmla="*/ 171319 w 171319"/>
                <a:gd name="connsiteY0" fmla="*/ 201007 h 274372"/>
                <a:gd name="connsiteX1" fmla="*/ 53641 w 171319"/>
                <a:gd name="connsiteY1" fmla="*/ 0 h 274372"/>
                <a:gd name="connsiteX2" fmla="*/ 16271 w 171319"/>
                <a:gd name="connsiteY2" fmla="*/ 98658 h 274372"/>
                <a:gd name="connsiteX3" fmla="*/ 12111 w 171319"/>
                <a:gd name="connsiteY3" fmla="*/ 114995 h 274372"/>
                <a:gd name="connsiteX4" fmla="*/ 1175 w 171319"/>
                <a:gd name="connsiteY4" fmla="*/ 254076 h 274372"/>
                <a:gd name="connsiteX5" fmla="*/ 171286 w 171319"/>
                <a:gd name="connsiteY5" fmla="*/ 201007 h 274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319" h="274372">
                  <a:moveTo>
                    <a:pt x="171319" y="201007"/>
                  </a:moveTo>
                  <a:cubicBezTo>
                    <a:pt x="170347" y="142704"/>
                    <a:pt x="122913" y="65515"/>
                    <a:pt x="53641" y="0"/>
                  </a:cubicBezTo>
                  <a:cubicBezTo>
                    <a:pt x="31299" y="31869"/>
                    <a:pt x="18652" y="65616"/>
                    <a:pt x="16271" y="98658"/>
                  </a:cubicBezTo>
                  <a:cubicBezTo>
                    <a:pt x="14828" y="104026"/>
                    <a:pt x="13419" y="109427"/>
                    <a:pt x="12111" y="114995"/>
                  </a:cubicBezTo>
                  <a:cubicBezTo>
                    <a:pt x="1276" y="161892"/>
                    <a:pt x="-2045" y="209863"/>
                    <a:pt x="1175" y="254076"/>
                  </a:cubicBezTo>
                  <a:cubicBezTo>
                    <a:pt x="99900" y="293996"/>
                    <a:pt x="172527" y="274371"/>
                    <a:pt x="171286" y="201007"/>
                  </a:cubicBezTo>
                  <a:close/>
                </a:path>
              </a:pathLst>
            </a:custGeom>
            <a:solidFill>
              <a:srgbClr val="FA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237B538-ADE3-1C45-1579-C00ACF49A854}"/>
                </a:ext>
              </a:extLst>
            </p:cNvPr>
            <p:cNvSpPr/>
            <p:nvPr/>
          </p:nvSpPr>
          <p:spPr>
            <a:xfrm>
              <a:off x="9516319" y="1215010"/>
              <a:ext cx="209124" cy="244884"/>
            </a:xfrm>
            <a:custGeom>
              <a:avLst/>
              <a:gdLst>
                <a:gd name="connsiteX0" fmla="*/ 209125 w 209124"/>
                <a:gd name="connsiteY0" fmla="*/ 122442 h 244884"/>
                <a:gd name="connsiteX1" fmla="*/ 104562 w 209124"/>
                <a:gd name="connsiteY1" fmla="*/ 244885 h 244884"/>
                <a:gd name="connsiteX2" fmla="*/ 0 w 209124"/>
                <a:gd name="connsiteY2" fmla="*/ 122442 h 244884"/>
                <a:gd name="connsiteX3" fmla="*/ 104562 w 209124"/>
                <a:gd name="connsiteY3" fmla="*/ 0 h 244884"/>
                <a:gd name="connsiteX4" fmla="*/ 209125 w 209124"/>
                <a:gd name="connsiteY4" fmla="*/ 122442 h 24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124" h="244884">
                  <a:moveTo>
                    <a:pt x="209125" y="122442"/>
                  </a:moveTo>
                  <a:cubicBezTo>
                    <a:pt x="209125" y="190065"/>
                    <a:pt x="162311" y="244885"/>
                    <a:pt x="104562" y="244885"/>
                  </a:cubicBezTo>
                  <a:cubicBezTo>
                    <a:pt x="46814" y="244885"/>
                    <a:pt x="0" y="190065"/>
                    <a:pt x="0" y="122442"/>
                  </a:cubicBezTo>
                  <a:cubicBezTo>
                    <a:pt x="0" y="54819"/>
                    <a:pt x="46814" y="0"/>
                    <a:pt x="104562" y="0"/>
                  </a:cubicBezTo>
                  <a:cubicBezTo>
                    <a:pt x="162311" y="0"/>
                    <a:pt x="209125" y="54819"/>
                    <a:pt x="209125" y="12244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8473709-B9C4-4579-A0C6-2E3C618A5319}"/>
                </a:ext>
              </a:extLst>
            </p:cNvPr>
            <p:cNvSpPr/>
            <p:nvPr/>
          </p:nvSpPr>
          <p:spPr>
            <a:xfrm>
              <a:off x="9382068" y="1137183"/>
              <a:ext cx="211270" cy="129325"/>
            </a:xfrm>
            <a:custGeom>
              <a:avLst/>
              <a:gdLst>
                <a:gd name="connsiteX0" fmla="*/ 100939 w 211270"/>
                <a:gd name="connsiteY0" fmla="*/ 8655 h 129325"/>
                <a:gd name="connsiteX1" fmla="*/ 100939 w 211270"/>
                <a:gd name="connsiteY1" fmla="*/ 8655 h 129325"/>
                <a:gd name="connsiteX2" fmla="*/ 107447 w 211270"/>
                <a:gd name="connsiteY2" fmla="*/ 4126 h 129325"/>
                <a:gd name="connsiteX3" fmla="*/ 122677 w 211270"/>
                <a:gd name="connsiteY3" fmla="*/ 1510 h 129325"/>
                <a:gd name="connsiteX4" fmla="*/ 134619 w 211270"/>
                <a:gd name="connsiteY4" fmla="*/ 0 h 129325"/>
                <a:gd name="connsiteX5" fmla="*/ 155082 w 211270"/>
                <a:gd name="connsiteY5" fmla="*/ 4663 h 129325"/>
                <a:gd name="connsiteX6" fmla="*/ 202349 w 211270"/>
                <a:gd name="connsiteY6" fmla="*/ 31332 h 129325"/>
                <a:gd name="connsiteX7" fmla="*/ 211070 w 211270"/>
                <a:gd name="connsiteY7" fmla="*/ 56860 h 129325"/>
                <a:gd name="connsiteX8" fmla="*/ 211138 w 211270"/>
                <a:gd name="connsiteY8" fmla="*/ 57330 h 129325"/>
                <a:gd name="connsiteX9" fmla="*/ 194532 w 211270"/>
                <a:gd name="connsiteY9" fmla="*/ 106173 h 129325"/>
                <a:gd name="connsiteX10" fmla="*/ 124858 w 211270"/>
                <a:gd name="connsiteY10" fmla="*/ 126736 h 129325"/>
                <a:gd name="connsiteX11" fmla="*/ 124791 w 211270"/>
                <a:gd name="connsiteY11" fmla="*/ 126837 h 129325"/>
                <a:gd name="connsiteX12" fmla="*/ 122576 w 211270"/>
                <a:gd name="connsiteY12" fmla="*/ 126132 h 129325"/>
                <a:gd name="connsiteX13" fmla="*/ 121805 w 211270"/>
                <a:gd name="connsiteY13" fmla="*/ 125898 h 129325"/>
                <a:gd name="connsiteX14" fmla="*/ 0 w 211270"/>
                <a:gd name="connsiteY14" fmla="*/ 86280 h 129325"/>
                <a:gd name="connsiteX15" fmla="*/ 100939 w 211270"/>
                <a:gd name="connsiteY15" fmla="*/ 8688 h 12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1270" h="129325">
                  <a:moveTo>
                    <a:pt x="100939" y="8655"/>
                  </a:moveTo>
                  <a:lnTo>
                    <a:pt x="100939" y="8655"/>
                  </a:lnTo>
                  <a:cubicBezTo>
                    <a:pt x="103019" y="6978"/>
                    <a:pt x="105200" y="5502"/>
                    <a:pt x="107447" y="4126"/>
                  </a:cubicBezTo>
                  <a:cubicBezTo>
                    <a:pt x="112546" y="3656"/>
                    <a:pt x="117645" y="2784"/>
                    <a:pt x="122677" y="1510"/>
                  </a:cubicBezTo>
                  <a:cubicBezTo>
                    <a:pt x="126501" y="537"/>
                    <a:pt x="130493" y="0"/>
                    <a:pt x="134619" y="0"/>
                  </a:cubicBezTo>
                  <a:cubicBezTo>
                    <a:pt x="141966" y="0"/>
                    <a:pt x="149011" y="1442"/>
                    <a:pt x="155082" y="4663"/>
                  </a:cubicBezTo>
                  <a:cubicBezTo>
                    <a:pt x="165482" y="10131"/>
                    <a:pt x="184032" y="20698"/>
                    <a:pt x="202349" y="31332"/>
                  </a:cubicBezTo>
                  <a:cubicBezTo>
                    <a:pt x="206877" y="39316"/>
                    <a:pt x="209796" y="47971"/>
                    <a:pt x="211070" y="56860"/>
                  </a:cubicBezTo>
                  <a:cubicBezTo>
                    <a:pt x="211070" y="57028"/>
                    <a:pt x="211104" y="57196"/>
                    <a:pt x="211138" y="57330"/>
                  </a:cubicBezTo>
                  <a:cubicBezTo>
                    <a:pt x="212211" y="74539"/>
                    <a:pt x="206777" y="92184"/>
                    <a:pt x="194532" y="106173"/>
                  </a:cubicBezTo>
                  <a:cubicBezTo>
                    <a:pt x="176686" y="126602"/>
                    <a:pt x="149346" y="133680"/>
                    <a:pt x="124858" y="126736"/>
                  </a:cubicBezTo>
                  <a:lnTo>
                    <a:pt x="124791" y="126837"/>
                  </a:lnTo>
                  <a:lnTo>
                    <a:pt x="122576" y="126132"/>
                  </a:lnTo>
                  <a:cubicBezTo>
                    <a:pt x="122308" y="126065"/>
                    <a:pt x="122073" y="125965"/>
                    <a:pt x="121805" y="125898"/>
                  </a:cubicBezTo>
                  <a:lnTo>
                    <a:pt x="0" y="86280"/>
                  </a:lnTo>
                  <a:lnTo>
                    <a:pt x="100939" y="8688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85993B9-BA87-338C-B0B5-3258927CAFD5}"/>
                </a:ext>
              </a:extLst>
            </p:cNvPr>
            <p:cNvSpPr/>
            <p:nvPr/>
          </p:nvSpPr>
          <p:spPr>
            <a:xfrm>
              <a:off x="9495386" y="1167323"/>
              <a:ext cx="22570" cy="18669"/>
            </a:xfrm>
            <a:custGeom>
              <a:avLst/>
              <a:gdLst>
                <a:gd name="connsiteX0" fmla="*/ 20262 w 22570"/>
                <a:gd name="connsiteY0" fmla="*/ 18670 h 18669"/>
                <a:gd name="connsiteX1" fmla="*/ 20396 w 22570"/>
                <a:gd name="connsiteY1" fmla="*/ 4916 h 18669"/>
                <a:gd name="connsiteX2" fmla="*/ 4025 w 22570"/>
                <a:gd name="connsiteY2" fmla="*/ 2199 h 18669"/>
                <a:gd name="connsiteX3" fmla="*/ 0 w 22570"/>
                <a:gd name="connsiteY3" fmla="*/ 7365 h 18669"/>
                <a:gd name="connsiteX4" fmla="*/ 20262 w 22570"/>
                <a:gd name="connsiteY4" fmla="*/ 18670 h 1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70" h="18669">
                  <a:moveTo>
                    <a:pt x="20262" y="18670"/>
                  </a:moveTo>
                  <a:cubicBezTo>
                    <a:pt x="23180" y="14678"/>
                    <a:pt x="23449" y="9143"/>
                    <a:pt x="20396" y="4916"/>
                  </a:cubicBezTo>
                  <a:cubicBezTo>
                    <a:pt x="16639" y="-351"/>
                    <a:pt x="9292" y="-1592"/>
                    <a:pt x="4025" y="2199"/>
                  </a:cubicBezTo>
                  <a:cubicBezTo>
                    <a:pt x="2147" y="3541"/>
                    <a:pt x="805" y="5352"/>
                    <a:pt x="0" y="7365"/>
                  </a:cubicBezTo>
                  <a:cubicBezTo>
                    <a:pt x="7816" y="7935"/>
                    <a:pt x="15330" y="11826"/>
                    <a:pt x="20262" y="18670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3F5486D-5391-EA35-A16D-EF710DF96588}"/>
                </a:ext>
              </a:extLst>
            </p:cNvPr>
            <p:cNvSpPr/>
            <p:nvPr/>
          </p:nvSpPr>
          <p:spPr>
            <a:xfrm>
              <a:off x="9651207" y="1278982"/>
              <a:ext cx="223281" cy="614190"/>
            </a:xfrm>
            <a:custGeom>
              <a:avLst/>
              <a:gdLst>
                <a:gd name="connsiteX0" fmla="*/ 111708 w 223281"/>
                <a:gd name="connsiteY0" fmla="*/ 614191 h 614190"/>
                <a:gd name="connsiteX1" fmla="*/ 0 w 223281"/>
                <a:gd name="connsiteY1" fmla="*/ 390608 h 614190"/>
                <a:gd name="connsiteX2" fmla="*/ 3992 w 223281"/>
                <a:gd name="connsiteY2" fmla="*/ 270379 h 614190"/>
                <a:gd name="connsiteX3" fmla="*/ 12211 w 223281"/>
                <a:gd name="connsiteY3" fmla="*/ 239316 h 614190"/>
                <a:gd name="connsiteX4" fmla="*/ 16136 w 223281"/>
                <a:gd name="connsiteY4" fmla="*/ 110970 h 614190"/>
                <a:gd name="connsiteX5" fmla="*/ 62597 w 223281"/>
                <a:gd name="connsiteY5" fmla="*/ 0 h 614190"/>
                <a:gd name="connsiteX6" fmla="*/ 194968 w 223281"/>
                <a:gd name="connsiteY6" fmla="*/ 270145 h 614190"/>
                <a:gd name="connsiteX7" fmla="*/ 223281 w 223281"/>
                <a:gd name="connsiteY7" fmla="*/ 328783 h 614190"/>
                <a:gd name="connsiteX8" fmla="*/ 111741 w 223281"/>
                <a:gd name="connsiteY8" fmla="*/ 614157 h 61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281" h="614190">
                  <a:moveTo>
                    <a:pt x="111708" y="614191"/>
                  </a:moveTo>
                  <a:lnTo>
                    <a:pt x="0" y="390608"/>
                  </a:lnTo>
                  <a:lnTo>
                    <a:pt x="3992" y="270379"/>
                  </a:lnTo>
                  <a:lnTo>
                    <a:pt x="12211" y="239316"/>
                  </a:lnTo>
                  <a:lnTo>
                    <a:pt x="16136" y="110970"/>
                  </a:lnTo>
                  <a:lnTo>
                    <a:pt x="62597" y="0"/>
                  </a:lnTo>
                  <a:lnTo>
                    <a:pt x="194968" y="270145"/>
                  </a:lnTo>
                  <a:cubicBezTo>
                    <a:pt x="204965" y="289433"/>
                    <a:pt x="214358" y="309024"/>
                    <a:pt x="223281" y="328783"/>
                  </a:cubicBezTo>
                  <a:lnTo>
                    <a:pt x="111741" y="614157"/>
                  </a:ln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E0B4A4-FE1D-D5F0-E8BB-25169087B09A}"/>
                </a:ext>
              </a:extLst>
            </p:cNvPr>
            <p:cNvSpPr/>
            <p:nvPr/>
          </p:nvSpPr>
          <p:spPr>
            <a:xfrm>
              <a:off x="9606692" y="1188005"/>
              <a:ext cx="155550" cy="192107"/>
            </a:xfrm>
            <a:custGeom>
              <a:avLst/>
              <a:gdLst>
                <a:gd name="connsiteX0" fmla="*/ 12310 w 155550"/>
                <a:gd name="connsiteY0" fmla="*/ 0 h 192107"/>
                <a:gd name="connsiteX1" fmla="*/ 48942 w 155550"/>
                <a:gd name="connsiteY1" fmla="*/ 23314 h 192107"/>
                <a:gd name="connsiteX2" fmla="*/ 83931 w 155550"/>
                <a:gd name="connsiteY2" fmla="*/ 56625 h 192107"/>
                <a:gd name="connsiteX3" fmla="*/ 101408 w 155550"/>
                <a:gd name="connsiteY3" fmla="*/ 80778 h 192107"/>
                <a:gd name="connsiteX4" fmla="*/ 155551 w 155550"/>
                <a:gd name="connsiteY4" fmla="*/ 191547 h 192107"/>
                <a:gd name="connsiteX5" fmla="*/ 12310 w 155550"/>
                <a:gd name="connsiteY5" fmla="*/ 0 h 192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550" h="192107">
                  <a:moveTo>
                    <a:pt x="12310" y="0"/>
                  </a:moveTo>
                  <a:lnTo>
                    <a:pt x="48942" y="23314"/>
                  </a:lnTo>
                  <a:lnTo>
                    <a:pt x="83931" y="56625"/>
                  </a:lnTo>
                  <a:lnTo>
                    <a:pt x="101408" y="80778"/>
                  </a:lnTo>
                  <a:lnTo>
                    <a:pt x="155551" y="191547"/>
                  </a:lnTo>
                  <a:cubicBezTo>
                    <a:pt x="155551" y="191547"/>
                    <a:pt x="-51829" y="212379"/>
                    <a:pt x="12310" y="0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E94D5C7-3FF5-1810-CBCA-DFC7DCB8E433}"/>
                </a:ext>
              </a:extLst>
            </p:cNvPr>
            <p:cNvSpPr/>
            <p:nvPr/>
          </p:nvSpPr>
          <p:spPr>
            <a:xfrm>
              <a:off x="9172592" y="1452082"/>
              <a:ext cx="838681" cy="1147565"/>
            </a:xfrm>
            <a:custGeom>
              <a:avLst/>
              <a:gdLst>
                <a:gd name="connsiteX0" fmla="*/ 835408 w 838681"/>
                <a:gd name="connsiteY0" fmla="*/ 792214 h 1147565"/>
                <a:gd name="connsiteX1" fmla="*/ 608470 w 838681"/>
                <a:gd name="connsiteY1" fmla="*/ 697313 h 1147565"/>
                <a:gd name="connsiteX2" fmla="*/ 524069 w 838681"/>
                <a:gd name="connsiteY2" fmla="*/ 554240 h 1147565"/>
                <a:gd name="connsiteX3" fmla="*/ 521016 w 838681"/>
                <a:gd name="connsiteY3" fmla="*/ 531697 h 1147565"/>
                <a:gd name="connsiteX4" fmla="*/ 423800 w 838681"/>
                <a:gd name="connsiteY4" fmla="*/ 457494 h 1147565"/>
                <a:gd name="connsiteX5" fmla="*/ 340842 w 838681"/>
                <a:gd name="connsiteY5" fmla="*/ 272422 h 1147565"/>
                <a:gd name="connsiteX6" fmla="*/ 337084 w 838681"/>
                <a:gd name="connsiteY6" fmla="*/ 269134 h 1147565"/>
                <a:gd name="connsiteX7" fmla="*/ 293341 w 838681"/>
                <a:gd name="connsiteY7" fmla="*/ 164840 h 1147565"/>
                <a:gd name="connsiteX8" fmla="*/ 325209 w 838681"/>
                <a:gd name="connsiteY8" fmla="*/ 74065 h 1147565"/>
                <a:gd name="connsiteX9" fmla="*/ 335374 w 838681"/>
                <a:gd name="connsiteY9" fmla="*/ 55816 h 1147565"/>
                <a:gd name="connsiteX10" fmla="*/ 350167 w 838681"/>
                <a:gd name="connsiteY10" fmla="*/ 40251 h 1147565"/>
                <a:gd name="connsiteX11" fmla="*/ 409644 w 838681"/>
                <a:gd name="connsiteY11" fmla="*/ 19553 h 1147565"/>
                <a:gd name="connsiteX12" fmla="*/ 477608 w 838681"/>
                <a:gd name="connsiteY12" fmla="*/ 17674 h 1147565"/>
                <a:gd name="connsiteX13" fmla="*/ 520111 w 838681"/>
                <a:gd name="connsiteY13" fmla="*/ 31160 h 1147565"/>
                <a:gd name="connsiteX14" fmla="*/ 634032 w 838681"/>
                <a:gd name="connsiteY14" fmla="*/ 147329 h 1147565"/>
                <a:gd name="connsiteX15" fmla="*/ 202800 w 838681"/>
                <a:gd name="connsiteY15" fmla="*/ 208953 h 1147565"/>
                <a:gd name="connsiteX16" fmla="*/ 143793 w 838681"/>
                <a:gd name="connsiteY16" fmla="*/ 349711 h 1147565"/>
                <a:gd name="connsiteX17" fmla="*/ 78882 w 838681"/>
                <a:gd name="connsiteY17" fmla="*/ 411335 h 1147565"/>
                <a:gd name="connsiteX18" fmla="*/ 55836 w 838681"/>
                <a:gd name="connsiteY18" fmla="*/ 475776 h 1147565"/>
                <a:gd name="connsiteX19" fmla="*/ 30375 w 838681"/>
                <a:gd name="connsiteY19" fmla="*/ 554676 h 1147565"/>
                <a:gd name="connsiteX20" fmla="*/ 30274 w 838681"/>
                <a:gd name="connsiteY20" fmla="*/ 554676 h 1147565"/>
                <a:gd name="connsiteX21" fmla="*/ 27490 w 838681"/>
                <a:gd name="connsiteY21" fmla="*/ 564773 h 1147565"/>
                <a:gd name="connsiteX22" fmla="*/ 37252 w 838681"/>
                <a:gd name="connsiteY22" fmla="*/ 951892 h 1147565"/>
                <a:gd name="connsiteX23" fmla="*/ 37050 w 838681"/>
                <a:gd name="connsiteY23" fmla="*/ 952094 h 1147565"/>
                <a:gd name="connsiteX24" fmla="*/ 37822 w 838681"/>
                <a:gd name="connsiteY24" fmla="*/ 953033 h 1147565"/>
                <a:gd name="connsiteX25" fmla="*/ 338560 w 838681"/>
                <a:gd name="connsiteY25" fmla="*/ 1131732 h 1147565"/>
                <a:gd name="connsiteX26" fmla="*/ 339064 w 838681"/>
                <a:gd name="connsiteY26" fmla="*/ 1133510 h 1147565"/>
                <a:gd name="connsiteX27" fmla="*/ 351576 w 838681"/>
                <a:gd name="connsiteY27" fmla="*/ 1135422 h 1147565"/>
                <a:gd name="connsiteX28" fmla="*/ 403338 w 838681"/>
                <a:gd name="connsiteY28" fmla="*/ 1147565 h 1147565"/>
                <a:gd name="connsiteX29" fmla="*/ 393945 w 838681"/>
                <a:gd name="connsiteY29" fmla="*/ 1097582 h 1147565"/>
                <a:gd name="connsiteX30" fmla="*/ 443291 w 838681"/>
                <a:gd name="connsiteY30" fmla="*/ 979937 h 1147565"/>
                <a:gd name="connsiteX31" fmla="*/ 562378 w 838681"/>
                <a:gd name="connsiteY31" fmla="*/ 931195 h 1147565"/>
                <a:gd name="connsiteX32" fmla="*/ 730678 w 838681"/>
                <a:gd name="connsiteY32" fmla="*/ 1095435 h 1147565"/>
                <a:gd name="connsiteX33" fmla="*/ 838326 w 838681"/>
                <a:gd name="connsiteY33" fmla="*/ 886210 h 1147565"/>
                <a:gd name="connsiteX34" fmla="*/ 838528 w 838681"/>
                <a:gd name="connsiteY34" fmla="*/ 878159 h 1147565"/>
                <a:gd name="connsiteX35" fmla="*/ 835441 w 838681"/>
                <a:gd name="connsiteY35" fmla="*/ 792114 h 114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838681" h="1147565">
                  <a:moveTo>
                    <a:pt x="835408" y="792214"/>
                  </a:moveTo>
                  <a:cubicBezTo>
                    <a:pt x="748591" y="790805"/>
                    <a:pt x="671436" y="754408"/>
                    <a:pt x="608470" y="697313"/>
                  </a:cubicBezTo>
                  <a:cubicBezTo>
                    <a:pt x="567779" y="656857"/>
                    <a:pt x="539668" y="609155"/>
                    <a:pt x="524069" y="554240"/>
                  </a:cubicBezTo>
                  <a:cubicBezTo>
                    <a:pt x="523063" y="546726"/>
                    <a:pt x="522023" y="539212"/>
                    <a:pt x="521016" y="531697"/>
                  </a:cubicBezTo>
                  <a:cubicBezTo>
                    <a:pt x="488611" y="506974"/>
                    <a:pt x="456206" y="482217"/>
                    <a:pt x="423800" y="457494"/>
                  </a:cubicBezTo>
                  <a:cubicBezTo>
                    <a:pt x="416890" y="450617"/>
                    <a:pt x="370832" y="365712"/>
                    <a:pt x="340842" y="272422"/>
                  </a:cubicBezTo>
                  <a:cubicBezTo>
                    <a:pt x="339567" y="271348"/>
                    <a:pt x="338326" y="270241"/>
                    <a:pt x="337084" y="269134"/>
                  </a:cubicBezTo>
                  <a:cubicBezTo>
                    <a:pt x="307765" y="242566"/>
                    <a:pt x="295085" y="202982"/>
                    <a:pt x="293341" y="164840"/>
                  </a:cubicBezTo>
                  <a:cubicBezTo>
                    <a:pt x="291932" y="133978"/>
                    <a:pt x="305484" y="99493"/>
                    <a:pt x="325209" y="74065"/>
                  </a:cubicBezTo>
                  <a:cubicBezTo>
                    <a:pt x="329302" y="68798"/>
                    <a:pt x="331348" y="61385"/>
                    <a:pt x="335374" y="55816"/>
                  </a:cubicBezTo>
                  <a:cubicBezTo>
                    <a:pt x="339567" y="50013"/>
                    <a:pt x="344565" y="44746"/>
                    <a:pt x="350167" y="40251"/>
                  </a:cubicBezTo>
                  <a:cubicBezTo>
                    <a:pt x="367074" y="26732"/>
                    <a:pt x="388510" y="22539"/>
                    <a:pt x="409644" y="19553"/>
                  </a:cubicBezTo>
                  <a:cubicBezTo>
                    <a:pt x="432120" y="16400"/>
                    <a:pt x="454931" y="16635"/>
                    <a:pt x="477608" y="17674"/>
                  </a:cubicBezTo>
                  <a:cubicBezTo>
                    <a:pt x="493039" y="18379"/>
                    <a:pt x="512194" y="28610"/>
                    <a:pt x="520111" y="31160"/>
                  </a:cubicBezTo>
                  <a:cubicBezTo>
                    <a:pt x="521855" y="25927"/>
                    <a:pt x="631718" y="152428"/>
                    <a:pt x="634032" y="147329"/>
                  </a:cubicBezTo>
                  <a:cubicBezTo>
                    <a:pt x="511791" y="-108357"/>
                    <a:pt x="250972" y="5833"/>
                    <a:pt x="202800" y="208953"/>
                  </a:cubicBezTo>
                  <a:cubicBezTo>
                    <a:pt x="196494" y="235588"/>
                    <a:pt x="162378" y="320962"/>
                    <a:pt x="143793" y="349711"/>
                  </a:cubicBezTo>
                  <a:cubicBezTo>
                    <a:pt x="120613" y="385538"/>
                    <a:pt x="82136" y="411435"/>
                    <a:pt x="78882" y="411335"/>
                  </a:cubicBezTo>
                  <a:cubicBezTo>
                    <a:pt x="74588" y="422673"/>
                    <a:pt x="58553" y="468564"/>
                    <a:pt x="55836" y="475776"/>
                  </a:cubicBezTo>
                  <a:cubicBezTo>
                    <a:pt x="46343" y="500902"/>
                    <a:pt x="37856" y="527336"/>
                    <a:pt x="30375" y="554676"/>
                  </a:cubicBezTo>
                  <a:lnTo>
                    <a:pt x="30274" y="554676"/>
                  </a:lnTo>
                  <a:cubicBezTo>
                    <a:pt x="29368" y="558064"/>
                    <a:pt x="28396" y="561385"/>
                    <a:pt x="27490" y="564773"/>
                  </a:cubicBezTo>
                  <a:cubicBezTo>
                    <a:pt x="-13704" y="722707"/>
                    <a:pt x="-7096" y="870175"/>
                    <a:pt x="37252" y="951892"/>
                  </a:cubicBezTo>
                  <a:cubicBezTo>
                    <a:pt x="37185" y="951960"/>
                    <a:pt x="37118" y="952027"/>
                    <a:pt x="37050" y="952094"/>
                  </a:cubicBezTo>
                  <a:cubicBezTo>
                    <a:pt x="37419" y="952463"/>
                    <a:pt x="37721" y="952798"/>
                    <a:pt x="37822" y="953033"/>
                  </a:cubicBezTo>
                  <a:cubicBezTo>
                    <a:pt x="134803" y="1049511"/>
                    <a:pt x="241747" y="1103184"/>
                    <a:pt x="338560" y="1131732"/>
                  </a:cubicBezTo>
                  <a:cubicBezTo>
                    <a:pt x="338728" y="1132335"/>
                    <a:pt x="338896" y="1132906"/>
                    <a:pt x="339064" y="1133510"/>
                  </a:cubicBezTo>
                  <a:cubicBezTo>
                    <a:pt x="343223" y="1134113"/>
                    <a:pt x="347417" y="1134751"/>
                    <a:pt x="351576" y="1135422"/>
                  </a:cubicBezTo>
                  <a:cubicBezTo>
                    <a:pt x="369255" y="1140286"/>
                    <a:pt x="386531" y="1144278"/>
                    <a:pt x="403338" y="1147565"/>
                  </a:cubicBezTo>
                  <a:cubicBezTo>
                    <a:pt x="397970" y="1131698"/>
                    <a:pt x="394750" y="1114925"/>
                    <a:pt x="393945" y="1097582"/>
                  </a:cubicBezTo>
                  <a:cubicBezTo>
                    <a:pt x="392066" y="1056119"/>
                    <a:pt x="414072" y="1008786"/>
                    <a:pt x="443291" y="979937"/>
                  </a:cubicBezTo>
                  <a:cubicBezTo>
                    <a:pt x="473851" y="949779"/>
                    <a:pt x="519205" y="931195"/>
                    <a:pt x="562378" y="931195"/>
                  </a:cubicBezTo>
                  <a:cubicBezTo>
                    <a:pt x="656038" y="931195"/>
                    <a:pt x="725579" y="1006237"/>
                    <a:pt x="730678" y="1095435"/>
                  </a:cubicBezTo>
                  <a:cubicBezTo>
                    <a:pt x="792637" y="1045519"/>
                    <a:pt x="833965" y="971181"/>
                    <a:pt x="838326" y="886210"/>
                  </a:cubicBezTo>
                  <a:cubicBezTo>
                    <a:pt x="838461" y="883660"/>
                    <a:pt x="838528" y="880977"/>
                    <a:pt x="838528" y="878159"/>
                  </a:cubicBezTo>
                  <a:cubicBezTo>
                    <a:pt x="839132" y="855582"/>
                    <a:pt x="837924" y="826028"/>
                    <a:pt x="835441" y="79211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6F42A15-DFB9-63E7-B286-8CF066487B2A}"/>
                </a:ext>
              </a:extLst>
            </p:cNvPr>
            <p:cNvSpPr/>
            <p:nvPr/>
          </p:nvSpPr>
          <p:spPr>
            <a:xfrm>
              <a:off x="9421719" y="1471065"/>
              <a:ext cx="564961" cy="775011"/>
            </a:xfrm>
            <a:custGeom>
              <a:avLst/>
              <a:gdLst>
                <a:gd name="connsiteX0" fmla="*/ 185945 w 564961"/>
                <a:gd name="connsiteY0" fmla="*/ 704127 h 775011"/>
                <a:gd name="connsiteX1" fmla="*/ 189669 w 564961"/>
                <a:gd name="connsiteY1" fmla="*/ 674036 h 775011"/>
                <a:gd name="connsiteX2" fmla="*/ 253842 w 564961"/>
                <a:gd name="connsiteY2" fmla="*/ 494801 h 775011"/>
                <a:gd name="connsiteX3" fmla="*/ 255955 w 564961"/>
                <a:gd name="connsiteY3" fmla="*/ 490709 h 775011"/>
                <a:gd name="connsiteX4" fmla="*/ 82490 w 564961"/>
                <a:gd name="connsiteY4" fmla="*/ 364677 h 775011"/>
                <a:gd name="connsiteX5" fmla="*/ 64811 w 564961"/>
                <a:gd name="connsiteY5" fmla="*/ 45924 h 775011"/>
                <a:gd name="connsiteX6" fmla="*/ 193258 w 564961"/>
                <a:gd name="connsiteY6" fmla="*/ 0 h 775011"/>
                <a:gd name="connsiteX7" fmla="*/ 414325 w 564961"/>
                <a:gd name="connsiteY7" fmla="*/ 144851 h 775011"/>
                <a:gd name="connsiteX8" fmla="*/ 564678 w 564961"/>
                <a:gd name="connsiteY8" fmla="*/ 402080 h 775011"/>
                <a:gd name="connsiteX9" fmla="*/ 564242 w 564961"/>
                <a:gd name="connsiteY9" fmla="*/ 408353 h 775011"/>
                <a:gd name="connsiteX10" fmla="*/ 533916 w 564961"/>
                <a:gd name="connsiteY10" fmla="*/ 485878 h 775011"/>
                <a:gd name="connsiteX11" fmla="*/ 451897 w 564961"/>
                <a:gd name="connsiteY11" fmla="*/ 564040 h 775011"/>
                <a:gd name="connsiteX12" fmla="*/ 365885 w 564961"/>
                <a:gd name="connsiteY12" fmla="*/ 635593 h 775011"/>
                <a:gd name="connsiteX13" fmla="*/ 275781 w 564961"/>
                <a:gd name="connsiteY13" fmla="*/ 699900 h 775011"/>
                <a:gd name="connsiteX14" fmla="*/ 227475 w 564961"/>
                <a:gd name="connsiteY14" fmla="*/ 723181 h 775011"/>
                <a:gd name="connsiteX15" fmla="*/ 204932 w 564961"/>
                <a:gd name="connsiteY15" fmla="*/ 775009 h 775011"/>
                <a:gd name="connsiteX16" fmla="*/ 185844 w 564961"/>
                <a:gd name="connsiteY16" fmla="*/ 704127 h 77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4961" h="775011">
                  <a:moveTo>
                    <a:pt x="185945" y="704127"/>
                  </a:moveTo>
                  <a:cubicBezTo>
                    <a:pt x="186247" y="692319"/>
                    <a:pt x="187589" y="682255"/>
                    <a:pt x="189669" y="674036"/>
                  </a:cubicBezTo>
                  <a:cubicBezTo>
                    <a:pt x="195774" y="630863"/>
                    <a:pt x="218619" y="564945"/>
                    <a:pt x="253842" y="494801"/>
                  </a:cubicBezTo>
                  <a:cubicBezTo>
                    <a:pt x="254546" y="493426"/>
                    <a:pt x="255251" y="492084"/>
                    <a:pt x="255955" y="490709"/>
                  </a:cubicBezTo>
                  <a:cubicBezTo>
                    <a:pt x="196009" y="468199"/>
                    <a:pt x="132775" y="440557"/>
                    <a:pt x="82490" y="364677"/>
                  </a:cubicBezTo>
                  <a:cubicBezTo>
                    <a:pt x="-47836" y="167964"/>
                    <a:pt x="-134" y="95471"/>
                    <a:pt x="64811" y="45924"/>
                  </a:cubicBezTo>
                  <a:cubicBezTo>
                    <a:pt x="124657" y="302"/>
                    <a:pt x="174305" y="0"/>
                    <a:pt x="193258" y="0"/>
                  </a:cubicBezTo>
                  <a:cubicBezTo>
                    <a:pt x="249816" y="0"/>
                    <a:pt x="326536" y="12311"/>
                    <a:pt x="414325" y="144851"/>
                  </a:cubicBezTo>
                  <a:cubicBezTo>
                    <a:pt x="487724" y="255686"/>
                    <a:pt x="539921" y="311440"/>
                    <a:pt x="564678" y="402080"/>
                  </a:cubicBezTo>
                  <a:cubicBezTo>
                    <a:pt x="565214" y="403993"/>
                    <a:pt x="564946" y="406106"/>
                    <a:pt x="564242" y="408353"/>
                  </a:cubicBezTo>
                  <a:cubicBezTo>
                    <a:pt x="566456" y="433546"/>
                    <a:pt x="558103" y="460282"/>
                    <a:pt x="533916" y="485878"/>
                  </a:cubicBezTo>
                  <a:cubicBezTo>
                    <a:pt x="506341" y="515096"/>
                    <a:pt x="477995" y="540859"/>
                    <a:pt x="451897" y="564040"/>
                  </a:cubicBezTo>
                  <a:cubicBezTo>
                    <a:pt x="428582" y="584737"/>
                    <a:pt x="399330" y="609998"/>
                    <a:pt x="365885" y="635593"/>
                  </a:cubicBezTo>
                  <a:cubicBezTo>
                    <a:pt x="332540" y="661121"/>
                    <a:pt x="301913" y="683027"/>
                    <a:pt x="275781" y="699900"/>
                  </a:cubicBezTo>
                  <a:cubicBezTo>
                    <a:pt x="258069" y="711339"/>
                    <a:pt x="241430" y="719424"/>
                    <a:pt x="227475" y="723181"/>
                  </a:cubicBezTo>
                  <a:cubicBezTo>
                    <a:pt x="224992" y="752836"/>
                    <a:pt x="215600" y="775278"/>
                    <a:pt x="204932" y="775009"/>
                  </a:cubicBezTo>
                  <a:cubicBezTo>
                    <a:pt x="193057" y="774708"/>
                    <a:pt x="184939" y="738713"/>
                    <a:pt x="185844" y="704127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85" name="Graphic 84">
            <a:extLst>
              <a:ext uri="{FF2B5EF4-FFF2-40B4-BE49-F238E27FC236}">
                <a16:creationId xmlns:a16="http://schemas.microsoft.com/office/drawing/2014/main" id="{24CBA628-2895-FD19-C9B8-A7B0535F52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85868" y="901936"/>
            <a:ext cx="838889" cy="1869044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F0C44F14-EB6C-CD45-41DF-7E2945B2FF78}"/>
              </a:ext>
            </a:extLst>
          </p:cNvPr>
          <p:cNvGrpSpPr/>
          <p:nvPr/>
        </p:nvGrpSpPr>
        <p:grpSpPr>
          <a:xfrm>
            <a:off x="7689777" y="2791592"/>
            <a:ext cx="3876584" cy="52491"/>
            <a:chOff x="7613577" y="2791592"/>
            <a:chExt cx="3876584" cy="52491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BE5B0DF-EFF9-24D7-6E01-8BE22BB5D0DE}"/>
                </a:ext>
              </a:extLst>
            </p:cNvPr>
            <p:cNvSpPr/>
            <p:nvPr/>
          </p:nvSpPr>
          <p:spPr>
            <a:xfrm>
              <a:off x="7613577" y="2791592"/>
              <a:ext cx="1929958" cy="45719"/>
            </a:xfrm>
            <a:custGeom>
              <a:avLst/>
              <a:gdLst>
                <a:gd name="connsiteX0" fmla="*/ 0 w 3872389"/>
                <a:gd name="connsiteY0" fmla="*/ 0 h 12996"/>
                <a:gd name="connsiteX1" fmla="*/ 998639 w 3872389"/>
                <a:gd name="connsiteY1" fmla="*/ 0 h 12996"/>
                <a:gd name="connsiteX2" fmla="*/ 1943992 w 3872389"/>
                <a:gd name="connsiteY2" fmla="*/ 0 h 12996"/>
                <a:gd name="connsiteX3" fmla="*/ 3872389 w 3872389"/>
                <a:gd name="connsiteY3" fmla="*/ 0 h 1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72389" h="12996">
                  <a:moveTo>
                    <a:pt x="0" y="0"/>
                  </a:moveTo>
                  <a:lnTo>
                    <a:pt x="998639" y="0"/>
                  </a:lnTo>
                  <a:lnTo>
                    <a:pt x="1943992" y="0"/>
                  </a:lnTo>
                  <a:lnTo>
                    <a:pt x="3872389" y="0"/>
                  </a:lnTo>
                </a:path>
              </a:pathLst>
            </a:custGeom>
            <a:noFill/>
            <a:ln w="10381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DA4BD2-FFCF-1980-B2B9-F387A97A83F4}"/>
                </a:ext>
              </a:extLst>
            </p:cNvPr>
            <p:cNvSpPr/>
            <p:nvPr/>
          </p:nvSpPr>
          <p:spPr>
            <a:xfrm>
              <a:off x="9560203" y="2798364"/>
              <a:ext cx="1929958" cy="45719"/>
            </a:xfrm>
            <a:custGeom>
              <a:avLst/>
              <a:gdLst>
                <a:gd name="connsiteX0" fmla="*/ 0 w 3872389"/>
                <a:gd name="connsiteY0" fmla="*/ 0 h 12996"/>
                <a:gd name="connsiteX1" fmla="*/ 998639 w 3872389"/>
                <a:gd name="connsiteY1" fmla="*/ 0 h 12996"/>
                <a:gd name="connsiteX2" fmla="*/ 1943992 w 3872389"/>
                <a:gd name="connsiteY2" fmla="*/ 0 h 12996"/>
                <a:gd name="connsiteX3" fmla="*/ 3872389 w 3872389"/>
                <a:gd name="connsiteY3" fmla="*/ 0 h 1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72389" h="12996">
                  <a:moveTo>
                    <a:pt x="0" y="0"/>
                  </a:moveTo>
                  <a:lnTo>
                    <a:pt x="998639" y="0"/>
                  </a:lnTo>
                  <a:lnTo>
                    <a:pt x="1943992" y="0"/>
                  </a:lnTo>
                  <a:lnTo>
                    <a:pt x="3872389" y="0"/>
                  </a:lnTo>
                </a:path>
              </a:pathLst>
            </a:custGeom>
            <a:noFill/>
            <a:ln w="103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60B9ADDF-BA23-DBB7-5606-5E25DA85BCB8}"/>
              </a:ext>
            </a:extLst>
          </p:cNvPr>
          <p:cNvSpPr/>
          <p:nvPr/>
        </p:nvSpPr>
        <p:spPr>
          <a:xfrm>
            <a:off x="8703757" y="2290763"/>
            <a:ext cx="1664699" cy="443867"/>
          </a:xfrm>
          <a:prstGeom prst="rect">
            <a:avLst/>
          </a:prstGeom>
          <a:solidFill>
            <a:srgbClr val="9FC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72599F5-B2BD-5126-3A61-B2CE58FE1B77}"/>
              </a:ext>
            </a:extLst>
          </p:cNvPr>
          <p:cNvSpPr/>
          <p:nvPr/>
        </p:nvSpPr>
        <p:spPr>
          <a:xfrm>
            <a:off x="9541581" y="2217284"/>
            <a:ext cx="1124443" cy="538048"/>
          </a:xfrm>
          <a:custGeom>
            <a:avLst/>
            <a:gdLst>
              <a:gd name="connsiteX0" fmla="*/ 1124443 w 1124443"/>
              <a:gd name="connsiteY0" fmla="*/ 538048 h 538048"/>
              <a:gd name="connsiteX1" fmla="*/ 562222 w 1124443"/>
              <a:gd name="connsiteY1" fmla="*/ 0 h 538048"/>
              <a:gd name="connsiteX2" fmla="*/ 0 w 1124443"/>
              <a:gd name="connsiteY2" fmla="*/ 538048 h 53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4443" h="538048">
                <a:moveTo>
                  <a:pt x="1124443" y="538048"/>
                </a:moveTo>
                <a:cubicBezTo>
                  <a:pt x="1111187" y="238613"/>
                  <a:pt x="864646" y="0"/>
                  <a:pt x="562222" y="0"/>
                </a:cubicBezTo>
                <a:cubicBezTo>
                  <a:pt x="259797" y="0"/>
                  <a:pt x="13256" y="238613"/>
                  <a:pt x="0" y="538048"/>
                </a:cubicBezTo>
              </a:path>
            </a:pathLst>
          </a:custGeom>
          <a:noFill/>
          <a:ln w="19466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4994498-A369-07A6-F2DB-C2D85EC39E3D}"/>
              </a:ext>
            </a:extLst>
          </p:cNvPr>
          <p:cNvSpPr/>
          <p:nvPr/>
        </p:nvSpPr>
        <p:spPr>
          <a:xfrm>
            <a:off x="10337124" y="2217284"/>
            <a:ext cx="1124443" cy="538048"/>
          </a:xfrm>
          <a:custGeom>
            <a:avLst/>
            <a:gdLst>
              <a:gd name="connsiteX0" fmla="*/ 1124443 w 1124443"/>
              <a:gd name="connsiteY0" fmla="*/ 538048 h 538048"/>
              <a:gd name="connsiteX1" fmla="*/ 562222 w 1124443"/>
              <a:gd name="connsiteY1" fmla="*/ 0 h 538048"/>
              <a:gd name="connsiteX2" fmla="*/ 0 w 1124443"/>
              <a:gd name="connsiteY2" fmla="*/ 538048 h 53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4443" h="538048">
                <a:moveTo>
                  <a:pt x="1124443" y="538048"/>
                </a:moveTo>
                <a:cubicBezTo>
                  <a:pt x="1111187" y="238613"/>
                  <a:pt x="864646" y="0"/>
                  <a:pt x="562222" y="0"/>
                </a:cubicBezTo>
                <a:cubicBezTo>
                  <a:pt x="259797" y="0"/>
                  <a:pt x="13256" y="238613"/>
                  <a:pt x="0" y="538048"/>
                </a:cubicBezTo>
              </a:path>
            </a:pathLst>
          </a:custGeom>
          <a:noFill/>
          <a:ln w="19466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6E9A8B4-B6E7-207E-0092-6996EDEE52B7}"/>
              </a:ext>
            </a:extLst>
          </p:cNvPr>
          <p:cNvGrpSpPr/>
          <p:nvPr/>
        </p:nvGrpSpPr>
        <p:grpSpPr>
          <a:xfrm>
            <a:off x="-95250" y="2217284"/>
            <a:ext cx="13534229" cy="16273915"/>
            <a:chOff x="-95250" y="2217284"/>
            <a:chExt cx="13534229" cy="16273915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F1DE7993-EB83-ECA1-94B3-D48FD875DE9E}"/>
                </a:ext>
              </a:extLst>
            </p:cNvPr>
            <p:cNvGrpSpPr/>
            <p:nvPr/>
          </p:nvGrpSpPr>
          <p:grpSpPr>
            <a:xfrm>
              <a:off x="6955545" y="2217284"/>
              <a:ext cx="6483434" cy="10465467"/>
              <a:chOff x="7107945" y="2369684"/>
              <a:chExt cx="6483434" cy="10465467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42C81F0A-91ED-2ABF-8687-35C7BAC21257}"/>
                  </a:ext>
                </a:extLst>
              </p:cNvPr>
              <p:cNvCxnSpPr/>
              <p:nvPr/>
            </p:nvCxnSpPr>
            <p:spPr>
              <a:xfrm>
                <a:off x="11613220" y="2994854"/>
                <a:ext cx="0" cy="432027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D65B0329-1801-F46A-4E9A-9091322E79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66124" y="3749184"/>
                <a:ext cx="742214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CE31CD10-194B-C5F2-17BE-E9007E1EEF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66124" y="4491586"/>
                <a:ext cx="742214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887D475C-B88F-C75F-1618-1EDD3ADE8B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66124" y="5233989"/>
                <a:ext cx="742214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470B896F-3DDC-5DD3-BF12-24EABC4F13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66124" y="5976391"/>
                <a:ext cx="742214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0685F71F-BD9F-EC19-9243-94FC49D740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56602" y="6718795"/>
                <a:ext cx="742214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6" name="Graphic 105">
                <a:extLst>
                  <a:ext uri="{FF2B5EF4-FFF2-40B4-BE49-F238E27FC236}">
                    <a16:creationId xmlns:a16="http://schemas.microsoft.com/office/drawing/2014/main" id="{B39F1D01-7A8C-BED1-A31D-610CB92B4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107945" y="2960800"/>
                <a:ext cx="6483434" cy="9874351"/>
              </a:xfrm>
              <a:prstGeom prst="rect">
                <a:avLst/>
              </a:prstGeom>
            </p:spPr>
          </p:pic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3C3154E6-C669-902D-E27A-73BDF2718BE7}"/>
                  </a:ext>
                </a:extLst>
              </p:cNvPr>
              <p:cNvSpPr/>
              <p:nvPr/>
            </p:nvSpPr>
            <p:spPr>
              <a:xfrm>
                <a:off x="8706182" y="2940228"/>
                <a:ext cx="2917757" cy="49483"/>
              </a:xfrm>
              <a:custGeom>
                <a:avLst/>
                <a:gdLst>
                  <a:gd name="connsiteX0" fmla="*/ 0 w 3872389"/>
                  <a:gd name="connsiteY0" fmla="*/ 0 h 12996"/>
                  <a:gd name="connsiteX1" fmla="*/ 998639 w 3872389"/>
                  <a:gd name="connsiteY1" fmla="*/ 0 h 12996"/>
                  <a:gd name="connsiteX2" fmla="*/ 1943992 w 3872389"/>
                  <a:gd name="connsiteY2" fmla="*/ 0 h 12996"/>
                  <a:gd name="connsiteX3" fmla="*/ 3872389 w 3872389"/>
                  <a:gd name="connsiteY3" fmla="*/ 0 h 12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2389" h="12996">
                    <a:moveTo>
                      <a:pt x="0" y="0"/>
                    </a:moveTo>
                    <a:lnTo>
                      <a:pt x="998639" y="0"/>
                    </a:lnTo>
                    <a:lnTo>
                      <a:pt x="1943992" y="0"/>
                    </a:lnTo>
                    <a:lnTo>
                      <a:pt x="3872389" y="0"/>
                    </a:lnTo>
                  </a:path>
                </a:pathLst>
              </a:custGeom>
              <a:noFill/>
              <a:ln w="10381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6651BFA9-0C76-A23E-80BB-DDD6AFEB133F}"/>
                  </a:ext>
                </a:extLst>
              </p:cNvPr>
              <p:cNvGrpSpPr/>
              <p:nvPr/>
            </p:nvGrpSpPr>
            <p:grpSpPr>
              <a:xfrm>
                <a:off x="7842177" y="2943992"/>
                <a:ext cx="3876584" cy="52491"/>
                <a:chOff x="7613577" y="2791592"/>
                <a:chExt cx="3876584" cy="52491"/>
              </a:xfrm>
            </p:grpSpPr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64CCBA31-5E0D-5055-FA20-C7D240D79B26}"/>
                    </a:ext>
                  </a:extLst>
                </p:cNvPr>
                <p:cNvSpPr/>
                <p:nvPr/>
              </p:nvSpPr>
              <p:spPr>
                <a:xfrm>
                  <a:off x="7613577" y="2791592"/>
                  <a:ext cx="1929958" cy="45719"/>
                </a:xfrm>
                <a:custGeom>
                  <a:avLst/>
                  <a:gdLst>
                    <a:gd name="connsiteX0" fmla="*/ 0 w 3872389"/>
                    <a:gd name="connsiteY0" fmla="*/ 0 h 12996"/>
                    <a:gd name="connsiteX1" fmla="*/ 998639 w 3872389"/>
                    <a:gd name="connsiteY1" fmla="*/ 0 h 12996"/>
                    <a:gd name="connsiteX2" fmla="*/ 1943992 w 3872389"/>
                    <a:gd name="connsiteY2" fmla="*/ 0 h 12996"/>
                    <a:gd name="connsiteX3" fmla="*/ 3872389 w 3872389"/>
                    <a:gd name="connsiteY3" fmla="*/ 0 h 12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72389" h="12996">
                      <a:moveTo>
                        <a:pt x="0" y="0"/>
                      </a:moveTo>
                      <a:lnTo>
                        <a:pt x="998639" y="0"/>
                      </a:lnTo>
                      <a:lnTo>
                        <a:pt x="1943992" y="0"/>
                      </a:lnTo>
                      <a:lnTo>
                        <a:pt x="3872389" y="0"/>
                      </a:lnTo>
                    </a:path>
                  </a:pathLst>
                </a:custGeom>
                <a:noFill/>
                <a:ln w="103816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17F7E830-C37F-F8E5-89E6-F14D8FEB0D0E}"/>
                    </a:ext>
                  </a:extLst>
                </p:cNvPr>
                <p:cNvSpPr/>
                <p:nvPr/>
              </p:nvSpPr>
              <p:spPr>
                <a:xfrm>
                  <a:off x="9560203" y="2798364"/>
                  <a:ext cx="1929958" cy="45719"/>
                </a:xfrm>
                <a:custGeom>
                  <a:avLst/>
                  <a:gdLst>
                    <a:gd name="connsiteX0" fmla="*/ 0 w 3872389"/>
                    <a:gd name="connsiteY0" fmla="*/ 0 h 12996"/>
                    <a:gd name="connsiteX1" fmla="*/ 998639 w 3872389"/>
                    <a:gd name="connsiteY1" fmla="*/ 0 h 12996"/>
                    <a:gd name="connsiteX2" fmla="*/ 1943992 w 3872389"/>
                    <a:gd name="connsiteY2" fmla="*/ 0 h 12996"/>
                    <a:gd name="connsiteX3" fmla="*/ 3872389 w 3872389"/>
                    <a:gd name="connsiteY3" fmla="*/ 0 h 12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72389" h="12996">
                      <a:moveTo>
                        <a:pt x="0" y="0"/>
                      </a:moveTo>
                      <a:lnTo>
                        <a:pt x="998639" y="0"/>
                      </a:lnTo>
                      <a:lnTo>
                        <a:pt x="1943992" y="0"/>
                      </a:lnTo>
                      <a:lnTo>
                        <a:pt x="3872389" y="0"/>
                      </a:lnTo>
                    </a:path>
                  </a:pathLst>
                </a:custGeom>
                <a:noFill/>
                <a:ln w="103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683739C4-E03D-80D5-886C-D5B26F31BD1A}"/>
                  </a:ext>
                </a:extLst>
              </p:cNvPr>
              <p:cNvSpPr/>
              <p:nvPr/>
            </p:nvSpPr>
            <p:spPr>
              <a:xfrm>
                <a:off x="8856157" y="2443163"/>
                <a:ext cx="1664699" cy="443867"/>
              </a:xfrm>
              <a:prstGeom prst="rect">
                <a:avLst/>
              </a:prstGeom>
              <a:solidFill>
                <a:srgbClr val="9FC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B99429E-9221-8D70-E6F9-A3BCB1F6F342}"/>
                  </a:ext>
                </a:extLst>
              </p:cNvPr>
              <p:cNvSpPr/>
              <p:nvPr/>
            </p:nvSpPr>
            <p:spPr>
              <a:xfrm>
                <a:off x="9693981" y="2369684"/>
                <a:ext cx="1124443" cy="538048"/>
              </a:xfrm>
              <a:custGeom>
                <a:avLst/>
                <a:gdLst>
                  <a:gd name="connsiteX0" fmla="*/ 1124443 w 1124443"/>
                  <a:gd name="connsiteY0" fmla="*/ 538048 h 538048"/>
                  <a:gd name="connsiteX1" fmla="*/ 562222 w 1124443"/>
                  <a:gd name="connsiteY1" fmla="*/ 0 h 538048"/>
                  <a:gd name="connsiteX2" fmla="*/ 0 w 1124443"/>
                  <a:gd name="connsiteY2" fmla="*/ 538048 h 538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4443" h="538048">
                    <a:moveTo>
                      <a:pt x="1124443" y="538048"/>
                    </a:moveTo>
                    <a:cubicBezTo>
                      <a:pt x="1111187" y="238613"/>
                      <a:pt x="864646" y="0"/>
                      <a:pt x="562222" y="0"/>
                    </a:cubicBezTo>
                    <a:cubicBezTo>
                      <a:pt x="259797" y="0"/>
                      <a:pt x="13256" y="238613"/>
                      <a:pt x="0" y="538048"/>
                    </a:cubicBezTo>
                  </a:path>
                </a:pathLst>
              </a:custGeom>
              <a:noFill/>
              <a:ln w="1946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12BDDE5-B6B6-9D2F-1B82-A6781C523B42}"/>
                  </a:ext>
                </a:extLst>
              </p:cNvPr>
              <p:cNvSpPr/>
              <p:nvPr/>
            </p:nvSpPr>
            <p:spPr>
              <a:xfrm>
                <a:off x="10489524" y="2369684"/>
                <a:ext cx="1124443" cy="538048"/>
              </a:xfrm>
              <a:custGeom>
                <a:avLst/>
                <a:gdLst>
                  <a:gd name="connsiteX0" fmla="*/ 1124443 w 1124443"/>
                  <a:gd name="connsiteY0" fmla="*/ 538048 h 538048"/>
                  <a:gd name="connsiteX1" fmla="*/ 562222 w 1124443"/>
                  <a:gd name="connsiteY1" fmla="*/ 0 h 538048"/>
                  <a:gd name="connsiteX2" fmla="*/ 0 w 1124443"/>
                  <a:gd name="connsiteY2" fmla="*/ 538048 h 538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4443" h="538048">
                    <a:moveTo>
                      <a:pt x="1124443" y="538048"/>
                    </a:moveTo>
                    <a:cubicBezTo>
                      <a:pt x="1111187" y="238613"/>
                      <a:pt x="864646" y="0"/>
                      <a:pt x="562222" y="0"/>
                    </a:cubicBezTo>
                    <a:cubicBezTo>
                      <a:pt x="259797" y="0"/>
                      <a:pt x="13256" y="238613"/>
                      <a:pt x="0" y="538048"/>
                    </a:cubicBezTo>
                  </a:path>
                </a:pathLst>
              </a:custGeom>
              <a:noFill/>
              <a:ln w="1946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CBA5BF78-B6F2-3F12-982D-64254CCDE362}"/>
                </a:ext>
              </a:extLst>
            </p:cNvPr>
            <p:cNvGrpSpPr/>
            <p:nvPr/>
          </p:nvGrpSpPr>
          <p:grpSpPr>
            <a:xfrm>
              <a:off x="-95250" y="9827610"/>
              <a:ext cx="12287250" cy="8663589"/>
              <a:chOff x="-95250" y="5911559"/>
              <a:chExt cx="12287250" cy="8663589"/>
            </a:xfrm>
          </p:grpSpPr>
          <p:pic>
            <p:nvPicPr>
              <p:cNvPr id="83" name="Graphic 82">
                <a:extLst>
                  <a:ext uri="{FF2B5EF4-FFF2-40B4-BE49-F238E27FC236}">
                    <a16:creationId xmlns:a16="http://schemas.microsoft.com/office/drawing/2014/main" id="{CC485FD0-C7E2-82C2-64AB-DC0C045749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0" y="6134817"/>
                <a:ext cx="12192000" cy="8440331"/>
              </a:xfrm>
              <a:prstGeom prst="rect">
                <a:avLst/>
              </a:prstGeom>
            </p:spPr>
          </p:pic>
          <p:pic>
            <p:nvPicPr>
              <p:cNvPr id="84" name="Graphic 83">
                <a:extLst>
                  <a:ext uri="{FF2B5EF4-FFF2-40B4-BE49-F238E27FC236}">
                    <a16:creationId xmlns:a16="http://schemas.microsoft.com/office/drawing/2014/main" id="{22E69693-EEFD-9552-2E90-13D79E770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-95250" y="5911559"/>
                <a:ext cx="12287250" cy="396776"/>
              </a:xfrm>
              <a:prstGeom prst="rect">
                <a:avLst/>
              </a:prstGeom>
            </p:spPr>
          </p:pic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BBDEB26F-40F7-A8D1-0168-ADBC1363061D}"/>
              </a:ext>
            </a:extLst>
          </p:cNvPr>
          <p:cNvGrpSpPr/>
          <p:nvPr/>
        </p:nvGrpSpPr>
        <p:grpSpPr>
          <a:xfrm>
            <a:off x="3943772" y="1376575"/>
            <a:ext cx="116558" cy="162713"/>
            <a:chOff x="3920124" y="3569954"/>
            <a:chExt cx="116558" cy="162713"/>
          </a:xfrm>
        </p:grpSpPr>
        <p:sp>
          <p:nvSpPr>
            <p:cNvPr id="158" name="Line 2087">
              <a:extLst>
                <a:ext uri="{FF2B5EF4-FFF2-40B4-BE49-F238E27FC236}">
                  <a16:creationId xmlns:a16="http://schemas.microsoft.com/office/drawing/2014/main" id="{EB89EC1D-86EE-8CD2-FF17-AC681B20C6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Line 2088">
              <a:extLst>
                <a:ext uri="{FF2B5EF4-FFF2-40B4-BE49-F238E27FC236}">
                  <a16:creationId xmlns:a16="http://schemas.microsoft.com/office/drawing/2014/main" id="{E417F205-A8AA-9881-25A6-147DFE1DF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Line 2089">
              <a:extLst>
                <a:ext uri="{FF2B5EF4-FFF2-40B4-BE49-F238E27FC236}">
                  <a16:creationId xmlns:a16="http://schemas.microsoft.com/office/drawing/2014/main" id="{CC2265E7-A350-4DEF-AFF9-E61A19E89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Line 2090">
              <a:extLst>
                <a:ext uri="{FF2B5EF4-FFF2-40B4-BE49-F238E27FC236}">
                  <a16:creationId xmlns:a16="http://schemas.microsoft.com/office/drawing/2014/main" id="{67DF1108-2150-6A7C-E928-A89C07E979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A64E5B9-5BBF-E15A-33EE-A45301F5CE64}"/>
              </a:ext>
            </a:extLst>
          </p:cNvPr>
          <p:cNvGrpSpPr/>
          <p:nvPr/>
        </p:nvGrpSpPr>
        <p:grpSpPr>
          <a:xfrm>
            <a:off x="6037721" y="1563890"/>
            <a:ext cx="116558" cy="162713"/>
            <a:chOff x="3920124" y="3569954"/>
            <a:chExt cx="116558" cy="162713"/>
          </a:xfrm>
        </p:grpSpPr>
        <p:sp>
          <p:nvSpPr>
            <p:cNvPr id="163" name="Line 2087">
              <a:extLst>
                <a:ext uri="{FF2B5EF4-FFF2-40B4-BE49-F238E27FC236}">
                  <a16:creationId xmlns:a16="http://schemas.microsoft.com/office/drawing/2014/main" id="{9369BA53-31FB-AA6B-9B10-71787ABFE7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Line 2088">
              <a:extLst>
                <a:ext uri="{FF2B5EF4-FFF2-40B4-BE49-F238E27FC236}">
                  <a16:creationId xmlns:a16="http://schemas.microsoft.com/office/drawing/2014/main" id="{71943D09-03D3-9E43-E9A7-E2E8F08858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Line 2089">
              <a:extLst>
                <a:ext uri="{FF2B5EF4-FFF2-40B4-BE49-F238E27FC236}">
                  <a16:creationId xmlns:a16="http://schemas.microsoft.com/office/drawing/2014/main" id="{8D597313-88FA-D9AE-64D3-CE9E20EA11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Line 2090">
              <a:extLst>
                <a:ext uri="{FF2B5EF4-FFF2-40B4-BE49-F238E27FC236}">
                  <a16:creationId xmlns:a16="http://schemas.microsoft.com/office/drawing/2014/main" id="{29EA05B8-84AA-4502-142F-6F478630DD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EF6EB4AC-F117-2393-8EF0-CE3C2CC3B0E1}"/>
              </a:ext>
            </a:extLst>
          </p:cNvPr>
          <p:cNvGrpSpPr/>
          <p:nvPr/>
        </p:nvGrpSpPr>
        <p:grpSpPr>
          <a:xfrm>
            <a:off x="5763411" y="2463285"/>
            <a:ext cx="116558" cy="162713"/>
            <a:chOff x="3920124" y="3569954"/>
            <a:chExt cx="116558" cy="162713"/>
          </a:xfrm>
        </p:grpSpPr>
        <p:sp>
          <p:nvSpPr>
            <p:cNvPr id="173" name="Line 2087">
              <a:extLst>
                <a:ext uri="{FF2B5EF4-FFF2-40B4-BE49-F238E27FC236}">
                  <a16:creationId xmlns:a16="http://schemas.microsoft.com/office/drawing/2014/main" id="{C75860B6-712D-24B4-12FF-E8A9806DED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Line 2088">
              <a:extLst>
                <a:ext uri="{FF2B5EF4-FFF2-40B4-BE49-F238E27FC236}">
                  <a16:creationId xmlns:a16="http://schemas.microsoft.com/office/drawing/2014/main" id="{860C6645-BC42-70D3-B814-A56033447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Line 2089">
              <a:extLst>
                <a:ext uri="{FF2B5EF4-FFF2-40B4-BE49-F238E27FC236}">
                  <a16:creationId xmlns:a16="http://schemas.microsoft.com/office/drawing/2014/main" id="{B2EB991D-98FF-79B3-F887-E097E43B84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Line 2090">
              <a:extLst>
                <a:ext uri="{FF2B5EF4-FFF2-40B4-BE49-F238E27FC236}">
                  <a16:creationId xmlns:a16="http://schemas.microsoft.com/office/drawing/2014/main" id="{A39D68C8-9828-C6DC-E515-495FF606C8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9BA63314-10C8-70A3-8189-49F7E16A8EBD}"/>
              </a:ext>
            </a:extLst>
          </p:cNvPr>
          <p:cNvGrpSpPr/>
          <p:nvPr/>
        </p:nvGrpSpPr>
        <p:grpSpPr>
          <a:xfrm>
            <a:off x="3810473" y="2087111"/>
            <a:ext cx="116558" cy="162713"/>
            <a:chOff x="3920124" y="3569954"/>
            <a:chExt cx="116558" cy="162713"/>
          </a:xfrm>
        </p:grpSpPr>
        <p:sp>
          <p:nvSpPr>
            <p:cNvPr id="178" name="Line 2087">
              <a:extLst>
                <a:ext uri="{FF2B5EF4-FFF2-40B4-BE49-F238E27FC236}">
                  <a16:creationId xmlns:a16="http://schemas.microsoft.com/office/drawing/2014/main" id="{F56E121B-1EA9-0818-31F9-11B2D1F8B3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69954"/>
              <a:ext cx="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Line 2088">
              <a:extLst>
                <a:ext uri="{FF2B5EF4-FFF2-40B4-BE49-F238E27FC236}">
                  <a16:creationId xmlns:a16="http://schemas.microsoft.com/office/drawing/2014/main" id="{EB478234-1A10-0E7F-16EE-9392CAD4E3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9576" y="3597334"/>
              <a:ext cx="0" cy="13533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Line 2089">
              <a:extLst>
                <a:ext uri="{FF2B5EF4-FFF2-40B4-BE49-F238E27FC236}">
                  <a16:creationId xmlns:a16="http://schemas.microsoft.com/office/drawing/2014/main" id="{BBBE4495-8C42-3C4C-158C-0FE9F4E5EF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Line 2090">
              <a:extLst>
                <a:ext uri="{FF2B5EF4-FFF2-40B4-BE49-F238E27FC236}">
                  <a16:creationId xmlns:a16="http://schemas.microsoft.com/office/drawing/2014/main" id="{9DC0AC00-996A-42CB-F3F0-149E817DA8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0124" y="3632536"/>
              <a:ext cx="116558" cy="66493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83" name="Graphic 182">
            <a:extLst>
              <a:ext uri="{FF2B5EF4-FFF2-40B4-BE49-F238E27FC236}">
                <a16:creationId xmlns:a16="http://schemas.microsoft.com/office/drawing/2014/main" id="{189315FB-BCFE-0BA0-26EC-D1C1A7F7A8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84964" y="3185743"/>
            <a:ext cx="987157" cy="1776411"/>
          </a:xfrm>
          <a:prstGeom prst="rect">
            <a:avLst/>
          </a:prstGeom>
        </p:spPr>
      </p:pic>
      <p:pic>
        <p:nvPicPr>
          <p:cNvPr id="184" name="Graphic 183">
            <a:extLst>
              <a:ext uri="{FF2B5EF4-FFF2-40B4-BE49-F238E27FC236}">
                <a16:creationId xmlns:a16="http://schemas.microsoft.com/office/drawing/2014/main" id="{A0C6FD94-E5E6-EF19-8218-D1211249AE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939874" y="3185743"/>
            <a:ext cx="987157" cy="1776411"/>
          </a:xfrm>
          <a:prstGeom prst="rect">
            <a:avLst/>
          </a:prstGeom>
        </p:spPr>
      </p:pic>
      <p:pic>
        <p:nvPicPr>
          <p:cNvPr id="185" name="Graphic 184">
            <a:extLst>
              <a:ext uri="{FF2B5EF4-FFF2-40B4-BE49-F238E27FC236}">
                <a16:creationId xmlns:a16="http://schemas.microsoft.com/office/drawing/2014/main" id="{4E416D54-3921-BF56-9EDC-CBDDD63CC1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72211" y="3185743"/>
            <a:ext cx="987157" cy="1776411"/>
          </a:xfrm>
          <a:prstGeom prst="rect">
            <a:avLst/>
          </a:prstGeom>
        </p:spPr>
      </p:pic>
      <p:pic>
        <p:nvPicPr>
          <p:cNvPr id="186" name="Graphic 185">
            <a:extLst>
              <a:ext uri="{FF2B5EF4-FFF2-40B4-BE49-F238E27FC236}">
                <a16:creationId xmlns:a16="http://schemas.microsoft.com/office/drawing/2014/main" id="{96DEEFE2-EC95-164A-4163-7901CAB7FD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31313" y="3185743"/>
            <a:ext cx="987157" cy="177641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15CFD5C-BA73-71FA-36EF-3155C99723BC}"/>
              </a:ext>
            </a:extLst>
          </p:cNvPr>
          <p:cNvGrpSpPr/>
          <p:nvPr/>
        </p:nvGrpSpPr>
        <p:grpSpPr>
          <a:xfrm>
            <a:off x="-924841" y="3123445"/>
            <a:ext cx="8985748" cy="2294292"/>
            <a:chOff x="1526285" y="2267536"/>
            <a:chExt cx="9141237" cy="233399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3FF8086-9DB7-6A2B-2582-B701A9726D93}"/>
                </a:ext>
              </a:extLst>
            </p:cNvPr>
            <p:cNvSpPr/>
            <p:nvPr/>
          </p:nvSpPr>
          <p:spPr>
            <a:xfrm>
              <a:off x="1526285" y="2430494"/>
              <a:ext cx="9141237" cy="2171033"/>
            </a:xfrm>
            <a:custGeom>
              <a:avLst/>
              <a:gdLst>
                <a:gd name="connsiteX0" fmla="*/ 0 w 9141237"/>
                <a:gd name="connsiteY0" fmla="*/ 0 h 2171033"/>
                <a:gd name="connsiteX1" fmla="*/ 9141238 w 9141237"/>
                <a:gd name="connsiteY1" fmla="*/ 0 h 2171033"/>
                <a:gd name="connsiteX2" fmla="*/ 9141238 w 9141237"/>
                <a:gd name="connsiteY2" fmla="*/ 2171033 h 2171033"/>
                <a:gd name="connsiteX3" fmla="*/ 0 w 9141237"/>
                <a:gd name="connsiteY3" fmla="*/ 2171033 h 2171033"/>
                <a:gd name="connsiteX4" fmla="*/ 0 w 9141237"/>
                <a:gd name="connsiteY4" fmla="*/ 0 h 2171033"/>
                <a:gd name="connsiteX5" fmla="*/ 0 w 9141237"/>
                <a:gd name="connsiteY5" fmla="*/ 0 h 217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1237" h="2171033">
                  <a:moveTo>
                    <a:pt x="0" y="0"/>
                  </a:moveTo>
                  <a:lnTo>
                    <a:pt x="9141238" y="0"/>
                  </a:lnTo>
                  <a:lnTo>
                    <a:pt x="9141238" y="2171033"/>
                  </a:lnTo>
                  <a:lnTo>
                    <a:pt x="0" y="21710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A391B0-7E45-086F-917F-03CEF586941C}"/>
                </a:ext>
              </a:extLst>
            </p:cNvPr>
            <p:cNvSpPr/>
            <p:nvPr/>
          </p:nvSpPr>
          <p:spPr>
            <a:xfrm>
              <a:off x="1526381" y="2267536"/>
              <a:ext cx="9139237" cy="171450"/>
            </a:xfrm>
            <a:custGeom>
              <a:avLst/>
              <a:gdLst>
                <a:gd name="connsiteX0" fmla="*/ 9139238 w 9139237"/>
                <a:gd name="connsiteY0" fmla="*/ 171450 h 171450"/>
                <a:gd name="connsiteX1" fmla="*/ 8723852 w 9139237"/>
                <a:gd name="connsiteY1" fmla="*/ 0 h 171450"/>
                <a:gd name="connsiteX2" fmla="*/ 8308468 w 9139237"/>
                <a:gd name="connsiteY2" fmla="*/ 171450 h 171450"/>
                <a:gd name="connsiteX3" fmla="*/ 7893082 w 9139237"/>
                <a:gd name="connsiteY3" fmla="*/ 0 h 171450"/>
                <a:gd name="connsiteX4" fmla="*/ 7477697 w 9139237"/>
                <a:gd name="connsiteY4" fmla="*/ 171450 h 171450"/>
                <a:gd name="connsiteX5" fmla="*/ 7062312 w 9139237"/>
                <a:gd name="connsiteY5" fmla="*/ 0 h 171450"/>
                <a:gd name="connsiteX6" fmla="*/ 6646927 w 9139237"/>
                <a:gd name="connsiteY6" fmla="*/ 171450 h 171450"/>
                <a:gd name="connsiteX7" fmla="*/ 6231541 w 9139237"/>
                <a:gd name="connsiteY7" fmla="*/ 0 h 171450"/>
                <a:gd name="connsiteX8" fmla="*/ 5816156 w 9139237"/>
                <a:gd name="connsiteY8" fmla="*/ 171450 h 171450"/>
                <a:gd name="connsiteX9" fmla="*/ 5400771 w 9139237"/>
                <a:gd name="connsiteY9" fmla="*/ 0 h 171450"/>
                <a:gd name="connsiteX10" fmla="*/ 4985385 w 9139237"/>
                <a:gd name="connsiteY10" fmla="*/ 171450 h 171450"/>
                <a:gd name="connsiteX11" fmla="*/ 4570000 w 9139237"/>
                <a:gd name="connsiteY11" fmla="*/ 0 h 171450"/>
                <a:gd name="connsiteX12" fmla="*/ 4154615 w 9139237"/>
                <a:gd name="connsiteY12" fmla="*/ 171450 h 171450"/>
                <a:gd name="connsiteX13" fmla="*/ 3739134 w 9139237"/>
                <a:gd name="connsiteY13" fmla="*/ 0 h 171450"/>
                <a:gd name="connsiteX14" fmla="*/ 3323654 w 9139237"/>
                <a:gd name="connsiteY14" fmla="*/ 171450 h 171450"/>
                <a:gd name="connsiteX15" fmla="*/ 2908268 w 9139237"/>
                <a:gd name="connsiteY15" fmla="*/ 0 h 171450"/>
                <a:gd name="connsiteX16" fmla="*/ 2492883 w 9139237"/>
                <a:gd name="connsiteY16" fmla="*/ 171450 h 171450"/>
                <a:gd name="connsiteX17" fmla="*/ 2077403 w 9139237"/>
                <a:gd name="connsiteY17" fmla="*/ 0 h 171450"/>
                <a:gd name="connsiteX18" fmla="*/ 1661922 w 9139237"/>
                <a:gd name="connsiteY18" fmla="*/ 171450 h 171450"/>
                <a:gd name="connsiteX19" fmla="*/ 1246442 w 9139237"/>
                <a:gd name="connsiteY19" fmla="*/ 0 h 171450"/>
                <a:gd name="connsiteX20" fmla="*/ 830961 w 9139237"/>
                <a:gd name="connsiteY20" fmla="*/ 171450 h 171450"/>
                <a:gd name="connsiteX21" fmla="*/ 415481 w 9139237"/>
                <a:gd name="connsiteY21" fmla="*/ 0 h 171450"/>
                <a:gd name="connsiteX22" fmla="*/ 0 w 9139237"/>
                <a:gd name="connsiteY22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39237" h="171450">
                  <a:moveTo>
                    <a:pt x="9139238" y="171450"/>
                  </a:moveTo>
                  <a:cubicBezTo>
                    <a:pt x="8931497" y="171450"/>
                    <a:pt x="8931497" y="0"/>
                    <a:pt x="8723852" y="0"/>
                  </a:cubicBezTo>
                  <a:cubicBezTo>
                    <a:pt x="8516112" y="0"/>
                    <a:pt x="8516112" y="171450"/>
                    <a:pt x="8308468" y="171450"/>
                  </a:cubicBezTo>
                  <a:cubicBezTo>
                    <a:pt x="8100822" y="171450"/>
                    <a:pt x="8100822" y="0"/>
                    <a:pt x="7893082" y="0"/>
                  </a:cubicBezTo>
                  <a:cubicBezTo>
                    <a:pt x="7685437" y="0"/>
                    <a:pt x="7685437" y="171450"/>
                    <a:pt x="7477697" y="171450"/>
                  </a:cubicBezTo>
                  <a:cubicBezTo>
                    <a:pt x="7270052" y="171450"/>
                    <a:pt x="7270052" y="0"/>
                    <a:pt x="7062312" y="0"/>
                  </a:cubicBezTo>
                  <a:cubicBezTo>
                    <a:pt x="6854571" y="0"/>
                    <a:pt x="6854571" y="171450"/>
                    <a:pt x="6646927" y="171450"/>
                  </a:cubicBezTo>
                  <a:cubicBezTo>
                    <a:pt x="6439186" y="171450"/>
                    <a:pt x="6439186" y="0"/>
                    <a:pt x="6231541" y="0"/>
                  </a:cubicBezTo>
                  <a:cubicBezTo>
                    <a:pt x="6023801" y="0"/>
                    <a:pt x="6023801" y="171450"/>
                    <a:pt x="5816156" y="171450"/>
                  </a:cubicBezTo>
                  <a:cubicBezTo>
                    <a:pt x="5608415" y="171450"/>
                    <a:pt x="5608415" y="0"/>
                    <a:pt x="5400771" y="0"/>
                  </a:cubicBezTo>
                  <a:cubicBezTo>
                    <a:pt x="5193126" y="0"/>
                    <a:pt x="5193030" y="171450"/>
                    <a:pt x="4985385" y="171450"/>
                  </a:cubicBezTo>
                  <a:cubicBezTo>
                    <a:pt x="4777645" y="171450"/>
                    <a:pt x="4777645" y="0"/>
                    <a:pt x="4570000" y="0"/>
                  </a:cubicBezTo>
                  <a:cubicBezTo>
                    <a:pt x="4362260" y="0"/>
                    <a:pt x="4362260" y="171450"/>
                    <a:pt x="4154615" y="171450"/>
                  </a:cubicBezTo>
                  <a:cubicBezTo>
                    <a:pt x="3946874" y="171450"/>
                    <a:pt x="3946874" y="0"/>
                    <a:pt x="3739134" y="0"/>
                  </a:cubicBezTo>
                  <a:cubicBezTo>
                    <a:pt x="3531394" y="0"/>
                    <a:pt x="3531394" y="171450"/>
                    <a:pt x="3323654" y="171450"/>
                  </a:cubicBezTo>
                  <a:cubicBezTo>
                    <a:pt x="3115913" y="171450"/>
                    <a:pt x="3115913" y="0"/>
                    <a:pt x="2908268" y="0"/>
                  </a:cubicBezTo>
                  <a:cubicBezTo>
                    <a:pt x="2700528" y="0"/>
                    <a:pt x="2700528" y="171450"/>
                    <a:pt x="2492883" y="171450"/>
                  </a:cubicBezTo>
                  <a:cubicBezTo>
                    <a:pt x="2285143" y="171450"/>
                    <a:pt x="2285143" y="0"/>
                    <a:pt x="2077403" y="0"/>
                  </a:cubicBezTo>
                  <a:cubicBezTo>
                    <a:pt x="1869662" y="0"/>
                    <a:pt x="1869662" y="171450"/>
                    <a:pt x="1661922" y="171450"/>
                  </a:cubicBezTo>
                  <a:cubicBezTo>
                    <a:pt x="1454182" y="171450"/>
                    <a:pt x="1454182" y="0"/>
                    <a:pt x="1246442" y="0"/>
                  </a:cubicBezTo>
                  <a:cubicBezTo>
                    <a:pt x="1038701" y="0"/>
                    <a:pt x="1038701" y="171450"/>
                    <a:pt x="830961" y="171450"/>
                  </a:cubicBezTo>
                  <a:cubicBezTo>
                    <a:pt x="623221" y="171450"/>
                    <a:pt x="623221" y="0"/>
                    <a:pt x="415481" y="0"/>
                  </a:cubicBezTo>
                  <a:cubicBezTo>
                    <a:pt x="207740" y="0"/>
                    <a:pt x="207740" y="171450"/>
                    <a:pt x="0" y="171450"/>
                  </a:cubicBezTo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47" name="01">
            <a:extLst>
              <a:ext uri="{FF2B5EF4-FFF2-40B4-BE49-F238E27FC236}">
                <a16:creationId xmlns:a16="http://schemas.microsoft.com/office/drawing/2014/main" id="{55313F11-2517-9E48-44B2-E698ACF56A7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48" name="02">
            <a:extLst>
              <a:ext uri="{FF2B5EF4-FFF2-40B4-BE49-F238E27FC236}">
                <a16:creationId xmlns:a16="http://schemas.microsoft.com/office/drawing/2014/main" id="{2FD97B2A-9246-7E58-279D-D38155AA08B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49" name="03">
            <a:extLst>
              <a:ext uri="{FF2B5EF4-FFF2-40B4-BE49-F238E27FC236}">
                <a16:creationId xmlns:a16="http://schemas.microsoft.com/office/drawing/2014/main" id="{7F453D32-A8CE-487F-E957-186A79C4615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0" name="04">
            <a:extLst>
              <a:ext uri="{FF2B5EF4-FFF2-40B4-BE49-F238E27FC236}">
                <a16:creationId xmlns:a16="http://schemas.microsoft.com/office/drawing/2014/main" id="{4CD51024-F60D-3DC3-E946-F347855BF2E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1" name="05">
            <a:extLst>
              <a:ext uri="{FF2B5EF4-FFF2-40B4-BE49-F238E27FC236}">
                <a16:creationId xmlns:a16="http://schemas.microsoft.com/office/drawing/2014/main" id="{DCAB5894-FCBE-D515-7FDF-659D92F4AB1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2" name="06">
            <a:extLst>
              <a:ext uri="{FF2B5EF4-FFF2-40B4-BE49-F238E27FC236}">
                <a16:creationId xmlns:a16="http://schemas.microsoft.com/office/drawing/2014/main" id="{35A32465-27B0-F8A5-CE30-0C719B19D0E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3" name="07">
            <a:extLst>
              <a:ext uri="{FF2B5EF4-FFF2-40B4-BE49-F238E27FC236}">
                <a16:creationId xmlns:a16="http://schemas.microsoft.com/office/drawing/2014/main" id="{452DA98E-DCE2-77B5-0B5B-3A2C75ABC03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4" name="08">
            <a:extLst>
              <a:ext uri="{FF2B5EF4-FFF2-40B4-BE49-F238E27FC236}">
                <a16:creationId xmlns:a16="http://schemas.microsoft.com/office/drawing/2014/main" id="{4F833727-3DC7-140D-F3CA-CF265675F87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5" name="09">
            <a:extLst>
              <a:ext uri="{FF2B5EF4-FFF2-40B4-BE49-F238E27FC236}">
                <a16:creationId xmlns:a16="http://schemas.microsoft.com/office/drawing/2014/main" id="{6586B4D7-B723-A03A-C5A9-A0B371248B9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6" name="10">
            <a:extLst>
              <a:ext uri="{FF2B5EF4-FFF2-40B4-BE49-F238E27FC236}">
                <a16:creationId xmlns:a16="http://schemas.microsoft.com/office/drawing/2014/main" id="{D05C27E9-5649-9540-5815-965CE73D2C6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7" name="11">
            <a:extLst>
              <a:ext uri="{FF2B5EF4-FFF2-40B4-BE49-F238E27FC236}">
                <a16:creationId xmlns:a16="http://schemas.microsoft.com/office/drawing/2014/main" id="{FDF6CB38-4D26-E5A8-02D0-79677BC62FE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8" name="12">
            <a:extLst>
              <a:ext uri="{FF2B5EF4-FFF2-40B4-BE49-F238E27FC236}">
                <a16:creationId xmlns:a16="http://schemas.microsoft.com/office/drawing/2014/main" id="{2F3B5B59-32D5-618C-10A6-ACF19BA3120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59" name="13">
            <a:extLst>
              <a:ext uri="{FF2B5EF4-FFF2-40B4-BE49-F238E27FC236}">
                <a16:creationId xmlns:a16="http://schemas.microsoft.com/office/drawing/2014/main" id="{4E1AD81F-15F6-7189-E412-DE7D919B534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60" name="14">
            <a:extLst>
              <a:ext uri="{FF2B5EF4-FFF2-40B4-BE49-F238E27FC236}">
                <a16:creationId xmlns:a16="http://schemas.microsoft.com/office/drawing/2014/main" id="{4D826104-DC37-86FA-3403-8D22FC130317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61" name="15">
            <a:extLst>
              <a:ext uri="{FF2B5EF4-FFF2-40B4-BE49-F238E27FC236}">
                <a16:creationId xmlns:a16="http://schemas.microsoft.com/office/drawing/2014/main" id="{F3ABCE0E-96DA-CBC8-FAFD-D909097072B7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62" name="16">
            <a:extLst>
              <a:ext uri="{FF2B5EF4-FFF2-40B4-BE49-F238E27FC236}">
                <a16:creationId xmlns:a16="http://schemas.microsoft.com/office/drawing/2014/main" id="{6A915E3C-1198-25B4-FCF3-D54E321F3FB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63" name="17">
            <a:extLst>
              <a:ext uri="{FF2B5EF4-FFF2-40B4-BE49-F238E27FC236}">
                <a16:creationId xmlns:a16="http://schemas.microsoft.com/office/drawing/2014/main" id="{4749DE87-1D4D-10DA-A844-E2BC8F9CF6F7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64" name="18">
            <a:extLst>
              <a:ext uri="{FF2B5EF4-FFF2-40B4-BE49-F238E27FC236}">
                <a16:creationId xmlns:a16="http://schemas.microsoft.com/office/drawing/2014/main" id="{85B94EBF-A020-93B8-9C99-A68331C0182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65" name="19">
            <a:extLst>
              <a:ext uri="{FF2B5EF4-FFF2-40B4-BE49-F238E27FC236}">
                <a16:creationId xmlns:a16="http://schemas.microsoft.com/office/drawing/2014/main" id="{3D1FB41D-1F85-1580-2055-5FF86F5AEEC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266" name="20">
            <a:extLst>
              <a:ext uri="{FF2B5EF4-FFF2-40B4-BE49-F238E27FC236}">
                <a16:creationId xmlns:a16="http://schemas.microsoft.com/office/drawing/2014/main" id="{3666FA82-A9C2-7862-E412-E14C71E8F432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 flipH="1">
            <a:off x="5835049" y="1976310"/>
            <a:ext cx="3248608" cy="1283401"/>
          </a:xfrm>
          <a:prstGeom prst="rect">
            <a:avLst/>
          </a:prstGeom>
        </p:spPr>
      </p:pic>
      <p:pic>
        <p:nvPicPr>
          <p:cNvPr id="117" name="01">
            <a:extLst>
              <a:ext uri="{FF2B5EF4-FFF2-40B4-BE49-F238E27FC236}">
                <a16:creationId xmlns:a16="http://schemas.microsoft.com/office/drawing/2014/main" id="{76906AE8-6BC7-3F03-AC4A-C5D0F07951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19" name="02">
            <a:extLst>
              <a:ext uri="{FF2B5EF4-FFF2-40B4-BE49-F238E27FC236}">
                <a16:creationId xmlns:a16="http://schemas.microsoft.com/office/drawing/2014/main" id="{5D682113-C429-5827-6A3C-EC027AC7B85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21" name="03">
            <a:extLst>
              <a:ext uri="{FF2B5EF4-FFF2-40B4-BE49-F238E27FC236}">
                <a16:creationId xmlns:a16="http://schemas.microsoft.com/office/drawing/2014/main" id="{CA76EBD1-19C0-BA56-877C-70DD940452C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23" name="04">
            <a:extLst>
              <a:ext uri="{FF2B5EF4-FFF2-40B4-BE49-F238E27FC236}">
                <a16:creationId xmlns:a16="http://schemas.microsoft.com/office/drawing/2014/main" id="{54BE9E3E-3E79-2DAD-F6FB-2928BCF4724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25" name="05">
            <a:extLst>
              <a:ext uri="{FF2B5EF4-FFF2-40B4-BE49-F238E27FC236}">
                <a16:creationId xmlns:a16="http://schemas.microsoft.com/office/drawing/2014/main" id="{89F136CE-1204-85F8-4E66-3D5DD315BD5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27" name="06">
            <a:extLst>
              <a:ext uri="{FF2B5EF4-FFF2-40B4-BE49-F238E27FC236}">
                <a16:creationId xmlns:a16="http://schemas.microsoft.com/office/drawing/2014/main" id="{D426CEBB-D3B1-6AC7-385B-97F6369F7E1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29" name="07">
            <a:extLst>
              <a:ext uri="{FF2B5EF4-FFF2-40B4-BE49-F238E27FC236}">
                <a16:creationId xmlns:a16="http://schemas.microsoft.com/office/drawing/2014/main" id="{BF8E6C97-E96B-DF04-9A45-E55A60FFAE6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31" name="08">
            <a:extLst>
              <a:ext uri="{FF2B5EF4-FFF2-40B4-BE49-F238E27FC236}">
                <a16:creationId xmlns:a16="http://schemas.microsoft.com/office/drawing/2014/main" id="{ED891C79-F8EA-AADF-F592-73F22571722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33" name="09">
            <a:extLst>
              <a:ext uri="{FF2B5EF4-FFF2-40B4-BE49-F238E27FC236}">
                <a16:creationId xmlns:a16="http://schemas.microsoft.com/office/drawing/2014/main" id="{0C602936-4E4A-5DA5-6A84-A759B834508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35" name="10">
            <a:extLst>
              <a:ext uri="{FF2B5EF4-FFF2-40B4-BE49-F238E27FC236}">
                <a16:creationId xmlns:a16="http://schemas.microsoft.com/office/drawing/2014/main" id="{9A5724B4-AF49-FECB-2140-D7299F8141E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37" name="11">
            <a:extLst>
              <a:ext uri="{FF2B5EF4-FFF2-40B4-BE49-F238E27FC236}">
                <a16:creationId xmlns:a16="http://schemas.microsoft.com/office/drawing/2014/main" id="{67283EC4-9BE3-7B09-C3BD-1862F05E6C0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39" name="12">
            <a:extLst>
              <a:ext uri="{FF2B5EF4-FFF2-40B4-BE49-F238E27FC236}">
                <a16:creationId xmlns:a16="http://schemas.microsoft.com/office/drawing/2014/main" id="{4D9BD6B3-B48B-5585-3C26-C18389F7085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41" name="13">
            <a:extLst>
              <a:ext uri="{FF2B5EF4-FFF2-40B4-BE49-F238E27FC236}">
                <a16:creationId xmlns:a16="http://schemas.microsoft.com/office/drawing/2014/main" id="{DB89248A-D334-D347-5E8B-8C28BDD6FA7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43" name="14">
            <a:extLst>
              <a:ext uri="{FF2B5EF4-FFF2-40B4-BE49-F238E27FC236}">
                <a16:creationId xmlns:a16="http://schemas.microsoft.com/office/drawing/2014/main" id="{366DEC25-1BE2-B8B1-D2DE-11CCCC4086E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45" name="15">
            <a:extLst>
              <a:ext uri="{FF2B5EF4-FFF2-40B4-BE49-F238E27FC236}">
                <a16:creationId xmlns:a16="http://schemas.microsoft.com/office/drawing/2014/main" id="{C6A697DB-FF12-899A-366D-016897BDDF4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47" name="16">
            <a:extLst>
              <a:ext uri="{FF2B5EF4-FFF2-40B4-BE49-F238E27FC236}">
                <a16:creationId xmlns:a16="http://schemas.microsoft.com/office/drawing/2014/main" id="{58F96311-F641-B632-3C93-7D20E6A48C2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49" name="17">
            <a:extLst>
              <a:ext uri="{FF2B5EF4-FFF2-40B4-BE49-F238E27FC236}">
                <a16:creationId xmlns:a16="http://schemas.microsoft.com/office/drawing/2014/main" id="{3316EE87-7415-80E1-89F4-A632109E378A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51" name="18">
            <a:extLst>
              <a:ext uri="{FF2B5EF4-FFF2-40B4-BE49-F238E27FC236}">
                <a16:creationId xmlns:a16="http://schemas.microsoft.com/office/drawing/2014/main" id="{9A7989C4-4CB7-E361-E308-0F8F201CCC01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53" name="19">
            <a:extLst>
              <a:ext uri="{FF2B5EF4-FFF2-40B4-BE49-F238E27FC236}">
                <a16:creationId xmlns:a16="http://schemas.microsoft.com/office/drawing/2014/main" id="{1C847461-3333-DB15-624F-79BD47CDE90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155" name="20">
            <a:extLst>
              <a:ext uri="{FF2B5EF4-FFF2-40B4-BE49-F238E27FC236}">
                <a16:creationId xmlns:a16="http://schemas.microsoft.com/office/drawing/2014/main" id="{19A15233-BC48-52DB-8362-59AAC53BE52F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2492380" y="1498886"/>
            <a:ext cx="5524155" cy="2182382"/>
          </a:xfrm>
          <a:prstGeom prst="rect">
            <a:avLst/>
          </a:prstGeom>
        </p:spPr>
      </p:pic>
      <p:pic>
        <p:nvPicPr>
          <p:cNvPr id="207" name="01">
            <a:extLst>
              <a:ext uri="{FF2B5EF4-FFF2-40B4-BE49-F238E27FC236}">
                <a16:creationId xmlns:a16="http://schemas.microsoft.com/office/drawing/2014/main" id="{A0D0CEBA-96E2-A5EB-2B27-9A9A40CB58D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08" name="02">
            <a:extLst>
              <a:ext uri="{FF2B5EF4-FFF2-40B4-BE49-F238E27FC236}">
                <a16:creationId xmlns:a16="http://schemas.microsoft.com/office/drawing/2014/main" id="{AE604FF4-0F50-ECD5-7285-2EDF6423373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09" name="03">
            <a:extLst>
              <a:ext uri="{FF2B5EF4-FFF2-40B4-BE49-F238E27FC236}">
                <a16:creationId xmlns:a16="http://schemas.microsoft.com/office/drawing/2014/main" id="{34BCB433-4542-3BEA-4AB6-B2A75AD053E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0" name="04">
            <a:extLst>
              <a:ext uri="{FF2B5EF4-FFF2-40B4-BE49-F238E27FC236}">
                <a16:creationId xmlns:a16="http://schemas.microsoft.com/office/drawing/2014/main" id="{7E5571BD-6708-B559-4929-8A3BCB24B2A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1" name="05">
            <a:extLst>
              <a:ext uri="{FF2B5EF4-FFF2-40B4-BE49-F238E27FC236}">
                <a16:creationId xmlns:a16="http://schemas.microsoft.com/office/drawing/2014/main" id="{91F6A9FC-94D8-B62C-7A3C-050E5729AD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2" name="06">
            <a:extLst>
              <a:ext uri="{FF2B5EF4-FFF2-40B4-BE49-F238E27FC236}">
                <a16:creationId xmlns:a16="http://schemas.microsoft.com/office/drawing/2014/main" id="{F8C5A4B1-0365-E834-30BB-A5A102FAD1C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3" name="07">
            <a:extLst>
              <a:ext uri="{FF2B5EF4-FFF2-40B4-BE49-F238E27FC236}">
                <a16:creationId xmlns:a16="http://schemas.microsoft.com/office/drawing/2014/main" id="{51482280-A3F3-3E41-9239-34CE6B2C17C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4" name="08">
            <a:extLst>
              <a:ext uri="{FF2B5EF4-FFF2-40B4-BE49-F238E27FC236}">
                <a16:creationId xmlns:a16="http://schemas.microsoft.com/office/drawing/2014/main" id="{F5307A8A-6053-0F23-B610-6E4909E3153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5" name="09">
            <a:extLst>
              <a:ext uri="{FF2B5EF4-FFF2-40B4-BE49-F238E27FC236}">
                <a16:creationId xmlns:a16="http://schemas.microsoft.com/office/drawing/2014/main" id="{DDA66C60-F589-D5F9-9B4B-DDA9FE28996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6" name="10">
            <a:extLst>
              <a:ext uri="{FF2B5EF4-FFF2-40B4-BE49-F238E27FC236}">
                <a16:creationId xmlns:a16="http://schemas.microsoft.com/office/drawing/2014/main" id="{A36A18FE-420A-EEA3-EEF0-FB2B5FE7321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7" name="11">
            <a:extLst>
              <a:ext uri="{FF2B5EF4-FFF2-40B4-BE49-F238E27FC236}">
                <a16:creationId xmlns:a16="http://schemas.microsoft.com/office/drawing/2014/main" id="{FFD209BF-DF83-4337-F800-EBA2E0D3BDC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8" name="12">
            <a:extLst>
              <a:ext uri="{FF2B5EF4-FFF2-40B4-BE49-F238E27FC236}">
                <a16:creationId xmlns:a16="http://schemas.microsoft.com/office/drawing/2014/main" id="{5C4BE63C-C8C2-E15E-9829-C033C179918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19" name="13">
            <a:extLst>
              <a:ext uri="{FF2B5EF4-FFF2-40B4-BE49-F238E27FC236}">
                <a16:creationId xmlns:a16="http://schemas.microsoft.com/office/drawing/2014/main" id="{661E31C9-3A2F-D9B9-4BD2-00634450879B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20" name="14">
            <a:extLst>
              <a:ext uri="{FF2B5EF4-FFF2-40B4-BE49-F238E27FC236}">
                <a16:creationId xmlns:a16="http://schemas.microsoft.com/office/drawing/2014/main" id="{5A8D03C5-080D-29B7-D876-08B4BAB5E12E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21" name="15">
            <a:extLst>
              <a:ext uri="{FF2B5EF4-FFF2-40B4-BE49-F238E27FC236}">
                <a16:creationId xmlns:a16="http://schemas.microsoft.com/office/drawing/2014/main" id="{657553A1-0D7B-8758-66AD-6F8BA90527C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22" name="16">
            <a:extLst>
              <a:ext uri="{FF2B5EF4-FFF2-40B4-BE49-F238E27FC236}">
                <a16:creationId xmlns:a16="http://schemas.microsoft.com/office/drawing/2014/main" id="{7678A14B-DD61-0CB9-1328-3CCDD0D887F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23" name="17">
            <a:extLst>
              <a:ext uri="{FF2B5EF4-FFF2-40B4-BE49-F238E27FC236}">
                <a16:creationId xmlns:a16="http://schemas.microsoft.com/office/drawing/2014/main" id="{D8B9BB5D-AEC8-3DAC-A253-41086DAEF98E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24" name="18">
            <a:extLst>
              <a:ext uri="{FF2B5EF4-FFF2-40B4-BE49-F238E27FC236}">
                <a16:creationId xmlns:a16="http://schemas.microsoft.com/office/drawing/2014/main" id="{3A68C574-0D30-912D-FD8A-5E617200C110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25" name="19">
            <a:extLst>
              <a:ext uri="{FF2B5EF4-FFF2-40B4-BE49-F238E27FC236}">
                <a16:creationId xmlns:a16="http://schemas.microsoft.com/office/drawing/2014/main" id="{1EE9EBBC-9E57-15C3-B339-4ABB436AAB7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26" name="20">
            <a:extLst>
              <a:ext uri="{FF2B5EF4-FFF2-40B4-BE49-F238E27FC236}">
                <a16:creationId xmlns:a16="http://schemas.microsoft.com/office/drawing/2014/main" id="{E8A7E0B7-6FD5-58BB-08C0-234813A98A31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 flipH="1">
            <a:off x="4186513" y="1983234"/>
            <a:ext cx="3248608" cy="1283401"/>
          </a:xfrm>
          <a:prstGeom prst="rect">
            <a:avLst/>
          </a:prstGeom>
        </p:spPr>
      </p:pic>
      <p:pic>
        <p:nvPicPr>
          <p:cNvPr id="227" name="01">
            <a:extLst>
              <a:ext uri="{FF2B5EF4-FFF2-40B4-BE49-F238E27FC236}">
                <a16:creationId xmlns:a16="http://schemas.microsoft.com/office/drawing/2014/main" id="{3A772496-C91A-FA80-DCCB-201B4396EAC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28" name="02">
            <a:extLst>
              <a:ext uri="{FF2B5EF4-FFF2-40B4-BE49-F238E27FC236}">
                <a16:creationId xmlns:a16="http://schemas.microsoft.com/office/drawing/2014/main" id="{68A3B156-E840-A13D-A366-74A55345A0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29" name="03">
            <a:extLst>
              <a:ext uri="{FF2B5EF4-FFF2-40B4-BE49-F238E27FC236}">
                <a16:creationId xmlns:a16="http://schemas.microsoft.com/office/drawing/2014/main" id="{EECC9218-3B61-DF60-A940-CE491DBE7CB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0" name="04">
            <a:extLst>
              <a:ext uri="{FF2B5EF4-FFF2-40B4-BE49-F238E27FC236}">
                <a16:creationId xmlns:a16="http://schemas.microsoft.com/office/drawing/2014/main" id="{AA70C01D-186D-6E77-EE23-8B5FA52B6B1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1" name="05">
            <a:extLst>
              <a:ext uri="{FF2B5EF4-FFF2-40B4-BE49-F238E27FC236}">
                <a16:creationId xmlns:a16="http://schemas.microsoft.com/office/drawing/2014/main" id="{F6436CD8-9636-8A1F-9315-74EDDC52816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2" name="06">
            <a:extLst>
              <a:ext uri="{FF2B5EF4-FFF2-40B4-BE49-F238E27FC236}">
                <a16:creationId xmlns:a16="http://schemas.microsoft.com/office/drawing/2014/main" id="{B04E2B36-15CF-895F-F074-225AE003418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3" name="07">
            <a:extLst>
              <a:ext uri="{FF2B5EF4-FFF2-40B4-BE49-F238E27FC236}">
                <a16:creationId xmlns:a16="http://schemas.microsoft.com/office/drawing/2014/main" id="{CD3DD209-BDE2-EF1D-1FD7-CF197F32BD3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4" name="08">
            <a:extLst>
              <a:ext uri="{FF2B5EF4-FFF2-40B4-BE49-F238E27FC236}">
                <a16:creationId xmlns:a16="http://schemas.microsoft.com/office/drawing/2014/main" id="{AE767D0E-8924-7B66-7CE2-D947A66241C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5" name="09">
            <a:extLst>
              <a:ext uri="{FF2B5EF4-FFF2-40B4-BE49-F238E27FC236}">
                <a16:creationId xmlns:a16="http://schemas.microsoft.com/office/drawing/2014/main" id="{2FEA1837-1676-856F-9E15-7FEEEE8FA13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6" name="10">
            <a:extLst>
              <a:ext uri="{FF2B5EF4-FFF2-40B4-BE49-F238E27FC236}">
                <a16:creationId xmlns:a16="http://schemas.microsoft.com/office/drawing/2014/main" id="{2008F716-6FF8-2518-5CF6-E7622473FA6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7" name="11">
            <a:extLst>
              <a:ext uri="{FF2B5EF4-FFF2-40B4-BE49-F238E27FC236}">
                <a16:creationId xmlns:a16="http://schemas.microsoft.com/office/drawing/2014/main" id="{C4E1066A-C9C4-1609-3A0F-509C602D445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8" name="12">
            <a:extLst>
              <a:ext uri="{FF2B5EF4-FFF2-40B4-BE49-F238E27FC236}">
                <a16:creationId xmlns:a16="http://schemas.microsoft.com/office/drawing/2014/main" id="{FDE9995F-875F-8D86-E1A0-91B2B1D4BFE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39" name="13">
            <a:extLst>
              <a:ext uri="{FF2B5EF4-FFF2-40B4-BE49-F238E27FC236}">
                <a16:creationId xmlns:a16="http://schemas.microsoft.com/office/drawing/2014/main" id="{76861ECF-4C6E-D4E0-4A94-7874A671A83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40" name="14">
            <a:extLst>
              <a:ext uri="{FF2B5EF4-FFF2-40B4-BE49-F238E27FC236}">
                <a16:creationId xmlns:a16="http://schemas.microsoft.com/office/drawing/2014/main" id="{244A10DA-A7E2-E14F-895A-53BA9959159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41" name="15">
            <a:extLst>
              <a:ext uri="{FF2B5EF4-FFF2-40B4-BE49-F238E27FC236}">
                <a16:creationId xmlns:a16="http://schemas.microsoft.com/office/drawing/2014/main" id="{345EA967-239B-97FC-5EAB-03F42E3BD41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42" name="16">
            <a:extLst>
              <a:ext uri="{FF2B5EF4-FFF2-40B4-BE49-F238E27FC236}">
                <a16:creationId xmlns:a16="http://schemas.microsoft.com/office/drawing/2014/main" id="{C5C9CDB1-0CF8-6797-36D1-A5587E1057D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43" name="17">
            <a:extLst>
              <a:ext uri="{FF2B5EF4-FFF2-40B4-BE49-F238E27FC236}">
                <a16:creationId xmlns:a16="http://schemas.microsoft.com/office/drawing/2014/main" id="{F5E8922F-A818-FD97-FBA2-1EE3C44DE8BC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44" name="18">
            <a:extLst>
              <a:ext uri="{FF2B5EF4-FFF2-40B4-BE49-F238E27FC236}">
                <a16:creationId xmlns:a16="http://schemas.microsoft.com/office/drawing/2014/main" id="{89DDEE30-C913-2F5F-CBFF-544AF4E22BA7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45" name="19">
            <a:extLst>
              <a:ext uri="{FF2B5EF4-FFF2-40B4-BE49-F238E27FC236}">
                <a16:creationId xmlns:a16="http://schemas.microsoft.com/office/drawing/2014/main" id="{2762DF95-2325-9C9D-296C-7E4AD9F5F1AB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246" name="20">
            <a:extLst>
              <a:ext uri="{FF2B5EF4-FFF2-40B4-BE49-F238E27FC236}">
                <a16:creationId xmlns:a16="http://schemas.microsoft.com/office/drawing/2014/main" id="{5314A809-D5F0-FE11-5E25-8C72EB030DF0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2125140" y="2042621"/>
            <a:ext cx="3248608" cy="1283401"/>
          </a:xfrm>
          <a:prstGeom prst="rect">
            <a:avLst/>
          </a:prstGeom>
        </p:spPr>
      </p:pic>
      <p:pic>
        <p:nvPicPr>
          <p:cNvPr id="187" name="01">
            <a:extLst>
              <a:ext uri="{FF2B5EF4-FFF2-40B4-BE49-F238E27FC236}">
                <a16:creationId xmlns:a16="http://schemas.microsoft.com/office/drawing/2014/main" id="{6FF6E769-4D85-7C49-B393-B24F28FABD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88" name="02">
            <a:extLst>
              <a:ext uri="{FF2B5EF4-FFF2-40B4-BE49-F238E27FC236}">
                <a16:creationId xmlns:a16="http://schemas.microsoft.com/office/drawing/2014/main" id="{5D1AFAFE-96C0-54D3-CB3B-86E24F8A331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89" name="03">
            <a:extLst>
              <a:ext uri="{FF2B5EF4-FFF2-40B4-BE49-F238E27FC236}">
                <a16:creationId xmlns:a16="http://schemas.microsoft.com/office/drawing/2014/main" id="{9E351758-F67C-51DD-CFCC-F4815E7CA6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0" name="04">
            <a:extLst>
              <a:ext uri="{FF2B5EF4-FFF2-40B4-BE49-F238E27FC236}">
                <a16:creationId xmlns:a16="http://schemas.microsoft.com/office/drawing/2014/main" id="{8390ABE0-D02E-7581-D5A3-86901E40D97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1" name="05">
            <a:extLst>
              <a:ext uri="{FF2B5EF4-FFF2-40B4-BE49-F238E27FC236}">
                <a16:creationId xmlns:a16="http://schemas.microsoft.com/office/drawing/2014/main" id="{085E31CB-BC77-1217-FE21-81172E4500E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2" name="06">
            <a:extLst>
              <a:ext uri="{FF2B5EF4-FFF2-40B4-BE49-F238E27FC236}">
                <a16:creationId xmlns:a16="http://schemas.microsoft.com/office/drawing/2014/main" id="{38B05C60-0ECD-1848-FDFA-82598DC20C7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3" name="07">
            <a:extLst>
              <a:ext uri="{FF2B5EF4-FFF2-40B4-BE49-F238E27FC236}">
                <a16:creationId xmlns:a16="http://schemas.microsoft.com/office/drawing/2014/main" id="{8F19ADEE-B5DC-5D54-B9D8-7AFCA35D751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4" name="08">
            <a:extLst>
              <a:ext uri="{FF2B5EF4-FFF2-40B4-BE49-F238E27FC236}">
                <a16:creationId xmlns:a16="http://schemas.microsoft.com/office/drawing/2014/main" id="{17DCA4BE-32EB-FFE4-43A8-5C64E82FE73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5" name="09">
            <a:extLst>
              <a:ext uri="{FF2B5EF4-FFF2-40B4-BE49-F238E27FC236}">
                <a16:creationId xmlns:a16="http://schemas.microsoft.com/office/drawing/2014/main" id="{C9FDC68A-A32D-D510-5CF5-F0117BB9D8A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6" name="10">
            <a:extLst>
              <a:ext uri="{FF2B5EF4-FFF2-40B4-BE49-F238E27FC236}">
                <a16:creationId xmlns:a16="http://schemas.microsoft.com/office/drawing/2014/main" id="{4A95CEF0-C9E8-D6AF-20BA-CCBCE747453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7" name="11">
            <a:extLst>
              <a:ext uri="{FF2B5EF4-FFF2-40B4-BE49-F238E27FC236}">
                <a16:creationId xmlns:a16="http://schemas.microsoft.com/office/drawing/2014/main" id="{46950AC3-7E9F-FB44-1CDA-F2792F6EF44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8" name="12">
            <a:extLst>
              <a:ext uri="{FF2B5EF4-FFF2-40B4-BE49-F238E27FC236}">
                <a16:creationId xmlns:a16="http://schemas.microsoft.com/office/drawing/2014/main" id="{977F88C8-EFDB-47B2-C79D-2D2CF538065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199" name="13">
            <a:extLst>
              <a:ext uri="{FF2B5EF4-FFF2-40B4-BE49-F238E27FC236}">
                <a16:creationId xmlns:a16="http://schemas.microsoft.com/office/drawing/2014/main" id="{43902D82-F35D-5B99-9160-8B8E95D3A91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200" name="14">
            <a:extLst>
              <a:ext uri="{FF2B5EF4-FFF2-40B4-BE49-F238E27FC236}">
                <a16:creationId xmlns:a16="http://schemas.microsoft.com/office/drawing/2014/main" id="{FE7222FD-EAA7-CED5-4245-EEF568675EC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201" name="15">
            <a:extLst>
              <a:ext uri="{FF2B5EF4-FFF2-40B4-BE49-F238E27FC236}">
                <a16:creationId xmlns:a16="http://schemas.microsoft.com/office/drawing/2014/main" id="{E1FAE8E7-01F5-1BB5-5943-106064CA742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202" name="16">
            <a:extLst>
              <a:ext uri="{FF2B5EF4-FFF2-40B4-BE49-F238E27FC236}">
                <a16:creationId xmlns:a16="http://schemas.microsoft.com/office/drawing/2014/main" id="{4E6F6D3A-89E8-7191-E4F7-88ED7FFC961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203" name="17">
            <a:extLst>
              <a:ext uri="{FF2B5EF4-FFF2-40B4-BE49-F238E27FC236}">
                <a16:creationId xmlns:a16="http://schemas.microsoft.com/office/drawing/2014/main" id="{C69A090C-3DA1-ABD4-94A4-7E4BAF7D1E3D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204" name="18">
            <a:extLst>
              <a:ext uri="{FF2B5EF4-FFF2-40B4-BE49-F238E27FC236}">
                <a16:creationId xmlns:a16="http://schemas.microsoft.com/office/drawing/2014/main" id="{56B600A4-46F8-0E24-CA05-76182127967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205" name="19">
            <a:extLst>
              <a:ext uri="{FF2B5EF4-FFF2-40B4-BE49-F238E27FC236}">
                <a16:creationId xmlns:a16="http://schemas.microsoft.com/office/drawing/2014/main" id="{84B8094C-C890-FE6C-4333-8B69309DC564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  <p:pic>
        <p:nvPicPr>
          <p:cNvPr id="206" name="20">
            <a:extLst>
              <a:ext uri="{FF2B5EF4-FFF2-40B4-BE49-F238E27FC236}">
                <a16:creationId xmlns:a16="http://schemas.microsoft.com/office/drawing/2014/main" id="{A7FA0213-3E90-4ADA-78CB-60E3B56A9BC9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476604" y="2049545"/>
            <a:ext cx="3248608" cy="128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7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79"/>
                                        </p:tgtEl>
                                      </p:cBhvr>
                                      <p:by x="100000" y="6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</p:cBhvr>
                                      <p:by x="100000" y="6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2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96296E-6 L -2.91667E-6 0.01111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2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91667E-6 -2.96296E-6 L 0.00039 0.02338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3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200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125E-6 3.33333E-6 L 0.00013 0.0071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200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4.16667E-7 3.33333E-6 L 4.16667E-7 0.0081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420000">
                                      <p:cBhvr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660000">
                                      <p:cBhvr>
                                        <p:cTn id="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80000">
                                      <p:cBhvr>
                                        <p:cTn id="2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ac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58333E-6 -2.22222E-6 L 4.58333E-6 -1.05717 " pathEditMode="relative" rAng="0" ptsTypes="AA">
                                      <p:cBhvr>
                                        <p:cTn id="52" dur="22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87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299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299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299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299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fill="hold" nodeType="withEffect">
                                  <p:stCondLst>
                                    <p:cond delay="2990"/>
                                  </p:stCondLst>
                                  <p:childTnLst>
                                    <p:animMotion origin="layout" path="M -3.54167E-6 -2.59259E-6 C -0.02005 -0.04884 -0.03984 -0.09722 -0.13099 -0.10486 " pathEditMode="relative" rAng="0" ptsTypes="AA">
                                      <p:cBhvr>
                                        <p:cTn id="6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49" y="-525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2990"/>
                                  </p:stCondLst>
                                  <p:childTnLst>
                                    <p:animRot by="-5400000">
                                      <p:cBhvr>
                                        <p:cTn id="6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.025 -0.02315 C -0.01954 -0.02315 -0.05248 -0.01621 -0.07878 0.01689 C -0.10521 0.05023 -0.12487 0.10972 -0.13334 0.17662 " pathEditMode="relative" rAng="0" ptsTypes="AAA">
                                      <p:cBhvr>
                                        <p:cTn id="70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17" y="9977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-48600000">
                                      <p:cBhvr>
                                        <p:cTn id="72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77" dur="350" fill="hold"/>
                                        <p:tgtEl>
                                          <p:spTgt spid="15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xit" presetSubtype="32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9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85" dur="350" fill="hold"/>
                                        <p:tgtEl>
                                          <p:spTgt spid="1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xit" presetSubtype="32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7" dur="3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Scale>
                                      <p:cBhvr>
                                        <p:cTn id="93" dur="350" fill="hold"/>
                                        <p:tgtEl>
                                          <p:spTgt spid="16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xit" presetSubtype="32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5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01" dur="350" fill="hold"/>
                                        <p:tgtEl>
                                          <p:spTgt spid="17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xit" presetSubtype="32" fill="hold" nodeType="withEffect">
                                  <p:stCondLst>
                                    <p:cond delay="35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3" dur="3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09" dur="350" fill="hold"/>
                                        <p:tgtEl>
                                          <p:spTgt spid="17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6" presetClass="exit" presetSubtype="32" fill="hold" nodeType="withEffect">
                                  <p:stCondLst>
                                    <p:cond delay="35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1" dur="3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8" dur="1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55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55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" presetClass="entr" presetSubtype="1" accel="100000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8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8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1" accel="100000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8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8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6700"/>
                            </p:stCondLst>
                            <p:childTnLst>
                              <p:par>
                                <p:cTn id="2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xit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xit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xit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xit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xit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xit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2" presetClass="entr" presetSubtype="1" ac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2" dur="8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3" dur="8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2" presetClass="entr" presetSubtype="1" ac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6" dur="8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7" dur="8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7700"/>
                            </p:stCondLst>
                            <p:childTnLst>
                              <p:par>
                                <p:cTn id="3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xit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xit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xit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xit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xit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xit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xit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xit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xit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xit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xit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xit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xit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xit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42" presetClass="path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58333E-6 -1.05718 L 4.58333E-6 -1.69305 " pathEditMode="relative" rAng="0" ptsTypes="AA">
                                      <p:cBhvr>
                                        <p:cTn id="550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8" grpId="0" animBg="1"/>
      <p:bldP spid="57" grpId="0" animBg="1"/>
      <p:bldP spid="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81DB0DA-724D-06F4-8119-EF889B667BFB}"/>
              </a:ext>
            </a:extLst>
          </p:cNvPr>
          <p:cNvSpPr/>
          <p:nvPr/>
        </p:nvSpPr>
        <p:spPr>
          <a:xfrm>
            <a:off x="0" y="1789"/>
            <a:ext cx="12192000" cy="6858000"/>
          </a:xfrm>
          <a:prstGeom prst="rect">
            <a:avLst/>
          </a:prstGeom>
          <a:solidFill>
            <a:srgbClr val="3C55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69CE06E-28C1-2C61-C641-E8FCF52872F3}"/>
              </a:ext>
            </a:extLst>
          </p:cNvPr>
          <p:cNvGrpSpPr/>
          <p:nvPr/>
        </p:nvGrpSpPr>
        <p:grpSpPr>
          <a:xfrm rot="799957" flipH="1">
            <a:off x="6587887" y="2548680"/>
            <a:ext cx="5416454" cy="5416248"/>
            <a:chOff x="545560" y="4018592"/>
            <a:chExt cx="5416454" cy="5416248"/>
          </a:xfrm>
        </p:grpSpPr>
        <p:pic>
          <p:nvPicPr>
            <p:cNvPr id="103" name="Graphic 102">
              <a:extLst>
                <a:ext uri="{FF2B5EF4-FFF2-40B4-BE49-F238E27FC236}">
                  <a16:creationId xmlns:a16="http://schemas.microsoft.com/office/drawing/2014/main" id="{E061F1A6-A9F2-CB09-FEB6-E69AFAAB8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099406">
              <a:off x="610076" y="3954076"/>
              <a:ext cx="2997071" cy="3126103"/>
            </a:xfrm>
            <a:prstGeom prst="rect">
              <a:avLst/>
            </a:prstGeom>
          </p:spPr>
        </p:pic>
        <p:pic>
          <p:nvPicPr>
            <p:cNvPr id="104" name="Graphic 103">
              <a:extLst>
                <a:ext uri="{FF2B5EF4-FFF2-40B4-BE49-F238E27FC236}">
                  <a16:creationId xmlns:a16="http://schemas.microsoft.com/office/drawing/2014/main" id="{06AC8E6B-0986-32BC-EDF7-7A32A361C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8099406">
              <a:off x="2900427" y="6373253"/>
              <a:ext cx="2997071" cy="3126103"/>
            </a:xfrm>
            <a:prstGeom prst="rect">
              <a:avLst/>
            </a:prstGeom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4666A20-02FC-3331-C353-D2BB2CBF5F33}"/>
              </a:ext>
            </a:extLst>
          </p:cNvPr>
          <p:cNvGrpSpPr/>
          <p:nvPr/>
        </p:nvGrpSpPr>
        <p:grpSpPr>
          <a:xfrm rot="20800043">
            <a:off x="230229" y="2548680"/>
            <a:ext cx="5416454" cy="5416248"/>
            <a:chOff x="545560" y="4018592"/>
            <a:chExt cx="5416454" cy="5416248"/>
          </a:xfrm>
        </p:grpSpPr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027B2333-2FF6-D757-F639-2FAABC839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099406">
              <a:off x="610076" y="3954076"/>
              <a:ext cx="2997071" cy="3126103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96084598-784B-F2D8-2AAF-586FE4E92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8099406">
              <a:off x="2900427" y="6373253"/>
              <a:ext cx="2997071" cy="3126103"/>
            </a:xfrm>
            <a:prstGeom prst="rect">
              <a:avLst/>
            </a:prstGeom>
          </p:spPr>
        </p:pic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B48423F-C29E-E11A-0996-A178C47301C2}"/>
              </a:ext>
            </a:extLst>
          </p:cNvPr>
          <p:cNvGrpSpPr/>
          <p:nvPr/>
        </p:nvGrpSpPr>
        <p:grpSpPr>
          <a:xfrm>
            <a:off x="246202" y="2517622"/>
            <a:ext cx="2277763" cy="1083442"/>
            <a:chOff x="2463604" y="4040394"/>
            <a:chExt cx="2277763" cy="1083442"/>
          </a:xfrm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A1245DCF-7644-D335-5610-E5F6D1641FC8}"/>
                </a:ext>
              </a:extLst>
            </p:cNvPr>
            <p:cNvSpPr/>
            <p:nvPr/>
          </p:nvSpPr>
          <p:spPr>
            <a:xfrm rot="20396845">
              <a:off x="2463604" y="4040394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33CB5513-326D-210E-76E0-BAFACEF45EEF}"/>
                </a:ext>
              </a:extLst>
            </p:cNvPr>
            <p:cNvSpPr/>
            <p:nvPr/>
          </p:nvSpPr>
          <p:spPr>
            <a:xfrm rot="20396845">
              <a:off x="3454203" y="4222372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8C2273CE-7B11-A59A-36CE-F8A6D1D244D8}"/>
              </a:ext>
            </a:extLst>
          </p:cNvPr>
          <p:cNvGrpSpPr/>
          <p:nvPr/>
        </p:nvGrpSpPr>
        <p:grpSpPr>
          <a:xfrm flipH="1">
            <a:off x="569685" y="2536843"/>
            <a:ext cx="2277763" cy="1083442"/>
            <a:chOff x="2463604" y="4040394"/>
            <a:chExt cx="2277763" cy="1083442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D40AD05-8D27-BD22-5021-DFBF0DA7D17B}"/>
                </a:ext>
              </a:extLst>
            </p:cNvPr>
            <p:cNvSpPr/>
            <p:nvPr/>
          </p:nvSpPr>
          <p:spPr>
            <a:xfrm rot="20396845">
              <a:off x="2463604" y="4040394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0FD4C63-6CB5-5493-C4DB-BA770470A5A2}"/>
                </a:ext>
              </a:extLst>
            </p:cNvPr>
            <p:cNvSpPr/>
            <p:nvPr/>
          </p:nvSpPr>
          <p:spPr>
            <a:xfrm rot="20396845">
              <a:off x="3454203" y="4222372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3170C1D-1C0F-9C7E-53FD-FA447277A11C}"/>
              </a:ext>
            </a:extLst>
          </p:cNvPr>
          <p:cNvGrpSpPr/>
          <p:nvPr/>
        </p:nvGrpSpPr>
        <p:grpSpPr>
          <a:xfrm>
            <a:off x="3063757" y="2119809"/>
            <a:ext cx="1143000" cy="5052418"/>
            <a:chOff x="4876800" y="4654029"/>
            <a:chExt cx="1143000" cy="5052418"/>
          </a:xfrm>
        </p:grpSpPr>
        <p:pic>
          <p:nvPicPr>
            <p:cNvPr id="235" name="Graphic 234">
              <a:extLst>
                <a:ext uri="{FF2B5EF4-FFF2-40B4-BE49-F238E27FC236}">
                  <a16:creationId xmlns:a16="http://schemas.microsoft.com/office/drawing/2014/main" id="{68A6BF04-B72F-A177-F25C-9CBA5EA73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76800" y="7191847"/>
              <a:ext cx="1143000" cy="2514600"/>
            </a:xfrm>
            <a:prstGeom prst="rect">
              <a:avLst/>
            </a:prstGeom>
          </p:spPr>
        </p:pic>
        <p:pic>
          <p:nvPicPr>
            <p:cNvPr id="236" name="Graphic 235">
              <a:extLst>
                <a:ext uri="{FF2B5EF4-FFF2-40B4-BE49-F238E27FC236}">
                  <a16:creationId xmlns:a16="http://schemas.microsoft.com/office/drawing/2014/main" id="{45C20DDA-BA46-6283-C4D1-B512E2E08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6800" y="4654029"/>
              <a:ext cx="1143000" cy="2514600"/>
            </a:xfrm>
            <a:prstGeom prst="rect">
              <a:avLst/>
            </a:prstGeom>
          </p:spPr>
        </p:pic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0CADEDCD-604C-FD79-7BF6-1231452FF3D8}"/>
              </a:ext>
            </a:extLst>
          </p:cNvPr>
          <p:cNvGrpSpPr/>
          <p:nvPr/>
        </p:nvGrpSpPr>
        <p:grpSpPr>
          <a:xfrm>
            <a:off x="3901725" y="2096591"/>
            <a:ext cx="1143000" cy="5075636"/>
            <a:chOff x="5714768" y="4630811"/>
            <a:chExt cx="1143000" cy="5075636"/>
          </a:xfrm>
        </p:grpSpPr>
        <p:pic>
          <p:nvPicPr>
            <p:cNvPr id="238" name="Graphic 237">
              <a:extLst>
                <a:ext uri="{FF2B5EF4-FFF2-40B4-BE49-F238E27FC236}">
                  <a16:creationId xmlns:a16="http://schemas.microsoft.com/office/drawing/2014/main" id="{60734B1C-39F3-458F-8301-941F5978B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5714768" y="7191847"/>
              <a:ext cx="1143000" cy="2514600"/>
            </a:xfrm>
            <a:prstGeom prst="rect">
              <a:avLst/>
            </a:prstGeom>
          </p:spPr>
        </p:pic>
        <p:pic>
          <p:nvPicPr>
            <p:cNvPr id="239" name="Graphic 238">
              <a:extLst>
                <a:ext uri="{FF2B5EF4-FFF2-40B4-BE49-F238E27FC236}">
                  <a16:creationId xmlns:a16="http://schemas.microsoft.com/office/drawing/2014/main" id="{15828F96-99F1-ED05-8480-E137A2729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5714768" y="4630811"/>
              <a:ext cx="1143000" cy="2514600"/>
            </a:xfrm>
            <a:prstGeom prst="rect">
              <a:avLst/>
            </a:prstGeom>
          </p:spPr>
        </p:pic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F5B5D541-6F66-EF9F-B0F9-320B23258C8C}"/>
              </a:ext>
            </a:extLst>
          </p:cNvPr>
          <p:cNvGrpSpPr/>
          <p:nvPr/>
        </p:nvGrpSpPr>
        <p:grpSpPr>
          <a:xfrm>
            <a:off x="7008328" y="2119809"/>
            <a:ext cx="1143000" cy="5052418"/>
            <a:chOff x="4876800" y="4654029"/>
            <a:chExt cx="1143000" cy="5052418"/>
          </a:xfrm>
        </p:grpSpPr>
        <p:pic>
          <p:nvPicPr>
            <p:cNvPr id="241" name="Graphic 240">
              <a:extLst>
                <a:ext uri="{FF2B5EF4-FFF2-40B4-BE49-F238E27FC236}">
                  <a16:creationId xmlns:a16="http://schemas.microsoft.com/office/drawing/2014/main" id="{F54B61BE-6409-A097-F6C6-3539961A4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76800" y="7191847"/>
              <a:ext cx="1143000" cy="2514600"/>
            </a:xfrm>
            <a:prstGeom prst="rect">
              <a:avLst/>
            </a:prstGeom>
          </p:spPr>
        </p:pic>
        <p:pic>
          <p:nvPicPr>
            <p:cNvPr id="242" name="Graphic 241">
              <a:extLst>
                <a:ext uri="{FF2B5EF4-FFF2-40B4-BE49-F238E27FC236}">
                  <a16:creationId xmlns:a16="http://schemas.microsoft.com/office/drawing/2014/main" id="{5CFF16A6-2168-0491-19AA-08A8EF106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6800" y="4654029"/>
              <a:ext cx="1143000" cy="2514600"/>
            </a:xfrm>
            <a:prstGeom prst="rect">
              <a:avLst/>
            </a:prstGeom>
          </p:spPr>
        </p:pic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3BFDBAA5-3268-125B-5734-5B602CB80BB6}"/>
              </a:ext>
            </a:extLst>
          </p:cNvPr>
          <p:cNvGrpSpPr/>
          <p:nvPr/>
        </p:nvGrpSpPr>
        <p:grpSpPr>
          <a:xfrm>
            <a:off x="7846296" y="2096591"/>
            <a:ext cx="1143000" cy="5075636"/>
            <a:chOff x="5714768" y="4630811"/>
            <a:chExt cx="1143000" cy="5075636"/>
          </a:xfrm>
        </p:grpSpPr>
        <p:pic>
          <p:nvPicPr>
            <p:cNvPr id="244" name="Graphic 243">
              <a:extLst>
                <a:ext uri="{FF2B5EF4-FFF2-40B4-BE49-F238E27FC236}">
                  <a16:creationId xmlns:a16="http://schemas.microsoft.com/office/drawing/2014/main" id="{3E52ED14-9C71-FC27-E696-4FEE29448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5714768" y="7191847"/>
              <a:ext cx="1143000" cy="2514600"/>
            </a:xfrm>
            <a:prstGeom prst="rect">
              <a:avLst/>
            </a:prstGeom>
          </p:spPr>
        </p:pic>
        <p:pic>
          <p:nvPicPr>
            <p:cNvPr id="245" name="Graphic 244">
              <a:extLst>
                <a:ext uri="{FF2B5EF4-FFF2-40B4-BE49-F238E27FC236}">
                  <a16:creationId xmlns:a16="http://schemas.microsoft.com/office/drawing/2014/main" id="{AC2F83C8-8628-7A1C-EED9-DB98F05B6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5714768" y="4630811"/>
              <a:ext cx="1143000" cy="2514600"/>
            </a:xfrm>
            <a:prstGeom prst="rect">
              <a:avLst/>
            </a:prstGeom>
          </p:spPr>
        </p:pic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03B1D66-9625-EC0A-FF03-8B3CBD781386}"/>
              </a:ext>
            </a:extLst>
          </p:cNvPr>
          <p:cNvGrpSpPr/>
          <p:nvPr/>
        </p:nvGrpSpPr>
        <p:grpSpPr>
          <a:xfrm>
            <a:off x="1000700" y="2312921"/>
            <a:ext cx="1422689" cy="3600469"/>
            <a:chOff x="2012437" y="2054651"/>
            <a:chExt cx="1422689" cy="3600469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8E7827FF-011A-D6C1-EFA5-A3DE801F45DA}"/>
                </a:ext>
              </a:extLst>
            </p:cNvPr>
            <p:cNvSpPr/>
            <p:nvPr/>
          </p:nvSpPr>
          <p:spPr>
            <a:xfrm>
              <a:off x="2012634" y="2163439"/>
              <a:ext cx="1422405" cy="3491681"/>
            </a:xfrm>
            <a:custGeom>
              <a:avLst/>
              <a:gdLst>
                <a:gd name="connsiteX0" fmla="*/ 114428 w 1422405"/>
                <a:gd name="connsiteY0" fmla="*/ 565266 h 3491681"/>
                <a:gd name="connsiteX1" fmla="*/ 136542 w 1422405"/>
                <a:gd name="connsiteY1" fmla="*/ 324104 h 3491681"/>
                <a:gd name="connsiteX2" fmla="*/ 344452 w 1422405"/>
                <a:gd name="connsiteY2" fmla="*/ 1235 h 3491681"/>
                <a:gd name="connsiteX3" fmla="*/ 389536 w 1422405"/>
                <a:gd name="connsiteY3" fmla="*/ 382627 h 3491681"/>
                <a:gd name="connsiteX4" fmla="*/ 372456 w 1422405"/>
                <a:gd name="connsiteY4" fmla="*/ 446612 h 3491681"/>
                <a:gd name="connsiteX5" fmla="*/ 500533 w 1422405"/>
                <a:gd name="connsiteY5" fmla="*/ 586041 h 3491681"/>
                <a:gd name="connsiteX6" fmla="*/ 600124 w 1422405"/>
                <a:gd name="connsiteY6" fmla="*/ 479221 h 3491681"/>
                <a:gd name="connsiteX7" fmla="*/ 677067 w 1422405"/>
                <a:gd name="connsiteY7" fmla="*/ 469797 h 3491681"/>
                <a:gd name="connsiteX8" fmla="*/ 669196 w 1422405"/>
                <a:gd name="connsiteY8" fmla="*/ 422732 h 3491681"/>
                <a:gd name="connsiteX9" fmla="*/ 696236 w 1422405"/>
                <a:gd name="connsiteY9" fmla="*/ 53119 h 3491681"/>
                <a:gd name="connsiteX10" fmla="*/ 831273 w 1422405"/>
                <a:gd name="connsiteY10" fmla="*/ 398209 h 3491681"/>
                <a:gd name="connsiteX11" fmla="*/ 846640 w 1422405"/>
                <a:gd name="connsiteY11" fmla="*/ 553593 h 3491681"/>
                <a:gd name="connsiteX12" fmla="*/ 1126996 w 1422405"/>
                <a:gd name="connsiteY12" fmla="*/ 973698 h 3491681"/>
                <a:gd name="connsiteX13" fmla="*/ 1225356 w 1422405"/>
                <a:gd name="connsiteY13" fmla="*/ 1382291 h 3491681"/>
                <a:gd name="connsiteX14" fmla="*/ 1253038 w 1422405"/>
                <a:gd name="connsiteY14" fmla="*/ 1769574 h 3491681"/>
                <a:gd name="connsiteX15" fmla="*/ 1252342 w 1422405"/>
                <a:gd name="connsiteY15" fmla="*/ 1821886 h 3491681"/>
                <a:gd name="connsiteX16" fmla="*/ 1421326 w 1422405"/>
                <a:gd name="connsiteY16" fmla="*/ 2388059 h 3491681"/>
                <a:gd name="connsiteX17" fmla="*/ 1411474 w 1422405"/>
                <a:gd name="connsiteY17" fmla="*/ 2652940 h 3491681"/>
                <a:gd name="connsiteX18" fmla="*/ 1333461 w 1422405"/>
                <a:gd name="connsiteY18" fmla="*/ 2945450 h 3491681"/>
                <a:gd name="connsiteX19" fmla="*/ 1104079 w 1422405"/>
                <a:gd name="connsiteY19" fmla="*/ 3332358 h 3491681"/>
                <a:gd name="connsiteX20" fmla="*/ 1156017 w 1422405"/>
                <a:gd name="connsiteY20" fmla="*/ 3436608 h 3491681"/>
                <a:gd name="connsiteX21" fmla="*/ 1062583 w 1422405"/>
                <a:gd name="connsiteY21" fmla="*/ 3387080 h 3491681"/>
                <a:gd name="connsiteX22" fmla="*/ 1020283 w 1422405"/>
                <a:gd name="connsiteY22" fmla="*/ 3325558 h 3491681"/>
                <a:gd name="connsiteX23" fmla="*/ 1015089 w 1422405"/>
                <a:gd name="connsiteY23" fmla="*/ 3314689 h 3491681"/>
                <a:gd name="connsiteX24" fmla="*/ 947892 w 1422405"/>
                <a:gd name="connsiteY24" fmla="*/ 2876486 h 3491681"/>
                <a:gd name="connsiteX25" fmla="*/ 854725 w 1422405"/>
                <a:gd name="connsiteY25" fmla="*/ 2627882 h 3491681"/>
                <a:gd name="connsiteX26" fmla="*/ 843160 w 1422405"/>
                <a:gd name="connsiteY26" fmla="*/ 2630238 h 3491681"/>
                <a:gd name="connsiteX27" fmla="*/ 435049 w 1422405"/>
                <a:gd name="connsiteY27" fmla="*/ 3018056 h 3491681"/>
                <a:gd name="connsiteX28" fmla="*/ 231957 w 1422405"/>
                <a:gd name="connsiteY28" fmla="*/ 3412139 h 3491681"/>
                <a:gd name="connsiteX29" fmla="*/ 223657 w 1422405"/>
                <a:gd name="connsiteY29" fmla="*/ 3420706 h 3491681"/>
                <a:gd name="connsiteX30" fmla="*/ 163902 w 1422405"/>
                <a:gd name="connsiteY30" fmla="*/ 3465629 h 3491681"/>
                <a:gd name="connsiteX31" fmla="*/ 59546 w 1422405"/>
                <a:gd name="connsiteY31" fmla="*/ 3482870 h 3491681"/>
                <a:gd name="connsiteX32" fmla="*/ 141896 w 1422405"/>
                <a:gd name="connsiteY32" fmla="*/ 3400573 h 3491681"/>
                <a:gd name="connsiteX33" fmla="*/ 47552 w 1422405"/>
                <a:gd name="connsiteY33" fmla="*/ 2960764 h 3491681"/>
                <a:gd name="connsiteX34" fmla="*/ 66613 w 1422405"/>
                <a:gd name="connsiteY34" fmla="*/ 2658616 h 3491681"/>
                <a:gd name="connsiteX35" fmla="*/ 141521 w 1422405"/>
                <a:gd name="connsiteY35" fmla="*/ 2404390 h 3491681"/>
                <a:gd name="connsiteX36" fmla="*/ 236133 w 1422405"/>
                <a:gd name="connsiteY36" fmla="*/ 2210668 h 3491681"/>
                <a:gd name="connsiteX37" fmla="*/ 139861 w 1422405"/>
                <a:gd name="connsiteY37" fmla="*/ 1990817 h 3491681"/>
                <a:gd name="connsiteX38" fmla="*/ 60456 w 1422405"/>
                <a:gd name="connsiteY38" fmla="*/ 1712603 h 3491681"/>
                <a:gd name="connsiteX39" fmla="*/ 114267 w 1422405"/>
                <a:gd name="connsiteY39" fmla="*/ 565319 h 3491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422405" h="3491681">
                  <a:moveTo>
                    <a:pt x="114428" y="565266"/>
                  </a:moveTo>
                  <a:cubicBezTo>
                    <a:pt x="108966" y="498496"/>
                    <a:pt x="115820" y="413843"/>
                    <a:pt x="136542" y="324104"/>
                  </a:cubicBezTo>
                  <a:cubicBezTo>
                    <a:pt x="181518" y="129633"/>
                    <a:pt x="274578" y="-14936"/>
                    <a:pt x="344452" y="1235"/>
                  </a:cubicBezTo>
                  <a:cubicBezTo>
                    <a:pt x="414327" y="17405"/>
                    <a:pt x="434513" y="188156"/>
                    <a:pt x="389536" y="382627"/>
                  </a:cubicBezTo>
                  <a:cubicBezTo>
                    <a:pt x="384450" y="404687"/>
                    <a:pt x="378720" y="425998"/>
                    <a:pt x="372456" y="446612"/>
                  </a:cubicBezTo>
                  <a:cubicBezTo>
                    <a:pt x="428677" y="463853"/>
                    <a:pt x="471994" y="513649"/>
                    <a:pt x="500533" y="586041"/>
                  </a:cubicBezTo>
                  <a:cubicBezTo>
                    <a:pt x="522914" y="533942"/>
                    <a:pt x="556218" y="496569"/>
                    <a:pt x="600124" y="479221"/>
                  </a:cubicBezTo>
                  <a:cubicBezTo>
                    <a:pt x="624165" y="469690"/>
                    <a:pt x="650081" y="466798"/>
                    <a:pt x="677067" y="469797"/>
                  </a:cubicBezTo>
                  <a:cubicBezTo>
                    <a:pt x="674283" y="454430"/>
                    <a:pt x="671605" y="438741"/>
                    <a:pt x="669196" y="422732"/>
                  </a:cubicBezTo>
                  <a:cubicBezTo>
                    <a:pt x="639372" y="225369"/>
                    <a:pt x="651473" y="59865"/>
                    <a:pt x="696236" y="53119"/>
                  </a:cubicBezTo>
                  <a:cubicBezTo>
                    <a:pt x="740998" y="46372"/>
                    <a:pt x="801449" y="200846"/>
                    <a:pt x="831273" y="398209"/>
                  </a:cubicBezTo>
                  <a:cubicBezTo>
                    <a:pt x="839626" y="453412"/>
                    <a:pt x="844659" y="506153"/>
                    <a:pt x="846640" y="553593"/>
                  </a:cubicBezTo>
                  <a:cubicBezTo>
                    <a:pt x="951211" y="641137"/>
                    <a:pt x="1054498" y="790364"/>
                    <a:pt x="1126996" y="973698"/>
                  </a:cubicBezTo>
                  <a:cubicBezTo>
                    <a:pt x="1185412" y="1121426"/>
                    <a:pt x="1212184" y="1261336"/>
                    <a:pt x="1225356" y="1382291"/>
                  </a:cubicBezTo>
                  <a:cubicBezTo>
                    <a:pt x="1237885" y="1496875"/>
                    <a:pt x="1253038" y="1631002"/>
                    <a:pt x="1253038" y="1769574"/>
                  </a:cubicBezTo>
                  <a:cubicBezTo>
                    <a:pt x="1253038" y="1787136"/>
                    <a:pt x="1252770" y="1804592"/>
                    <a:pt x="1252342" y="1821886"/>
                  </a:cubicBezTo>
                  <a:cubicBezTo>
                    <a:pt x="1344330" y="1957673"/>
                    <a:pt x="1408744" y="2159748"/>
                    <a:pt x="1421326" y="2388059"/>
                  </a:cubicBezTo>
                  <a:cubicBezTo>
                    <a:pt x="1426467" y="2480797"/>
                    <a:pt x="1411581" y="2652940"/>
                    <a:pt x="1411474" y="2652940"/>
                  </a:cubicBezTo>
                  <a:cubicBezTo>
                    <a:pt x="1399909" y="2736201"/>
                    <a:pt x="1373083" y="2838524"/>
                    <a:pt x="1333461" y="2945450"/>
                  </a:cubicBezTo>
                  <a:cubicBezTo>
                    <a:pt x="1263961" y="3133175"/>
                    <a:pt x="1173151" y="3282188"/>
                    <a:pt x="1104079" y="3332358"/>
                  </a:cubicBezTo>
                  <a:cubicBezTo>
                    <a:pt x="1141613" y="3372570"/>
                    <a:pt x="1169724" y="3423704"/>
                    <a:pt x="1156017" y="3436608"/>
                  </a:cubicBezTo>
                  <a:cubicBezTo>
                    <a:pt x="1142202" y="3449566"/>
                    <a:pt x="1100384" y="3427399"/>
                    <a:pt x="1062583" y="3387080"/>
                  </a:cubicBezTo>
                  <a:cubicBezTo>
                    <a:pt x="1042557" y="3365716"/>
                    <a:pt x="1027779" y="3343603"/>
                    <a:pt x="1020283" y="3325558"/>
                  </a:cubicBezTo>
                  <a:cubicBezTo>
                    <a:pt x="1018355" y="3322239"/>
                    <a:pt x="1016160" y="3318169"/>
                    <a:pt x="1015089" y="3314689"/>
                  </a:cubicBezTo>
                  <a:cubicBezTo>
                    <a:pt x="970594" y="3170388"/>
                    <a:pt x="949873" y="2935331"/>
                    <a:pt x="947892" y="2876486"/>
                  </a:cubicBezTo>
                  <a:cubicBezTo>
                    <a:pt x="944947" y="2788299"/>
                    <a:pt x="905699" y="2707234"/>
                    <a:pt x="854725" y="2627882"/>
                  </a:cubicBezTo>
                  <a:cubicBezTo>
                    <a:pt x="850924" y="2628739"/>
                    <a:pt x="847015" y="2629435"/>
                    <a:pt x="843160" y="2630238"/>
                  </a:cubicBezTo>
                  <a:cubicBezTo>
                    <a:pt x="695111" y="2756548"/>
                    <a:pt x="498070" y="2849179"/>
                    <a:pt x="435049" y="3018056"/>
                  </a:cubicBezTo>
                  <a:cubicBezTo>
                    <a:pt x="414488" y="3073206"/>
                    <a:pt x="320036" y="3289470"/>
                    <a:pt x="231957" y="3412139"/>
                  </a:cubicBezTo>
                  <a:cubicBezTo>
                    <a:pt x="229869" y="3415084"/>
                    <a:pt x="226549" y="3418189"/>
                    <a:pt x="223657" y="3420706"/>
                  </a:cubicBezTo>
                  <a:cubicBezTo>
                    <a:pt x="210807" y="3435430"/>
                    <a:pt x="189711" y="3451761"/>
                    <a:pt x="163902" y="3465629"/>
                  </a:cubicBezTo>
                  <a:cubicBezTo>
                    <a:pt x="115285" y="3491812"/>
                    <a:pt x="68541" y="3499576"/>
                    <a:pt x="59546" y="3482870"/>
                  </a:cubicBezTo>
                  <a:cubicBezTo>
                    <a:pt x="50604" y="3466272"/>
                    <a:pt x="93546" y="3426756"/>
                    <a:pt x="141896" y="3400573"/>
                  </a:cubicBezTo>
                  <a:cubicBezTo>
                    <a:pt x="92368" y="3331020"/>
                    <a:pt x="53709" y="3160804"/>
                    <a:pt x="47552" y="2960764"/>
                  </a:cubicBezTo>
                  <a:cubicBezTo>
                    <a:pt x="44018" y="2846769"/>
                    <a:pt x="51086" y="2741234"/>
                    <a:pt x="66613" y="2658616"/>
                  </a:cubicBezTo>
                  <a:cubicBezTo>
                    <a:pt x="66560" y="2658616"/>
                    <a:pt x="107200" y="2490703"/>
                    <a:pt x="141521" y="2404390"/>
                  </a:cubicBezTo>
                  <a:cubicBezTo>
                    <a:pt x="169096" y="2335051"/>
                    <a:pt x="201062" y="2270155"/>
                    <a:pt x="236133" y="2210668"/>
                  </a:cubicBezTo>
                  <a:cubicBezTo>
                    <a:pt x="201223" y="2143096"/>
                    <a:pt x="168668" y="2069312"/>
                    <a:pt x="139861" y="1990817"/>
                  </a:cubicBezTo>
                  <a:cubicBezTo>
                    <a:pt x="104683" y="1895081"/>
                    <a:pt x="78286" y="1801111"/>
                    <a:pt x="60456" y="1712603"/>
                  </a:cubicBezTo>
                  <a:cubicBezTo>
                    <a:pt x="49586" y="1712121"/>
                    <a:pt x="-98998" y="1239168"/>
                    <a:pt x="114267" y="56531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A170CDB2-EDE6-064F-1262-C624D27A0E86}"/>
                </a:ext>
              </a:extLst>
            </p:cNvPr>
            <p:cNvSpPr/>
            <p:nvPr/>
          </p:nvSpPr>
          <p:spPr>
            <a:xfrm>
              <a:off x="3070398" y="4953151"/>
              <a:ext cx="322387" cy="541789"/>
            </a:xfrm>
            <a:custGeom>
              <a:avLst/>
              <a:gdLst>
                <a:gd name="connsiteX0" fmla="*/ 276072 w 322387"/>
                <a:gd name="connsiteY0" fmla="*/ 156648 h 541789"/>
                <a:gd name="connsiteX1" fmla="*/ 322387 w 322387"/>
                <a:gd name="connsiteY1" fmla="*/ 12401 h 541789"/>
                <a:gd name="connsiteX2" fmla="*/ 313874 w 322387"/>
                <a:gd name="connsiteY2" fmla="*/ 7850 h 541789"/>
                <a:gd name="connsiteX3" fmla="*/ 46101 w 322387"/>
                <a:gd name="connsiteY3" fmla="*/ 214315 h 541789"/>
                <a:gd name="connsiteX4" fmla="*/ 49207 w 322387"/>
                <a:gd name="connsiteY4" fmla="*/ 541789 h 541789"/>
                <a:gd name="connsiteX5" fmla="*/ 276072 w 322387"/>
                <a:gd name="connsiteY5" fmla="*/ 156701 h 541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2387" h="541789">
                  <a:moveTo>
                    <a:pt x="276072" y="156648"/>
                  </a:moveTo>
                  <a:cubicBezTo>
                    <a:pt x="294437" y="107013"/>
                    <a:pt x="309912" y="58502"/>
                    <a:pt x="322387" y="12401"/>
                  </a:cubicBezTo>
                  <a:cubicBezTo>
                    <a:pt x="319657" y="10741"/>
                    <a:pt x="316819" y="9188"/>
                    <a:pt x="313874" y="7850"/>
                  </a:cubicBezTo>
                  <a:cubicBezTo>
                    <a:pt x="234522" y="-28346"/>
                    <a:pt x="114637" y="64071"/>
                    <a:pt x="46101" y="214315"/>
                  </a:cubicBezTo>
                  <a:cubicBezTo>
                    <a:pt x="-17295" y="353315"/>
                    <a:pt x="-14404" y="492957"/>
                    <a:pt x="49207" y="541789"/>
                  </a:cubicBezTo>
                  <a:cubicBezTo>
                    <a:pt x="117957" y="489852"/>
                    <a:pt x="207429" y="342070"/>
                    <a:pt x="276072" y="156701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B1C1D74-40F8-85DA-E168-B07A280551D3}"/>
                </a:ext>
              </a:extLst>
            </p:cNvPr>
            <p:cNvSpPr/>
            <p:nvPr/>
          </p:nvSpPr>
          <p:spPr>
            <a:xfrm>
              <a:off x="2058902" y="4971358"/>
              <a:ext cx="203585" cy="590887"/>
            </a:xfrm>
            <a:custGeom>
              <a:avLst/>
              <a:gdLst>
                <a:gd name="connsiteX0" fmla="*/ 856 w 203585"/>
                <a:gd name="connsiteY0" fmla="*/ 153595 h 590887"/>
                <a:gd name="connsiteX1" fmla="*/ 2837 w 203585"/>
                <a:gd name="connsiteY1" fmla="*/ 2065 h 590887"/>
                <a:gd name="connsiteX2" fmla="*/ 12368 w 203585"/>
                <a:gd name="connsiteY2" fmla="*/ 459 h 590887"/>
                <a:gd name="connsiteX3" fmla="*/ 200521 w 203585"/>
                <a:gd name="connsiteY3" fmla="*/ 281404 h 590887"/>
                <a:gd name="connsiteX4" fmla="*/ 93433 w 203585"/>
                <a:gd name="connsiteY4" fmla="*/ 590887 h 590887"/>
                <a:gd name="connsiteX5" fmla="*/ 856 w 203585"/>
                <a:gd name="connsiteY5" fmla="*/ 153595 h 59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85" h="590887">
                  <a:moveTo>
                    <a:pt x="856" y="153595"/>
                  </a:moveTo>
                  <a:cubicBezTo>
                    <a:pt x="-804" y="100693"/>
                    <a:pt x="-1" y="49773"/>
                    <a:pt x="2837" y="2065"/>
                  </a:cubicBezTo>
                  <a:cubicBezTo>
                    <a:pt x="5996" y="1369"/>
                    <a:pt x="9155" y="780"/>
                    <a:pt x="12368" y="459"/>
                  </a:cubicBezTo>
                  <a:cubicBezTo>
                    <a:pt x="99109" y="-8590"/>
                    <a:pt x="183387" y="117185"/>
                    <a:pt x="200521" y="281404"/>
                  </a:cubicBezTo>
                  <a:cubicBezTo>
                    <a:pt x="216370" y="433308"/>
                    <a:pt x="169252" y="564865"/>
                    <a:pt x="93433" y="590887"/>
                  </a:cubicBezTo>
                  <a:cubicBezTo>
                    <a:pt x="44762" y="519781"/>
                    <a:pt x="6960" y="351225"/>
                    <a:pt x="856" y="1535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8CB7760-C07E-E221-7E80-34665CD9689C}"/>
                </a:ext>
              </a:extLst>
            </p:cNvPr>
            <p:cNvSpPr/>
            <p:nvPr/>
          </p:nvSpPr>
          <p:spPr>
            <a:xfrm>
              <a:off x="2672431" y="2120025"/>
              <a:ext cx="118400" cy="247660"/>
            </a:xfrm>
            <a:custGeom>
              <a:avLst/>
              <a:gdLst>
                <a:gd name="connsiteX0" fmla="*/ 2385 w 118400"/>
                <a:gd name="connsiteY0" fmla="*/ 84966 h 247660"/>
                <a:gd name="connsiteX1" fmla="*/ 40080 w 118400"/>
                <a:gd name="connsiteY1" fmla="*/ 247526 h 247660"/>
                <a:gd name="connsiteX2" fmla="*/ 116594 w 118400"/>
                <a:gd name="connsiteY2" fmla="*/ 99263 h 247660"/>
                <a:gd name="connsiteX3" fmla="*/ 70922 w 118400"/>
                <a:gd name="connsiteY3" fmla="*/ 474 h 247660"/>
                <a:gd name="connsiteX4" fmla="*/ 2385 w 118400"/>
                <a:gd name="connsiteY4" fmla="*/ 85020 h 24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00" h="247660">
                  <a:moveTo>
                    <a:pt x="2385" y="84966"/>
                  </a:moveTo>
                  <a:cubicBezTo>
                    <a:pt x="-6128" y="153181"/>
                    <a:pt x="8543" y="243563"/>
                    <a:pt x="40080" y="247526"/>
                  </a:cubicBezTo>
                  <a:cubicBezTo>
                    <a:pt x="71617" y="251488"/>
                    <a:pt x="108081" y="167477"/>
                    <a:pt x="116594" y="99263"/>
                  </a:cubicBezTo>
                  <a:cubicBezTo>
                    <a:pt x="125108" y="31048"/>
                    <a:pt x="102459" y="4436"/>
                    <a:pt x="70922" y="474"/>
                  </a:cubicBezTo>
                  <a:cubicBezTo>
                    <a:pt x="39384" y="-3488"/>
                    <a:pt x="10899" y="16752"/>
                    <a:pt x="2385" y="850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3AB39CC2-3314-12EC-1FC1-F7DC165FCDD7}"/>
                </a:ext>
              </a:extLst>
            </p:cNvPr>
            <p:cNvSpPr/>
            <p:nvPr/>
          </p:nvSpPr>
          <p:spPr>
            <a:xfrm>
              <a:off x="2690099" y="2157399"/>
              <a:ext cx="79680" cy="155797"/>
            </a:xfrm>
            <a:custGeom>
              <a:avLst/>
              <a:gdLst>
                <a:gd name="connsiteX0" fmla="*/ 1690 w 79680"/>
                <a:gd name="connsiteY0" fmla="*/ 72277 h 155797"/>
                <a:gd name="connsiteX1" fmla="*/ 28409 w 79680"/>
                <a:gd name="connsiteY1" fmla="*/ 155591 h 155797"/>
                <a:gd name="connsiteX2" fmla="*/ 77990 w 79680"/>
                <a:gd name="connsiteY2" fmla="*/ 83521 h 155797"/>
                <a:gd name="connsiteX3" fmla="*/ 51272 w 79680"/>
                <a:gd name="connsiteY3" fmla="*/ 207 h 155797"/>
                <a:gd name="connsiteX4" fmla="*/ 1690 w 79680"/>
                <a:gd name="connsiteY4" fmla="*/ 72277 h 15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680" h="155797">
                  <a:moveTo>
                    <a:pt x="1690" y="72277"/>
                  </a:moveTo>
                  <a:cubicBezTo>
                    <a:pt x="-4628" y="115165"/>
                    <a:pt x="7312" y="152485"/>
                    <a:pt x="28409" y="155591"/>
                  </a:cubicBezTo>
                  <a:cubicBezTo>
                    <a:pt x="49505" y="158696"/>
                    <a:pt x="71672" y="126409"/>
                    <a:pt x="77990" y="83521"/>
                  </a:cubicBezTo>
                  <a:cubicBezTo>
                    <a:pt x="84308" y="40632"/>
                    <a:pt x="72368" y="3312"/>
                    <a:pt x="51272" y="207"/>
                  </a:cubicBezTo>
                  <a:cubicBezTo>
                    <a:pt x="30176" y="-2899"/>
                    <a:pt x="8008" y="29388"/>
                    <a:pt x="1690" y="7227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9E5865C-BAEC-F40F-B66D-9DEC62DB5EE9}"/>
                </a:ext>
              </a:extLst>
            </p:cNvPr>
            <p:cNvSpPr/>
            <p:nvPr/>
          </p:nvSpPr>
          <p:spPr>
            <a:xfrm>
              <a:off x="2253320" y="2054651"/>
              <a:ext cx="123919" cy="245419"/>
            </a:xfrm>
            <a:custGeom>
              <a:avLst/>
              <a:gdLst>
                <a:gd name="connsiteX0" fmla="*/ 4496 w 123919"/>
                <a:gd name="connsiteY0" fmla="*/ 103329 h 245419"/>
                <a:gd name="connsiteX1" fmla="*/ 92523 w 123919"/>
                <a:gd name="connsiteY1" fmla="*/ 245060 h 245419"/>
                <a:gd name="connsiteX2" fmla="*/ 117206 w 123919"/>
                <a:gd name="connsiteY2" fmla="*/ 80037 h 245419"/>
                <a:gd name="connsiteX3" fmla="*/ 42138 w 123919"/>
                <a:gd name="connsiteY3" fmla="*/ 1221 h 245419"/>
                <a:gd name="connsiteX4" fmla="*/ 4443 w 123919"/>
                <a:gd name="connsiteY4" fmla="*/ 103329 h 24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19" h="245419">
                  <a:moveTo>
                    <a:pt x="4496" y="103329"/>
                  </a:moveTo>
                  <a:cubicBezTo>
                    <a:pt x="18418" y="170687"/>
                    <a:pt x="61414" y="251485"/>
                    <a:pt x="92523" y="245060"/>
                  </a:cubicBezTo>
                  <a:cubicBezTo>
                    <a:pt x="123632" y="238634"/>
                    <a:pt x="131128" y="147396"/>
                    <a:pt x="117206" y="80037"/>
                  </a:cubicBezTo>
                  <a:cubicBezTo>
                    <a:pt x="103285" y="12679"/>
                    <a:pt x="73300" y="-5204"/>
                    <a:pt x="42138" y="1221"/>
                  </a:cubicBezTo>
                  <a:cubicBezTo>
                    <a:pt x="11029" y="7646"/>
                    <a:pt x="-9478" y="35971"/>
                    <a:pt x="4443" y="1033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593CA3D9-B0BA-BC7A-24AC-49E23725BF43}"/>
                </a:ext>
              </a:extLst>
            </p:cNvPr>
            <p:cNvSpPr/>
            <p:nvPr/>
          </p:nvSpPr>
          <p:spPr>
            <a:xfrm>
              <a:off x="2124941" y="2179719"/>
              <a:ext cx="734119" cy="718259"/>
            </a:xfrm>
            <a:custGeom>
              <a:avLst/>
              <a:gdLst>
                <a:gd name="connsiteX0" fmla="*/ 734012 w 734119"/>
                <a:gd name="connsiteY0" fmla="*/ 537313 h 718259"/>
                <a:gd name="connsiteX1" fmla="*/ 718645 w 734119"/>
                <a:gd name="connsiteY1" fmla="*/ 381928 h 718259"/>
                <a:gd name="connsiteX2" fmla="*/ 695407 w 734119"/>
                <a:gd name="connsiteY2" fmla="*/ 260919 h 718259"/>
                <a:gd name="connsiteX3" fmla="*/ 647753 w 734119"/>
                <a:gd name="connsiteY3" fmla="*/ 110033 h 718259"/>
                <a:gd name="connsiteX4" fmla="*/ 552820 w 734119"/>
                <a:gd name="connsiteY4" fmla="*/ 379947 h 718259"/>
                <a:gd name="connsiteX5" fmla="*/ 556568 w 734119"/>
                <a:gd name="connsiteY5" fmla="*/ 406451 h 718259"/>
                <a:gd name="connsiteX6" fmla="*/ 564439 w 734119"/>
                <a:gd name="connsiteY6" fmla="*/ 453516 h 718259"/>
                <a:gd name="connsiteX7" fmla="*/ 487496 w 734119"/>
                <a:gd name="connsiteY7" fmla="*/ 462940 h 718259"/>
                <a:gd name="connsiteX8" fmla="*/ 444608 w 734119"/>
                <a:gd name="connsiteY8" fmla="*/ 488962 h 718259"/>
                <a:gd name="connsiteX9" fmla="*/ 415051 w 734119"/>
                <a:gd name="connsiteY9" fmla="*/ 521357 h 718259"/>
                <a:gd name="connsiteX10" fmla="*/ 392938 w 734119"/>
                <a:gd name="connsiteY10" fmla="*/ 558944 h 718259"/>
                <a:gd name="connsiteX11" fmla="*/ 392831 w 734119"/>
                <a:gd name="connsiteY11" fmla="*/ 558837 h 718259"/>
                <a:gd name="connsiteX12" fmla="*/ 387905 w 734119"/>
                <a:gd name="connsiteY12" fmla="*/ 569600 h 718259"/>
                <a:gd name="connsiteX13" fmla="*/ 362686 w 734119"/>
                <a:gd name="connsiteY13" fmla="*/ 517983 h 718259"/>
                <a:gd name="connsiteX14" fmla="*/ 319101 w 734119"/>
                <a:gd name="connsiteY14" fmla="*/ 464225 h 718259"/>
                <a:gd name="connsiteX15" fmla="*/ 259828 w 734119"/>
                <a:gd name="connsiteY15" fmla="*/ 430171 h 718259"/>
                <a:gd name="connsiteX16" fmla="*/ 266521 w 734119"/>
                <a:gd name="connsiteY16" fmla="*/ 406773 h 718259"/>
                <a:gd name="connsiteX17" fmla="*/ 246335 w 734119"/>
                <a:gd name="connsiteY17" fmla="*/ 386372 h 718259"/>
                <a:gd name="connsiteX18" fmla="*/ 182832 w 734119"/>
                <a:gd name="connsiteY18" fmla="*/ 326510 h 718259"/>
                <a:gd name="connsiteX19" fmla="*/ 183314 w 734119"/>
                <a:gd name="connsiteY19" fmla="*/ 319710 h 718259"/>
                <a:gd name="connsiteX20" fmla="*/ 181386 w 734119"/>
                <a:gd name="connsiteY20" fmla="*/ 22488 h 718259"/>
                <a:gd name="connsiteX21" fmla="*/ 177799 w 734119"/>
                <a:gd name="connsiteY21" fmla="*/ 0 h 718259"/>
                <a:gd name="connsiteX22" fmla="*/ 23914 w 734119"/>
                <a:gd name="connsiteY22" fmla="*/ 307717 h 718259"/>
                <a:gd name="connsiteX23" fmla="*/ 1800 w 734119"/>
                <a:gd name="connsiteY23" fmla="*/ 548878 h 718259"/>
                <a:gd name="connsiteX24" fmla="*/ 734119 w 734119"/>
                <a:gd name="connsiteY24" fmla="*/ 537420 h 71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119" h="718259">
                  <a:moveTo>
                    <a:pt x="734012" y="537313"/>
                  </a:moveTo>
                  <a:cubicBezTo>
                    <a:pt x="732031" y="489873"/>
                    <a:pt x="726998" y="437132"/>
                    <a:pt x="718645" y="381928"/>
                  </a:cubicBezTo>
                  <a:cubicBezTo>
                    <a:pt x="712166" y="339147"/>
                    <a:pt x="704295" y="298453"/>
                    <a:pt x="695407" y="260919"/>
                  </a:cubicBezTo>
                  <a:cubicBezTo>
                    <a:pt x="678112" y="166307"/>
                    <a:pt x="647753" y="110033"/>
                    <a:pt x="647753" y="110033"/>
                  </a:cubicBezTo>
                  <a:cubicBezTo>
                    <a:pt x="647753" y="110033"/>
                    <a:pt x="596940" y="338611"/>
                    <a:pt x="552820" y="379947"/>
                  </a:cubicBezTo>
                  <a:cubicBezTo>
                    <a:pt x="553998" y="388728"/>
                    <a:pt x="555229" y="397510"/>
                    <a:pt x="556568" y="406451"/>
                  </a:cubicBezTo>
                  <a:cubicBezTo>
                    <a:pt x="558977" y="422461"/>
                    <a:pt x="561601" y="438149"/>
                    <a:pt x="564439" y="453516"/>
                  </a:cubicBezTo>
                  <a:cubicBezTo>
                    <a:pt x="537399" y="450518"/>
                    <a:pt x="511537" y="453409"/>
                    <a:pt x="487496" y="462940"/>
                  </a:cubicBezTo>
                  <a:cubicBezTo>
                    <a:pt x="471861" y="469151"/>
                    <a:pt x="457565" y="477932"/>
                    <a:pt x="444608" y="488962"/>
                  </a:cubicBezTo>
                  <a:cubicBezTo>
                    <a:pt x="434756" y="499564"/>
                    <a:pt x="424903" y="510326"/>
                    <a:pt x="415051" y="521357"/>
                  </a:cubicBezTo>
                  <a:cubicBezTo>
                    <a:pt x="406859" y="532654"/>
                    <a:pt x="399524" y="545237"/>
                    <a:pt x="392938" y="558944"/>
                  </a:cubicBezTo>
                  <a:cubicBezTo>
                    <a:pt x="392938" y="558944"/>
                    <a:pt x="392884" y="558837"/>
                    <a:pt x="392831" y="558837"/>
                  </a:cubicBezTo>
                  <a:cubicBezTo>
                    <a:pt x="391171" y="562371"/>
                    <a:pt x="389511" y="565959"/>
                    <a:pt x="387905" y="569600"/>
                  </a:cubicBezTo>
                  <a:cubicBezTo>
                    <a:pt x="380462" y="550806"/>
                    <a:pt x="372056" y="533565"/>
                    <a:pt x="362686" y="517983"/>
                  </a:cubicBezTo>
                  <a:cubicBezTo>
                    <a:pt x="348604" y="499671"/>
                    <a:pt x="334093" y="481734"/>
                    <a:pt x="319101" y="464225"/>
                  </a:cubicBezTo>
                  <a:cubicBezTo>
                    <a:pt x="301324" y="448430"/>
                    <a:pt x="281567" y="436811"/>
                    <a:pt x="259828" y="430171"/>
                  </a:cubicBezTo>
                  <a:cubicBezTo>
                    <a:pt x="262130" y="422515"/>
                    <a:pt x="264325" y="414644"/>
                    <a:pt x="266521" y="406773"/>
                  </a:cubicBezTo>
                  <a:cubicBezTo>
                    <a:pt x="259828" y="399919"/>
                    <a:pt x="253135" y="393065"/>
                    <a:pt x="246335" y="386372"/>
                  </a:cubicBezTo>
                  <a:cubicBezTo>
                    <a:pt x="225560" y="366026"/>
                    <a:pt x="203714" y="346750"/>
                    <a:pt x="182832" y="326510"/>
                  </a:cubicBezTo>
                  <a:cubicBezTo>
                    <a:pt x="183046" y="324262"/>
                    <a:pt x="183260" y="322013"/>
                    <a:pt x="183314" y="319710"/>
                  </a:cubicBezTo>
                  <a:cubicBezTo>
                    <a:pt x="185027" y="220601"/>
                    <a:pt x="184385" y="121545"/>
                    <a:pt x="181386" y="22488"/>
                  </a:cubicBezTo>
                  <a:cubicBezTo>
                    <a:pt x="181172" y="14671"/>
                    <a:pt x="179940" y="7121"/>
                    <a:pt x="177799" y="0"/>
                  </a:cubicBezTo>
                  <a:cubicBezTo>
                    <a:pt x="119543" y="41925"/>
                    <a:pt x="57914" y="160471"/>
                    <a:pt x="23914" y="307717"/>
                  </a:cubicBezTo>
                  <a:cubicBezTo>
                    <a:pt x="3192" y="397456"/>
                    <a:pt x="-3661" y="482109"/>
                    <a:pt x="1800" y="548878"/>
                  </a:cubicBezTo>
                  <a:cubicBezTo>
                    <a:pt x="-12871" y="565584"/>
                    <a:pt x="580823" y="928772"/>
                    <a:pt x="734119" y="53742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4D0E7E6-1AD0-0D6B-5EFA-E6714E34D1C4}"/>
                </a:ext>
              </a:extLst>
            </p:cNvPr>
            <p:cNvSpPr/>
            <p:nvPr/>
          </p:nvSpPr>
          <p:spPr>
            <a:xfrm>
              <a:off x="2279211" y="2091319"/>
              <a:ext cx="81004" cy="155113"/>
            </a:xfrm>
            <a:custGeom>
              <a:avLst/>
              <a:gdLst>
                <a:gd name="connsiteX0" fmla="*/ 2593 w 81004"/>
                <a:gd name="connsiteY0" fmla="*/ 84544 h 155113"/>
                <a:gd name="connsiteX1" fmla="*/ 54691 w 81004"/>
                <a:gd name="connsiteY1" fmla="*/ 154794 h 155113"/>
                <a:gd name="connsiteX2" fmla="*/ 78411 w 81004"/>
                <a:gd name="connsiteY2" fmla="*/ 70569 h 155113"/>
                <a:gd name="connsiteX3" fmla="*/ 26313 w 81004"/>
                <a:gd name="connsiteY3" fmla="*/ 320 h 155113"/>
                <a:gd name="connsiteX4" fmla="*/ 2593 w 81004"/>
                <a:gd name="connsiteY4" fmla="*/ 84544 h 155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04" h="155113">
                  <a:moveTo>
                    <a:pt x="2593" y="84544"/>
                  </a:moveTo>
                  <a:cubicBezTo>
                    <a:pt x="10411" y="127219"/>
                    <a:pt x="33756" y="158649"/>
                    <a:pt x="54691" y="154794"/>
                  </a:cubicBezTo>
                  <a:cubicBezTo>
                    <a:pt x="75627" y="150939"/>
                    <a:pt x="86282" y="113244"/>
                    <a:pt x="78411" y="70569"/>
                  </a:cubicBezTo>
                  <a:cubicBezTo>
                    <a:pt x="70594" y="27895"/>
                    <a:pt x="47249" y="-3535"/>
                    <a:pt x="26313" y="320"/>
                  </a:cubicBezTo>
                  <a:cubicBezTo>
                    <a:pt x="5378" y="4175"/>
                    <a:pt x="-5278" y="41870"/>
                    <a:pt x="2593" y="8454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D6160C9E-A75B-5FC7-F9D8-1D21033DB9B4}"/>
                </a:ext>
              </a:extLst>
            </p:cNvPr>
            <p:cNvSpPr/>
            <p:nvPr/>
          </p:nvSpPr>
          <p:spPr>
            <a:xfrm>
              <a:off x="2214905" y="2125258"/>
              <a:ext cx="570969" cy="776929"/>
            </a:xfrm>
            <a:custGeom>
              <a:avLst/>
              <a:gdLst>
                <a:gd name="connsiteX0" fmla="*/ 199849 w 570969"/>
                <a:gd name="connsiteY0" fmla="*/ 1238 h 776929"/>
                <a:gd name="connsiteX1" fmla="*/ 557682 w 570969"/>
                <a:gd name="connsiteY1" fmla="*/ 164493 h 776929"/>
                <a:gd name="connsiteX2" fmla="*/ 563465 w 570969"/>
                <a:gd name="connsiteY2" fmla="*/ 308419 h 776929"/>
                <a:gd name="connsiteX3" fmla="*/ 521862 w 570969"/>
                <a:gd name="connsiteY3" fmla="*/ 402977 h 776929"/>
                <a:gd name="connsiteX4" fmla="*/ 501836 w 570969"/>
                <a:gd name="connsiteY4" fmla="*/ 645317 h 776929"/>
                <a:gd name="connsiteX5" fmla="*/ 502050 w 570969"/>
                <a:gd name="connsiteY5" fmla="*/ 646548 h 776929"/>
                <a:gd name="connsiteX6" fmla="*/ 502050 w 570969"/>
                <a:gd name="connsiteY6" fmla="*/ 646977 h 776929"/>
                <a:gd name="connsiteX7" fmla="*/ 502050 w 570969"/>
                <a:gd name="connsiteY7" fmla="*/ 646977 h 776929"/>
                <a:gd name="connsiteX8" fmla="*/ 459483 w 570969"/>
                <a:gd name="connsiteY8" fmla="*/ 753368 h 776929"/>
                <a:gd name="connsiteX9" fmla="*/ 301154 w 570969"/>
                <a:gd name="connsiteY9" fmla="*/ 733022 h 776929"/>
                <a:gd name="connsiteX10" fmla="*/ 287928 w 570969"/>
                <a:gd name="connsiteY10" fmla="*/ 711015 h 776929"/>
                <a:gd name="connsiteX11" fmla="*/ 287821 w 570969"/>
                <a:gd name="connsiteY11" fmla="*/ 711015 h 776929"/>
                <a:gd name="connsiteX12" fmla="*/ 140790 w 570969"/>
                <a:gd name="connsiteY12" fmla="*/ 523987 h 776929"/>
                <a:gd name="connsiteX13" fmla="*/ 13677 w 570969"/>
                <a:gd name="connsiteY13" fmla="*/ 338564 h 776929"/>
                <a:gd name="connsiteX14" fmla="*/ 199795 w 570969"/>
                <a:gd name="connsiteY14" fmla="*/ 1291 h 77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0969" h="776929">
                  <a:moveTo>
                    <a:pt x="199849" y="1238"/>
                  </a:moveTo>
                  <a:cubicBezTo>
                    <a:pt x="344471" y="-8935"/>
                    <a:pt x="515597" y="43430"/>
                    <a:pt x="557682" y="164493"/>
                  </a:cubicBezTo>
                  <a:cubicBezTo>
                    <a:pt x="574281" y="212308"/>
                    <a:pt x="574281" y="262104"/>
                    <a:pt x="563465" y="308419"/>
                  </a:cubicBezTo>
                  <a:cubicBezTo>
                    <a:pt x="555648" y="342152"/>
                    <a:pt x="537818" y="372083"/>
                    <a:pt x="521862" y="402977"/>
                  </a:cubicBezTo>
                  <a:cubicBezTo>
                    <a:pt x="505209" y="435157"/>
                    <a:pt x="501836" y="645317"/>
                    <a:pt x="501836" y="645317"/>
                  </a:cubicBezTo>
                  <a:cubicBezTo>
                    <a:pt x="501890" y="645745"/>
                    <a:pt x="501997" y="646120"/>
                    <a:pt x="502050" y="646548"/>
                  </a:cubicBezTo>
                  <a:lnTo>
                    <a:pt x="502050" y="646977"/>
                  </a:lnTo>
                  <a:cubicBezTo>
                    <a:pt x="502050" y="646977"/>
                    <a:pt x="502050" y="646977"/>
                    <a:pt x="502050" y="646977"/>
                  </a:cubicBezTo>
                  <a:cubicBezTo>
                    <a:pt x="507994" y="686224"/>
                    <a:pt x="493109" y="727400"/>
                    <a:pt x="459483" y="753368"/>
                  </a:cubicBezTo>
                  <a:cubicBezTo>
                    <a:pt x="410116" y="791492"/>
                    <a:pt x="339223" y="782389"/>
                    <a:pt x="301154" y="733022"/>
                  </a:cubicBezTo>
                  <a:cubicBezTo>
                    <a:pt x="295799" y="726061"/>
                    <a:pt x="291462" y="718672"/>
                    <a:pt x="287928" y="711015"/>
                  </a:cubicBezTo>
                  <a:lnTo>
                    <a:pt x="287821" y="711015"/>
                  </a:lnTo>
                  <a:cubicBezTo>
                    <a:pt x="287821" y="711015"/>
                    <a:pt x="188765" y="583045"/>
                    <a:pt x="140790" y="523987"/>
                  </a:cubicBezTo>
                  <a:cubicBezTo>
                    <a:pt x="94796" y="467391"/>
                    <a:pt x="37290" y="412401"/>
                    <a:pt x="13677" y="338564"/>
                  </a:cubicBezTo>
                  <a:cubicBezTo>
                    <a:pt x="-33013" y="192657"/>
                    <a:pt x="42483" y="12321"/>
                    <a:pt x="199795" y="129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54782BB4-E64F-EF44-A7E5-953A1AE0AEDB}"/>
                </a:ext>
              </a:extLst>
            </p:cNvPr>
            <p:cNvSpPr/>
            <p:nvPr/>
          </p:nvSpPr>
          <p:spPr>
            <a:xfrm>
              <a:off x="2327852" y="2421588"/>
              <a:ext cx="219913" cy="266262"/>
            </a:xfrm>
            <a:custGeom>
              <a:avLst/>
              <a:gdLst>
                <a:gd name="connsiteX0" fmla="*/ 3373 w 219913"/>
                <a:gd name="connsiteY0" fmla="*/ 103382 h 266262"/>
                <a:gd name="connsiteX1" fmla="*/ 3373 w 219913"/>
                <a:gd name="connsiteY1" fmla="*/ 103382 h 266262"/>
                <a:gd name="connsiteX2" fmla="*/ 11298 w 219913"/>
                <a:gd name="connsiteY2" fmla="*/ 64509 h 266262"/>
                <a:gd name="connsiteX3" fmla="*/ 96058 w 219913"/>
                <a:gd name="connsiteY3" fmla="*/ 1488 h 266262"/>
                <a:gd name="connsiteX4" fmla="*/ 174767 w 219913"/>
                <a:gd name="connsiteY4" fmla="*/ 17176 h 266262"/>
                <a:gd name="connsiteX5" fmla="*/ 175410 w 219913"/>
                <a:gd name="connsiteY5" fmla="*/ 17605 h 266262"/>
                <a:gd name="connsiteX6" fmla="*/ 218512 w 219913"/>
                <a:gd name="connsiteY6" fmla="*/ 87801 h 266262"/>
                <a:gd name="connsiteX7" fmla="*/ 172786 w 219913"/>
                <a:gd name="connsiteY7" fmla="*/ 194353 h 266262"/>
                <a:gd name="connsiteX8" fmla="*/ 172786 w 219913"/>
                <a:gd name="connsiteY8" fmla="*/ 194514 h 266262"/>
                <a:gd name="connsiteX9" fmla="*/ 59327 w 219913"/>
                <a:gd name="connsiteY9" fmla="*/ 266262 h 266262"/>
                <a:gd name="connsiteX10" fmla="*/ 25219 w 219913"/>
                <a:gd name="connsiteY10" fmla="*/ 223642 h 266262"/>
                <a:gd name="connsiteX11" fmla="*/ 0 w 219913"/>
                <a:gd name="connsiteY11" fmla="*/ 193603 h 266262"/>
                <a:gd name="connsiteX12" fmla="*/ 3373 w 219913"/>
                <a:gd name="connsiteY12" fmla="*/ 103382 h 2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913" h="266262">
                  <a:moveTo>
                    <a:pt x="3373" y="103382"/>
                  </a:moveTo>
                  <a:lnTo>
                    <a:pt x="3373" y="103382"/>
                  </a:lnTo>
                  <a:cubicBezTo>
                    <a:pt x="3587" y="89782"/>
                    <a:pt x="6372" y="76664"/>
                    <a:pt x="11298" y="64509"/>
                  </a:cubicBezTo>
                  <a:cubicBezTo>
                    <a:pt x="27147" y="32169"/>
                    <a:pt x="57827" y="7699"/>
                    <a:pt x="96058" y="1488"/>
                  </a:cubicBezTo>
                  <a:cubicBezTo>
                    <a:pt x="124436" y="-3117"/>
                    <a:pt x="152065" y="3201"/>
                    <a:pt x="174767" y="17176"/>
                  </a:cubicBezTo>
                  <a:cubicBezTo>
                    <a:pt x="174981" y="17284"/>
                    <a:pt x="175195" y="17444"/>
                    <a:pt x="175410" y="17605"/>
                  </a:cubicBezTo>
                  <a:cubicBezTo>
                    <a:pt x="197630" y="33829"/>
                    <a:pt x="213747" y="58459"/>
                    <a:pt x="218512" y="87801"/>
                  </a:cubicBezTo>
                  <a:cubicBezTo>
                    <a:pt x="225420" y="130529"/>
                    <a:pt x="206251" y="171383"/>
                    <a:pt x="172786" y="194353"/>
                  </a:cubicBezTo>
                  <a:lnTo>
                    <a:pt x="172786" y="194514"/>
                  </a:lnTo>
                  <a:cubicBezTo>
                    <a:pt x="172786" y="194514"/>
                    <a:pt x="59327" y="266262"/>
                    <a:pt x="59327" y="266262"/>
                  </a:cubicBezTo>
                  <a:cubicBezTo>
                    <a:pt x="46690" y="250306"/>
                    <a:pt x="34911" y="235582"/>
                    <a:pt x="25219" y="223642"/>
                  </a:cubicBezTo>
                  <a:cubicBezTo>
                    <a:pt x="17080" y="213629"/>
                    <a:pt x="8567" y="203670"/>
                    <a:pt x="0" y="193603"/>
                  </a:cubicBezTo>
                  <a:lnTo>
                    <a:pt x="3373" y="103382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39BE337-AA4E-853F-B029-F66FB2C1B478}"/>
                </a:ext>
              </a:extLst>
            </p:cNvPr>
            <p:cNvSpPr/>
            <p:nvPr/>
          </p:nvSpPr>
          <p:spPr>
            <a:xfrm>
              <a:off x="2645827" y="2423253"/>
              <a:ext cx="133827" cy="213141"/>
            </a:xfrm>
            <a:custGeom>
              <a:avLst/>
              <a:gdLst>
                <a:gd name="connsiteX0" fmla="*/ 1681 w 133827"/>
                <a:gd name="connsiteY0" fmla="*/ 89937 h 213141"/>
                <a:gd name="connsiteX1" fmla="*/ 41679 w 133827"/>
                <a:gd name="connsiteY1" fmla="*/ 20384 h 213141"/>
                <a:gd name="connsiteX2" fmla="*/ 42268 w 133827"/>
                <a:gd name="connsiteY2" fmla="*/ 19902 h 213141"/>
                <a:gd name="connsiteX3" fmla="*/ 122530 w 133827"/>
                <a:gd name="connsiteY3" fmla="*/ 1483 h 213141"/>
                <a:gd name="connsiteX4" fmla="*/ 133828 w 133827"/>
                <a:gd name="connsiteY4" fmla="*/ 4053 h 213141"/>
                <a:gd name="connsiteX5" fmla="*/ 132329 w 133827"/>
                <a:gd name="connsiteY5" fmla="*/ 11067 h 213141"/>
                <a:gd name="connsiteX6" fmla="*/ 90725 w 133827"/>
                <a:gd name="connsiteY6" fmla="*/ 105626 h 213141"/>
                <a:gd name="connsiteX7" fmla="*/ 75947 w 133827"/>
                <a:gd name="connsiteY7" fmla="*/ 213142 h 213141"/>
                <a:gd name="connsiteX8" fmla="*/ 68504 w 133827"/>
                <a:gd name="connsiteY8" fmla="*/ 210304 h 213141"/>
                <a:gd name="connsiteX9" fmla="*/ 68504 w 133827"/>
                <a:gd name="connsiteY9" fmla="*/ 210304 h 213141"/>
                <a:gd name="connsiteX10" fmla="*/ 34183 w 133827"/>
                <a:gd name="connsiteY10" fmla="*/ 190332 h 213141"/>
                <a:gd name="connsiteX11" fmla="*/ 1574 w 133827"/>
                <a:gd name="connsiteY11" fmla="*/ 89830 h 21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3827" h="213141">
                  <a:moveTo>
                    <a:pt x="1681" y="89937"/>
                  </a:moveTo>
                  <a:cubicBezTo>
                    <a:pt x="6393" y="61559"/>
                    <a:pt x="21171" y="37411"/>
                    <a:pt x="41679" y="20384"/>
                  </a:cubicBezTo>
                  <a:cubicBezTo>
                    <a:pt x="41893" y="20223"/>
                    <a:pt x="42107" y="20063"/>
                    <a:pt x="42268" y="19902"/>
                  </a:cubicBezTo>
                  <a:cubicBezTo>
                    <a:pt x="64756" y="4000"/>
                    <a:pt x="93241" y="-3390"/>
                    <a:pt x="122530" y="1483"/>
                  </a:cubicBezTo>
                  <a:cubicBezTo>
                    <a:pt x="126385" y="2126"/>
                    <a:pt x="130133" y="3036"/>
                    <a:pt x="133828" y="4053"/>
                  </a:cubicBezTo>
                  <a:cubicBezTo>
                    <a:pt x="133346" y="6409"/>
                    <a:pt x="132864" y="8765"/>
                    <a:pt x="132329" y="11067"/>
                  </a:cubicBezTo>
                  <a:cubicBezTo>
                    <a:pt x="124511" y="44800"/>
                    <a:pt x="106681" y="74731"/>
                    <a:pt x="90725" y="105626"/>
                  </a:cubicBezTo>
                  <a:cubicBezTo>
                    <a:pt x="83657" y="119279"/>
                    <a:pt x="78999" y="165059"/>
                    <a:pt x="75947" y="213142"/>
                  </a:cubicBezTo>
                  <a:lnTo>
                    <a:pt x="68504" y="210304"/>
                  </a:lnTo>
                  <a:lnTo>
                    <a:pt x="68504" y="210304"/>
                  </a:lnTo>
                  <a:cubicBezTo>
                    <a:pt x="55707" y="205699"/>
                    <a:pt x="44142" y="198899"/>
                    <a:pt x="34183" y="190332"/>
                  </a:cubicBezTo>
                  <a:cubicBezTo>
                    <a:pt x="8589" y="164952"/>
                    <a:pt x="-4797" y="128114"/>
                    <a:pt x="1574" y="8983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B2C02F64-2F64-6FB0-1732-0C9BC1BB0CE6}"/>
                </a:ext>
              </a:extLst>
            </p:cNvPr>
            <p:cNvSpPr/>
            <p:nvPr/>
          </p:nvSpPr>
          <p:spPr>
            <a:xfrm>
              <a:off x="2451721" y="2534807"/>
              <a:ext cx="37302" cy="22074"/>
            </a:xfrm>
            <a:custGeom>
              <a:avLst/>
              <a:gdLst>
                <a:gd name="connsiteX0" fmla="*/ 298 w 37302"/>
                <a:gd name="connsiteY0" fmla="*/ 22075 h 22074"/>
                <a:gd name="connsiteX1" fmla="*/ 9722 w 37302"/>
                <a:gd name="connsiteY1" fmla="*/ 2264 h 22074"/>
                <a:gd name="connsiteX2" fmla="*/ 35102 w 37302"/>
                <a:gd name="connsiteY2" fmla="*/ 9867 h 22074"/>
                <a:gd name="connsiteX3" fmla="*/ 37244 w 37302"/>
                <a:gd name="connsiteY3" fmla="*/ 20094 h 22074"/>
                <a:gd name="connsiteX4" fmla="*/ 245 w 37302"/>
                <a:gd name="connsiteY4" fmla="*/ 22075 h 2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02" h="22074">
                  <a:moveTo>
                    <a:pt x="298" y="22075"/>
                  </a:moveTo>
                  <a:cubicBezTo>
                    <a:pt x="-1094" y="14311"/>
                    <a:pt x="2440" y="6226"/>
                    <a:pt x="9722" y="2264"/>
                  </a:cubicBezTo>
                  <a:cubicBezTo>
                    <a:pt x="18825" y="-2662"/>
                    <a:pt x="30176" y="711"/>
                    <a:pt x="35102" y="9867"/>
                  </a:cubicBezTo>
                  <a:cubicBezTo>
                    <a:pt x="36869" y="13133"/>
                    <a:pt x="37512" y="16667"/>
                    <a:pt x="37244" y="20094"/>
                  </a:cubicBezTo>
                  <a:cubicBezTo>
                    <a:pt x="25625" y="15435"/>
                    <a:pt x="12132" y="15757"/>
                    <a:pt x="245" y="2207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70EEE98-5C56-BAE4-AFF2-9128599CD0F6}"/>
                </a:ext>
              </a:extLst>
            </p:cNvPr>
            <p:cNvSpPr/>
            <p:nvPr/>
          </p:nvSpPr>
          <p:spPr>
            <a:xfrm>
              <a:off x="2672001" y="2521582"/>
              <a:ext cx="37302" cy="22074"/>
            </a:xfrm>
            <a:custGeom>
              <a:avLst/>
              <a:gdLst>
                <a:gd name="connsiteX0" fmla="*/ 298 w 37302"/>
                <a:gd name="connsiteY0" fmla="*/ 22075 h 22074"/>
                <a:gd name="connsiteX1" fmla="*/ 9722 w 37302"/>
                <a:gd name="connsiteY1" fmla="*/ 2264 h 22074"/>
                <a:gd name="connsiteX2" fmla="*/ 35102 w 37302"/>
                <a:gd name="connsiteY2" fmla="*/ 9867 h 22074"/>
                <a:gd name="connsiteX3" fmla="*/ 37244 w 37302"/>
                <a:gd name="connsiteY3" fmla="*/ 20094 h 22074"/>
                <a:gd name="connsiteX4" fmla="*/ 245 w 37302"/>
                <a:gd name="connsiteY4" fmla="*/ 22075 h 2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02" h="22074">
                  <a:moveTo>
                    <a:pt x="298" y="22075"/>
                  </a:moveTo>
                  <a:cubicBezTo>
                    <a:pt x="-1094" y="14311"/>
                    <a:pt x="2440" y="6226"/>
                    <a:pt x="9722" y="2264"/>
                  </a:cubicBezTo>
                  <a:cubicBezTo>
                    <a:pt x="18825" y="-2662"/>
                    <a:pt x="30176" y="711"/>
                    <a:pt x="35102" y="9867"/>
                  </a:cubicBezTo>
                  <a:cubicBezTo>
                    <a:pt x="36869" y="13133"/>
                    <a:pt x="37511" y="16667"/>
                    <a:pt x="37244" y="20094"/>
                  </a:cubicBezTo>
                  <a:cubicBezTo>
                    <a:pt x="25625" y="15435"/>
                    <a:pt x="12132" y="15757"/>
                    <a:pt x="245" y="2207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060FB7E-44BF-3B1A-DF5C-1F25654393E4}"/>
                </a:ext>
              </a:extLst>
            </p:cNvPr>
            <p:cNvSpPr/>
            <p:nvPr/>
          </p:nvSpPr>
          <p:spPr>
            <a:xfrm>
              <a:off x="2554687" y="2749424"/>
              <a:ext cx="150597" cy="115552"/>
            </a:xfrm>
            <a:custGeom>
              <a:avLst/>
              <a:gdLst>
                <a:gd name="connsiteX0" fmla="*/ 4795 w 150597"/>
                <a:gd name="connsiteY0" fmla="*/ 50065 h 115552"/>
                <a:gd name="connsiteX1" fmla="*/ 4902 w 150597"/>
                <a:gd name="connsiteY1" fmla="*/ 50065 h 115552"/>
                <a:gd name="connsiteX2" fmla="*/ 940 w 150597"/>
                <a:gd name="connsiteY2" fmla="*/ 40748 h 115552"/>
                <a:gd name="connsiteX3" fmla="*/ 24981 w 150597"/>
                <a:gd name="connsiteY3" fmla="*/ 1233 h 115552"/>
                <a:gd name="connsiteX4" fmla="*/ 35797 w 150597"/>
                <a:gd name="connsiteY4" fmla="*/ 430 h 115552"/>
                <a:gd name="connsiteX5" fmla="*/ 102031 w 150597"/>
                <a:gd name="connsiteY5" fmla="*/ 108 h 115552"/>
                <a:gd name="connsiteX6" fmla="*/ 102031 w 150597"/>
                <a:gd name="connsiteY6" fmla="*/ 108 h 115552"/>
                <a:gd name="connsiteX7" fmla="*/ 149310 w 150597"/>
                <a:gd name="connsiteY7" fmla="*/ 34644 h 115552"/>
                <a:gd name="connsiteX8" fmla="*/ 134104 w 150597"/>
                <a:gd name="connsiteY8" fmla="*/ 80317 h 115552"/>
                <a:gd name="connsiteX9" fmla="*/ 134104 w 150597"/>
                <a:gd name="connsiteY9" fmla="*/ 80317 h 115552"/>
                <a:gd name="connsiteX10" fmla="*/ 133996 w 150597"/>
                <a:gd name="connsiteY10" fmla="*/ 80424 h 115552"/>
                <a:gd name="connsiteX11" fmla="*/ 123395 w 150597"/>
                <a:gd name="connsiteY11" fmla="*/ 86956 h 115552"/>
                <a:gd name="connsiteX12" fmla="*/ 83290 w 150597"/>
                <a:gd name="connsiteY12" fmla="*/ 111533 h 115552"/>
                <a:gd name="connsiteX13" fmla="*/ 83023 w 150597"/>
                <a:gd name="connsiteY13" fmla="*/ 111533 h 115552"/>
                <a:gd name="connsiteX14" fmla="*/ 75152 w 150597"/>
                <a:gd name="connsiteY14" fmla="*/ 114799 h 115552"/>
                <a:gd name="connsiteX15" fmla="*/ 48755 w 150597"/>
                <a:gd name="connsiteY15" fmla="*/ 106500 h 115552"/>
                <a:gd name="connsiteX16" fmla="*/ 48433 w 150597"/>
                <a:gd name="connsiteY16" fmla="*/ 106500 h 115552"/>
                <a:gd name="connsiteX17" fmla="*/ 9025 w 150597"/>
                <a:gd name="connsiteY17" fmla="*/ 55580 h 115552"/>
                <a:gd name="connsiteX18" fmla="*/ 5277 w 150597"/>
                <a:gd name="connsiteY18" fmla="*/ 50707 h 115552"/>
                <a:gd name="connsiteX19" fmla="*/ 4795 w 150597"/>
                <a:gd name="connsiteY19" fmla="*/ 50065 h 115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0597" h="115552">
                  <a:moveTo>
                    <a:pt x="4795" y="50065"/>
                  </a:moveTo>
                  <a:lnTo>
                    <a:pt x="4902" y="50065"/>
                  </a:lnTo>
                  <a:cubicBezTo>
                    <a:pt x="3135" y="47227"/>
                    <a:pt x="1743" y="44121"/>
                    <a:pt x="940" y="40748"/>
                  </a:cubicBezTo>
                  <a:cubicBezTo>
                    <a:pt x="-3344" y="23186"/>
                    <a:pt x="7419" y="5516"/>
                    <a:pt x="24981" y="1233"/>
                  </a:cubicBezTo>
                  <a:cubicBezTo>
                    <a:pt x="28622" y="323"/>
                    <a:pt x="35797" y="430"/>
                    <a:pt x="35797" y="430"/>
                  </a:cubicBezTo>
                  <a:lnTo>
                    <a:pt x="102031" y="108"/>
                  </a:lnTo>
                  <a:lnTo>
                    <a:pt x="102031" y="108"/>
                  </a:lnTo>
                  <a:cubicBezTo>
                    <a:pt x="123716" y="-1391"/>
                    <a:pt x="144009" y="12798"/>
                    <a:pt x="149310" y="34644"/>
                  </a:cubicBezTo>
                  <a:cubicBezTo>
                    <a:pt x="153540" y="52099"/>
                    <a:pt x="147061" y="69608"/>
                    <a:pt x="134104" y="80317"/>
                  </a:cubicBezTo>
                  <a:lnTo>
                    <a:pt x="134104" y="80317"/>
                  </a:lnTo>
                  <a:cubicBezTo>
                    <a:pt x="134104" y="80317"/>
                    <a:pt x="133996" y="80424"/>
                    <a:pt x="133996" y="80424"/>
                  </a:cubicBezTo>
                  <a:cubicBezTo>
                    <a:pt x="130837" y="83048"/>
                    <a:pt x="127250" y="85243"/>
                    <a:pt x="123395" y="86956"/>
                  </a:cubicBezTo>
                  <a:lnTo>
                    <a:pt x="83290" y="111533"/>
                  </a:lnTo>
                  <a:lnTo>
                    <a:pt x="83023" y="111533"/>
                  </a:lnTo>
                  <a:cubicBezTo>
                    <a:pt x="80667" y="112979"/>
                    <a:pt x="78043" y="114103"/>
                    <a:pt x="75152" y="114799"/>
                  </a:cubicBezTo>
                  <a:cubicBezTo>
                    <a:pt x="65193" y="117209"/>
                    <a:pt x="55126" y="113675"/>
                    <a:pt x="48755" y="106500"/>
                  </a:cubicBezTo>
                  <a:lnTo>
                    <a:pt x="48433" y="106500"/>
                  </a:lnTo>
                  <a:cubicBezTo>
                    <a:pt x="48433" y="106500"/>
                    <a:pt x="9025" y="55580"/>
                    <a:pt x="9025" y="55580"/>
                  </a:cubicBezTo>
                  <a:cubicBezTo>
                    <a:pt x="7633" y="54081"/>
                    <a:pt x="6401" y="52474"/>
                    <a:pt x="5277" y="50707"/>
                  </a:cubicBezTo>
                  <a:lnTo>
                    <a:pt x="4795" y="50065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70FF31F5-EDAC-1180-799E-D598E983D18D}"/>
                </a:ext>
              </a:extLst>
            </p:cNvPr>
            <p:cNvSpPr/>
            <p:nvPr/>
          </p:nvSpPr>
          <p:spPr>
            <a:xfrm>
              <a:off x="2012437" y="2716573"/>
              <a:ext cx="1422689" cy="2938416"/>
            </a:xfrm>
            <a:custGeom>
              <a:avLst/>
              <a:gdLst>
                <a:gd name="connsiteX0" fmla="*/ 1421631 w 1422689"/>
                <a:gd name="connsiteY0" fmla="*/ 1834925 h 2938416"/>
                <a:gd name="connsiteX1" fmla="*/ 1252646 w 1422689"/>
                <a:gd name="connsiteY1" fmla="*/ 1268752 h 2938416"/>
                <a:gd name="connsiteX2" fmla="*/ 1253342 w 1422689"/>
                <a:gd name="connsiteY2" fmla="*/ 1216440 h 2938416"/>
                <a:gd name="connsiteX3" fmla="*/ 1225660 w 1422689"/>
                <a:gd name="connsiteY3" fmla="*/ 829157 h 2938416"/>
                <a:gd name="connsiteX4" fmla="*/ 1127300 w 1422689"/>
                <a:gd name="connsiteY4" fmla="*/ 420564 h 2938416"/>
                <a:gd name="connsiteX5" fmla="*/ 846570 w 1422689"/>
                <a:gd name="connsiteY5" fmla="*/ 31 h 2938416"/>
                <a:gd name="connsiteX6" fmla="*/ 823921 w 1422689"/>
                <a:gd name="connsiteY6" fmla="*/ 47899 h 2938416"/>
                <a:gd name="connsiteX7" fmla="*/ 928117 w 1422689"/>
                <a:gd name="connsiteY7" fmla="*/ 319098 h 2938416"/>
                <a:gd name="connsiteX8" fmla="*/ 892939 w 1422689"/>
                <a:gd name="connsiteY8" fmla="*/ 476517 h 2938416"/>
                <a:gd name="connsiteX9" fmla="*/ 808447 w 1422689"/>
                <a:gd name="connsiteY9" fmla="*/ 608021 h 2938416"/>
                <a:gd name="connsiteX10" fmla="*/ 519524 w 1422689"/>
                <a:gd name="connsiteY10" fmla="*/ 727692 h 2938416"/>
                <a:gd name="connsiteX11" fmla="*/ 230601 w 1422689"/>
                <a:gd name="connsiteY11" fmla="*/ 608021 h 2938416"/>
                <a:gd name="connsiteX12" fmla="*/ 110931 w 1422689"/>
                <a:gd name="connsiteY12" fmla="*/ 319098 h 2938416"/>
                <a:gd name="connsiteX13" fmla="*/ 172988 w 1422689"/>
                <a:gd name="connsiteY13" fmla="*/ 56305 h 2938416"/>
                <a:gd name="connsiteX14" fmla="*/ 114090 w 1422689"/>
                <a:gd name="connsiteY14" fmla="*/ 13577 h 2938416"/>
                <a:gd name="connsiteX15" fmla="*/ 60760 w 1422689"/>
                <a:gd name="connsiteY15" fmla="*/ 1159362 h 2938416"/>
                <a:gd name="connsiteX16" fmla="*/ 140166 w 1422689"/>
                <a:gd name="connsiteY16" fmla="*/ 1437576 h 2938416"/>
                <a:gd name="connsiteX17" fmla="*/ 236438 w 1422689"/>
                <a:gd name="connsiteY17" fmla="*/ 1657427 h 2938416"/>
                <a:gd name="connsiteX18" fmla="*/ 141826 w 1422689"/>
                <a:gd name="connsiteY18" fmla="*/ 1851149 h 2938416"/>
                <a:gd name="connsiteX19" fmla="*/ 66918 w 1422689"/>
                <a:gd name="connsiteY19" fmla="*/ 2105375 h 2938416"/>
                <a:gd name="connsiteX20" fmla="*/ 47856 w 1422689"/>
                <a:gd name="connsiteY20" fmla="*/ 2407523 h 2938416"/>
                <a:gd name="connsiteX21" fmla="*/ 142200 w 1422689"/>
                <a:gd name="connsiteY21" fmla="*/ 2847332 h 2938416"/>
                <a:gd name="connsiteX22" fmla="*/ 59850 w 1422689"/>
                <a:gd name="connsiteY22" fmla="*/ 2929629 h 2938416"/>
                <a:gd name="connsiteX23" fmla="*/ 164207 w 1422689"/>
                <a:gd name="connsiteY23" fmla="*/ 2912388 h 2938416"/>
                <a:gd name="connsiteX24" fmla="*/ 223962 w 1422689"/>
                <a:gd name="connsiteY24" fmla="*/ 2867465 h 2938416"/>
                <a:gd name="connsiteX25" fmla="*/ 232261 w 1422689"/>
                <a:gd name="connsiteY25" fmla="*/ 2858898 h 2938416"/>
                <a:gd name="connsiteX26" fmla="*/ 435353 w 1422689"/>
                <a:gd name="connsiteY26" fmla="*/ 2464815 h 2938416"/>
                <a:gd name="connsiteX27" fmla="*/ 843464 w 1422689"/>
                <a:gd name="connsiteY27" fmla="*/ 2076997 h 2938416"/>
                <a:gd name="connsiteX28" fmla="*/ 855030 w 1422689"/>
                <a:gd name="connsiteY28" fmla="*/ 2074641 h 2938416"/>
                <a:gd name="connsiteX29" fmla="*/ 948196 w 1422689"/>
                <a:gd name="connsiteY29" fmla="*/ 2323245 h 2938416"/>
                <a:gd name="connsiteX30" fmla="*/ 1015393 w 1422689"/>
                <a:gd name="connsiteY30" fmla="*/ 2761448 h 2938416"/>
                <a:gd name="connsiteX31" fmla="*/ 1020587 w 1422689"/>
                <a:gd name="connsiteY31" fmla="*/ 2772317 h 2938416"/>
                <a:gd name="connsiteX32" fmla="*/ 1062887 w 1422689"/>
                <a:gd name="connsiteY32" fmla="*/ 2833839 h 2938416"/>
                <a:gd name="connsiteX33" fmla="*/ 1156321 w 1422689"/>
                <a:gd name="connsiteY33" fmla="*/ 2883367 h 2938416"/>
                <a:gd name="connsiteX34" fmla="*/ 1104384 w 1422689"/>
                <a:gd name="connsiteY34" fmla="*/ 2779117 h 2938416"/>
                <a:gd name="connsiteX35" fmla="*/ 1333765 w 1422689"/>
                <a:gd name="connsiteY35" fmla="*/ 2392210 h 2938416"/>
                <a:gd name="connsiteX36" fmla="*/ 1411779 w 1422689"/>
                <a:gd name="connsiteY36" fmla="*/ 2099699 h 2938416"/>
                <a:gd name="connsiteX37" fmla="*/ 1421631 w 1422689"/>
                <a:gd name="connsiteY37" fmla="*/ 1834818 h 293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22689" h="2938416">
                  <a:moveTo>
                    <a:pt x="1421631" y="1834925"/>
                  </a:moveTo>
                  <a:cubicBezTo>
                    <a:pt x="1409048" y="1606614"/>
                    <a:pt x="1344635" y="1404593"/>
                    <a:pt x="1252646" y="1268752"/>
                  </a:cubicBezTo>
                  <a:cubicBezTo>
                    <a:pt x="1253075" y="1251458"/>
                    <a:pt x="1253342" y="1234056"/>
                    <a:pt x="1253342" y="1216440"/>
                  </a:cubicBezTo>
                  <a:cubicBezTo>
                    <a:pt x="1253342" y="1077868"/>
                    <a:pt x="1238190" y="943741"/>
                    <a:pt x="1225660" y="829157"/>
                  </a:cubicBezTo>
                  <a:cubicBezTo>
                    <a:pt x="1212435" y="708202"/>
                    <a:pt x="1185663" y="568291"/>
                    <a:pt x="1127300" y="420564"/>
                  </a:cubicBezTo>
                  <a:cubicBezTo>
                    <a:pt x="1054802" y="237230"/>
                    <a:pt x="951194" y="87575"/>
                    <a:pt x="846570" y="31"/>
                  </a:cubicBezTo>
                  <a:cubicBezTo>
                    <a:pt x="846570" y="-1040"/>
                    <a:pt x="836022" y="26267"/>
                    <a:pt x="823921" y="47899"/>
                  </a:cubicBezTo>
                  <a:cubicBezTo>
                    <a:pt x="902791" y="121522"/>
                    <a:pt x="923405" y="214260"/>
                    <a:pt x="928117" y="319098"/>
                  </a:cubicBezTo>
                  <a:cubicBezTo>
                    <a:pt x="930259" y="375373"/>
                    <a:pt x="918533" y="427846"/>
                    <a:pt x="892939" y="476517"/>
                  </a:cubicBezTo>
                  <a:cubicBezTo>
                    <a:pt x="876447" y="527170"/>
                    <a:pt x="848283" y="571022"/>
                    <a:pt x="808447" y="608021"/>
                  </a:cubicBezTo>
                  <a:cubicBezTo>
                    <a:pt x="734342" y="682126"/>
                    <a:pt x="624309" y="727692"/>
                    <a:pt x="519524" y="727692"/>
                  </a:cubicBezTo>
                  <a:cubicBezTo>
                    <a:pt x="408795" y="727692"/>
                    <a:pt x="310542" y="681376"/>
                    <a:pt x="230601" y="608021"/>
                  </a:cubicBezTo>
                  <a:cubicBezTo>
                    <a:pt x="150393" y="534345"/>
                    <a:pt x="115643" y="424794"/>
                    <a:pt x="110931" y="319098"/>
                  </a:cubicBezTo>
                  <a:cubicBezTo>
                    <a:pt x="108789" y="262824"/>
                    <a:pt x="149536" y="85433"/>
                    <a:pt x="172988" y="56305"/>
                  </a:cubicBezTo>
                  <a:cubicBezTo>
                    <a:pt x="143003" y="37029"/>
                    <a:pt x="145734" y="39921"/>
                    <a:pt x="114090" y="13577"/>
                  </a:cubicBezTo>
                  <a:cubicBezTo>
                    <a:pt x="-99175" y="687480"/>
                    <a:pt x="49891" y="1158880"/>
                    <a:pt x="60760" y="1159362"/>
                  </a:cubicBezTo>
                  <a:cubicBezTo>
                    <a:pt x="78590" y="1247870"/>
                    <a:pt x="104987" y="1341840"/>
                    <a:pt x="140166" y="1437576"/>
                  </a:cubicBezTo>
                  <a:cubicBezTo>
                    <a:pt x="168972" y="1516071"/>
                    <a:pt x="201580" y="1589855"/>
                    <a:pt x="236438" y="1657427"/>
                  </a:cubicBezTo>
                  <a:cubicBezTo>
                    <a:pt x="201420" y="1716914"/>
                    <a:pt x="169454" y="1781809"/>
                    <a:pt x="141826" y="1851149"/>
                  </a:cubicBezTo>
                  <a:cubicBezTo>
                    <a:pt x="107450" y="1937461"/>
                    <a:pt x="66811" y="2105375"/>
                    <a:pt x="66918" y="2105375"/>
                  </a:cubicBezTo>
                  <a:cubicBezTo>
                    <a:pt x="51390" y="2187993"/>
                    <a:pt x="44322" y="2293528"/>
                    <a:pt x="47856" y="2407523"/>
                  </a:cubicBezTo>
                  <a:cubicBezTo>
                    <a:pt x="54067" y="2607563"/>
                    <a:pt x="92726" y="2777779"/>
                    <a:pt x="142200" y="2847332"/>
                  </a:cubicBezTo>
                  <a:cubicBezTo>
                    <a:pt x="93850" y="2873515"/>
                    <a:pt x="50908" y="2913030"/>
                    <a:pt x="59850" y="2929629"/>
                  </a:cubicBezTo>
                  <a:cubicBezTo>
                    <a:pt x="68845" y="2946281"/>
                    <a:pt x="115536" y="2938571"/>
                    <a:pt x="164207" y="2912388"/>
                  </a:cubicBezTo>
                  <a:cubicBezTo>
                    <a:pt x="190015" y="2898467"/>
                    <a:pt x="211111" y="2882189"/>
                    <a:pt x="223962" y="2867465"/>
                  </a:cubicBezTo>
                  <a:cubicBezTo>
                    <a:pt x="226853" y="2864948"/>
                    <a:pt x="230119" y="2861843"/>
                    <a:pt x="232261" y="2858898"/>
                  </a:cubicBezTo>
                  <a:cubicBezTo>
                    <a:pt x="320341" y="2736229"/>
                    <a:pt x="414792" y="2519965"/>
                    <a:pt x="435353" y="2464815"/>
                  </a:cubicBezTo>
                  <a:cubicBezTo>
                    <a:pt x="498374" y="2295938"/>
                    <a:pt x="695362" y="2203307"/>
                    <a:pt x="843464" y="2076997"/>
                  </a:cubicBezTo>
                  <a:cubicBezTo>
                    <a:pt x="847319" y="2076247"/>
                    <a:pt x="851228" y="2075497"/>
                    <a:pt x="855030" y="2074641"/>
                  </a:cubicBezTo>
                  <a:cubicBezTo>
                    <a:pt x="906057" y="2153993"/>
                    <a:pt x="945251" y="2235112"/>
                    <a:pt x="948196" y="2323245"/>
                  </a:cubicBezTo>
                  <a:cubicBezTo>
                    <a:pt x="950177" y="2382090"/>
                    <a:pt x="970899" y="2617147"/>
                    <a:pt x="1015393" y="2761448"/>
                  </a:cubicBezTo>
                  <a:cubicBezTo>
                    <a:pt x="1016464" y="2764928"/>
                    <a:pt x="1018606" y="2768998"/>
                    <a:pt x="1020587" y="2772317"/>
                  </a:cubicBezTo>
                  <a:cubicBezTo>
                    <a:pt x="1028084" y="2790362"/>
                    <a:pt x="1042862" y="2812475"/>
                    <a:pt x="1062887" y="2833839"/>
                  </a:cubicBezTo>
                  <a:cubicBezTo>
                    <a:pt x="1100689" y="2874158"/>
                    <a:pt x="1142507" y="2896325"/>
                    <a:pt x="1156321" y="2883367"/>
                  </a:cubicBezTo>
                  <a:cubicBezTo>
                    <a:pt x="1170082" y="2870463"/>
                    <a:pt x="1141918" y="2819329"/>
                    <a:pt x="1104384" y="2779117"/>
                  </a:cubicBezTo>
                  <a:cubicBezTo>
                    <a:pt x="1173455" y="2728947"/>
                    <a:pt x="1264265" y="2579934"/>
                    <a:pt x="1333765" y="2392210"/>
                  </a:cubicBezTo>
                  <a:cubicBezTo>
                    <a:pt x="1373388" y="2285229"/>
                    <a:pt x="1400267" y="2182960"/>
                    <a:pt x="1411779" y="2099699"/>
                  </a:cubicBezTo>
                  <a:cubicBezTo>
                    <a:pt x="1411832" y="2099699"/>
                    <a:pt x="1426717" y="1927609"/>
                    <a:pt x="1421631" y="1834818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CF69FF1-9ED6-F87F-04DE-8D25393BFBE5}"/>
                </a:ext>
              </a:extLst>
            </p:cNvPr>
            <p:cNvSpPr/>
            <p:nvPr/>
          </p:nvSpPr>
          <p:spPr>
            <a:xfrm>
              <a:off x="2170320" y="2119839"/>
              <a:ext cx="636844" cy="291000"/>
            </a:xfrm>
            <a:custGeom>
              <a:avLst/>
              <a:gdLst>
                <a:gd name="connsiteX0" fmla="*/ 241971 w 636844"/>
                <a:gd name="connsiteY0" fmla="*/ 1249 h 291000"/>
                <a:gd name="connsiteX1" fmla="*/ 602321 w 636844"/>
                <a:gd name="connsiteY1" fmla="*/ 169912 h 291000"/>
                <a:gd name="connsiteX2" fmla="*/ 636803 w 636844"/>
                <a:gd name="connsiteY2" fmla="*/ 264471 h 291000"/>
                <a:gd name="connsiteX3" fmla="*/ 312006 w 636844"/>
                <a:gd name="connsiteY3" fmla="*/ 244981 h 291000"/>
                <a:gd name="connsiteX4" fmla="*/ 60 w 636844"/>
                <a:gd name="connsiteY4" fmla="*/ 286424 h 291000"/>
                <a:gd name="connsiteX5" fmla="*/ 242024 w 636844"/>
                <a:gd name="connsiteY5" fmla="*/ 1249 h 29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6844" h="291000">
                  <a:moveTo>
                    <a:pt x="241971" y="1249"/>
                  </a:moveTo>
                  <a:cubicBezTo>
                    <a:pt x="385736" y="-9460"/>
                    <a:pt x="560235" y="48850"/>
                    <a:pt x="602321" y="169912"/>
                  </a:cubicBezTo>
                  <a:cubicBezTo>
                    <a:pt x="618919" y="217727"/>
                    <a:pt x="627486" y="213979"/>
                    <a:pt x="636803" y="264471"/>
                  </a:cubicBezTo>
                  <a:cubicBezTo>
                    <a:pt x="639909" y="281283"/>
                    <a:pt x="468943" y="238395"/>
                    <a:pt x="312006" y="244981"/>
                  </a:cubicBezTo>
                  <a:cubicBezTo>
                    <a:pt x="150839" y="251727"/>
                    <a:pt x="-3474" y="307038"/>
                    <a:pt x="60" y="286424"/>
                  </a:cubicBezTo>
                  <a:cubicBezTo>
                    <a:pt x="9751" y="229988"/>
                    <a:pt x="78608" y="13457"/>
                    <a:pt x="242024" y="124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3E7AE236-5069-6912-17B1-F9268B980222}"/>
              </a:ext>
            </a:extLst>
          </p:cNvPr>
          <p:cNvGrpSpPr/>
          <p:nvPr/>
        </p:nvGrpSpPr>
        <p:grpSpPr>
          <a:xfrm>
            <a:off x="9401968" y="2517622"/>
            <a:ext cx="2277763" cy="1083442"/>
            <a:chOff x="2463604" y="4040394"/>
            <a:chExt cx="2277763" cy="1083442"/>
          </a:xfrm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3952544A-E9C5-6262-DBD8-2803AF29665D}"/>
                </a:ext>
              </a:extLst>
            </p:cNvPr>
            <p:cNvSpPr/>
            <p:nvPr/>
          </p:nvSpPr>
          <p:spPr>
            <a:xfrm rot="20396845">
              <a:off x="2463604" y="4040394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237B8F8-2BBF-F10C-DBA9-5839E9E9A105}"/>
                </a:ext>
              </a:extLst>
            </p:cNvPr>
            <p:cNvSpPr/>
            <p:nvPr/>
          </p:nvSpPr>
          <p:spPr>
            <a:xfrm rot="20396845">
              <a:off x="3454203" y="4222372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D6FDCAB0-E8FA-E7B4-D6F5-DF77A9B61598}"/>
              </a:ext>
            </a:extLst>
          </p:cNvPr>
          <p:cNvGrpSpPr/>
          <p:nvPr/>
        </p:nvGrpSpPr>
        <p:grpSpPr>
          <a:xfrm flipH="1">
            <a:off x="9725451" y="2536843"/>
            <a:ext cx="2277763" cy="1083442"/>
            <a:chOff x="2463604" y="4040394"/>
            <a:chExt cx="2277763" cy="1083442"/>
          </a:xfrm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E821E857-5E57-209A-1872-2D837263BA85}"/>
                </a:ext>
              </a:extLst>
            </p:cNvPr>
            <p:cNvSpPr/>
            <p:nvPr/>
          </p:nvSpPr>
          <p:spPr>
            <a:xfrm rot="20396845">
              <a:off x="2463604" y="4040394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24AD0E37-DCBE-9531-2920-19B141BCA874}"/>
                </a:ext>
              </a:extLst>
            </p:cNvPr>
            <p:cNvSpPr/>
            <p:nvPr/>
          </p:nvSpPr>
          <p:spPr>
            <a:xfrm rot="20396845">
              <a:off x="3454203" y="4222372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2402B677-E428-BF59-E441-CFEF4502DA88}"/>
              </a:ext>
            </a:extLst>
          </p:cNvPr>
          <p:cNvGrpSpPr/>
          <p:nvPr/>
        </p:nvGrpSpPr>
        <p:grpSpPr>
          <a:xfrm flipH="1">
            <a:off x="9834001" y="2312921"/>
            <a:ext cx="1422689" cy="3600469"/>
            <a:chOff x="2012437" y="2054651"/>
            <a:chExt cx="1422689" cy="3600469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C787EF4B-F315-1D15-3F14-BB5DBC4A7DAF}"/>
                </a:ext>
              </a:extLst>
            </p:cNvPr>
            <p:cNvSpPr/>
            <p:nvPr/>
          </p:nvSpPr>
          <p:spPr>
            <a:xfrm>
              <a:off x="2012634" y="2163439"/>
              <a:ext cx="1422405" cy="3491681"/>
            </a:xfrm>
            <a:custGeom>
              <a:avLst/>
              <a:gdLst>
                <a:gd name="connsiteX0" fmla="*/ 114428 w 1422405"/>
                <a:gd name="connsiteY0" fmla="*/ 565266 h 3491681"/>
                <a:gd name="connsiteX1" fmla="*/ 136542 w 1422405"/>
                <a:gd name="connsiteY1" fmla="*/ 324104 h 3491681"/>
                <a:gd name="connsiteX2" fmla="*/ 344452 w 1422405"/>
                <a:gd name="connsiteY2" fmla="*/ 1235 h 3491681"/>
                <a:gd name="connsiteX3" fmla="*/ 389536 w 1422405"/>
                <a:gd name="connsiteY3" fmla="*/ 382627 h 3491681"/>
                <a:gd name="connsiteX4" fmla="*/ 372456 w 1422405"/>
                <a:gd name="connsiteY4" fmla="*/ 446612 h 3491681"/>
                <a:gd name="connsiteX5" fmla="*/ 500533 w 1422405"/>
                <a:gd name="connsiteY5" fmla="*/ 586041 h 3491681"/>
                <a:gd name="connsiteX6" fmla="*/ 600124 w 1422405"/>
                <a:gd name="connsiteY6" fmla="*/ 479221 h 3491681"/>
                <a:gd name="connsiteX7" fmla="*/ 677067 w 1422405"/>
                <a:gd name="connsiteY7" fmla="*/ 469797 h 3491681"/>
                <a:gd name="connsiteX8" fmla="*/ 669196 w 1422405"/>
                <a:gd name="connsiteY8" fmla="*/ 422732 h 3491681"/>
                <a:gd name="connsiteX9" fmla="*/ 696236 w 1422405"/>
                <a:gd name="connsiteY9" fmla="*/ 53119 h 3491681"/>
                <a:gd name="connsiteX10" fmla="*/ 831273 w 1422405"/>
                <a:gd name="connsiteY10" fmla="*/ 398209 h 3491681"/>
                <a:gd name="connsiteX11" fmla="*/ 846640 w 1422405"/>
                <a:gd name="connsiteY11" fmla="*/ 553593 h 3491681"/>
                <a:gd name="connsiteX12" fmla="*/ 1126996 w 1422405"/>
                <a:gd name="connsiteY12" fmla="*/ 973698 h 3491681"/>
                <a:gd name="connsiteX13" fmla="*/ 1225356 w 1422405"/>
                <a:gd name="connsiteY13" fmla="*/ 1382291 h 3491681"/>
                <a:gd name="connsiteX14" fmla="*/ 1253038 w 1422405"/>
                <a:gd name="connsiteY14" fmla="*/ 1769574 h 3491681"/>
                <a:gd name="connsiteX15" fmla="*/ 1252342 w 1422405"/>
                <a:gd name="connsiteY15" fmla="*/ 1821886 h 3491681"/>
                <a:gd name="connsiteX16" fmla="*/ 1421326 w 1422405"/>
                <a:gd name="connsiteY16" fmla="*/ 2388059 h 3491681"/>
                <a:gd name="connsiteX17" fmla="*/ 1411474 w 1422405"/>
                <a:gd name="connsiteY17" fmla="*/ 2652940 h 3491681"/>
                <a:gd name="connsiteX18" fmla="*/ 1333461 w 1422405"/>
                <a:gd name="connsiteY18" fmla="*/ 2945450 h 3491681"/>
                <a:gd name="connsiteX19" fmla="*/ 1104079 w 1422405"/>
                <a:gd name="connsiteY19" fmla="*/ 3332358 h 3491681"/>
                <a:gd name="connsiteX20" fmla="*/ 1156017 w 1422405"/>
                <a:gd name="connsiteY20" fmla="*/ 3436608 h 3491681"/>
                <a:gd name="connsiteX21" fmla="*/ 1062583 w 1422405"/>
                <a:gd name="connsiteY21" fmla="*/ 3387080 h 3491681"/>
                <a:gd name="connsiteX22" fmla="*/ 1020283 w 1422405"/>
                <a:gd name="connsiteY22" fmla="*/ 3325558 h 3491681"/>
                <a:gd name="connsiteX23" fmla="*/ 1015089 w 1422405"/>
                <a:gd name="connsiteY23" fmla="*/ 3314689 h 3491681"/>
                <a:gd name="connsiteX24" fmla="*/ 947892 w 1422405"/>
                <a:gd name="connsiteY24" fmla="*/ 2876486 h 3491681"/>
                <a:gd name="connsiteX25" fmla="*/ 854725 w 1422405"/>
                <a:gd name="connsiteY25" fmla="*/ 2627882 h 3491681"/>
                <a:gd name="connsiteX26" fmla="*/ 843160 w 1422405"/>
                <a:gd name="connsiteY26" fmla="*/ 2630238 h 3491681"/>
                <a:gd name="connsiteX27" fmla="*/ 435049 w 1422405"/>
                <a:gd name="connsiteY27" fmla="*/ 3018056 h 3491681"/>
                <a:gd name="connsiteX28" fmla="*/ 231957 w 1422405"/>
                <a:gd name="connsiteY28" fmla="*/ 3412139 h 3491681"/>
                <a:gd name="connsiteX29" fmla="*/ 223657 w 1422405"/>
                <a:gd name="connsiteY29" fmla="*/ 3420706 h 3491681"/>
                <a:gd name="connsiteX30" fmla="*/ 163902 w 1422405"/>
                <a:gd name="connsiteY30" fmla="*/ 3465629 h 3491681"/>
                <a:gd name="connsiteX31" fmla="*/ 59546 w 1422405"/>
                <a:gd name="connsiteY31" fmla="*/ 3482870 h 3491681"/>
                <a:gd name="connsiteX32" fmla="*/ 141896 w 1422405"/>
                <a:gd name="connsiteY32" fmla="*/ 3400573 h 3491681"/>
                <a:gd name="connsiteX33" fmla="*/ 47552 w 1422405"/>
                <a:gd name="connsiteY33" fmla="*/ 2960764 h 3491681"/>
                <a:gd name="connsiteX34" fmla="*/ 66613 w 1422405"/>
                <a:gd name="connsiteY34" fmla="*/ 2658616 h 3491681"/>
                <a:gd name="connsiteX35" fmla="*/ 141521 w 1422405"/>
                <a:gd name="connsiteY35" fmla="*/ 2404390 h 3491681"/>
                <a:gd name="connsiteX36" fmla="*/ 236133 w 1422405"/>
                <a:gd name="connsiteY36" fmla="*/ 2210668 h 3491681"/>
                <a:gd name="connsiteX37" fmla="*/ 139861 w 1422405"/>
                <a:gd name="connsiteY37" fmla="*/ 1990817 h 3491681"/>
                <a:gd name="connsiteX38" fmla="*/ 60456 w 1422405"/>
                <a:gd name="connsiteY38" fmla="*/ 1712603 h 3491681"/>
                <a:gd name="connsiteX39" fmla="*/ 114267 w 1422405"/>
                <a:gd name="connsiteY39" fmla="*/ 565319 h 3491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422405" h="3491681">
                  <a:moveTo>
                    <a:pt x="114428" y="565266"/>
                  </a:moveTo>
                  <a:cubicBezTo>
                    <a:pt x="108966" y="498496"/>
                    <a:pt x="115820" y="413843"/>
                    <a:pt x="136542" y="324104"/>
                  </a:cubicBezTo>
                  <a:cubicBezTo>
                    <a:pt x="181518" y="129633"/>
                    <a:pt x="274578" y="-14936"/>
                    <a:pt x="344452" y="1235"/>
                  </a:cubicBezTo>
                  <a:cubicBezTo>
                    <a:pt x="414327" y="17405"/>
                    <a:pt x="434513" y="188156"/>
                    <a:pt x="389536" y="382627"/>
                  </a:cubicBezTo>
                  <a:cubicBezTo>
                    <a:pt x="384450" y="404687"/>
                    <a:pt x="378720" y="425998"/>
                    <a:pt x="372456" y="446612"/>
                  </a:cubicBezTo>
                  <a:cubicBezTo>
                    <a:pt x="428677" y="463853"/>
                    <a:pt x="471994" y="513649"/>
                    <a:pt x="500533" y="586041"/>
                  </a:cubicBezTo>
                  <a:cubicBezTo>
                    <a:pt x="522914" y="533942"/>
                    <a:pt x="556218" y="496569"/>
                    <a:pt x="600124" y="479221"/>
                  </a:cubicBezTo>
                  <a:cubicBezTo>
                    <a:pt x="624165" y="469690"/>
                    <a:pt x="650081" y="466798"/>
                    <a:pt x="677067" y="469797"/>
                  </a:cubicBezTo>
                  <a:cubicBezTo>
                    <a:pt x="674283" y="454430"/>
                    <a:pt x="671605" y="438741"/>
                    <a:pt x="669196" y="422732"/>
                  </a:cubicBezTo>
                  <a:cubicBezTo>
                    <a:pt x="639372" y="225369"/>
                    <a:pt x="651473" y="59865"/>
                    <a:pt x="696236" y="53119"/>
                  </a:cubicBezTo>
                  <a:cubicBezTo>
                    <a:pt x="740998" y="46372"/>
                    <a:pt x="801449" y="200846"/>
                    <a:pt x="831273" y="398209"/>
                  </a:cubicBezTo>
                  <a:cubicBezTo>
                    <a:pt x="839626" y="453412"/>
                    <a:pt x="844659" y="506153"/>
                    <a:pt x="846640" y="553593"/>
                  </a:cubicBezTo>
                  <a:cubicBezTo>
                    <a:pt x="951211" y="641137"/>
                    <a:pt x="1054498" y="790364"/>
                    <a:pt x="1126996" y="973698"/>
                  </a:cubicBezTo>
                  <a:cubicBezTo>
                    <a:pt x="1185412" y="1121426"/>
                    <a:pt x="1212184" y="1261336"/>
                    <a:pt x="1225356" y="1382291"/>
                  </a:cubicBezTo>
                  <a:cubicBezTo>
                    <a:pt x="1237885" y="1496875"/>
                    <a:pt x="1253038" y="1631002"/>
                    <a:pt x="1253038" y="1769574"/>
                  </a:cubicBezTo>
                  <a:cubicBezTo>
                    <a:pt x="1253038" y="1787136"/>
                    <a:pt x="1252770" y="1804592"/>
                    <a:pt x="1252342" y="1821886"/>
                  </a:cubicBezTo>
                  <a:cubicBezTo>
                    <a:pt x="1344330" y="1957673"/>
                    <a:pt x="1408744" y="2159748"/>
                    <a:pt x="1421326" y="2388059"/>
                  </a:cubicBezTo>
                  <a:cubicBezTo>
                    <a:pt x="1426467" y="2480797"/>
                    <a:pt x="1411581" y="2652940"/>
                    <a:pt x="1411474" y="2652940"/>
                  </a:cubicBezTo>
                  <a:cubicBezTo>
                    <a:pt x="1399909" y="2736201"/>
                    <a:pt x="1373083" y="2838524"/>
                    <a:pt x="1333461" y="2945450"/>
                  </a:cubicBezTo>
                  <a:cubicBezTo>
                    <a:pt x="1263961" y="3133175"/>
                    <a:pt x="1173151" y="3282188"/>
                    <a:pt x="1104079" y="3332358"/>
                  </a:cubicBezTo>
                  <a:cubicBezTo>
                    <a:pt x="1141613" y="3372570"/>
                    <a:pt x="1169724" y="3423704"/>
                    <a:pt x="1156017" y="3436608"/>
                  </a:cubicBezTo>
                  <a:cubicBezTo>
                    <a:pt x="1142202" y="3449566"/>
                    <a:pt x="1100384" y="3427399"/>
                    <a:pt x="1062583" y="3387080"/>
                  </a:cubicBezTo>
                  <a:cubicBezTo>
                    <a:pt x="1042557" y="3365716"/>
                    <a:pt x="1027779" y="3343603"/>
                    <a:pt x="1020283" y="3325558"/>
                  </a:cubicBezTo>
                  <a:cubicBezTo>
                    <a:pt x="1018355" y="3322239"/>
                    <a:pt x="1016160" y="3318169"/>
                    <a:pt x="1015089" y="3314689"/>
                  </a:cubicBezTo>
                  <a:cubicBezTo>
                    <a:pt x="970594" y="3170388"/>
                    <a:pt x="949873" y="2935331"/>
                    <a:pt x="947892" y="2876486"/>
                  </a:cubicBezTo>
                  <a:cubicBezTo>
                    <a:pt x="944947" y="2788299"/>
                    <a:pt x="905699" y="2707234"/>
                    <a:pt x="854725" y="2627882"/>
                  </a:cubicBezTo>
                  <a:cubicBezTo>
                    <a:pt x="850924" y="2628739"/>
                    <a:pt x="847015" y="2629435"/>
                    <a:pt x="843160" y="2630238"/>
                  </a:cubicBezTo>
                  <a:cubicBezTo>
                    <a:pt x="695111" y="2756548"/>
                    <a:pt x="498070" y="2849179"/>
                    <a:pt x="435049" y="3018056"/>
                  </a:cubicBezTo>
                  <a:cubicBezTo>
                    <a:pt x="414488" y="3073206"/>
                    <a:pt x="320036" y="3289470"/>
                    <a:pt x="231957" y="3412139"/>
                  </a:cubicBezTo>
                  <a:cubicBezTo>
                    <a:pt x="229869" y="3415084"/>
                    <a:pt x="226549" y="3418189"/>
                    <a:pt x="223657" y="3420706"/>
                  </a:cubicBezTo>
                  <a:cubicBezTo>
                    <a:pt x="210807" y="3435430"/>
                    <a:pt x="189711" y="3451761"/>
                    <a:pt x="163902" y="3465629"/>
                  </a:cubicBezTo>
                  <a:cubicBezTo>
                    <a:pt x="115285" y="3491812"/>
                    <a:pt x="68541" y="3499576"/>
                    <a:pt x="59546" y="3482870"/>
                  </a:cubicBezTo>
                  <a:cubicBezTo>
                    <a:pt x="50604" y="3466272"/>
                    <a:pt x="93546" y="3426756"/>
                    <a:pt x="141896" y="3400573"/>
                  </a:cubicBezTo>
                  <a:cubicBezTo>
                    <a:pt x="92368" y="3331020"/>
                    <a:pt x="53709" y="3160804"/>
                    <a:pt x="47552" y="2960764"/>
                  </a:cubicBezTo>
                  <a:cubicBezTo>
                    <a:pt x="44018" y="2846769"/>
                    <a:pt x="51086" y="2741234"/>
                    <a:pt x="66613" y="2658616"/>
                  </a:cubicBezTo>
                  <a:cubicBezTo>
                    <a:pt x="66560" y="2658616"/>
                    <a:pt x="107200" y="2490703"/>
                    <a:pt x="141521" y="2404390"/>
                  </a:cubicBezTo>
                  <a:cubicBezTo>
                    <a:pt x="169096" y="2335051"/>
                    <a:pt x="201062" y="2270155"/>
                    <a:pt x="236133" y="2210668"/>
                  </a:cubicBezTo>
                  <a:cubicBezTo>
                    <a:pt x="201223" y="2143096"/>
                    <a:pt x="168668" y="2069312"/>
                    <a:pt x="139861" y="1990817"/>
                  </a:cubicBezTo>
                  <a:cubicBezTo>
                    <a:pt x="104683" y="1895081"/>
                    <a:pt x="78286" y="1801111"/>
                    <a:pt x="60456" y="1712603"/>
                  </a:cubicBezTo>
                  <a:cubicBezTo>
                    <a:pt x="49586" y="1712121"/>
                    <a:pt x="-98998" y="1239168"/>
                    <a:pt x="114267" y="56531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DB285D83-5B0A-631C-96EE-C83561459209}"/>
                </a:ext>
              </a:extLst>
            </p:cNvPr>
            <p:cNvSpPr/>
            <p:nvPr/>
          </p:nvSpPr>
          <p:spPr>
            <a:xfrm>
              <a:off x="3070398" y="4953151"/>
              <a:ext cx="322387" cy="541789"/>
            </a:xfrm>
            <a:custGeom>
              <a:avLst/>
              <a:gdLst>
                <a:gd name="connsiteX0" fmla="*/ 276072 w 322387"/>
                <a:gd name="connsiteY0" fmla="*/ 156648 h 541789"/>
                <a:gd name="connsiteX1" fmla="*/ 322387 w 322387"/>
                <a:gd name="connsiteY1" fmla="*/ 12401 h 541789"/>
                <a:gd name="connsiteX2" fmla="*/ 313874 w 322387"/>
                <a:gd name="connsiteY2" fmla="*/ 7850 h 541789"/>
                <a:gd name="connsiteX3" fmla="*/ 46101 w 322387"/>
                <a:gd name="connsiteY3" fmla="*/ 214315 h 541789"/>
                <a:gd name="connsiteX4" fmla="*/ 49207 w 322387"/>
                <a:gd name="connsiteY4" fmla="*/ 541789 h 541789"/>
                <a:gd name="connsiteX5" fmla="*/ 276072 w 322387"/>
                <a:gd name="connsiteY5" fmla="*/ 156701 h 541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2387" h="541789">
                  <a:moveTo>
                    <a:pt x="276072" y="156648"/>
                  </a:moveTo>
                  <a:cubicBezTo>
                    <a:pt x="294437" y="107013"/>
                    <a:pt x="309912" y="58502"/>
                    <a:pt x="322387" y="12401"/>
                  </a:cubicBezTo>
                  <a:cubicBezTo>
                    <a:pt x="319657" y="10741"/>
                    <a:pt x="316819" y="9188"/>
                    <a:pt x="313874" y="7850"/>
                  </a:cubicBezTo>
                  <a:cubicBezTo>
                    <a:pt x="234522" y="-28346"/>
                    <a:pt x="114637" y="64071"/>
                    <a:pt x="46101" y="214315"/>
                  </a:cubicBezTo>
                  <a:cubicBezTo>
                    <a:pt x="-17295" y="353315"/>
                    <a:pt x="-14404" y="492957"/>
                    <a:pt x="49207" y="541789"/>
                  </a:cubicBezTo>
                  <a:cubicBezTo>
                    <a:pt x="117957" y="489852"/>
                    <a:pt x="207429" y="342070"/>
                    <a:pt x="276072" y="156701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B443012-43B9-2B22-D8CD-2E72270D0B61}"/>
                </a:ext>
              </a:extLst>
            </p:cNvPr>
            <p:cNvSpPr/>
            <p:nvPr/>
          </p:nvSpPr>
          <p:spPr>
            <a:xfrm>
              <a:off x="2058902" y="4971358"/>
              <a:ext cx="203585" cy="590887"/>
            </a:xfrm>
            <a:custGeom>
              <a:avLst/>
              <a:gdLst>
                <a:gd name="connsiteX0" fmla="*/ 856 w 203585"/>
                <a:gd name="connsiteY0" fmla="*/ 153595 h 590887"/>
                <a:gd name="connsiteX1" fmla="*/ 2837 w 203585"/>
                <a:gd name="connsiteY1" fmla="*/ 2065 h 590887"/>
                <a:gd name="connsiteX2" fmla="*/ 12368 w 203585"/>
                <a:gd name="connsiteY2" fmla="*/ 459 h 590887"/>
                <a:gd name="connsiteX3" fmla="*/ 200521 w 203585"/>
                <a:gd name="connsiteY3" fmla="*/ 281404 h 590887"/>
                <a:gd name="connsiteX4" fmla="*/ 93433 w 203585"/>
                <a:gd name="connsiteY4" fmla="*/ 590887 h 590887"/>
                <a:gd name="connsiteX5" fmla="*/ 856 w 203585"/>
                <a:gd name="connsiteY5" fmla="*/ 153595 h 59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85" h="590887">
                  <a:moveTo>
                    <a:pt x="856" y="153595"/>
                  </a:moveTo>
                  <a:cubicBezTo>
                    <a:pt x="-804" y="100693"/>
                    <a:pt x="-1" y="49773"/>
                    <a:pt x="2837" y="2065"/>
                  </a:cubicBezTo>
                  <a:cubicBezTo>
                    <a:pt x="5996" y="1369"/>
                    <a:pt x="9155" y="780"/>
                    <a:pt x="12368" y="459"/>
                  </a:cubicBezTo>
                  <a:cubicBezTo>
                    <a:pt x="99109" y="-8590"/>
                    <a:pt x="183387" y="117185"/>
                    <a:pt x="200521" y="281404"/>
                  </a:cubicBezTo>
                  <a:cubicBezTo>
                    <a:pt x="216370" y="433308"/>
                    <a:pt x="169252" y="564865"/>
                    <a:pt x="93433" y="590887"/>
                  </a:cubicBezTo>
                  <a:cubicBezTo>
                    <a:pt x="44762" y="519781"/>
                    <a:pt x="6960" y="351225"/>
                    <a:pt x="856" y="1535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60EC233E-F846-3C5F-129F-62FC297FA639}"/>
                </a:ext>
              </a:extLst>
            </p:cNvPr>
            <p:cNvSpPr/>
            <p:nvPr/>
          </p:nvSpPr>
          <p:spPr>
            <a:xfrm>
              <a:off x="2672431" y="2120025"/>
              <a:ext cx="118400" cy="247660"/>
            </a:xfrm>
            <a:custGeom>
              <a:avLst/>
              <a:gdLst>
                <a:gd name="connsiteX0" fmla="*/ 2385 w 118400"/>
                <a:gd name="connsiteY0" fmla="*/ 84966 h 247660"/>
                <a:gd name="connsiteX1" fmla="*/ 40080 w 118400"/>
                <a:gd name="connsiteY1" fmla="*/ 247526 h 247660"/>
                <a:gd name="connsiteX2" fmla="*/ 116594 w 118400"/>
                <a:gd name="connsiteY2" fmla="*/ 99263 h 247660"/>
                <a:gd name="connsiteX3" fmla="*/ 70922 w 118400"/>
                <a:gd name="connsiteY3" fmla="*/ 474 h 247660"/>
                <a:gd name="connsiteX4" fmla="*/ 2385 w 118400"/>
                <a:gd name="connsiteY4" fmla="*/ 85020 h 24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00" h="247660">
                  <a:moveTo>
                    <a:pt x="2385" y="84966"/>
                  </a:moveTo>
                  <a:cubicBezTo>
                    <a:pt x="-6128" y="153181"/>
                    <a:pt x="8543" y="243563"/>
                    <a:pt x="40080" y="247526"/>
                  </a:cubicBezTo>
                  <a:cubicBezTo>
                    <a:pt x="71617" y="251488"/>
                    <a:pt x="108081" y="167477"/>
                    <a:pt x="116594" y="99263"/>
                  </a:cubicBezTo>
                  <a:cubicBezTo>
                    <a:pt x="125108" y="31048"/>
                    <a:pt x="102459" y="4436"/>
                    <a:pt x="70922" y="474"/>
                  </a:cubicBezTo>
                  <a:cubicBezTo>
                    <a:pt x="39384" y="-3488"/>
                    <a:pt x="10899" y="16752"/>
                    <a:pt x="2385" y="850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4BF07D60-D095-D6FF-76DC-85215D8C7451}"/>
                </a:ext>
              </a:extLst>
            </p:cNvPr>
            <p:cNvSpPr/>
            <p:nvPr/>
          </p:nvSpPr>
          <p:spPr>
            <a:xfrm>
              <a:off x="2690099" y="2157399"/>
              <a:ext cx="79680" cy="155797"/>
            </a:xfrm>
            <a:custGeom>
              <a:avLst/>
              <a:gdLst>
                <a:gd name="connsiteX0" fmla="*/ 1690 w 79680"/>
                <a:gd name="connsiteY0" fmla="*/ 72277 h 155797"/>
                <a:gd name="connsiteX1" fmla="*/ 28409 w 79680"/>
                <a:gd name="connsiteY1" fmla="*/ 155591 h 155797"/>
                <a:gd name="connsiteX2" fmla="*/ 77990 w 79680"/>
                <a:gd name="connsiteY2" fmla="*/ 83521 h 155797"/>
                <a:gd name="connsiteX3" fmla="*/ 51272 w 79680"/>
                <a:gd name="connsiteY3" fmla="*/ 207 h 155797"/>
                <a:gd name="connsiteX4" fmla="*/ 1690 w 79680"/>
                <a:gd name="connsiteY4" fmla="*/ 72277 h 15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680" h="155797">
                  <a:moveTo>
                    <a:pt x="1690" y="72277"/>
                  </a:moveTo>
                  <a:cubicBezTo>
                    <a:pt x="-4628" y="115165"/>
                    <a:pt x="7312" y="152485"/>
                    <a:pt x="28409" y="155591"/>
                  </a:cubicBezTo>
                  <a:cubicBezTo>
                    <a:pt x="49505" y="158696"/>
                    <a:pt x="71672" y="126409"/>
                    <a:pt x="77990" y="83521"/>
                  </a:cubicBezTo>
                  <a:cubicBezTo>
                    <a:pt x="84308" y="40632"/>
                    <a:pt x="72368" y="3312"/>
                    <a:pt x="51272" y="207"/>
                  </a:cubicBezTo>
                  <a:cubicBezTo>
                    <a:pt x="30176" y="-2899"/>
                    <a:pt x="8008" y="29388"/>
                    <a:pt x="1690" y="7227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C184A9F2-7818-241B-1645-34E581E1B8B6}"/>
                </a:ext>
              </a:extLst>
            </p:cNvPr>
            <p:cNvSpPr/>
            <p:nvPr/>
          </p:nvSpPr>
          <p:spPr>
            <a:xfrm>
              <a:off x="2253320" y="2054651"/>
              <a:ext cx="123919" cy="245419"/>
            </a:xfrm>
            <a:custGeom>
              <a:avLst/>
              <a:gdLst>
                <a:gd name="connsiteX0" fmla="*/ 4496 w 123919"/>
                <a:gd name="connsiteY0" fmla="*/ 103329 h 245419"/>
                <a:gd name="connsiteX1" fmla="*/ 92523 w 123919"/>
                <a:gd name="connsiteY1" fmla="*/ 245060 h 245419"/>
                <a:gd name="connsiteX2" fmla="*/ 117206 w 123919"/>
                <a:gd name="connsiteY2" fmla="*/ 80037 h 245419"/>
                <a:gd name="connsiteX3" fmla="*/ 42138 w 123919"/>
                <a:gd name="connsiteY3" fmla="*/ 1221 h 245419"/>
                <a:gd name="connsiteX4" fmla="*/ 4443 w 123919"/>
                <a:gd name="connsiteY4" fmla="*/ 103329 h 24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19" h="245419">
                  <a:moveTo>
                    <a:pt x="4496" y="103329"/>
                  </a:moveTo>
                  <a:cubicBezTo>
                    <a:pt x="18418" y="170687"/>
                    <a:pt x="61414" y="251485"/>
                    <a:pt x="92523" y="245060"/>
                  </a:cubicBezTo>
                  <a:cubicBezTo>
                    <a:pt x="123632" y="238634"/>
                    <a:pt x="131128" y="147396"/>
                    <a:pt x="117206" y="80037"/>
                  </a:cubicBezTo>
                  <a:cubicBezTo>
                    <a:pt x="103285" y="12679"/>
                    <a:pt x="73300" y="-5204"/>
                    <a:pt x="42138" y="1221"/>
                  </a:cubicBezTo>
                  <a:cubicBezTo>
                    <a:pt x="11029" y="7646"/>
                    <a:pt x="-9478" y="35971"/>
                    <a:pt x="4443" y="1033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E2F0DA7-A762-737A-D218-6E7E093F18E4}"/>
                </a:ext>
              </a:extLst>
            </p:cNvPr>
            <p:cNvSpPr/>
            <p:nvPr/>
          </p:nvSpPr>
          <p:spPr>
            <a:xfrm>
              <a:off x="2124941" y="2179719"/>
              <a:ext cx="734119" cy="718259"/>
            </a:xfrm>
            <a:custGeom>
              <a:avLst/>
              <a:gdLst>
                <a:gd name="connsiteX0" fmla="*/ 734012 w 734119"/>
                <a:gd name="connsiteY0" fmla="*/ 537313 h 718259"/>
                <a:gd name="connsiteX1" fmla="*/ 718645 w 734119"/>
                <a:gd name="connsiteY1" fmla="*/ 381928 h 718259"/>
                <a:gd name="connsiteX2" fmla="*/ 695407 w 734119"/>
                <a:gd name="connsiteY2" fmla="*/ 260919 h 718259"/>
                <a:gd name="connsiteX3" fmla="*/ 647753 w 734119"/>
                <a:gd name="connsiteY3" fmla="*/ 110033 h 718259"/>
                <a:gd name="connsiteX4" fmla="*/ 552820 w 734119"/>
                <a:gd name="connsiteY4" fmla="*/ 379947 h 718259"/>
                <a:gd name="connsiteX5" fmla="*/ 556568 w 734119"/>
                <a:gd name="connsiteY5" fmla="*/ 406451 h 718259"/>
                <a:gd name="connsiteX6" fmla="*/ 564439 w 734119"/>
                <a:gd name="connsiteY6" fmla="*/ 453516 h 718259"/>
                <a:gd name="connsiteX7" fmla="*/ 487496 w 734119"/>
                <a:gd name="connsiteY7" fmla="*/ 462940 h 718259"/>
                <a:gd name="connsiteX8" fmla="*/ 444608 w 734119"/>
                <a:gd name="connsiteY8" fmla="*/ 488962 h 718259"/>
                <a:gd name="connsiteX9" fmla="*/ 415051 w 734119"/>
                <a:gd name="connsiteY9" fmla="*/ 521357 h 718259"/>
                <a:gd name="connsiteX10" fmla="*/ 392938 w 734119"/>
                <a:gd name="connsiteY10" fmla="*/ 558944 h 718259"/>
                <a:gd name="connsiteX11" fmla="*/ 392831 w 734119"/>
                <a:gd name="connsiteY11" fmla="*/ 558837 h 718259"/>
                <a:gd name="connsiteX12" fmla="*/ 387905 w 734119"/>
                <a:gd name="connsiteY12" fmla="*/ 569600 h 718259"/>
                <a:gd name="connsiteX13" fmla="*/ 362686 w 734119"/>
                <a:gd name="connsiteY13" fmla="*/ 517983 h 718259"/>
                <a:gd name="connsiteX14" fmla="*/ 319101 w 734119"/>
                <a:gd name="connsiteY14" fmla="*/ 464225 h 718259"/>
                <a:gd name="connsiteX15" fmla="*/ 259828 w 734119"/>
                <a:gd name="connsiteY15" fmla="*/ 430171 h 718259"/>
                <a:gd name="connsiteX16" fmla="*/ 266521 w 734119"/>
                <a:gd name="connsiteY16" fmla="*/ 406773 h 718259"/>
                <a:gd name="connsiteX17" fmla="*/ 246335 w 734119"/>
                <a:gd name="connsiteY17" fmla="*/ 386372 h 718259"/>
                <a:gd name="connsiteX18" fmla="*/ 182832 w 734119"/>
                <a:gd name="connsiteY18" fmla="*/ 326510 h 718259"/>
                <a:gd name="connsiteX19" fmla="*/ 183314 w 734119"/>
                <a:gd name="connsiteY19" fmla="*/ 319710 h 718259"/>
                <a:gd name="connsiteX20" fmla="*/ 181386 w 734119"/>
                <a:gd name="connsiteY20" fmla="*/ 22488 h 718259"/>
                <a:gd name="connsiteX21" fmla="*/ 177799 w 734119"/>
                <a:gd name="connsiteY21" fmla="*/ 0 h 718259"/>
                <a:gd name="connsiteX22" fmla="*/ 23914 w 734119"/>
                <a:gd name="connsiteY22" fmla="*/ 307717 h 718259"/>
                <a:gd name="connsiteX23" fmla="*/ 1800 w 734119"/>
                <a:gd name="connsiteY23" fmla="*/ 548878 h 718259"/>
                <a:gd name="connsiteX24" fmla="*/ 734119 w 734119"/>
                <a:gd name="connsiteY24" fmla="*/ 537420 h 71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119" h="718259">
                  <a:moveTo>
                    <a:pt x="734012" y="537313"/>
                  </a:moveTo>
                  <a:cubicBezTo>
                    <a:pt x="732031" y="489873"/>
                    <a:pt x="726998" y="437132"/>
                    <a:pt x="718645" y="381928"/>
                  </a:cubicBezTo>
                  <a:cubicBezTo>
                    <a:pt x="712166" y="339147"/>
                    <a:pt x="704295" y="298453"/>
                    <a:pt x="695407" y="260919"/>
                  </a:cubicBezTo>
                  <a:cubicBezTo>
                    <a:pt x="678112" y="166307"/>
                    <a:pt x="647753" y="110033"/>
                    <a:pt x="647753" y="110033"/>
                  </a:cubicBezTo>
                  <a:cubicBezTo>
                    <a:pt x="647753" y="110033"/>
                    <a:pt x="596940" y="338611"/>
                    <a:pt x="552820" y="379947"/>
                  </a:cubicBezTo>
                  <a:cubicBezTo>
                    <a:pt x="553998" y="388728"/>
                    <a:pt x="555229" y="397510"/>
                    <a:pt x="556568" y="406451"/>
                  </a:cubicBezTo>
                  <a:cubicBezTo>
                    <a:pt x="558977" y="422461"/>
                    <a:pt x="561601" y="438149"/>
                    <a:pt x="564439" y="453516"/>
                  </a:cubicBezTo>
                  <a:cubicBezTo>
                    <a:pt x="537399" y="450518"/>
                    <a:pt x="511537" y="453409"/>
                    <a:pt x="487496" y="462940"/>
                  </a:cubicBezTo>
                  <a:cubicBezTo>
                    <a:pt x="471861" y="469151"/>
                    <a:pt x="457565" y="477932"/>
                    <a:pt x="444608" y="488962"/>
                  </a:cubicBezTo>
                  <a:cubicBezTo>
                    <a:pt x="434756" y="499564"/>
                    <a:pt x="424903" y="510326"/>
                    <a:pt x="415051" y="521357"/>
                  </a:cubicBezTo>
                  <a:cubicBezTo>
                    <a:pt x="406859" y="532654"/>
                    <a:pt x="399524" y="545237"/>
                    <a:pt x="392938" y="558944"/>
                  </a:cubicBezTo>
                  <a:cubicBezTo>
                    <a:pt x="392938" y="558944"/>
                    <a:pt x="392884" y="558837"/>
                    <a:pt x="392831" y="558837"/>
                  </a:cubicBezTo>
                  <a:cubicBezTo>
                    <a:pt x="391171" y="562371"/>
                    <a:pt x="389511" y="565959"/>
                    <a:pt x="387905" y="569600"/>
                  </a:cubicBezTo>
                  <a:cubicBezTo>
                    <a:pt x="380462" y="550806"/>
                    <a:pt x="372056" y="533565"/>
                    <a:pt x="362686" y="517983"/>
                  </a:cubicBezTo>
                  <a:cubicBezTo>
                    <a:pt x="348604" y="499671"/>
                    <a:pt x="334093" y="481734"/>
                    <a:pt x="319101" y="464225"/>
                  </a:cubicBezTo>
                  <a:cubicBezTo>
                    <a:pt x="301324" y="448430"/>
                    <a:pt x="281567" y="436811"/>
                    <a:pt x="259828" y="430171"/>
                  </a:cubicBezTo>
                  <a:cubicBezTo>
                    <a:pt x="262130" y="422515"/>
                    <a:pt x="264325" y="414644"/>
                    <a:pt x="266521" y="406773"/>
                  </a:cubicBezTo>
                  <a:cubicBezTo>
                    <a:pt x="259828" y="399919"/>
                    <a:pt x="253135" y="393065"/>
                    <a:pt x="246335" y="386372"/>
                  </a:cubicBezTo>
                  <a:cubicBezTo>
                    <a:pt x="225560" y="366026"/>
                    <a:pt x="203714" y="346750"/>
                    <a:pt x="182832" y="326510"/>
                  </a:cubicBezTo>
                  <a:cubicBezTo>
                    <a:pt x="183046" y="324262"/>
                    <a:pt x="183260" y="322013"/>
                    <a:pt x="183314" y="319710"/>
                  </a:cubicBezTo>
                  <a:cubicBezTo>
                    <a:pt x="185027" y="220601"/>
                    <a:pt x="184385" y="121545"/>
                    <a:pt x="181386" y="22488"/>
                  </a:cubicBezTo>
                  <a:cubicBezTo>
                    <a:pt x="181172" y="14671"/>
                    <a:pt x="179940" y="7121"/>
                    <a:pt x="177799" y="0"/>
                  </a:cubicBezTo>
                  <a:cubicBezTo>
                    <a:pt x="119543" y="41925"/>
                    <a:pt x="57914" y="160471"/>
                    <a:pt x="23914" y="307717"/>
                  </a:cubicBezTo>
                  <a:cubicBezTo>
                    <a:pt x="3192" y="397456"/>
                    <a:pt x="-3661" y="482109"/>
                    <a:pt x="1800" y="548878"/>
                  </a:cubicBezTo>
                  <a:cubicBezTo>
                    <a:pt x="-12871" y="565584"/>
                    <a:pt x="580823" y="928772"/>
                    <a:pt x="734119" y="53742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BDD88A64-39BB-B6CD-ACA4-1169B62E59FC}"/>
                </a:ext>
              </a:extLst>
            </p:cNvPr>
            <p:cNvSpPr/>
            <p:nvPr/>
          </p:nvSpPr>
          <p:spPr>
            <a:xfrm>
              <a:off x="2279211" y="2091319"/>
              <a:ext cx="81004" cy="155113"/>
            </a:xfrm>
            <a:custGeom>
              <a:avLst/>
              <a:gdLst>
                <a:gd name="connsiteX0" fmla="*/ 2593 w 81004"/>
                <a:gd name="connsiteY0" fmla="*/ 84544 h 155113"/>
                <a:gd name="connsiteX1" fmla="*/ 54691 w 81004"/>
                <a:gd name="connsiteY1" fmla="*/ 154794 h 155113"/>
                <a:gd name="connsiteX2" fmla="*/ 78411 w 81004"/>
                <a:gd name="connsiteY2" fmla="*/ 70569 h 155113"/>
                <a:gd name="connsiteX3" fmla="*/ 26313 w 81004"/>
                <a:gd name="connsiteY3" fmla="*/ 320 h 155113"/>
                <a:gd name="connsiteX4" fmla="*/ 2593 w 81004"/>
                <a:gd name="connsiteY4" fmla="*/ 84544 h 155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04" h="155113">
                  <a:moveTo>
                    <a:pt x="2593" y="84544"/>
                  </a:moveTo>
                  <a:cubicBezTo>
                    <a:pt x="10411" y="127219"/>
                    <a:pt x="33756" y="158649"/>
                    <a:pt x="54691" y="154794"/>
                  </a:cubicBezTo>
                  <a:cubicBezTo>
                    <a:pt x="75627" y="150939"/>
                    <a:pt x="86282" y="113244"/>
                    <a:pt x="78411" y="70569"/>
                  </a:cubicBezTo>
                  <a:cubicBezTo>
                    <a:pt x="70594" y="27895"/>
                    <a:pt x="47249" y="-3535"/>
                    <a:pt x="26313" y="320"/>
                  </a:cubicBezTo>
                  <a:cubicBezTo>
                    <a:pt x="5378" y="4175"/>
                    <a:pt x="-5278" y="41870"/>
                    <a:pt x="2593" y="8454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CB45A41B-5AEA-6B25-305B-01CADD1FE311}"/>
                </a:ext>
              </a:extLst>
            </p:cNvPr>
            <p:cNvSpPr/>
            <p:nvPr/>
          </p:nvSpPr>
          <p:spPr>
            <a:xfrm>
              <a:off x="2214905" y="2125258"/>
              <a:ext cx="570969" cy="776929"/>
            </a:xfrm>
            <a:custGeom>
              <a:avLst/>
              <a:gdLst>
                <a:gd name="connsiteX0" fmla="*/ 199849 w 570969"/>
                <a:gd name="connsiteY0" fmla="*/ 1238 h 776929"/>
                <a:gd name="connsiteX1" fmla="*/ 557682 w 570969"/>
                <a:gd name="connsiteY1" fmla="*/ 164493 h 776929"/>
                <a:gd name="connsiteX2" fmla="*/ 563465 w 570969"/>
                <a:gd name="connsiteY2" fmla="*/ 308419 h 776929"/>
                <a:gd name="connsiteX3" fmla="*/ 521862 w 570969"/>
                <a:gd name="connsiteY3" fmla="*/ 402977 h 776929"/>
                <a:gd name="connsiteX4" fmla="*/ 501836 w 570969"/>
                <a:gd name="connsiteY4" fmla="*/ 645317 h 776929"/>
                <a:gd name="connsiteX5" fmla="*/ 502050 w 570969"/>
                <a:gd name="connsiteY5" fmla="*/ 646548 h 776929"/>
                <a:gd name="connsiteX6" fmla="*/ 502050 w 570969"/>
                <a:gd name="connsiteY6" fmla="*/ 646977 h 776929"/>
                <a:gd name="connsiteX7" fmla="*/ 502050 w 570969"/>
                <a:gd name="connsiteY7" fmla="*/ 646977 h 776929"/>
                <a:gd name="connsiteX8" fmla="*/ 459483 w 570969"/>
                <a:gd name="connsiteY8" fmla="*/ 753368 h 776929"/>
                <a:gd name="connsiteX9" fmla="*/ 301154 w 570969"/>
                <a:gd name="connsiteY9" fmla="*/ 733022 h 776929"/>
                <a:gd name="connsiteX10" fmla="*/ 287928 w 570969"/>
                <a:gd name="connsiteY10" fmla="*/ 711015 h 776929"/>
                <a:gd name="connsiteX11" fmla="*/ 287821 w 570969"/>
                <a:gd name="connsiteY11" fmla="*/ 711015 h 776929"/>
                <a:gd name="connsiteX12" fmla="*/ 140790 w 570969"/>
                <a:gd name="connsiteY12" fmla="*/ 523987 h 776929"/>
                <a:gd name="connsiteX13" fmla="*/ 13677 w 570969"/>
                <a:gd name="connsiteY13" fmla="*/ 338564 h 776929"/>
                <a:gd name="connsiteX14" fmla="*/ 199795 w 570969"/>
                <a:gd name="connsiteY14" fmla="*/ 1291 h 77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0969" h="776929">
                  <a:moveTo>
                    <a:pt x="199849" y="1238"/>
                  </a:moveTo>
                  <a:cubicBezTo>
                    <a:pt x="344471" y="-8935"/>
                    <a:pt x="515597" y="43430"/>
                    <a:pt x="557682" y="164493"/>
                  </a:cubicBezTo>
                  <a:cubicBezTo>
                    <a:pt x="574281" y="212308"/>
                    <a:pt x="574281" y="262104"/>
                    <a:pt x="563465" y="308419"/>
                  </a:cubicBezTo>
                  <a:cubicBezTo>
                    <a:pt x="555648" y="342152"/>
                    <a:pt x="537818" y="372083"/>
                    <a:pt x="521862" y="402977"/>
                  </a:cubicBezTo>
                  <a:cubicBezTo>
                    <a:pt x="505209" y="435157"/>
                    <a:pt x="501836" y="645317"/>
                    <a:pt x="501836" y="645317"/>
                  </a:cubicBezTo>
                  <a:cubicBezTo>
                    <a:pt x="501890" y="645745"/>
                    <a:pt x="501997" y="646120"/>
                    <a:pt x="502050" y="646548"/>
                  </a:cubicBezTo>
                  <a:lnTo>
                    <a:pt x="502050" y="646977"/>
                  </a:lnTo>
                  <a:cubicBezTo>
                    <a:pt x="502050" y="646977"/>
                    <a:pt x="502050" y="646977"/>
                    <a:pt x="502050" y="646977"/>
                  </a:cubicBezTo>
                  <a:cubicBezTo>
                    <a:pt x="507994" y="686224"/>
                    <a:pt x="493109" y="727400"/>
                    <a:pt x="459483" y="753368"/>
                  </a:cubicBezTo>
                  <a:cubicBezTo>
                    <a:pt x="410116" y="791492"/>
                    <a:pt x="339223" y="782389"/>
                    <a:pt x="301154" y="733022"/>
                  </a:cubicBezTo>
                  <a:cubicBezTo>
                    <a:pt x="295799" y="726061"/>
                    <a:pt x="291462" y="718672"/>
                    <a:pt x="287928" y="711015"/>
                  </a:cubicBezTo>
                  <a:lnTo>
                    <a:pt x="287821" y="711015"/>
                  </a:lnTo>
                  <a:cubicBezTo>
                    <a:pt x="287821" y="711015"/>
                    <a:pt x="188765" y="583045"/>
                    <a:pt x="140790" y="523987"/>
                  </a:cubicBezTo>
                  <a:cubicBezTo>
                    <a:pt x="94796" y="467391"/>
                    <a:pt x="37290" y="412401"/>
                    <a:pt x="13677" y="338564"/>
                  </a:cubicBezTo>
                  <a:cubicBezTo>
                    <a:pt x="-33013" y="192657"/>
                    <a:pt x="42483" y="12321"/>
                    <a:pt x="199795" y="129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E9D6B428-F854-EC6D-5AED-3C64D4D0A9EC}"/>
                </a:ext>
              </a:extLst>
            </p:cNvPr>
            <p:cNvSpPr/>
            <p:nvPr/>
          </p:nvSpPr>
          <p:spPr>
            <a:xfrm>
              <a:off x="2327852" y="2421588"/>
              <a:ext cx="219913" cy="266262"/>
            </a:xfrm>
            <a:custGeom>
              <a:avLst/>
              <a:gdLst>
                <a:gd name="connsiteX0" fmla="*/ 3373 w 219913"/>
                <a:gd name="connsiteY0" fmla="*/ 103382 h 266262"/>
                <a:gd name="connsiteX1" fmla="*/ 3373 w 219913"/>
                <a:gd name="connsiteY1" fmla="*/ 103382 h 266262"/>
                <a:gd name="connsiteX2" fmla="*/ 11298 w 219913"/>
                <a:gd name="connsiteY2" fmla="*/ 64509 h 266262"/>
                <a:gd name="connsiteX3" fmla="*/ 96058 w 219913"/>
                <a:gd name="connsiteY3" fmla="*/ 1488 h 266262"/>
                <a:gd name="connsiteX4" fmla="*/ 174767 w 219913"/>
                <a:gd name="connsiteY4" fmla="*/ 17176 h 266262"/>
                <a:gd name="connsiteX5" fmla="*/ 175410 w 219913"/>
                <a:gd name="connsiteY5" fmla="*/ 17605 h 266262"/>
                <a:gd name="connsiteX6" fmla="*/ 218512 w 219913"/>
                <a:gd name="connsiteY6" fmla="*/ 87801 h 266262"/>
                <a:gd name="connsiteX7" fmla="*/ 172786 w 219913"/>
                <a:gd name="connsiteY7" fmla="*/ 194353 h 266262"/>
                <a:gd name="connsiteX8" fmla="*/ 172786 w 219913"/>
                <a:gd name="connsiteY8" fmla="*/ 194514 h 266262"/>
                <a:gd name="connsiteX9" fmla="*/ 59327 w 219913"/>
                <a:gd name="connsiteY9" fmla="*/ 266262 h 266262"/>
                <a:gd name="connsiteX10" fmla="*/ 25219 w 219913"/>
                <a:gd name="connsiteY10" fmla="*/ 223642 h 266262"/>
                <a:gd name="connsiteX11" fmla="*/ 0 w 219913"/>
                <a:gd name="connsiteY11" fmla="*/ 193603 h 266262"/>
                <a:gd name="connsiteX12" fmla="*/ 3373 w 219913"/>
                <a:gd name="connsiteY12" fmla="*/ 103382 h 2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913" h="266262">
                  <a:moveTo>
                    <a:pt x="3373" y="103382"/>
                  </a:moveTo>
                  <a:lnTo>
                    <a:pt x="3373" y="103382"/>
                  </a:lnTo>
                  <a:cubicBezTo>
                    <a:pt x="3587" y="89782"/>
                    <a:pt x="6372" y="76664"/>
                    <a:pt x="11298" y="64509"/>
                  </a:cubicBezTo>
                  <a:cubicBezTo>
                    <a:pt x="27147" y="32169"/>
                    <a:pt x="57827" y="7699"/>
                    <a:pt x="96058" y="1488"/>
                  </a:cubicBezTo>
                  <a:cubicBezTo>
                    <a:pt x="124436" y="-3117"/>
                    <a:pt x="152065" y="3201"/>
                    <a:pt x="174767" y="17176"/>
                  </a:cubicBezTo>
                  <a:cubicBezTo>
                    <a:pt x="174981" y="17284"/>
                    <a:pt x="175195" y="17444"/>
                    <a:pt x="175410" y="17605"/>
                  </a:cubicBezTo>
                  <a:cubicBezTo>
                    <a:pt x="197630" y="33829"/>
                    <a:pt x="213747" y="58459"/>
                    <a:pt x="218512" y="87801"/>
                  </a:cubicBezTo>
                  <a:cubicBezTo>
                    <a:pt x="225420" y="130529"/>
                    <a:pt x="206251" y="171383"/>
                    <a:pt x="172786" y="194353"/>
                  </a:cubicBezTo>
                  <a:lnTo>
                    <a:pt x="172786" y="194514"/>
                  </a:lnTo>
                  <a:cubicBezTo>
                    <a:pt x="172786" y="194514"/>
                    <a:pt x="59327" y="266262"/>
                    <a:pt x="59327" y="266262"/>
                  </a:cubicBezTo>
                  <a:cubicBezTo>
                    <a:pt x="46690" y="250306"/>
                    <a:pt x="34911" y="235582"/>
                    <a:pt x="25219" y="223642"/>
                  </a:cubicBezTo>
                  <a:cubicBezTo>
                    <a:pt x="17080" y="213629"/>
                    <a:pt x="8567" y="203670"/>
                    <a:pt x="0" y="193603"/>
                  </a:cubicBezTo>
                  <a:lnTo>
                    <a:pt x="3373" y="103382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FDDD0F5-FBC4-655F-9BDB-11FAF8FFEFE0}"/>
                </a:ext>
              </a:extLst>
            </p:cNvPr>
            <p:cNvSpPr/>
            <p:nvPr/>
          </p:nvSpPr>
          <p:spPr>
            <a:xfrm>
              <a:off x="2645827" y="2423253"/>
              <a:ext cx="133827" cy="213141"/>
            </a:xfrm>
            <a:custGeom>
              <a:avLst/>
              <a:gdLst>
                <a:gd name="connsiteX0" fmla="*/ 1681 w 133827"/>
                <a:gd name="connsiteY0" fmla="*/ 89937 h 213141"/>
                <a:gd name="connsiteX1" fmla="*/ 41679 w 133827"/>
                <a:gd name="connsiteY1" fmla="*/ 20384 h 213141"/>
                <a:gd name="connsiteX2" fmla="*/ 42268 w 133827"/>
                <a:gd name="connsiteY2" fmla="*/ 19902 h 213141"/>
                <a:gd name="connsiteX3" fmla="*/ 122530 w 133827"/>
                <a:gd name="connsiteY3" fmla="*/ 1483 h 213141"/>
                <a:gd name="connsiteX4" fmla="*/ 133828 w 133827"/>
                <a:gd name="connsiteY4" fmla="*/ 4053 h 213141"/>
                <a:gd name="connsiteX5" fmla="*/ 132329 w 133827"/>
                <a:gd name="connsiteY5" fmla="*/ 11067 h 213141"/>
                <a:gd name="connsiteX6" fmla="*/ 90725 w 133827"/>
                <a:gd name="connsiteY6" fmla="*/ 105626 h 213141"/>
                <a:gd name="connsiteX7" fmla="*/ 75947 w 133827"/>
                <a:gd name="connsiteY7" fmla="*/ 213142 h 213141"/>
                <a:gd name="connsiteX8" fmla="*/ 68504 w 133827"/>
                <a:gd name="connsiteY8" fmla="*/ 210304 h 213141"/>
                <a:gd name="connsiteX9" fmla="*/ 68504 w 133827"/>
                <a:gd name="connsiteY9" fmla="*/ 210304 h 213141"/>
                <a:gd name="connsiteX10" fmla="*/ 34183 w 133827"/>
                <a:gd name="connsiteY10" fmla="*/ 190332 h 213141"/>
                <a:gd name="connsiteX11" fmla="*/ 1574 w 133827"/>
                <a:gd name="connsiteY11" fmla="*/ 89830 h 21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3827" h="213141">
                  <a:moveTo>
                    <a:pt x="1681" y="89937"/>
                  </a:moveTo>
                  <a:cubicBezTo>
                    <a:pt x="6393" y="61559"/>
                    <a:pt x="21171" y="37411"/>
                    <a:pt x="41679" y="20384"/>
                  </a:cubicBezTo>
                  <a:cubicBezTo>
                    <a:pt x="41893" y="20223"/>
                    <a:pt x="42107" y="20063"/>
                    <a:pt x="42268" y="19902"/>
                  </a:cubicBezTo>
                  <a:cubicBezTo>
                    <a:pt x="64756" y="4000"/>
                    <a:pt x="93241" y="-3390"/>
                    <a:pt x="122530" y="1483"/>
                  </a:cubicBezTo>
                  <a:cubicBezTo>
                    <a:pt x="126385" y="2126"/>
                    <a:pt x="130133" y="3036"/>
                    <a:pt x="133828" y="4053"/>
                  </a:cubicBezTo>
                  <a:cubicBezTo>
                    <a:pt x="133346" y="6409"/>
                    <a:pt x="132864" y="8765"/>
                    <a:pt x="132329" y="11067"/>
                  </a:cubicBezTo>
                  <a:cubicBezTo>
                    <a:pt x="124511" y="44800"/>
                    <a:pt x="106681" y="74731"/>
                    <a:pt x="90725" y="105626"/>
                  </a:cubicBezTo>
                  <a:cubicBezTo>
                    <a:pt x="83657" y="119279"/>
                    <a:pt x="78999" y="165059"/>
                    <a:pt x="75947" y="213142"/>
                  </a:cubicBezTo>
                  <a:lnTo>
                    <a:pt x="68504" y="210304"/>
                  </a:lnTo>
                  <a:lnTo>
                    <a:pt x="68504" y="210304"/>
                  </a:lnTo>
                  <a:cubicBezTo>
                    <a:pt x="55707" y="205699"/>
                    <a:pt x="44142" y="198899"/>
                    <a:pt x="34183" y="190332"/>
                  </a:cubicBezTo>
                  <a:cubicBezTo>
                    <a:pt x="8589" y="164952"/>
                    <a:pt x="-4797" y="128114"/>
                    <a:pt x="1574" y="8983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93CDD5D-5425-63F6-83A2-9FC560CA920E}"/>
                </a:ext>
              </a:extLst>
            </p:cNvPr>
            <p:cNvSpPr/>
            <p:nvPr/>
          </p:nvSpPr>
          <p:spPr>
            <a:xfrm>
              <a:off x="2451721" y="2534807"/>
              <a:ext cx="37302" cy="22074"/>
            </a:xfrm>
            <a:custGeom>
              <a:avLst/>
              <a:gdLst>
                <a:gd name="connsiteX0" fmla="*/ 298 w 37302"/>
                <a:gd name="connsiteY0" fmla="*/ 22075 h 22074"/>
                <a:gd name="connsiteX1" fmla="*/ 9722 w 37302"/>
                <a:gd name="connsiteY1" fmla="*/ 2264 h 22074"/>
                <a:gd name="connsiteX2" fmla="*/ 35102 w 37302"/>
                <a:gd name="connsiteY2" fmla="*/ 9867 h 22074"/>
                <a:gd name="connsiteX3" fmla="*/ 37244 w 37302"/>
                <a:gd name="connsiteY3" fmla="*/ 20094 h 22074"/>
                <a:gd name="connsiteX4" fmla="*/ 245 w 37302"/>
                <a:gd name="connsiteY4" fmla="*/ 22075 h 2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02" h="22074">
                  <a:moveTo>
                    <a:pt x="298" y="22075"/>
                  </a:moveTo>
                  <a:cubicBezTo>
                    <a:pt x="-1094" y="14311"/>
                    <a:pt x="2440" y="6226"/>
                    <a:pt x="9722" y="2264"/>
                  </a:cubicBezTo>
                  <a:cubicBezTo>
                    <a:pt x="18825" y="-2662"/>
                    <a:pt x="30176" y="711"/>
                    <a:pt x="35102" y="9867"/>
                  </a:cubicBezTo>
                  <a:cubicBezTo>
                    <a:pt x="36869" y="13133"/>
                    <a:pt x="37512" y="16667"/>
                    <a:pt x="37244" y="20094"/>
                  </a:cubicBezTo>
                  <a:cubicBezTo>
                    <a:pt x="25625" y="15435"/>
                    <a:pt x="12132" y="15757"/>
                    <a:pt x="245" y="2207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0A16F509-6889-5897-1D20-7143A45233E8}"/>
                </a:ext>
              </a:extLst>
            </p:cNvPr>
            <p:cNvSpPr/>
            <p:nvPr/>
          </p:nvSpPr>
          <p:spPr>
            <a:xfrm>
              <a:off x="2672001" y="2521582"/>
              <a:ext cx="37302" cy="22074"/>
            </a:xfrm>
            <a:custGeom>
              <a:avLst/>
              <a:gdLst>
                <a:gd name="connsiteX0" fmla="*/ 298 w 37302"/>
                <a:gd name="connsiteY0" fmla="*/ 22075 h 22074"/>
                <a:gd name="connsiteX1" fmla="*/ 9722 w 37302"/>
                <a:gd name="connsiteY1" fmla="*/ 2264 h 22074"/>
                <a:gd name="connsiteX2" fmla="*/ 35102 w 37302"/>
                <a:gd name="connsiteY2" fmla="*/ 9867 h 22074"/>
                <a:gd name="connsiteX3" fmla="*/ 37244 w 37302"/>
                <a:gd name="connsiteY3" fmla="*/ 20094 h 22074"/>
                <a:gd name="connsiteX4" fmla="*/ 245 w 37302"/>
                <a:gd name="connsiteY4" fmla="*/ 22075 h 2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02" h="22074">
                  <a:moveTo>
                    <a:pt x="298" y="22075"/>
                  </a:moveTo>
                  <a:cubicBezTo>
                    <a:pt x="-1094" y="14311"/>
                    <a:pt x="2440" y="6226"/>
                    <a:pt x="9722" y="2264"/>
                  </a:cubicBezTo>
                  <a:cubicBezTo>
                    <a:pt x="18825" y="-2662"/>
                    <a:pt x="30176" y="711"/>
                    <a:pt x="35102" y="9867"/>
                  </a:cubicBezTo>
                  <a:cubicBezTo>
                    <a:pt x="36869" y="13133"/>
                    <a:pt x="37511" y="16667"/>
                    <a:pt x="37244" y="20094"/>
                  </a:cubicBezTo>
                  <a:cubicBezTo>
                    <a:pt x="25625" y="15435"/>
                    <a:pt x="12132" y="15757"/>
                    <a:pt x="245" y="2207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F6E4900-FF72-833C-7B15-5806E5F5048F}"/>
                </a:ext>
              </a:extLst>
            </p:cNvPr>
            <p:cNvSpPr/>
            <p:nvPr/>
          </p:nvSpPr>
          <p:spPr>
            <a:xfrm>
              <a:off x="2554687" y="2749424"/>
              <a:ext cx="150597" cy="115552"/>
            </a:xfrm>
            <a:custGeom>
              <a:avLst/>
              <a:gdLst>
                <a:gd name="connsiteX0" fmla="*/ 4795 w 150597"/>
                <a:gd name="connsiteY0" fmla="*/ 50065 h 115552"/>
                <a:gd name="connsiteX1" fmla="*/ 4902 w 150597"/>
                <a:gd name="connsiteY1" fmla="*/ 50065 h 115552"/>
                <a:gd name="connsiteX2" fmla="*/ 940 w 150597"/>
                <a:gd name="connsiteY2" fmla="*/ 40748 h 115552"/>
                <a:gd name="connsiteX3" fmla="*/ 24981 w 150597"/>
                <a:gd name="connsiteY3" fmla="*/ 1233 h 115552"/>
                <a:gd name="connsiteX4" fmla="*/ 35797 w 150597"/>
                <a:gd name="connsiteY4" fmla="*/ 430 h 115552"/>
                <a:gd name="connsiteX5" fmla="*/ 102031 w 150597"/>
                <a:gd name="connsiteY5" fmla="*/ 108 h 115552"/>
                <a:gd name="connsiteX6" fmla="*/ 102031 w 150597"/>
                <a:gd name="connsiteY6" fmla="*/ 108 h 115552"/>
                <a:gd name="connsiteX7" fmla="*/ 149310 w 150597"/>
                <a:gd name="connsiteY7" fmla="*/ 34644 h 115552"/>
                <a:gd name="connsiteX8" fmla="*/ 134104 w 150597"/>
                <a:gd name="connsiteY8" fmla="*/ 80317 h 115552"/>
                <a:gd name="connsiteX9" fmla="*/ 134104 w 150597"/>
                <a:gd name="connsiteY9" fmla="*/ 80317 h 115552"/>
                <a:gd name="connsiteX10" fmla="*/ 133996 w 150597"/>
                <a:gd name="connsiteY10" fmla="*/ 80424 h 115552"/>
                <a:gd name="connsiteX11" fmla="*/ 123395 w 150597"/>
                <a:gd name="connsiteY11" fmla="*/ 86956 h 115552"/>
                <a:gd name="connsiteX12" fmla="*/ 83290 w 150597"/>
                <a:gd name="connsiteY12" fmla="*/ 111533 h 115552"/>
                <a:gd name="connsiteX13" fmla="*/ 83023 w 150597"/>
                <a:gd name="connsiteY13" fmla="*/ 111533 h 115552"/>
                <a:gd name="connsiteX14" fmla="*/ 75152 w 150597"/>
                <a:gd name="connsiteY14" fmla="*/ 114799 h 115552"/>
                <a:gd name="connsiteX15" fmla="*/ 48755 w 150597"/>
                <a:gd name="connsiteY15" fmla="*/ 106500 h 115552"/>
                <a:gd name="connsiteX16" fmla="*/ 48433 w 150597"/>
                <a:gd name="connsiteY16" fmla="*/ 106500 h 115552"/>
                <a:gd name="connsiteX17" fmla="*/ 9025 w 150597"/>
                <a:gd name="connsiteY17" fmla="*/ 55580 h 115552"/>
                <a:gd name="connsiteX18" fmla="*/ 5277 w 150597"/>
                <a:gd name="connsiteY18" fmla="*/ 50707 h 115552"/>
                <a:gd name="connsiteX19" fmla="*/ 4795 w 150597"/>
                <a:gd name="connsiteY19" fmla="*/ 50065 h 115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0597" h="115552">
                  <a:moveTo>
                    <a:pt x="4795" y="50065"/>
                  </a:moveTo>
                  <a:lnTo>
                    <a:pt x="4902" y="50065"/>
                  </a:lnTo>
                  <a:cubicBezTo>
                    <a:pt x="3135" y="47227"/>
                    <a:pt x="1743" y="44121"/>
                    <a:pt x="940" y="40748"/>
                  </a:cubicBezTo>
                  <a:cubicBezTo>
                    <a:pt x="-3344" y="23186"/>
                    <a:pt x="7419" y="5516"/>
                    <a:pt x="24981" y="1233"/>
                  </a:cubicBezTo>
                  <a:cubicBezTo>
                    <a:pt x="28622" y="323"/>
                    <a:pt x="35797" y="430"/>
                    <a:pt x="35797" y="430"/>
                  </a:cubicBezTo>
                  <a:lnTo>
                    <a:pt x="102031" y="108"/>
                  </a:lnTo>
                  <a:lnTo>
                    <a:pt x="102031" y="108"/>
                  </a:lnTo>
                  <a:cubicBezTo>
                    <a:pt x="123716" y="-1391"/>
                    <a:pt x="144009" y="12798"/>
                    <a:pt x="149310" y="34644"/>
                  </a:cubicBezTo>
                  <a:cubicBezTo>
                    <a:pt x="153540" y="52099"/>
                    <a:pt x="147061" y="69608"/>
                    <a:pt x="134104" y="80317"/>
                  </a:cubicBezTo>
                  <a:lnTo>
                    <a:pt x="134104" y="80317"/>
                  </a:lnTo>
                  <a:cubicBezTo>
                    <a:pt x="134104" y="80317"/>
                    <a:pt x="133996" y="80424"/>
                    <a:pt x="133996" y="80424"/>
                  </a:cubicBezTo>
                  <a:cubicBezTo>
                    <a:pt x="130837" y="83048"/>
                    <a:pt x="127250" y="85243"/>
                    <a:pt x="123395" y="86956"/>
                  </a:cubicBezTo>
                  <a:lnTo>
                    <a:pt x="83290" y="111533"/>
                  </a:lnTo>
                  <a:lnTo>
                    <a:pt x="83023" y="111533"/>
                  </a:lnTo>
                  <a:cubicBezTo>
                    <a:pt x="80667" y="112979"/>
                    <a:pt x="78043" y="114103"/>
                    <a:pt x="75152" y="114799"/>
                  </a:cubicBezTo>
                  <a:cubicBezTo>
                    <a:pt x="65193" y="117209"/>
                    <a:pt x="55126" y="113675"/>
                    <a:pt x="48755" y="106500"/>
                  </a:cubicBezTo>
                  <a:lnTo>
                    <a:pt x="48433" y="106500"/>
                  </a:lnTo>
                  <a:cubicBezTo>
                    <a:pt x="48433" y="106500"/>
                    <a:pt x="9025" y="55580"/>
                    <a:pt x="9025" y="55580"/>
                  </a:cubicBezTo>
                  <a:cubicBezTo>
                    <a:pt x="7633" y="54081"/>
                    <a:pt x="6401" y="52474"/>
                    <a:pt x="5277" y="50707"/>
                  </a:cubicBezTo>
                  <a:lnTo>
                    <a:pt x="4795" y="50065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38A2B718-C524-DDD4-2E64-AACD4AF8FDCF}"/>
                </a:ext>
              </a:extLst>
            </p:cNvPr>
            <p:cNvSpPr/>
            <p:nvPr/>
          </p:nvSpPr>
          <p:spPr>
            <a:xfrm>
              <a:off x="2012437" y="2716573"/>
              <a:ext cx="1422689" cy="2938416"/>
            </a:xfrm>
            <a:custGeom>
              <a:avLst/>
              <a:gdLst>
                <a:gd name="connsiteX0" fmla="*/ 1421631 w 1422689"/>
                <a:gd name="connsiteY0" fmla="*/ 1834925 h 2938416"/>
                <a:gd name="connsiteX1" fmla="*/ 1252646 w 1422689"/>
                <a:gd name="connsiteY1" fmla="*/ 1268752 h 2938416"/>
                <a:gd name="connsiteX2" fmla="*/ 1253342 w 1422689"/>
                <a:gd name="connsiteY2" fmla="*/ 1216440 h 2938416"/>
                <a:gd name="connsiteX3" fmla="*/ 1225660 w 1422689"/>
                <a:gd name="connsiteY3" fmla="*/ 829157 h 2938416"/>
                <a:gd name="connsiteX4" fmla="*/ 1127300 w 1422689"/>
                <a:gd name="connsiteY4" fmla="*/ 420564 h 2938416"/>
                <a:gd name="connsiteX5" fmla="*/ 846570 w 1422689"/>
                <a:gd name="connsiteY5" fmla="*/ 31 h 2938416"/>
                <a:gd name="connsiteX6" fmla="*/ 823921 w 1422689"/>
                <a:gd name="connsiteY6" fmla="*/ 47899 h 2938416"/>
                <a:gd name="connsiteX7" fmla="*/ 928117 w 1422689"/>
                <a:gd name="connsiteY7" fmla="*/ 319098 h 2938416"/>
                <a:gd name="connsiteX8" fmla="*/ 892939 w 1422689"/>
                <a:gd name="connsiteY8" fmla="*/ 476517 h 2938416"/>
                <a:gd name="connsiteX9" fmla="*/ 808447 w 1422689"/>
                <a:gd name="connsiteY9" fmla="*/ 608021 h 2938416"/>
                <a:gd name="connsiteX10" fmla="*/ 519524 w 1422689"/>
                <a:gd name="connsiteY10" fmla="*/ 727692 h 2938416"/>
                <a:gd name="connsiteX11" fmla="*/ 230601 w 1422689"/>
                <a:gd name="connsiteY11" fmla="*/ 608021 h 2938416"/>
                <a:gd name="connsiteX12" fmla="*/ 110931 w 1422689"/>
                <a:gd name="connsiteY12" fmla="*/ 319098 h 2938416"/>
                <a:gd name="connsiteX13" fmla="*/ 172988 w 1422689"/>
                <a:gd name="connsiteY13" fmla="*/ 56305 h 2938416"/>
                <a:gd name="connsiteX14" fmla="*/ 114090 w 1422689"/>
                <a:gd name="connsiteY14" fmla="*/ 13577 h 2938416"/>
                <a:gd name="connsiteX15" fmla="*/ 60760 w 1422689"/>
                <a:gd name="connsiteY15" fmla="*/ 1159362 h 2938416"/>
                <a:gd name="connsiteX16" fmla="*/ 140166 w 1422689"/>
                <a:gd name="connsiteY16" fmla="*/ 1437576 h 2938416"/>
                <a:gd name="connsiteX17" fmla="*/ 236438 w 1422689"/>
                <a:gd name="connsiteY17" fmla="*/ 1657427 h 2938416"/>
                <a:gd name="connsiteX18" fmla="*/ 141826 w 1422689"/>
                <a:gd name="connsiteY18" fmla="*/ 1851149 h 2938416"/>
                <a:gd name="connsiteX19" fmla="*/ 66918 w 1422689"/>
                <a:gd name="connsiteY19" fmla="*/ 2105375 h 2938416"/>
                <a:gd name="connsiteX20" fmla="*/ 47856 w 1422689"/>
                <a:gd name="connsiteY20" fmla="*/ 2407523 h 2938416"/>
                <a:gd name="connsiteX21" fmla="*/ 142200 w 1422689"/>
                <a:gd name="connsiteY21" fmla="*/ 2847332 h 2938416"/>
                <a:gd name="connsiteX22" fmla="*/ 59850 w 1422689"/>
                <a:gd name="connsiteY22" fmla="*/ 2929629 h 2938416"/>
                <a:gd name="connsiteX23" fmla="*/ 164207 w 1422689"/>
                <a:gd name="connsiteY23" fmla="*/ 2912388 h 2938416"/>
                <a:gd name="connsiteX24" fmla="*/ 223962 w 1422689"/>
                <a:gd name="connsiteY24" fmla="*/ 2867465 h 2938416"/>
                <a:gd name="connsiteX25" fmla="*/ 232261 w 1422689"/>
                <a:gd name="connsiteY25" fmla="*/ 2858898 h 2938416"/>
                <a:gd name="connsiteX26" fmla="*/ 435353 w 1422689"/>
                <a:gd name="connsiteY26" fmla="*/ 2464815 h 2938416"/>
                <a:gd name="connsiteX27" fmla="*/ 843464 w 1422689"/>
                <a:gd name="connsiteY27" fmla="*/ 2076997 h 2938416"/>
                <a:gd name="connsiteX28" fmla="*/ 855030 w 1422689"/>
                <a:gd name="connsiteY28" fmla="*/ 2074641 h 2938416"/>
                <a:gd name="connsiteX29" fmla="*/ 948196 w 1422689"/>
                <a:gd name="connsiteY29" fmla="*/ 2323245 h 2938416"/>
                <a:gd name="connsiteX30" fmla="*/ 1015393 w 1422689"/>
                <a:gd name="connsiteY30" fmla="*/ 2761448 h 2938416"/>
                <a:gd name="connsiteX31" fmla="*/ 1020587 w 1422689"/>
                <a:gd name="connsiteY31" fmla="*/ 2772317 h 2938416"/>
                <a:gd name="connsiteX32" fmla="*/ 1062887 w 1422689"/>
                <a:gd name="connsiteY32" fmla="*/ 2833839 h 2938416"/>
                <a:gd name="connsiteX33" fmla="*/ 1156321 w 1422689"/>
                <a:gd name="connsiteY33" fmla="*/ 2883367 h 2938416"/>
                <a:gd name="connsiteX34" fmla="*/ 1104384 w 1422689"/>
                <a:gd name="connsiteY34" fmla="*/ 2779117 h 2938416"/>
                <a:gd name="connsiteX35" fmla="*/ 1333765 w 1422689"/>
                <a:gd name="connsiteY35" fmla="*/ 2392210 h 2938416"/>
                <a:gd name="connsiteX36" fmla="*/ 1411779 w 1422689"/>
                <a:gd name="connsiteY36" fmla="*/ 2099699 h 2938416"/>
                <a:gd name="connsiteX37" fmla="*/ 1421631 w 1422689"/>
                <a:gd name="connsiteY37" fmla="*/ 1834818 h 293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22689" h="2938416">
                  <a:moveTo>
                    <a:pt x="1421631" y="1834925"/>
                  </a:moveTo>
                  <a:cubicBezTo>
                    <a:pt x="1409048" y="1606614"/>
                    <a:pt x="1344635" y="1404593"/>
                    <a:pt x="1252646" y="1268752"/>
                  </a:cubicBezTo>
                  <a:cubicBezTo>
                    <a:pt x="1253075" y="1251458"/>
                    <a:pt x="1253342" y="1234056"/>
                    <a:pt x="1253342" y="1216440"/>
                  </a:cubicBezTo>
                  <a:cubicBezTo>
                    <a:pt x="1253342" y="1077868"/>
                    <a:pt x="1238190" y="943741"/>
                    <a:pt x="1225660" y="829157"/>
                  </a:cubicBezTo>
                  <a:cubicBezTo>
                    <a:pt x="1212435" y="708202"/>
                    <a:pt x="1185663" y="568291"/>
                    <a:pt x="1127300" y="420564"/>
                  </a:cubicBezTo>
                  <a:cubicBezTo>
                    <a:pt x="1054802" y="237230"/>
                    <a:pt x="951194" y="87575"/>
                    <a:pt x="846570" y="31"/>
                  </a:cubicBezTo>
                  <a:cubicBezTo>
                    <a:pt x="846570" y="-1040"/>
                    <a:pt x="836022" y="26267"/>
                    <a:pt x="823921" y="47899"/>
                  </a:cubicBezTo>
                  <a:cubicBezTo>
                    <a:pt x="902791" y="121522"/>
                    <a:pt x="923405" y="214260"/>
                    <a:pt x="928117" y="319098"/>
                  </a:cubicBezTo>
                  <a:cubicBezTo>
                    <a:pt x="930259" y="375373"/>
                    <a:pt x="918533" y="427846"/>
                    <a:pt x="892939" y="476517"/>
                  </a:cubicBezTo>
                  <a:cubicBezTo>
                    <a:pt x="876447" y="527170"/>
                    <a:pt x="848283" y="571022"/>
                    <a:pt x="808447" y="608021"/>
                  </a:cubicBezTo>
                  <a:cubicBezTo>
                    <a:pt x="734342" y="682126"/>
                    <a:pt x="624309" y="727692"/>
                    <a:pt x="519524" y="727692"/>
                  </a:cubicBezTo>
                  <a:cubicBezTo>
                    <a:pt x="408795" y="727692"/>
                    <a:pt x="310542" y="681376"/>
                    <a:pt x="230601" y="608021"/>
                  </a:cubicBezTo>
                  <a:cubicBezTo>
                    <a:pt x="150393" y="534345"/>
                    <a:pt x="115643" y="424794"/>
                    <a:pt x="110931" y="319098"/>
                  </a:cubicBezTo>
                  <a:cubicBezTo>
                    <a:pt x="108789" y="262824"/>
                    <a:pt x="149536" y="85433"/>
                    <a:pt x="172988" y="56305"/>
                  </a:cubicBezTo>
                  <a:cubicBezTo>
                    <a:pt x="143003" y="37029"/>
                    <a:pt x="145734" y="39921"/>
                    <a:pt x="114090" y="13577"/>
                  </a:cubicBezTo>
                  <a:cubicBezTo>
                    <a:pt x="-99175" y="687480"/>
                    <a:pt x="49891" y="1158880"/>
                    <a:pt x="60760" y="1159362"/>
                  </a:cubicBezTo>
                  <a:cubicBezTo>
                    <a:pt x="78590" y="1247870"/>
                    <a:pt x="104987" y="1341840"/>
                    <a:pt x="140166" y="1437576"/>
                  </a:cubicBezTo>
                  <a:cubicBezTo>
                    <a:pt x="168972" y="1516071"/>
                    <a:pt x="201580" y="1589855"/>
                    <a:pt x="236438" y="1657427"/>
                  </a:cubicBezTo>
                  <a:cubicBezTo>
                    <a:pt x="201420" y="1716914"/>
                    <a:pt x="169454" y="1781809"/>
                    <a:pt x="141826" y="1851149"/>
                  </a:cubicBezTo>
                  <a:cubicBezTo>
                    <a:pt x="107450" y="1937461"/>
                    <a:pt x="66811" y="2105375"/>
                    <a:pt x="66918" y="2105375"/>
                  </a:cubicBezTo>
                  <a:cubicBezTo>
                    <a:pt x="51390" y="2187993"/>
                    <a:pt x="44322" y="2293528"/>
                    <a:pt x="47856" y="2407523"/>
                  </a:cubicBezTo>
                  <a:cubicBezTo>
                    <a:pt x="54067" y="2607563"/>
                    <a:pt x="92726" y="2777779"/>
                    <a:pt x="142200" y="2847332"/>
                  </a:cubicBezTo>
                  <a:cubicBezTo>
                    <a:pt x="93850" y="2873515"/>
                    <a:pt x="50908" y="2913030"/>
                    <a:pt x="59850" y="2929629"/>
                  </a:cubicBezTo>
                  <a:cubicBezTo>
                    <a:pt x="68845" y="2946281"/>
                    <a:pt x="115536" y="2938571"/>
                    <a:pt x="164207" y="2912388"/>
                  </a:cubicBezTo>
                  <a:cubicBezTo>
                    <a:pt x="190015" y="2898467"/>
                    <a:pt x="211111" y="2882189"/>
                    <a:pt x="223962" y="2867465"/>
                  </a:cubicBezTo>
                  <a:cubicBezTo>
                    <a:pt x="226853" y="2864948"/>
                    <a:pt x="230119" y="2861843"/>
                    <a:pt x="232261" y="2858898"/>
                  </a:cubicBezTo>
                  <a:cubicBezTo>
                    <a:pt x="320341" y="2736229"/>
                    <a:pt x="414792" y="2519965"/>
                    <a:pt x="435353" y="2464815"/>
                  </a:cubicBezTo>
                  <a:cubicBezTo>
                    <a:pt x="498374" y="2295938"/>
                    <a:pt x="695362" y="2203307"/>
                    <a:pt x="843464" y="2076997"/>
                  </a:cubicBezTo>
                  <a:cubicBezTo>
                    <a:pt x="847319" y="2076247"/>
                    <a:pt x="851228" y="2075497"/>
                    <a:pt x="855030" y="2074641"/>
                  </a:cubicBezTo>
                  <a:cubicBezTo>
                    <a:pt x="906057" y="2153993"/>
                    <a:pt x="945251" y="2235112"/>
                    <a:pt x="948196" y="2323245"/>
                  </a:cubicBezTo>
                  <a:cubicBezTo>
                    <a:pt x="950177" y="2382090"/>
                    <a:pt x="970899" y="2617147"/>
                    <a:pt x="1015393" y="2761448"/>
                  </a:cubicBezTo>
                  <a:cubicBezTo>
                    <a:pt x="1016464" y="2764928"/>
                    <a:pt x="1018606" y="2768998"/>
                    <a:pt x="1020587" y="2772317"/>
                  </a:cubicBezTo>
                  <a:cubicBezTo>
                    <a:pt x="1028084" y="2790362"/>
                    <a:pt x="1042862" y="2812475"/>
                    <a:pt x="1062887" y="2833839"/>
                  </a:cubicBezTo>
                  <a:cubicBezTo>
                    <a:pt x="1100689" y="2874158"/>
                    <a:pt x="1142507" y="2896325"/>
                    <a:pt x="1156321" y="2883367"/>
                  </a:cubicBezTo>
                  <a:cubicBezTo>
                    <a:pt x="1170082" y="2870463"/>
                    <a:pt x="1141918" y="2819329"/>
                    <a:pt x="1104384" y="2779117"/>
                  </a:cubicBezTo>
                  <a:cubicBezTo>
                    <a:pt x="1173455" y="2728947"/>
                    <a:pt x="1264265" y="2579934"/>
                    <a:pt x="1333765" y="2392210"/>
                  </a:cubicBezTo>
                  <a:cubicBezTo>
                    <a:pt x="1373388" y="2285229"/>
                    <a:pt x="1400267" y="2182960"/>
                    <a:pt x="1411779" y="2099699"/>
                  </a:cubicBezTo>
                  <a:cubicBezTo>
                    <a:pt x="1411832" y="2099699"/>
                    <a:pt x="1426717" y="1927609"/>
                    <a:pt x="1421631" y="1834818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EF5F53E-6D06-A32B-CA44-BFCE98AF7005}"/>
                </a:ext>
              </a:extLst>
            </p:cNvPr>
            <p:cNvSpPr/>
            <p:nvPr/>
          </p:nvSpPr>
          <p:spPr>
            <a:xfrm>
              <a:off x="2170320" y="2119839"/>
              <a:ext cx="636844" cy="291000"/>
            </a:xfrm>
            <a:custGeom>
              <a:avLst/>
              <a:gdLst>
                <a:gd name="connsiteX0" fmla="*/ 241971 w 636844"/>
                <a:gd name="connsiteY0" fmla="*/ 1249 h 291000"/>
                <a:gd name="connsiteX1" fmla="*/ 602321 w 636844"/>
                <a:gd name="connsiteY1" fmla="*/ 169912 h 291000"/>
                <a:gd name="connsiteX2" fmla="*/ 636803 w 636844"/>
                <a:gd name="connsiteY2" fmla="*/ 264471 h 291000"/>
                <a:gd name="connsiteX3" fmla="*/ 312006 w 636844"/>
                <a:gd name="connsiteY3" fmla="*/ 244981 h 291000"/>
                <a:gd name="connsiteX4" fmla="*/ 60 w 636844"/>
                <a:gd name="connsiteY4" fmla="*/ 286424 h 291000"/>
                <a:gd name="connsiteX5" fmla="*/ 242024 w 636844"/>
                <a:gd name="connsiteY5" fmla="*/ 1249 h 29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6844" h="291000">
                  <a:moveTo>
                    <a:pt x="241971" y="1249"/>
                  </a:moveTo>
                  <a:cubicBezTo>
                    <a:pt x="385736" y="-9460"/>
                    <a:pt x="560235" y="48850"/>
                    <a:pt x="602321" y="169912"/>
                  </a:cubicBezTo>
                  <a:cubicBezTo>
                    <a:pt x="618919" y="217727"/>
                    <a:pt x="627486" y="213979"/>
                    <a:pt x="636803" y="264471"/>
                  </a:cubicBezTo>
                  <a:cubicBezTo>
                    <a:pt x="639909" y="281283"/>
                    <a:pt x="468943" y="238395"/>
                    <a:pt x="312006" y="244981"/>
                  </a:cubicBezTo>
                  <a:cubicBezTo>
                    <a:pt x="150839" y="251727"/>
                    <a:pt x="-3474" y="307038"/>
                    <a:pt x="60" y="286424"/>
                  </a:cubicBezTo>
                  <a:cubicBezTo>
                    <a:pt x="9751" y="229988"/>
                    <a:pt x="78608" y="13457"/>
                    <a:pt x="242024" y="124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A6F9483-ABD2-8D10-A66E-7E871C7D8BBC}"/>
              </a:ext>
            </a:extLst>
          </p:cNvPr>
          <p:cNvGrpSpPr/>
          <p:nvPr/>
        </p:nvGrpSpPr>
        <p:grpSpPr>
          <a:xfrm>
            <a:off x="-5721782" y="1699122"/>
            <a:ext cx="17973368" cy="2294292"/>
            <a:chOff x="-12194539" y="1098384"/>
            <a:chExt cx="24386539" cy="311292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71CDA48-ADAD-6D37-7AF5-279531752DD1}"/>
                </a:ext>
              </a:extLst>
            </p:cNvPr>
            <p:cNvGrpSpPr/>
            <p:nvPr/>
          </p:nvGrpSpPr>
          <p:grpSpPr>
            <a:xfrm>
              <a:off x="0" y="1098384"/>
              <a:ext cx="12192000" cy="3112929"/>
              <a:chOff x="1526285" y="2267536"/>
              <a:chExt cx="9141237" cy="2333991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972781F-7956-25D0-CE71-8D33EF167330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2171033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D9746C0-FDDB-38AE-7852-B8AC704A4572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7427343-5D1C-D9B6-5C3D-80BC3CB6CC3D}"/>
                </a:ext>
              </a:extLst>
            </p:cNvPr>
            <p:cNvGrpSpPr/>
            <p:nvPr/>
          </p:nvGrpSpPr>
          <p:grpSpPr>
            <a:xfrm>
              <a:off x="-12194539" y="1098384"/>
              <a:ext cx="12192000" cy="3112929"/>
              <a:chOff x="1526285" y="2267536"/>
              <a:chExt cx="9141237" cy="2333991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24871E9-75BD-BB3F-1D7D-8B71F146E441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2171033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1B51CC03-2557-E1B7-F775-E8C61C4312D3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7D131D5-FBE0-B732-415B-A8129B198A5D}"/>
              </a:ext>
            </a:extLst>
          </p:cNvPr>
          <p:cNvGrpSpPr/>
          <p:nvPr/>
        </p:nvGrpSpPr>
        <p:grpSpPr>
          <a:xfrm rot="799957" flipH="1">
            <a:off x="7609627" y="4262274"/>
            <a:ext cx="5416454" cy="5416248"/>
            <a:chOff x="545560" y="4018592"/>
            <a:chExt cx="5416454" cy="5416248"/>
          </a:xfrm>
        </p:grpSpPr>
        <p:pic>
          <p:nvPicPr>
            <p:cNvPr id="86" name="Graphic 85">
              <a:extLst>
                <a:ext uri="{FF2B5EF4-FFF2-40B4-BE49-F238E27FC236}">
                  <a16:creationId xmlns:a16="http://schemas.microsoft.com/office/drawing/2014/main" id="{03D84F4D-F0DC-61FA-7372-6323A9E54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099406">
              <a:off x="610076" y="3954076"/>
              <a:ext cx="2997071" cy="3126103"/>
            </a:xfrm>
            <a:prstGeom prst="rect">
              <a:avLst/>
            </a:prstGeom>
          </p:spPr>
        </p:pic>
        <p:pic>
          <p:nvPicPr>
            <p:cNvPr id="87" name="Graphic 86">
              <a:extLst>
                <a:ext uri="{FF2B5EF4-FFF2-40B4-BE49-F238E27FC236}">
                  <a16:creationId xmlns:a16="http://schemas.microsoft.com/office/drawing/2014/main" id="{B051A7DA-CB76-4DD0-BF1D-5722AEEEF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8099406">
              <a:off x="2900427" y="6373253"/>
              <a:ext cx="2997071" cy="3126103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F4A4870-866F-AD11-7472-4CE4682B007D}"/>
              </a:ext>
            </a:extLst>
          </p:cNvPr>
          <p:cNvGrpSpPr/>
          <p:nvPr/>
        </p:nvGrpSpPr>
        <p:grpSpPr>
          <a:xfrm rot="20800043">
            <a:off x="-836571" y="4262274"/>
            <a:ext cx="5416454" cy="5416248"/>
            <a:chOff x="545560" y="4018592"/>
            <a:chExt cx="5416454" cy="5416248"/>
          </a:xfrm>
        </p:grpSpPr>
        <p:pic>
          <p:nvPicPr>
            <p:cNvPr id="80" name="Graphic 79">
              <a:extLst>
                <a:ext uri="{FF2B5EF4-FFF2-40B4-BE49-F238E27FC236}">
                  <a16:creationId xmlns:a16="http://schemas.microsoft.com/office/drawing/2014/main" id="{68E94196-D677-D9CD-0530-46FEE0968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099406">
              <a:off x="610076" y="3954076"/>
              <a:ext cx="2997071" cy="3126103"/>
            </a:xfrm>
            <a:prstGeom prst="rect">
              <a:avLst/>
            </a:prstGeom>
          </p:spPr>
        </p:pic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180A3ED9-D765-62E6-66E3-760C82F7D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8099406">
              <a:off x="2900427" y="6373253"/>
              <a:ext cx="2997071" cy="3126103"/>
            </a:xfrm>
            <a:prstGeom prst="rect">
              <a:avLst/>
            </a:prstGeom>
          </p:spPr>
        </p:pic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EF757A33-B011-6751-8D7B-A16D1D7A832C}"/>
              </a:ext>
            </a:extLst>
          </p:cNvPr>
          <p:cNvGrpSpPr/>
          <p:nvPr/>
        </p:nvGrpSpPr>
        <p:grpSpPr>
          <a:xfrm>
            <a:off x="3207401" y="4040394"/>
            <a:ext cx="2277763" cy="1083442"/>
            <a:chOff x="2463604" y="4040394"/>
            <a:chExt cx="2277763" cy="1083442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D1A37E0-89B8-DA96-C1DA-FCED908C743A}"/>
                </a:ext>
              </a:extLst>
            </p:cNvPr>
            <p:cNvSpPr/>
            <p:nvPr/>
          </p:nvSpPr>
          <p:spPr>
            <a:xfrm rot="20396845">
              <a:off x="2463604" y="4040394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0E7E4B6A-0698-7B22-5C35-7C437523695A}"/>
                </a:ext>
              </a:extLst>
            </p:cNvPr>
            <p:cNvSpPr/>
            <p:nvPr/>
          </p:nvSpPr>
          <p:spPr>
            <a:xfrm rot="20396845">
              <a:off x="3454203" y="4222372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7F06061-1E4A-4ACA-2EB3-82D288F9294C}"/>
              </a:ext>
            </a:extLst>
          </p:cNvPr>
          <p:cNvGrpSpPr/>
          <p:nvPr/>
        </p:nvGrpSpPr>
        <p:grpSpPr>
          <a:xfrm flipH="1">
            <a:off x="3530884" y="4059615"/>
            <a:ext cx="2277763" cy="1083442"/>
            <a:chOff x="2463604" y="4040394"/>
            <a:chExt cx="2277763" cy="1083442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F73C50FE-AFF3-4E0F-3450-901CE03CD2FA}"/>
                </a:ext>
              </a:extLst>
            </p:cNvPr>
            <p:cNvSpPr/>
            <p:nvPr/>
          </p:nvSpPr>
          <p:spPr>
            <a:xfrm rot="20396845">
              <a:off x="2463604" y="4040394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209B0B80-6FE6-A207-4FC7-DF9F3116CFFA}"/>
                </a:ext>
              </a:extLst>
            </p:cNvPr>
            <p:cNvSpPr/>
            <p:nvPr/>
          </p:nvSpPr>
          <p:spPr>
            <a:xfrm rot="20396845">
              <a:off x="3454203" y="4222372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208E4A5-8423-FBCB-B1B2-315D79AFFD71}"/>
              </a:ext>
            </a:extLst>
          </p:cNvPr>
          <p:cNvGrpSpPr/>
          <p:nvPr/>
        </p:nvGrpSpPr>
        <p:grpSpPr>
          <a:xfrm>
            <a:off x="3961899" y="3835693"/>
            <a:ext cx="1422689" cy="3600469"/>
            <a:chOff x="2012437" y="2054651"/>
            <a:chExt cx="1422689" cy="3600469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AB5A790-0ABE-901F-1165-379255863BF8}"/>
                </a:ext>
              </a:extLst>
            </p:cNvPr>
            <p:cNvSpPr/>
            <p:nvPr/>
          </p:nvSpPr>
          <p:spPr>
            <a:xfrm>
              <a:off x="2012634" y="2163439"/>
              <a:ext cx="1422405" cy="3491681"/>
            </a:xfrm>
            <a:custGeom>
              <a:avLst/>
              <a:gdLst>
                <a:gd name="connsiteX0" fmla="*/ 114428 w 1422405"/>
                <a:gd name="connsiteY0" fmla="*/ 565266 h 3491681"/>
                <a:gd name="connsiteX1" fmla="*/ 136542 w 1422405"/>
                <a:gd name="connsiteY1" fmla="*/ 324104 h 3491681"/>
                <a:gd name="connsiteX2" fmla="*/ 344452 w 1422405"/>
                <a:gd name="connsiteY2" fmla="*/ 1235 h 3491681"/>
                <a:gd name="connsiteX3" fmla="*/ 389536 w 1422405"/>
                <a:gd name="connsiteY3" fmla="*/ 382627 h 3491681"/>
                <a:gd name="connsiteX4" fmla="*/ 372456 w 1422405"/>
                <a:gd name="connsiteY4" fmla="*/ 446612 h 3491681"/>
                <a:gd name="connsiteX5" fmla="*/ 500533 w 1422405"/>
                <a:gd name="connsiteY5" fmla="*/ 586041 h 3491681"/>
                <a:gd name="connsiteX6" fmla="*/ 600124 w 1422405"/>
                <a:gd name="connsiteY6" fmla="*/ 479221 h 3491681"/>
                <a:gd name="connsiteX7" fmla="*/ 677067 w 1422405"/>
                <a:gd name="connsiteY7" fmla="*/ 469797 h 3491681"/>
                <a:gd name="connsiteX8" fmla="*/ 669196 w 1422405"/>
                <a:gd name="connsiteY8" fmla="*/ 422732 h 3491681"/>
                <a:gd name="connsiteX9" fmla="*/ 696236 w 1422405"/>
                <a:gd name="connsiteY9" fmla="*/ 53119 h 3491681"/>
                <a:gd name="connsiteX10" fmla="*/ 831273 w 1422405"/>
                <a:gd name="connsiteY10" fmla="*/ 398209 h 3491681"/>
                <a:gd name="connsiteX11" fmla="*/ 846640 w 1422405"/>
                <a:gd name="connsiteY11" fmla="*/ 553593 h 3491681"/>
                <a:gd name="connsiteX12" fmla="*/ 1126996 w 1422405"/>
                <a:gd name="connsiteY12" fmla="*/ 973698 h 3491681"/>
                <a:gd name="connsiteX13" fmla="*/ 1225356 w 1422405"/>
                <a:gd name="connsiteY13" fmla="*/ 1382291 h 3491681"/>
                <a:gd name="connsiteX14" fmla="*/ 1253038 w 1422405"/>
                <a:gd name="connsiteY14" fmla="*/ 1769574 h 3491681"/>
                <a:gd name="connsiteX15" fmla="*/ 1252342 w 1422405"/>
                <a:gd name="connsiteY15" fmla="*/ 1821886 h 3491681"/>
                <a:gd name="connsiteX16" fmla="*/ 1421326 w 1422405"/>
                <a:gd name="connsiteY16" fmla="*/ 2388059 h 3491681"/>
                <a:gd name="connsiteX17" fmla="*/ 1411474 w 1422405"/>
                <a:gd name="connsiteY17" fmla="*/ 2652940 h 3491681"/>
                <a:gd name="connsiteX18" fmla="*/ 1333461 w 1422405"/>
                <a:gd name="connsiteY18" fmla="*/ 2945450 h 3491681"/>
                <a:gd name="connsiteX19" fmla="*/ 1104079 w 1422405"/>
                <a:gd name="connsiteY19" fmla="*/ 3332358 h 3491681"/>
                <a:gd name="connsiteX20" fmla="*/ 1156017 w 1422405"/>
                <a:gd name="connsiteY20" fmla="*/ 3436608 h 3491681"/>
                <a:gd name="connsiteX21" fmla="*/ 1062583 w 1422405"/>
                <a:gd name="connsiteY21" fmla="*/ 3387080 h 3491681"/>
                <a:gd name="connsiteX22" fmla="*/ 1020283 w 1422405"/>
                <a:gd name="connsiteY22" fmla="*/ 3325558 h 3491681"/>
                <a:gd name="connsiteX23" fmla="*/ 1015089 w 1422405"/>
                <a:gd name="connsiteY23" fmla="*/ 3314689 h 3491681"/>
                <a:gd name="connsiteX24" fmla="*/ 947892 w 1422405"/>
                <a:gd name="connsiteY24" fmla="*/ 2876486 h 3491681"/>
                <a:gd name="connsiteX25" fmla="*/ 854725 w 1422405"/>
                <a:gd name="connsiteY25" fmla="*/ 2627882 h 3491681"/>
                <a:gd name="connsiteX26" fmla="*/ 843160 w 1422405"/>
                <a:gd name="connsiteY26" fmla="*/ 2630238 h 3491681"/>
                <a:gd name="connsiteX27" fmla="*/ 435049 w 1422405"/>
                <a:gd name="connsiteY27" fmla="*/ 3018056 h 3491681"/>
                <a:gd name="connsiteX28" fmla="*/ 231957 w 1422405"/>
                <a:gd name="connsiteY28" fmla="*/ 3412139 h 3491681"/>
                <a:gd name="connsiteX29" fmla="*/ 223657 w 1422405"/>
                <a:gd name="connsiteY29" fmla="*/ 3420706 h 3491681"/>
                <a:gd name="connsiteX30" fmla="*/ 163902 w 1422405"/>
                <a:gd name="connsiteY30" fmla="*/ 3465629 h 3491681"/>
                <a:gd name="connsiteX31" fmla="*/ 59546 w 1422405"/>
                <a:gd name="connsiteY31" fmla="*/ 3482870 h 3491681"/>
                <a:gd name="connsiteX32" fmla="*/ 141896 w 1422405"/>
                <a:gd name="connsiteY32" fmla="*/ 3400573 h 3491681"/>
                <a:gd name="connsiteX33" fmla="*/ 47552 w 1422405"/>
                <a:gd name="connsiteY33" fmla="*/ 2960764 h 3491681"/>
                <a:gd name="connsiteX34" fmla="*/ 66613 w 1422405"/>
                <a:gd name="connsiteY34" fmla="*/ 2658616 h 3491681"/>
                <a:gd name="connsiteX35" fmla="*/ 141521 w 1422405"/>
                <a:gd name="connsiteY35" fmla="*/ 2404390 h 3491681"/>
                <a:gd name="connsiteX36" fmla="*/ 236133 w 1422405"/>
                <a:gd name="connsiteY36" fmla="*/ 2210668 h 3491681"/>
                <a:gd name="connsiteX37" fmla="*/ 139861 w 1422405"/>
                <a:gd name="connsiteY37" fmla="*/ 1990817 h 3491681"/>
                <a:gd name="connsiteX38" fmla="*/ 60456 w 1422405"/>
                <a:gd name="connsiteY38" fmla="*/ 1712603 h 3491681"/>
                <a:gd name="connsiteX39" fmla="*/ 114267 w 1422405"/>
                <a:gd name="connsiteY39" fmla="*/ 565319 h 3491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422405" h="3491681">
                  <a:moveTo>
                    <a:pt x="114428" y="565266"/>
                  </a:moveTo>
                  <a:cubicBezTo>
                    <a:pt x="108966" y="498496"/>
                    <a:pt x="115820" y="413843"/>
                    <a:pt x="136542" y="324104"/>
                  </a:cubicBezTo>
                  <a:cubicBezTo>
                    <a:pt x="181518" y="129633"/>
                    <a:pt x="274578" y="-14936"/>
                    <a:pt x="344452" y="1235"/>
                  </a:cubicBezTo>
                  <a:cubicBezTo>
                    <a:pt x="414327" y="17405"/>
                    <a:pt x="434513" y="188156"/>
                    <a:pt x="389536" y="382627"/>
                  </a:cubicBezTo>
                  <a:cubicBezTo>
                    <a:pt x="384450" y="404687"/>
                    <a:pt x="378720" y="425998"/>
                    <a:pt x="372456" y="446612"/>
                  </a:cubicBezTo>
                  <a:cubicBezTo>
                    <a:pt x="428677" y="463853"/>
                    <a:pt x="471994" y="513649"/>
                    <a:pt x="500533" y="586041"/>
                  </a:cubicBezTo>
                  <a:cubicBezTo>
                    <a:pt x="522914" y="533942"/>
                    <a:pt x="556218" y="496569"/>
                    <a:pt x="600124" y="479221"/>
                  </a:cubicBezTo>
                  <a:cubicBezTo>
                    <a:pt x="624165" y="469690"/>
                    <a:pt x="650081" y="466798"/>
                    <a:pt x="677067" y="469797"/>
                  </a:cubicBezTo>
                  <a:cubicBezTo>
                    <a:pt x="674283" y="454430"/>
                    <a:pt x="671605" y="438741"/>
                    <a:pt x="669196" y="422732"/>
                  </a:cubicBezTo>
                  <a:cubicBezTo>
                    <a:pt x="639372" y="225369"/>
                    <a:pt x="651473" y="59865"/>
                    <a:pt x="696236" y="53119"/>
                  </a:cubicBezTo>
                  <a:cubicBezTo>
                    <a:pt x="740998" y="46372"/>
                    <a:pt x="801449" y="200846"/>
                    <a:pt x="831273" y="398209"/>
                  </a:cubicBezTo>
                  <a:cubicBezTo>
                    <a:pt x="839626" y="453412"/>
                    <a:pt x="844659" y="506153"/>
                    <a:pt x="846640" y="553593"/>
                  </a:cubicBezTo>
                  <a:cubicBezTo>
                    <a:pt x="951211" y="641137"/>
                    <a:pt x="1054498" y="790364"/>
                    <a:pt x="1126996" y="973698"/>
                  </a:cubicBezTo>
                  <a:cubicBezTo>
                    <a:pt x="1185412" y="1121426"/>
                    <a:pt x="1212184" y="1261336"/>
                    <a:pt x="1225356" y="1382291"/>
                  </a:cubicBezTo>
                  <a:cubicBezTo>
                    <a:pt x="1237885" y="1496875"/>
                    <a:pt x="1253038" y="1631002"/>
                    <a:pt x="1253038" y="1769574"/>
                  </a:cubicBezTo>
                  <a:cubicBezTo>
                    <a:pt x="1253038" y="1787136"/>
                    <a:pt x="1252770" y="1804592"/>
                    <a:pt x="1252342" y="1821886"/>
                  </a:cubicBezTo>
                  <a:cubicBezTo>
                    <a:pt x="1344330" y="1957673"/>
                    <a:pt x="1408744" y="2159748"/>
                    <a:pt x="1421326" y="2388059"/>
                  </a:cubicBezTo>
                  <a:cubicBezTo>
                    <a:pt x="1426467" y="2480797"/>
                    <a:pt x="1411581" y="2652940"/>
                    <a:pt x="1411474" y="2652940"/>
                  </a:cubicBezTo>
                  <a:cubicBezTo>
                    <a:pt x="1399909" y="2736201"/>
                    <a:pt x="1373083" y="2838524"/>
                    <a:pt x="1333461" y="2945450"/>
                  </a:cubicBezTo>
                  <a:cubicBezTo>
                    <a:pt x="1263961" y="3133175"/>
                    <a:pt x="1173151" y="3282188"/>
                    <a:pt x="1104079" y="3332358"/>
                  </a:cubicBezTo>
                  <a:cubicBezTo>
                    <a:pt x="1141613" y="3372570"/>
                    <a:pt x="1169724" y="3423704"/>
                    <a:pt x="1156017" y="3436608"/>
                  </a:cubicBezTo>
                  <a:cubicBezTo>
                    <a:pt x="1142202" y="3449566"/>
                    <a:pt x="1100384" y="3427399"/>
                    <a:pt x="1062583" y="3387080"/>
                  </a:cubicBezTo>
                  <a:cubicBezTo>
                    <a:pt x="1042557" y="3365716"/>
                    <a:pt x="1027779" y="3343603"/>
                    <a:pt x="1020283" y="3325558"/>
                  </a:cubicBezTo>
                  <a:cubicBezTo>
                    <a:pt x="1018355" y="3322239"/>
                    <a:pt x="1016160" y="3318169"/>
                    <a:pt x="1015089" y="3314689"/>
                  </a:cubicBezTo>
                  <a:cubicBezTo>
                    <a:pt x="970594" y="3170388"/>
                    <a:pt x="949873" y="2935331"/>
                    <a:pt x="947892" y="2876486"/>
                  </a:cubicBezTo>
                  <a:cubicBezTo>
                    <a:pt x="944947" y="2788299"/>
                    <a:pt x="905699" y="2707234"/>
                    <a:pt x="854725" y="2627882"/>
                  </a:cubicBezTo>
                  <a:cubicBezTo>
                    <a:pt x="850924" y="2628739"/>
                    <a:pt x="847015" y="2629435"/>
                    <a:pt x="843160" y="2630238"/>
                  </a:cubicBezTo>
                  <a:cubicBezTo>
                    <a:pt x="695111" y="2756548"/>
                    <a:pt x="498070" y="2849179"/>
                    <a:pt x="435049" y="3018056"/>
                  </a:cubicBezTo>
                  <a:cubicBezTo>
                    <a:pt x="414488" y="3073206"/>
                    <a:pt x="320036" y="3289470"/>
                    <a:pt x="231957" y="3412139"/>
                  </a:cubicBezTo>
                  <a:cubicBezTo>
                    <a:pt x="229869" y="3415084"/>
                    <a:pt x="226549" y="3418189"/>
                    <a:pt x="223657" y="3420706"/>
                  </a:cubicBezTo>
                  <a:cubicBezTo>
                    <a:pt x="210807" y="3435430"/>
                    <a:pt x="189711" y="3451761"/>
                    <a:pt x="163902" y="3465629"/>
                  </a:cubicBezTo>
                  <a:cubicBezTo>
                    <a:pt x="115285" y="3491812"/>
                    <a:pt x="68541" y="3499576"/>
                    <a:pt x="59546" y="3482870"/>
                  </a:cubicBezTo>
                  <a:cubicBezTo>
                    <a:pt x="50604" y="3466272"/>
                    <a:pt x="93546" y="3426756"/>
                    <a:pt x="141896" y="3400573"/>
                  </a:cubicBezTo>
                  <a:cubicBezTo>
                    <a:pt x="92368" y="3331020"/>
                    <a:pt x="53709" y="3160804"/>
                    <a:pt x="47552" y="2960764"/>
                  </a:cubicBezTo>
                  <a:cubicBezTo>
                    <a:pt x="44018" y="2846769"/>
                    <a:pt x="51086" y="2741234"/>
                    <a:pt x="66613" y="2658616"/>
                  </a:cubicBezTo>
                  <a:cubicBezTo>
                    <a:pt x="66560" y="2658616"/>
                    <a:pt x="107200" y="2490703"/>
                    <a:pt x="141521" y="2404390"/>
                  </a:cubicBezTo>
                  <a:cubicBezTo>
                    <a:pt x="169096" y="2335051"/>
                    <a:pt x="201062" y="2270155"/>
                    <a:pt x="236133" y="2210668"/>
                  </a:cubicBezTo>
                  <a:cubicBezTo>
                    <a:pt x="201223" y="2143096"/>
                    <a:pt x="168668" y="2069312"/>
                    <a:pt x="139861" y="1990817"/>
                  </a:cubicBezTo>
                  <a:cubicBezTo>
                    <a:pt x="104683" y="1895081"/>
                    <a:pt x="78286" y="1801111"/>
                    <a:pt x="60456" y="1712603"/>
                  </a:cubicBezTo>
                  <a:cubicBezTo>
                    <a:pt x="49586" y="1712121"/>
                    <a:pt x="-98998" y="1239168"/>
                    <a:pt x="114267" y="56531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E62DB35-0ABA-5ACC-89FB-04F3BB42986D}"/>
                </a:ext>
              </a:extLst>
            </p:cNvPr>
            <p:cNvSpPr/>
            <p:nvPr/>
          </p:nvSpPr>
          <p:spPr>
            <a:xfrm>
              <a:off x="3070398" y="4953151"/>
              <a:ext cx="322387" cy="541789"/>
            </a:xfrm>
            <a:custGeom>
              <a:avLst/>
              <a:gdLst>
                <a:gd name="connsiteX0" fmla="*/ 276072 w 322387"/>
                <a:gd name="connsiteY0" fmla="*/ 156648 h 541789"/>
                <a:gd name="connsiteX1" fmla="*/ 322387 w 322387"/>
                <a:gd name="connsiteY1" fmla="*/ 12401 h 541789"/>
                <a:gd name="connsiteX2" fmla="*/ 313874 w 322387"/>
                <a:gd name="connsiteY2" fmla="*/ 7850 h 541789"/>
                <a:gd name="connsiteX3" fmla="*/ 46101 w 322387"/>
                <a:gd name="connsiteY3" fmla="*/ 214315 h 541789"/>
                <a:gd name="connsiteX4" fmla="*/ 49207 w 322387"/>
                <a:gd name="connsiteY4" fmla="*/ 541789 h 541789"/>
                <a:gd name="connsiteX5" fmla="*/ 276072 w 322387"/>
                <a:gd name="connsiteY5" fmla="*/ 156701 h 541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2387" h="541789">
                  <a:moveTo>
                    <a:pt x="276072" y="156648"/>
                  </a:moveTo>
                  <a:cubicBezTo>
                    <a:pt x="294437" y="107013"/>
                    <a:pt x="309912" y="58502"/>
                    <a:pt x="322387" y="12401"/>
                  </a:cubicBezTo>
                  <a:cubicBezTo>
                    <a:pt x="319657" y="10741"/>
                    <a:pt x="316819" y="9188"/>
                    <a:pt x="313874" y="7850"/>
                  </a:cubicBezTo>
                  <a:cubicBezTo>
                    <a:pt x="234522" y="-28346"/>
                    <a:pt x="114637" y="64071"/>
                    <a:pt x="46101" y="214315"/>
                  </a:cubicBezTo>
                  <a:cubicBezTo>
                    <a:pt x="-17295" y="353315"/>
                    <a:pt x="-14404" y="492957"/>
                    <a:pt x="49207" y="541789"/>
                  </a:cubicBezTo>
                  <a:cubicBezTo>
                    <a:pt x="117957" y="489852"/>
                    <a:pt x="207429" y="342070"/>
                    <a:pt x="276072" y="156701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21FE841-53C5-D112-724F-A030BC4D7233}"/>
                </a:ext>
              </a:extLst>
            </p:cNvPr>
            <p:cNvSpPr/>
            <p:nvPr/>
          </p:nvSpPr>
          <p:spPr>
            <a:xfrm>
              <a:off x="2058902" y="4971358"/>
              <a:ext cx="203585" cy="590887"/>
            </a:xfrm>
            <a:custGeom>
              <a:avLst/>
              <a:gdLst>
                <a:gd name="connsiteX0" fmla="*/ 856 w 203585"/>
                <a:gd name="connsiteY0" fmla="*/ 153595 h 590887"/>
                <a:gd name="connsiteX1" fmla="*/ 2837 w 203585"/>
                <a:gd name="connsiteY1" fmla="*/ 2065 h 590887"/>
                <a:gd name="connsiteX2" fmla="*/ 12368 w 203585"/>
                <a:gd name="connsiteY2" fmla="*/ 459 h 590887"/>
                <a:gd name="connsiteX3" fmla="*/ 200521 w 203585"/>
                <a:gd name="connsiteY3" fmla="*/ 281404 h 590887"/>
                <a:gd name="connsiteX4" fmla="*/ 93433 w 203585"/>
                <a:gd name="connsiteY4" fmla="*/ 590887 h 590887"/>
                <a:gd name="connsiteX5" fmla="*/ 856 w 203585"/>
                <a:gd name="connsiteY5" fmla="*/ 153595 h 59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85" h="590887">
                  <a:moveTo>
                    <a:pt x="856" y="153595"/>
                  </a:moveTo>
                  <a:cubicBezTo>
                    <a:pt x="-804" y="100693"/>
                    <a:pt x="-1" y="49773"/>
                    <a:pt x="2837" y="2065"/>
                  </a:cubicBezTo>
                  <a:cubicBezTo>
                    <a:pt x="5996" y="1369"/>
                    <a:pt x="9155" y="780"/>
                    <a:pt x="12368" y="459"/>
                  </a:cubicBezTo>
                  <a:cubicBezTo>
                    <a:pt x="99109" y="-8590"/>
                    <a:pt x="183387" y="117185"/>
                    <a:pt x="200521" y="281404"/>
                  </a:cubicBezTo>
                  <a:cubicBezTo>
                    <a:pt x="216370" y="433308"/>
                    <a:pt x="169252" y="564865"/>
                    <a:pt x="93433" y="590887"/>
                  </a:cubicBezTo>
                  <a:cubicBezTo>
                    <a:pt x="44762" y="519781"/>
                    <a:pt x="6960" y="351225"/>
                    <a:pt x="856" y="1535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2C420019-7AE4-EBA0-B279-701AC45FA32F}"/>
                </a:ext>
              </a:extLst>
            </p:cNvPr>
            <p:cNvSpPr/>
            <p:nvPr/>
          </p:nvSpPr>
          <p:spPr>
            <a:xfrm>
              <a:off x="2672431" y="2120025"/>
              <a:ext cx="118400" cy="247660"/>
            </a:xfrm>
            <a:custGeom>
              <a:avLst/>
              <a:gdLst>
                <a:gd name="connsiteX0" fmla="*/ 2385 w 118400"/>
                <a:gd name="connsiteY0" fmla="*/ 84966 h 247660"/>
                <a:gd name="connsiteX1" fmla="*/ 40080 w 118400"/>
                <a:gd name="connsiteY1" fmla="*/ 247526 h 247660"/>
                <a:gd name="connsiteX2" fmla="*/ 116594 w 118400"/>
                <a:gd name="connsiteY2" fmla="*/ 99263 h 247660"/>
                <a:gd name="connsiteX3" fmla="*/ 70922 w 118400"/>
                <a:gd name="connsiteY3" fmla="*/ 474 h 247660"/>
                <a:gd name="connsiteX4" fmla="*/ 2385 w 118400"/>
                <a:gd name="connsiteY4" fmla="*/ 85020 h 24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00" h="247660">
                  <a:moveTo>
                    <a:pt x="2385" y="84966"/>
                  </a:moveTo>
                  <a:cubicBezTo>
                    <a:pt x="-6128" y="153181"/>
                    <a:pt x="8543" y="243563"/>
                    <a:pt x="40080" y="247526"/>
                  </a:cubicBezTo>
                  <a:cubicBezTo>
                    <a:pt x="71617" y="251488"/>
                    <a:pt x="108081" y="167477"/>
                    <a:pt x="116594" y="99263"/>
                  </a:cubicBezTo>
                  <a:cubicBezTo>
                    <a:pt x="125108" y="31048"/>
                    <a:pt x="102459" y="4436"/>
                    <a:pt x="70922" y="474"/>
                  </a:cubicBezTo>
                  <a:cubicBezTo>
                    <a:pt x="39384" y="-3488"/>
                    <a:pt x="10899" y="16752"/>
                    <a:pt x="2385" y="850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6A2F478-1AA8-8D3A-62A3-026598C5ABB0}"/>
                </a:ext>
              </a:extLst>
            </p:cNvPr>
            <p:cNvSpPr/>
            <p:nvPr/>
          </p:nvSpPr>
          <p:spPr>
            <a:xfrm>
              <a:off x="2690099" y="2157399"/>
              <a:ext cx="79680" cy="155797"/>
            </a:xfrm>
            <a:custGeom>
              <a:avLst/>
              <a:gdLst>
                <a:gd name="connsiteX0" fmla="*/ 1690 w 79680"/>
                <a:gd name="connsiteY0" fmla="*/ 72277 h 155797"/>
                <a:gd name="connsiteX1" fmla="*/ 28409 w 79680"/>
                <a:gd name="connsiteY1" fmla="*/ 155591 h 155797"/>
                <a:gd name="connsiteX2" fmla="*/ 77990 w 79680"/>
                <a:gd name="connsiteY2" fmla="*/ 83521 h 155797"/>
                <a:gd name="connsiteX3" fmla="*/ 51272 w 79680"/>
                <a:gd name="connsiteY3" fmla="*/ 207 h 155797"/>
                <a:gd name="connsiteX4" fmla="*/ 1690 w 79680"/>
                <a:gd name="connsiteY4" fmla="*/ 72277 h 15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680" h="155797">
                  <a:moveTo>
                    <a:pt x="1690" y="72277"/>
                  </a:moveTo>
                  <a:cubicBezTo>
                    <a:pt x="-4628" y="115165"/>
                    <a:pt x="7312" y="152485"/>
                    <a:pt x="28409" y="155591"/>
                  </a:cubicBezTo>
                  <a:cubicBezTo>
                    <a:pt x="49505" y="158696"/>
                    <a:pt x="71672" y="126409"/>
                    <a:pt x="77990" y="83521"/>
                  </a:cubicBezTo>
                  <a:cubicBezTo>
                    <a:pt x="84308" y="40632"/>
                    <a:pt x="72368" y="3312"/>
                    <a:pt x="51272" y="207"/>
                  </a:cubicBezTo>
                  <a:cubicBezTo>
                    <a:pt x="30176" y="-2899"/>
                    <a:pt x="8008" y="29388"/>
                    <a:pt x="1690" y="7227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10EF8CC-2C93-2A12-4DD2-5E563E4CE1CA}"/>
                </a:ext>
              </a:extLst>
            </p:cNvPr>
            <p:cNvSpPr/>
            <p:nvPr/>
          </p:nvSpPr>
          <p:spPr>
            <a:xfrm>
              <a:off x="2253320" y="2054651"/>
              <a:ext cx="123919" cy="245419"/>
            </a:xfrm>
            <a:custGeom>
              <a:avLst/>
              <a:gdLst>
                <a:gd name="connsiteX0" fmla="*/ 4496 w 123919"/>
                <a:gd name="connsiteY0" fmla="*/ 103329 h 245419"/>
                <a:gd name="connsiteX1" fmla="*/ 92523 w 123919"/>
                <a:gd name="connsiteY1" fmla="*/ 245060 h 245419"/>
                <a:gd name="connsiteX2" fmla="*/ 117206 w 123919"/>
                <a:gd name="connsiteY2" fmla="*/ 80037 h 245419"/>
                <a:gd name="connsiteX3" fmla="*/ 42138 w 123919"/>
                <a:gd name="connsiteY3" fmla="*/ 1221 h 245419"/>
                <a:gd name="connsiteX4" fmla="*/ 4443 w 123919"/>
                <a:gd name="connsiteY4" fmla="*/ 103329 h 24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19" h="245419">
                  <a:moveTo>
                    <a:pt x="4496" y="103329"/>
                  </a:moveTo>
                  <a:cubicBezTo>
                    <a:pt x="18418" y="170687"/>
                    <a:pt x="61414" y="251485"/>
                    <a:pt x="92523" y="245060"/>
                  </a:cubicBezTo>
                  <a:cubicBezTo>
                    <a:pt x="123632" y="238634"/>
                    <a:pt x="131128" y="147396"/>
                    <a:pt x="117206" y="80037"/>
                  </a:cubicBezTo>
                  <a:cubicBezTo>
                    <a:pt x="103285" y="12679"/>
                    <a:pt x="73300" y="-5204"/>
                    <a:pt x="42138" y="1221"/>
                  </a:cubicBezTo>
                  <a:cubicBezTo>
                    <a:pt x="11029" y="7646"/>
                    <a:pt x="-9478" y="35971"/>
                    <a:pt x="4443" y="1033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0C587C71-6F31-49DA-74A4-65FE877534AD}"/>
                </a:ext>
              </a:extLst>
            </p:cNvPr>
            <p:cNvSpPr/>
            <p:nvPr/>
          </p:nvSpPr>
          <p:spPr>
            <a:xfrm>
              <a:off x="2124941" y="2179719"/>
              <a:ext cx="734119" cy="718259"/>
            </a:xfrm>
            <a:custGeom>
              <a:avLst/>
              <a:gdLst>
                <a:gd name="connsiteX0" fmla="*/ 734012 w 734119"/>
                <a:gd name="connsiteY0" fmla="*/ 537313 h 718259"/>
                <a:gd name="connsiteX1" fmla="*/ 718645 w 734119"/>
                <a:gd name="connsiteY1" fmla="*/ 381928 h 718259"/>
                <a:gd name="connsiteX2" fmla="*/ 695407 w 734119"/>
                <a:gd name="connsiteY2" fmla="*/ 260919 h 718259"/>
                <a:gd name="connsiteX3" fmla="*/ 647753 w 734119"/>
                <a:gd name="connsiteY3" fmla="*/ 110033 h 718259"/>
                <a:gd name="connsiteX4" fmla="*/ 552820 w 734119"/>
                <a:gd name="connsiteY4" fmla="*/ 379947 h 718259"/>
                <a:gd name="connsiteX5" fmla="*/ 556568 w 734119"/>
                <a:gd name="connsiteY5" fmla="*/ 406451 h 718259"/>
                <a:gd name="connsiteX6" fmla="*/ 564439 w 734119"/>
                <a:gd name="connsiteY6" fmla="*/ 453516 h 718259"/>
                <a:gd name="connsiteX7" fmla="*/ 487496 w 734119"/>
                <a:gd name="connsiteY7" fmla="*/ 462940 h 718259"/>
                <a:gd name="connsiteX8" fmla="*/ 444608 w 734119"/>
                <a:gd name="connsiteY8" fmla="*/ 488962 h 718259"/>
                <a:gd name="connsiteX9" fmla="*/ 415051 w 734119"/>
                <a:gd name="connsiteY9" fmla="*/ 521357 h 718259"/>
                <a:gd name="connsiteX10" fmla="*/ 392938 w 734119"/>
                <a:gd name="connsiteY10" fmla="*/ 558944 h 718259"/>
                <a:gd name="connsiteX11" fmla="*/ 392831 w 734119"/>
                <a:gd name="connsiteY11" fmla="*/ 558837 h 718259"/>
                <a:gd name="connsiteX12" fmla="*/ 387905 w 734119"/>
                <a:gd name="connsiteY12" fmla="*/ 569600 h 718259"/>
                <a:gd name="connsiteX13" fmla="*/ 362686 w 734119"/>
                <a:gd name="connsiteY13" fmla="*/ 517983 h 718259"/>
                <a:gd name="connsiteX14" fmla="*/ 319101 w 734119"/>
                <a:gd name="connsiteY14" fmla="*/ 464225 h 718259"/>
                <a:gd name="connsiteX15" fmla="*/ 259828 w 734119"/>
                <a:gd name="connsiteY15" fmla="*/ 430171 h 718259"/>
                <a:gd name="connsiteX16" fmla="*/ 266521 w 734119"/>
                <a:gd name="connsiteY16" fmla="*/ 406773 h 718259"/>
                <a:gd name="connsiteX17" fmla="*/ 246335 w 734119"/>
                <a:gd name="connsiteY17" fmla="*/ 386372 h 718259"/>
                <a:gd name="connsiteX18" fmla="*/ 182832 w 734119"/>
                <a:gd name="connsiteY18" fmla="*/ 326510 h 718259"/>
                <a:gd name="connsiteX19" fmla="*/ 183314 w 734119"/>
                <a:gd name="connsiteY19" fmla="*/ 319710 h 718259"/>
                <a:gd name="connsiteX20" fmla="*/ 181386 w 734119"/>
                <a:gd name="connsiteY20" fmla="*/ 22488 h 718259"/>
                <a:gd name="connsiteX21" fmla="*/ 177799 w 734119"/>
                <a:gd name="connsiteY21" fmla="*/ 0 h 718259"/>
                <a:gd name="connsiteX22" fmla="*/ 23914 w 734119"/>
                <a:gd name="connsiteY22" fmla="*/ 307717 h 718259"/>
                <a:gd name="connsiteX23" fmla="*/ 1800 w 734119"/>
                <a:gd name="connsiteY23" fmla="*/ 548878 h 718259"/>
                <a:gd name="connsiteX24" fmla="*/ 734119 w 734119"/>
                <a:gd name="connsiteY24" fmla="*/ 537420 h 71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119" h="718259">
                  <a:moveTo>
                    <a:pt x="734012" y="537313"/>
                  </a:moveTo>
                  <a:cubicBezTo>
                    <a:pt x="732031" y="489873"/>
                    <a:pt x="726998" y="437132"/>
                    <a:pt x="718645" y="381928"/>
                  </a:cubicBezTo>
                  <a:cubicBezTo>
                    <a:pt x="712166" y="339147"/>
                    <a:pt x="704295" y="298453"/>
                    <a:pt x="695407" y="260919"/>
                  </a:cubicBezTo>
                  <a:cubicBezTo>
                    <a:pt x="678112" y="166307"/>
                    <a:pt x="647753" y="110033"/>
                    <a:pt x="647753" y="110033"/>
                  </a:cubicBezTo>
                  <a:cubicBezTo>
                    <a:pt x="647753" y="110033"/>
                    <a:pt x="596940" y="338611"/>
                    <a:pt x="552820" y="379947"/>
                  </a:cubicBezTo>
                  <a:cubicBezTo>
                    <a:pt x="553998" y="388728"/>
                    <a:pt x="555229" y="397510"/>
                    <a:pt x="556568" y="406451"/>
                  </a:cubicBezTo>
                  <a:cubicBezTo>
                    <a:pt x="558977" y="422461"/>
                    <a:pt x="561601" y="438149"/>
                    <a:pt x="564439" y="453516"/>
                  </a:cubicBezTo>
                  <a:cubicBezTo>
                    <a:pt x="537399" y="450518"/>
                    <a:pt x="511537" y="453409"/>
                    <a:pt x="487496" y="462940"/>
                  </a:cubicBezTo>
                  <a:cubicBezTo>
                    <a:pt x="471861" y="469151"/>
                    <a:pt x="457565" y="477932"/>
                    <a:pt x="444608" y="488962"/>
                  </a:cubicBezTo>
                  <a:cubicBezTo>
                    <a:pt x="434756" y="499564"/>
                    <a:pt x="424903" y="510326"/>
                    <a:pt x="415051" y="521357"/>
                  </a:cubicBezTo>
                  <a:cubicBezTo>
                    <a:pt x="406859" y="532654"/>
                    <a:pt x="399524" y="545237"/>
                    <a:pt x="392938" y="558944"/>
                  </a:cubicBezTo>
                  <a:cubicBezTo>
                    <a:pt x="392938" y="558944"/>
                    <a:pt x="392884" y="558837"/>
                    <a:pt x="392831" y="558837"/>
                  </a:cubicBezTo>
                  <a:cubicBezTo>
                    <a:pt x="391171" y="562371"/>
                    <a:pt x="389511" y="565959"/>
                    <a:pt x="387905" y="569600"/>
                  </a:cubicBezTo>
                  <a:cubicBezTo>
                    <a:pt x="380462" y="550806"/>
                    <a:pt x="372056" y="533565"/>
                    <a:pt x="362686" y="517983"/>
                  </a:cubicBezTo>
                  <a:cubicBezTo>
                    <a:pt x="348604" y="499671"/>
                    <a:pt x="334093" y="481734"/>
                    <a:pt x="319101" y="464225"/>
                  </a:cubicBezTo>
                  <a:cubicBezTo>
                    <a:pt x="301324" y="448430"/>
                    <a:pt x="281567" y="436811"/>
                    <a:pt x="259828" y="430171"/>
                  </a:cubicBezTo>
                  <a:cubicBezTo>
                    <a:pt x="262130" y="422515"/>
                    <a:pt x="264325" y="414644"/>
                    <a:pt x="266521" y="406773"/>
                  </a:cubicBezTo>
                  <a:cubicBezTo>
                    <a:pt x="259828" y="399919"/>
                    <a:pt x="253135" y="393065"/>
                    <a:pt x="246335" y="386372"/>
                  </a:cubicBezTo>
                  <a:cubicBezTo>
                    <a:pt x="225560" y="366026"/>
                    <a:pt x="203714" y="346750"/>
                    <a:pt x="182832" y="326510"/>
                  </a:cubicBezTo>
                  <a:cubicBezTo>
                    <a:pt x="183046" y="324262"/>
                    <a:pt x="183260" y="322013"/>
                    <a:pt x="183314" y="319710"/>
                  </a:cubicBezTo>
                  <a:cubicBezTo>
                    <a:pt x="185027" y="220601"/>
                    <a:pt x="184385" y="121545"/>
                    <a:pt x="181386" y="22488"/>
                  </a:cubicBezTo>
                  <a:cubicBezTo>
                    <a:pt x="181172" y="14671"/>
                    <a:pt x="179940" y="7121"/>
                    <a:pt x="177799" y="0"/>
                  </a:cubicBezTo>
                  <a:cubicBezTo>
                    <a:pt x="119543" y="41925"/>
                    <a:pt x="57914" y="160471"/>
                    <a:pt x="23914" y="307717"/>
                  </a:cubicBezTo>
                  <a:cubicBezTo>
                    <a:pt x="3192" y="397456"/>
                    <a:pt x="-3661" y="482109"/>
                    <a:pt x="1800" y="548878"/>
                  </a:cubicBezTo>
                  <a:cubicBezTo>
                    <a:pt x="-12871" y="565584"/>
                    <a:pt x="580823" y="928772"/>
                    <a:pt x="734119" y="53742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9AF3A1A-878E-B13A-6AB6-9F389BD56E4B}"/>
                </a:ext>
              </a:extLst>
            </p:cNvPr>
            <p:cNvSpPr/>
            <p:nvPr/>
          </p:nvSpPr>
          <p:spPr>
            <a:xfrm>
              <a:off x="2279211" y="2091319"/>
              <a:ext cx="81004" cy="155113"/>
            </a:xfrm>
            <a:custGeom>
              <a:avLst/>
              <a:gdLst>
                <a:gd name="connsiteX0" fmla="*/ 2593 w 81004"/>
                <a:gd name="connsiteY0" fmla="*/ 84544 h 155113"/>
                <a:gd name="connsiteX1" fmla="*/ 54691 w 81004"/>
                <a:gd name="connsiteY1" fmla="*/ 154794 h 155113"/>
                <a:gd name="connsiteX2" fmla="*/ 78411 w 81004"/>
                <a:gd name="connsiteY2" fmla="*/ 70569 h 155113"/>
                <a:gd name="connsiteX3" fmla="*/ 26313 w 81004"/>
                <a:gd name="connsiteY3" fmla="*/ 320 h 155113"/>
                <a:gd name="connsiteX4" fmla="*/ 2593 w 81004"/>
                <a:gd name="connsiteY4" fmla="*/ 84544 h 155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04" h="155113">
                  <a:moveTo>
                    <a:pt x="2593" y="84544"/>
                  </a:moveTo>
                  <a:cubicBezTo>
                    <a:pt x="10411" y="127219"/>
                    <a:pt x="33756" y="158649"/>
                    <a:pt x="54691" y="154794"/>
                  </a:cubicBezTo>
                  <a:cubicBezTo>
                    <a:pt x="75627" y="150939"/>
                    <a:pt x="86282" y="113244"/>
                    <a:pt x="78411" y="70569"/>
                  </a:cubicBezTo>
                  <a:cubicBezTo>
                    <a:pt x="70594" y="27895"/>
                    <a:pt x="47249" y="-3535"/>
                    <a:pt x="26313" y="320"/>
                  </a:cubicBezTo>
                  <a:cubicBezTo>
                    <a:pt x="5378" y="4175"/>
                    <a:pt x="-5278" y="41870"/>
                    <a:pt x="2593" y="8454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A64B00A-0780-1DE2-AFB1-5E0DD8B0C963}"/>
                </a:ext>
              </a:extLst>
            </p:cNvPr>
            <p:cNvSpPr/>
            <p:nvPr/>
          </p:nvSpPr>
          <p:spPr>
            <a:xfrm>
              <a:off x="2214905" y="2125258"/>
              <a:ext cx="570969" cy="776929"/>
            </a:xfrm>
            <a:custGeom>
              <a:avLst/>
              <a:gdLst>
                <a:gd name="connsiteX0" fmla="*/ 199849 w 570969"/>
                <a:gd name="connsiteY0" fmla="*/ 1238 h 776929"/>
                <a:gd name="connsiteX1" fmla="*/ 557682 w 570969"/>
                <a:gd name="connsiteY1" fmla="*/ 164493 h 776929"/>
                <a:gd name="connsiteX2" fmla="*/ 563465 w 570969"/>
                <a:gd name="connsiteY2" fmla="*/ 308419 h 776929"/>
                <a:gd name="connsiteX3" fmla="*/ 521862 w 570969"/>
                <a:gd name="connsiteY3" fmla="*/ 402977 h 776929"/>
                <a:gd name="connsiteX4" fmla="*/ 501836 w 570969"/>
                <a:gd name="connsiteY4" fmla="*/ 645317 h 776929"/>
                <a:gd name="connsiteX5" fmla="*/ 502050 w 570969"/>
                <a:gd name="connsiteY5" fmla="*/ 646548 h 776929"/>
                <a:gd name="connsiteX6" fmla="*/ 502050 w 570969"/>
                <a:gd name="connsiteY6" fmla="*/ 646977 h 776929"/>
                <a:gd name="connsiteX7" fmla="*/ 502050 w 570969"/>
                <a:gd name="connsiteY7" fmla="*/ 646977 h 776929"/>
                <a:gd name="connsiteX8" fmla="*/ 459483 w 570969"/>
                <a:gd name="connsiteY8" fmla="*/ 753368 h 776929"/>
                <a:gd name="connsiteX9" fmla="*/ 301154 w 570969"/>
                <a:gd name="connsiteY9" fmla="*/ 733022 h 776929"/>
                <a:gd name="connsiteX10" fmla="*/ 287928 w 570969"/>
                <a:gd name="connsiteY10" fmla="*/ 711015 h 776929"/>
                <a:gd name="connsiteX11" fmla="*/ 287821 w 570969"/>
                <a:gd name="connsiteY11" fmla="*/ 711015 h 776929"/>
                <a:gd name="connsiteX12" fmla="*/ 140790 w 570969"/>
                <a:gd name="connsiteY12" fmla="*/ 523987 h 776929"/>
                <a:gd name="connsiteX13" fmla="*/ 13677 w 570969"/>
                <a:gd name="connsiteY13" fmla="*/ 338564 h 776929"/>
                <a:gd name="connsiteX14" fmla="*/ 199795 w 570969"/>
                <a:gd name="connsiteY14" fmla="*/ 1291 h 77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0969" h="776929">
                  <a:moveTo>
                    <a:pt x="199849" y="1238"/>
                  </a:moveTo>
                  <a:cubicBezTo>
                    <a:pt x="344471" y="-8935"/>
                    <a:pt x="515597" y="43430"/>
                    <a:pt x="557682" y="164493"/>
                  </a:cubicBezTo>
                  <a:cubicBezTo>
                    <a:pt x="574281" y="212308"/>
                    <a:pt x="574281" y="262104"/>
                    <a:pt x="563465" y="308419"/>
                  </a:cubicBezTo>
                  <a:cubicBezTo>
                    <a:pt x="555648" y="342152"/>
                    <a:pt x="537818" y="372083"/>
                    <a:pt x="521862" y="402977"/>
                  </a:cubicBezTo>
                  <a:cubicBezTo>
                    <a:pt x="505209" y="435157"/>
                    <a:pt x="501836" y="645317"/>
                    <a:pt x="501836" y="645317"/>
                  </a:cubicBezTo>
                  <a:cubicBezTo>
                    <a:pt x="501890" y="645745"/>
                    <a:pt x="501997" y="646120"/>
                    <a:pt x="502050" y="646548"/>
                  </a:cubicBezTo>
                  <a:lnTo>
                    <a:pt x="502050" y="646977"/>
                  </a:lnTo>
                  <a:cubicBezTo>
                    <a:pt x="502050" y="646977"/>
                    <a:pt x="502050" y="646977"/>
                    <a:pt x="502050" y="646977"/>
                  </a:cubicBezTo>
                  <a:cubicBezTo>
                    <a:pt x="507994" y="686224"/>
                    <a:pt x="493109" y="727400"/>
                    <a:pt x="459483" y="753368"/>
                  </a:cubicBezTo>
                  <a:cubicBezTo>
                    <a:pt x="410116" y="791492"/>
                    <a:pt x="339223" y="782389"/>
                    <a:pt x="301154" y="733022"/>
                  </a:cubicBezTo>
                  <a:cubicBezTo>
                    <a:pt x="295799" y="726061"/>
                    <a:pt x="291462" y="718672"/>
                    <a:pt x="287928" y="711015"/>
                  </a:cubicBezTo>
                  <a:lnTo>
                    <a:pt x="287821" y="711015"/>
                  </a:lnTo>
                  <a:cubicBezTo>
                    <a:pt x="287821" y="711015"/>
                    <a:pt x="188765" y="583045"/>
                    <a:pt x="140790" y="523987"/>
                  </a:cubicBezTo>
                  <a:cubicBezTo>
                    <a:pt x="94796" y="467391"/>
                    <a:pt x="37290" y="412401"/>
                    <a:pt x="13677" y="338564"/>
                  </a:cubicBezTo>
                  <a:cubicBezTo>
                    <a:pt x="-33013" y="192657"/>
                    <a:pt x="42483" y="12321"/>
                    <a:pt x="199795" y="129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1CC03FAB-5C48-19DE-9272-5C444688760F}"/>
                </a:ext>
              </a:extLst>
            </p:cNvPr>
            <p:cNvSpPr/>
            <p:nvPr/>
          </p:nvSpPr>
          <p:spPr>
            <a:xfrm>
              <a:off x="2327852" y="2421588"/>
              <a:ext cx="219913" cy="266262"/>
            </a:xfrm>
            <a:custGeom>
              <a:avLst/>
              <a:gdLst>
                <a:gd name="connsiteX0" fmla="*/ 3373 w 219913"/>
                <a:gd name="connsiteY0" fmla="*/ 103382 h 266262"/>
                <a:gd name="connsiteX1" fmla="*/ 3373 w 219913"/>
                <a:gd name="connsiteY1" fmla="*/ 103382 h 266262"/>
                <a:gd name="connsiteX2" fmla="*/ 11298 w 219913"/>
                <a:gd name="connsiteY2" fmla="*/ 64509 h 266262"/>
                <a:gd name="connsiteX3" fmla="*/ 96058 w 219913"/>
                <a:gd name="connsiteY3" fmla="*/ 1488 h 266262"/>
                <a:gd name="connsiteX4" fmla="*/ 174767 w 219913"/>
                <a:gd name="connsiteY4" fmla="*/ 17176 h 266262"/>
                <a:gd name="connsiteX5" fmla="*/ 175410 w 219913"/>
                <a:gd name="connsiteY5" fmla="*/ 17605 h 266262"/>
                <a:gd name="connsiteX6" fmla="*/ 218512 w 219913"/>
                <a:gd name="connsiteY6" fmla="*/ 87801 h 266262"/>
                <a:gd name="connsiteX7" fmla="*/ 172786 w 219913"/>
                <a:gd name="connsiteY7" fmla="*/ 194353 h 266262"/>
                <a:gd name="connsiteX8" fmla="*/ 172786 w 219913"/>
                <a:gd name="connsiteY8" fmla="*/ 194514 h 266262"/>
                <a:gd name="connsiteX9" fmla="*/ 59327 w 219913"/>
                <a:gd name="connsiteY9" fmla="*/ 266262 h 266262"/>
                <a:gd name="connsiteX10" fmla="*/ 25219 w 219913"/>
                <a:gd name="connsiteY10" fmla="*/ 223642 h 266262"/>
                <a:gd name="connsiteX11" fmla="*/ 0 w 219913"/>
                <a:gd name="connsiteY11" fmla="*/ 193603 h 266262"/>
                <a:gd name="connsiteX12" fmla="*/ 3373 w 219913"/>
                <a:gd name="connsiteY12" fmla="*/ 103382 h 2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913" h="266262">
                  <a:moveTo>
                    <a:pt x="3373" y="103382"/>
                  </a:moveTo>
                  <a:lnTo>
                    <a:pt x="3373" y="103382"/>
                  </a:lnTo>
                  <a:cubicBezTo>
                    <a:pt x="3587" y="89782"/>
                    <a:pt x="6372" y="76664"/>
                    <a:pt x="11298" y="64509"/>
                  </a:cubicBezTo>
                  <a:cubicBezTo>
                    <a:pt x="27147" y="32169"/>
                    <a:pt x="57827" y="7699"/>
                    <a:pt x="96058" y="1488"/>
                  </a:cubicBezTo>
                  <a:cubicBezTo>
                    <a:pt x="124436" y="-3117"/>
                    <a:pt x="152065" y="3201"/>
                    <a:pt x="174767" y="17176"/>
                  </a:cubicBezTo>
                  <a:cubicBezTo>
                    <a:pt x="174981" y="17284"/>
                    <a:pt x="175195" y="17444"/>
                    <a:pt x="175410" y="17605"/>
                  </a:cubicBezTo>
                  <a:cubicBezTo>
                    <a:pt x="197630" y="33829"/>
                    <a:pt x="213747" y="58459"/>
                    <a:pt x="218512" y="87801"/>
                  </a:cubicBezTo>
                  <a:cubicBezTo>
                    <a:pt x="225420" y="130529"/>
                    <a:pt x="206251" y="171383"/>
                    <a:pt x="172786" y="194353"/>
                  </a:cubicBezTo>
                  <a:lnTo>
                    <a:pt x="172786" y="194514"/>
                  </a:lnTo>
                  <a:cubicBezTo>
                    <a:pt x="172786" y="194514"/>
                    <a:pt x="59327" y="266262"/>
                    <a:pt x="59327" y="266262"/>
                  </a:cubicBezTo>
                  <a:cubicBezTo>
                    <a:pt x="46690" y="250306"/>
                    <a:pt x="34911" y="235582"/>
                    <a:pt x="25219" y="223642"/>
                  </a:cubicBezTo>
                  <a:cubicBezTo>
                    <a:pt x="17080" y="213629"/>
                    <a:pt x="8567" y="203670"/>
                    <a:pt x="0" y="193603"/>
                  </a:cubicBezTo>
                  <a:lnTo>
                    <a:pt x="3373" y="103382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2330176-CA58-DC10-1DCD-49D57C34201D}"/>
                </a:ext>
              </a:extLst>
            </p:cNvPr>
            <p:cNvSpPr/>
            <p:nvPr/>
          </p:nvSpPr>
          <p:spPr>
            <a:xfrm>
              <a:off x="2645827" y="2423253"/>
              <a:ext cx="133827" cy="213141"/>
            </a:xfrm>
            <a:custGeom>
              <a:avLst/>
              <a:gdLst>
                <a:gd name="connsiteX0" fmla="*/ 1681 w 133827"/>
                <a:gd name="connsiteY0" fmla="*/ 89937 h 213141"/>
                <a:gd name="connsiteX1" fmla="*/ 41679 w 133827"/>
                <a:gd name="connsiteY1" fmla="*/ 20384 h 213141"/>
                <a:gd name="connsiteX2" fmla="*/ 42268 w 133827"/>
                <a:gd name="connsiteY2" fmla="*/ 19902 h 213141"/>
                <a:gd name="connsiteX3" fmla="*/ 122530 w 133827"/>
                <a:gd name="connsiteY3" fmla="*/ 1483 h 213141"/>
                <a:gd name="connsiteX4" fmla="*/ 133828 w 133827"/>
                <a:gd name="connsiteY4" fmla="*/ 4053 h 213141"/>
                <a:gd name="connsiteX5" fmla="*/ 132329 w 133827"/>
                <a:gd name="connsiteY5" fmla="*/ 11067 h 213141"/>
                <a:gd name="connsiteX6" fmla="*/ 90725 w 133827"/>
                <a:gd name="connsiteY6" fmla="*/ 105626 h 213141"/>
                <a:gd name="connsiteX7" fmla="*/ 75947 w 133827"/>
                <a:gd name="connsiteY7" fmla="*/ 213142 h 213141"/>
                <a:gd name="connsiteX8" fmla="*/ 68504 w 133827"/>
                <a:gd name="connsiteY8" fmla="*/ 210304 h 213141"/>
                <a:gd name="connsiteX9" fmla="*/ 68504 w 133827"/>
                <a:gd name="connsiteY9" fmla="*/ 210304 h 213141"/>
                <a:gd name="connsiteX10" fmla="*/ 34183 w 133827"/>
                <a:gd name="connsiteY10" fmla="*/ 190332 h 213141"/>
                <a:gd name="connsiteX11" fmla="*/ 1574 w 133827"/>
                <a:gd name="connsiteY11" fmla="*/ 89830 h 21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3827" h="213141">
                  <a:moveTo>
                    <a:pt x="1681" y="89937"/>
                  </a:moveTo>
                  <a:cubicBezTo>
                    <a:pt x="6393" y="61559"/>
                    <a:pt x="21171" y="37411"/>
                    <a:pt x="41679" y="20384"/>
                  </a:cubicBezTo>
                  <a:cubicBezTo>
                    <a:pt x="41893" y="20223"/>
                    <a:pt x="42107" y="20063"/>
                    <a:pt x="42268" y="19902"/>
                  </a:cubicBezTo>
                  <a:cubicBezTo>
                    <a:pt x="64756" y="4000"/>
                    <a:pt x="93241" y="-3390"/>
                    <a:pt x="122530" y="1483"/>
                  </a:cubicBezTo>
                  <a:cubicBezTo>
                    <a:pt x="126385" y="2126"/>
                    <a:pt x="130133" y="3036"/>
                    <a:pt x="133828" y="4053"/>
                  </a:cubicBezTo>
                  <a:cubicBezTo>
                    <a:pt x="133346" y="6409"/>
                    <a:pt x="132864" y="8765"/>
                    <a:pt x="132329" y="11067"/>
                  </a:cubicBezTo>
                  <a:cubicBezTo>
                    <a:pt x="124511" y="44800"/>
                    <a:pt x="106681" y="74731"/>
                    <a:pt x="90725" y="105626"/>
                  </a:cubicBezTo>
                  <a:cubicBezTo>
                    <a:pt x="83657" y="119279"/>
                    <a:pt x="78999" y="165059"/>
                    <a:pt x="75947" y="213142"/>
                  </a:cubicBezTo>
                  <a:lnTo>
                    <a:pt x="68504" y="210304"/>
                  </a:lnTo>
                  <a:lnTo>
                    <a:pt x="68504" y="210304"/>
                  </a:lnTo>
                  <a:cubicBezTo>
                    <a:pt x="55707" y="205699"/>
                    <a:pt x="44142" y="198899"/>
                    <a:pt x="34183" y="190332"/>
                  </a:cubicBezTo>
                  <a:cubicBezTo>
                    <a:pt x="8589" y="164952"/>
                    <a:pt x="-4797" y="128114"/>
                    <a:pt x="1574" y="8983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3D9D7E4-0852-F22E-1BF8-FA2395CC4807}"/>
                </a:ext>
              </a:extLst>
            </p:cNvPr>
            <p:cNvSpPr/>
            <p:nvPr/>
          </p:nvSpPr>
          <p:spPr>
            <a:xfrm>
              <a:off x="2451721" y="2534807"/>
              <a:ext cx="37302" cy="22074"/>
            </a:xfrm>
            <a:custGeom>
              <a:avLst/>
              <a:gdLst>
                <a:gd name="connsiteX0" fmla="*/ 298 w 37302"/>
                <a:gd name="connsiteY0" fmla="*/ 22075 h 22074"/>
                <a:gd name="connsiteX1" fmla="*/ 9722 w 37302"/>
                <a:gd name="connsiteY1" fmla="*/ 2264 h 22074"/>
                <a:gd name="connsiteX2" fmla="*/ 35102 w 37302"/>
                <a:gd name="connsiteY2" fmla="*/ 9867 h 22074"/>
                <a:gd name="connsiteX3" fmla="*/ 37244 w 37302"/>
                <a:gd name="connsiteY3" fmla="*/ 20094 h 22074"/>
                <a:gd name="connsiteX4" fmla="*/ 245 w 37302"/>
                <a:gd name="connsiteY4" fmla="*/ 22075 h 2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02" h="22074">
                  <a:moveTo>
                    <a:pt x="298" y="22075"/>
                  </a:moveTo>
                  <a:cubicBezTo>
                    <a:pt x="-1094" y="14311"/>
                    <a:pt x="2440" y="6226"/>
                    <a:pt x="9722" y="2264"/>
                  </a:cubicBezTo>
                  <a:cubicBezTo>
                    <a:pt x="18825" y="-2662"/>
                    <a:pt x="30176" y="711"/>
                    <a:pt x="35102" y="9867"/>
                  </a:cubicBezTo>
                  <a:cubicBezTo>
                    <a:pt x="36869" y="13133"/>
                    <a:pt x="37512" y="16667"/>
                    <a:pt x="37244" y="20094"/>
                  </a:cubicBezTo>
                  <a:cubicBezTo>
                    <a:pt x="25625" y="15435"/>
                    <a:pt x="12132" y="15757"/>
                    <a:pt x="245" y="2207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0EE0A9D-0FA3-A099-FEF3-44DC56BC7010}"/>
                </a:ext>
              </a:extLst>
            </p:cNvPr>
            <p:cNvSpPr/>
            <p:nvPr/>
          </p:nvSpPr>
          <p:spPr>
            <a:xfrm>
              <a:off x="2672001" y="2521582"/>
              <a:ext cx="37302" cy="22074"/>
            </a:xfrm>
            <a:custGeom>
              <a:avLst/>
              <a:gdLst>
                <a:gd name="connsiteX0" fmla="*/ 298 w 37302"/>
                <a:gd name="connsiteY0" fmla="*/ 22075 h 22074"/>
                <a:gd name="connsiteX1" fmla="*/ 9722 w 37302"/>
                <a:gd name="connsiteY1" fmla="*/ 2264 h 22074"/>
                <a:gd name="connsiteX2" fmla="*/ 35102 w 37302"/>
                <a:gd name="connsiteY2" fmla="*/ 9867 h 22074"/>
                <a:gd name="connsiteX3" fmla="*/ 37244 w 37302"/>
                <a:gd name="connsiteY3" fmla="*/ 20094 h 22074"/>
                <a:gd name="connsiteX4" fmla="*/ 245 w 37302"/>
                <a:gd name="connsiteY4" fmla="*/ 22075 h 2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02" h="22074">
                  <a:moveTo>
                    <a:pt x="298" y="22075"/>
                  </a:moveTo>
                  <a:cubicBezTo>
                    <a:pt x="-1094" y="14311"/>
                    <a:pt x="2440" y="6226"/>
                    <a:pt x="9722" y="2264"/>
                  </a:cubicBezTo>
                  <a:cubicBezTo>
                    <a:pt x="18825" y="-2662"/>
                    <a:pt x="30176" y="711"/>
                    <a:pt x="35102" y="9867"/>
                  </a:cubicBezTo>
                  <a:cubicBezTo>
                    <a:pt x="36869" y="13133"/>
                    <a:pt x="37511" y="16667"/>
                    <a:pt x="37244" y="20094"/>
                  </a:cubicBezTo>
                  <a:cubicBezTo>
                    <a:pt x="25625" y="15435"/>
                    <a:pt x="12132" y="15757"/>
                    <a:pt x="245" y="2207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B9603585-E287-03E4-17A4-739EBF167B33}"/>
                </a:ext>
              </a:extLst>
            </p:cNvPr>
            <p:cNvSpPr/>
            <p:nvPr/>
          </p:nvSpPr>
          <p:spPr>
            <a:xfrm>
              <a:off x="2554687" y="2749424"/>
              <a:ext cx="150597" cy="115552"/>
            </a:xfrm>
            <a:custGeom>
              <a:avLst/>
              <a:gdLst>
                <a:gd name="connsiteX0" fmla="*/ 4795 w 150597"/>
                <a:gd name="connsiteY0" fmla="*/ 50065 h 115552"/>
                <a:gd name="connsiteX1" fmla="*/ 4902 w 150597"/>
                <a:gd name="connsiteY1" fmla="*/ 50065 h 115552"/>
                <a:gd name="connsiteX2" fmla="*/ 940 w 150597"/>
                <a:gd name="connsiteY2" fmla="*/ 40748 h 115552"/>
                <a:gd name="connsiteX3" fmla="*/ 24981 w 150597"/>
                <a:gd name="connsiteY3" fmla="*/ 1233 h 115552"/>
                <a:gd name="connsiteX4" fmla="*/ 35797 w 150597"/>
                <a:gd name="connsiteY4" fmla="*/ 430 h 115552"/>
                <a:gd name="connsiteX5" fmla="*/ 102031 w 150597"/>
                <a:gd name="connsiteY5" fmla="*/ 108 h 115552"/>
                <a:gd name="connsiteX6" fmla="*/ 102031 w 150597"/>
                <a:gd name="connsiteY6" fmla="*/ 108 h 115552"/>
                <a:gd name="connsiteX7" fmla="*/ 149310 w 150597"/>
                <a:gd name="connsiteY7" fmla="*/ 34644 h 115552"/>
                <a:gd name="connsiteX8" fmla="*/ 134104 w 150597"/>
                <a:gd name="connsiteY8" fmla="*/ 80317 h 115552"/>
                <a:gd name="connsiteX9" fmla="*/ 134104 w 150597"/>
                <a:gd name="connsiteY9" fmla="*/ 80317 h 115552"/>
                <a:gd name="connsiteX10" fmla="*/ 133996 w 150597"/>
                <a:gd name="connsiteY10" fmla="*/ 80424 h 115552"/>
                <a:gd name="connsiteX11" fmla="*/ 123395 w 150597"/>
                <a:gd name="connsiteY11" fmla="*/ 86956 h 115552"/>
                <a:gd name="connsiteX12" fmla="*/ 83290 w 150597"/>
                <a:gd name="connsiteY12" fmla="*/ 111533 h 115552"/>
                <a:gd name="connsiteX13" fmla="*/ 83023 w 150597"/>
                <a:gd name="connsiteY13" fmla="*/ 111533 h 115552"/>
                <a:gd name="connsiteX14" fmla="*/ 75152 w 150597"/>
                <a:gd name="connsiteY14" fmla="*/ 114799 h 115552"/>
                <a:gd name="connsiteX15" fmla="*/ 48755 w 150597"/>
                <a:gd name="connsiteY15" fmla="*/ 106500 h 115552"/>
                <a:gd name="connsiteX16" fmla="*/ 48433 w 150597"/>
                <a:gd name="connsiteY16" fmla="*/ 106500 h 115552"/>
                <a:gd name="connsiteX17" fmla="*/ 9025 w 150597"/>
                <a:gd name="connsiteY17" fmla="*/ 55580 h 115552"/>
                <a:gd name="connsiteX18" fmla="*/ 5277 w 150597"/>
                <a:gd name="connsiteY18" fmla="*/ 50707 h 115552"/>
                <a:gd name="connsiteX19" fmla="*/ 4795 w 150597"/>
                <a:gd name="connsiteY19" fmla="*/ 50065 h 115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0597" h="115552">
                  <a:moveTo>
                    <a:pt x="4795" y="50065"/>
                  </a:moveTo>
                  <a:lnTo>
                    <a:pt x="4902" y="50065"/>
                  </a:lnTo>
                  <a:cubicBezTo>
                    <a:pt x="3135" y="47227"/>
                    <a:pt x="1743" y="44121"/>
                    <a:pt x="940" y="40748"/>
                  </a:cubicBezTo>
                  <a:cubicBezTo>
                    <a:pt x="-3344" y="23186"/>
                    <a:pt x="7419" y="5516"/>
                    <a:pt x="24981" y="1233"/>
                  </a:cubicBezTo>
                  <a:cubicBezTo>
                    <a:pt x="28622" y="323"/>
                    <a:pt x="35797" y="430"/>
                    <a:pt x="35797" y="430"/>
                  </a:cubicBezTo>
                  <a:lnTo>
                    <a:pt x="102031" y="108"/>
                  </a:lnTo>
                  <a:lnTo>
                    <a:pt x="102031" y="108"/>
                  </a:lnTo>
                  <a:cubicBezTo>
                    <a:pt x="123716" y="-1391"/>
                    <a:pt x="144009" y="12798"/>
                    <a:pt x="149310" y="34644"/>
                  </a:cubicBezTo>
                  <a:cubicBezTo>
                    <a:pt x="153540" y="52099"/>
                    <a:pt x="147061" y="69608"/>
                    <a:pt x="134104" y="80317"/>
                  </a:cubicBezTo>
                  <a:lnTo>
                    <a:pt x="134104" y="80317"/>
                  </a:lnTo>
                  <a:cubicBezTo>
                    <a:pt x="134104" y="80317"/>
                    <a:pt x="133996" y="80424"/>
                    <a:pt x="133996" y="80424"/>
                  </a:cubicBezTo>
                  <a:cubicBezTo>
                    <a:pt x="130837" y="83048"/>
                    <a:pt x="127250" y="85243"/>
                    <a:pt x="123395" y="86956"/>
                  </a:cubicBezTo>
                  <a:lnTo>
                    <a:pt x="83290" y="111533"/>
                  </a:lnTo>
                  <a:lnTo>
                    <a:pt x="83023" y="111533"/>
                  </a:lnTo>
                  <a:cubicBezTo>
                    <a:pt x="80667" y="112979"/>
                    <a:pt x="78043" y="114103"/>
                    <a:pt x="75152" y="114799"/>
                  </a:cubicBezTo>
                  <a:cubicBezTo>
                    <a:pt x="65193" y="117209"/>
                    <a:pt x="55126" y="113675"/>
                    <a:pt x="48755" y="106500"/>
                  </a:cubicBezTo>
                  <a:lnTo>
                    <a:pt x="48433" y="106500"/>
                  </a:lnTo>
                  <a:cubicBezTo>
                    <a:pt x="48433" y="106500"/>
                    <a:pt x="9025" y="55580"/>
                    <a:pt x="9025" y="55580"/>
                  </a:cubicBezTo>
                  <a:cubicBezTo>
                    <a:pt x="7633" y="54081"/>
                    <a:pt x="6401" y="52474"/>
                    <a:pt x="5277" y="50707"/>
                  </a:cubicBezTo>
                  <a:lnTo>
                    <a:pt x="4795" y="50065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0FD928B-7019-3FCC-782E-6FF595A32438}"/>
                </a:ext>
              </a:extLst>
            </p:cNvPr>
            <p:cNvSpPr/>
            <p:nvPr/>
          </p:nvSpPr>
          <p:spPr>
            <a:xfrm>
              <a:off x="2012437" y="2716573"/>
              <a:ext cx="1422689" cy="2938416"/>
            </a:xfrm>
            <a:custGeom>
              <a:avLst/>
              <a:gdLst>
                <a:gd name="connsiteX0" fmla="*/ 1421631 w 1422689"/>
                <a:gd name="connsiteY0" fmla="*/ 1834925 h 2938416"/>
                <a:gd name="connsiteX1" fmla="*/ 1252646 w 1422689"/>
                <a:gd name="connsiteY1" fmla="*/ 1268752 h 2938416"/>
                <a:gd name="connsiteX2" fmla="*/ 1253342 w 1422689"/>
                <a:gd name="connsiteY2" fmla="*/ 1216440 h 2938416"/>
                <a:gd name="connsiteX3" fmla="*/ 1225660 w 1422689"/>
                <a:gd name="connsiteY3" fmla="*/ 829157 h 2938416"/>
                <a:gd name="connsiteX4" fmla="*/ 1127300 w 1422689"/>
                <a:gd name="connsiteY4" fmla="*/ 420564 h 2938416"/>
                <a:gd name="connsiteX5" fmla="*/ 846570 w 1422689"/>
                <a:gd name="connsiteY5" fmla="*/ 31 h 2938416"/>
                <a:gd name="connsiteX6" fmla="*/ 823921 w 1422689"/>
                <a:gd name="connsiteY6" fmla="*/ 47899 h 2938416"/>
                <a:gd name="connsiteX7" fmla="*/ 928117 w 1422689"/>
                <a:gd name="connsiteY7" fmla="*/ 319098 h 2938416"/>
                <a:gd name="connsiteX8" fmla="*/ 892939 w 1422689"/>
                <a:gd name="connsiteY8" fmla="*/ 476517 h 2938416"/>
                <a:gd name="connsiteX9" fmla="*/ 808447 w 1422689"/>
                <a:gd name="connsiteY9" fmla="*/ 608021 h 2938416"/>
                <a:gd name="connsiteX10" fmla="*/ 519524 w 1422689"/>
                <a:gd name="connsiteY10" fmla="*/ 727692 h 2938416"/>
                <a:gd name="connsiteX11" fmla="*/ 230601 w 1422689"/>
                <a:gd name="connsiteY11" fmla="*/ 608021 h 2938416"/>
                <a:gd name="connsiteX12" fmla="*/ 110931 w 1422689"/>
                <a:gd name="connsiteY12" fmla="*/ 319098 h 2938416"/>
                <a:gd name="connsiteX13" fmla="*/ 172988 w 1422689"/>
                <a:gd name="connsiteY13" fmla="*/ 56305 h 2938416"/>
                <a:gd name="connsiteX14" fmla="*/ 114090 w 1422689"/>
                <a:gd name="connsiteY14" fmla="*/ 13577 h 2938416"/>
                <a:gd name="connsiteX15" fmla="*/ 60760 w 1422689"/>
                <a:gd name="connsiteY15" fmla="*/ 1159362 h 2938416"/>
                <a:gd name="connsiteX16" fmla="*/ 140166 w 1422689"/>
                <a:gd name="connsiteY16" fmla="*/ 1437576 h 2938416"/>
                <a:gd name="connsiteX17" fmla="*/ 236438 w 1422689"/>
                <a:gd name="connsiteY17" fmla="*/ 1657427 h 2938416"/>
                <a:gd name="connsiteX18" fmla="*/ 141826 w 1422689"/>
                <a:gd name="connsiteY18" fmla="*/ 1851149 h 2938416"/>
                <a:gd name="connsiteX19" fmla="*/ 66918 w 1422689"/>
                <a:gd name="connsiteY19" fmla="*/ 2105375 h 2938416"/>
                <a:gd name="connsiteX20" fmla="*/ 47856 w 1422689"/>
                <a:gd name="connsiteY20" fmla="*/ 2407523 h 2938416"/>
                <a:gd name="connsiteX21" fmla="*/ 142200 w 1422689"/>
                <a:gd name="connsiteY21" fmla="*/ 2847332 h 2938416"/>
                <a:gd name="connsiteX22" fmla="*/ 59850 w 1422689"/>
                <a:gd name="connsiteY22" fmla="*/ 2929629 h 2938416"/>
                <a:gd name="connsiteX23" fmla="*/ 164207 w 1422689"/>
                <a:gd name="connsiteY23" fmla="*/ 2912388 h 2938416"/>
                <a:gd name="connsiteX24" fmla="*/ 223962 w 1422689"/>
                <a:gd name="connsiteY24" fmla="*/ 2867465 h 2938416"/>
                <a:gd name="connsiteX25" fmla="*/ 232261 w 1422689"/>
                <a:gd name="connsiteY25" fmla="*/ 2858898 h 2938416"/>
                <a:gd name="connsiteX26" fmla="*/ 435353 w 1422689"/>
                <a:gd name="connsiteY26" fmla="*/ 2464815 h 2938416"/>
                <a:gd name="connsiteX27" fmla="*/ 843464 w 1422689"/>
                <a:gd name="connsiteY27" fmla="*/ 2076997 h 2938416"/>
                <a:gd name="connsiteX28" fmla="*/ 855030 w 1422689"/>
                <a:gd name="connsiteY28" fmla="*/ 2074641 h 2938416"/>
                <a:gd name="connsiteX29" fmla="*/ 948196 w 1422689"/>
                <a:gd name="connsiteY29" fmla="*/ 2323245 h 2938416"/>
                <a:gd name="connsiteX30" fmla="*/ 1015393 w 1422689"/>
                <a:gd name="connsiteY30" fmla="*/ 2761448 h 2938416"/>
                <a:gd name="connsiteX31" fmla="*/ 1020587 w 1422689"/>
                <a:gd name="connsiteY31" fmla="*/ 2772317 h 2938416"/>
                <a:gd name="connsiteX32" fmla="*/ 1062887 w 1422689"/>
                <a:gd name="connsiteY32" fmla="*/ 2833839 h 2938416"/>
                <a:gd name="connsiteX33" fmla="*/ 1156321 w 1422689"/>
                <a:gd name="connsiteY33" fmla="*/ 2883367 h 2938416"/>
                <a:gd name="connsiteX34" fmla="*/ 1104384 w 1422689"/>
                <a:gd name="connsiteY34" fmla="*/ 2779117 h 2938416"/>
                <a:gd name="connsiteX35" fmla="*/ 1333765 w 1422689"/>
                <a:gd name="connsiteY35" fmla="*/ 2392210 h 2938416"/>
                <a:gd name="connsiteX36" fmla="*/ 1411779 w 1422689"/>
                <a:gd name="connsiteY36" fmla="*/ 2099699 h 2938416"/>
                <a:gd name="connsiteX37" fmla="*/ 1421631 w 1422689"/>
                <a:gd name="connsiteY37" fmla="*/ 1834818 h 293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22689" h="2938416">
                  <a:moveTo>
                    <a:pt x="1421631" y="1834925"/>
                  </a:moveTo>
                  <a:cubicBezTo>
                    <a:pt x="1409048" y="1606614"/>
                    <a:pt x="1344635" y="1404593"/>
                    <a:pt x="1252646" y="1268752"/>
                  </a:cubicBezTo>
                  <a:cubicBezTo>
                    <a:pt x="1253075" y="1251458"/>
                    <a:pt x="1253342" y="1234056"/>
                    <a:pt x="1253342" y="1216440"/>
                  </a:cubicBezTo>
                  <a:cubicBezTo>
                    <a:pt x="1253342" y="1077868"/>
                    <a:pt x="1238190" y="943741"/>
                    <a:pt x="1225660" y="829157"/>
                  </a:cubicBezTo>
                  <a:cubicBezTo>
                    <a:pt x="1212435" y="708202"/>
                    <a:pt x="1185663" y="568291"/>
                    <a:pt x="1127300" y="420564"/>
                  </a:cubicBezTo>
                  <a:cubicBezTo>
                    <a:pt x="1054802" y="237230"/>
                    <a:pt x="951194" y="87575"/>
                    <a:pt x="846570" y="31"/>
                  </a:cubicBezTo>
                  <a:cubicBezTo>
                    <a:pt x="846570" y="-1040"/>
                    <a:pt x="836022" y="26267"/>
                    <a:pt x="823921" y="47899"/>
                  </a:cubicBezTo>
                  <a:cubicBezTo>
                    <a:pt x="902791" y="121522"/>
                    <a:pt x="923405" y="214260"/>
                    <a:pt x="928117" y="319098"/>
                  </a:cubicBezTo>
                  <a:cubicBezTo>
                    <a:pt x="930259" y="375373"/>
                    <a:pt x="918533" y="427846"/>
                    <a:pt x="892939" y="476517"/>
                  </a:cubicBezTo>
                  <a:cubicBezTo>
                    <a:pt x="876447" y="527170"/>
                    <a:pt x="848283" y="571022"/>
                    <a:pt x="808447" y="608021"/>
                  </a:cubicBezTo>
                  <a:cubicBezTo>
                    <a:pt x="734342" y="682126"/>
                    <a:pt x="624309" y="727692"/>
                    <a:pt x="519524" y="727692"/>
                  </a:cubicBezTo>
                  <a:cubicBezTo>
                    <a:pt x="408795" y="727692"/>
                    <a:pt x="310542" y="681376"/>
                    <a:pt x="230601" y="608021"/>
                  </a:cubicBezTo>
                  <a:cubicBezTo>
                    <a:pt x="150393" y="534345"/>
                    <a:pt x="115643" y="424794"/>
                    <a:pt x="110931" y="319098"/>
                  </a:cubicBezTo>
                  <a:cubicBezTo>
                    <a:pt x="108789" y="262824"/>
                    <a:pt x="149536" y="85433"/>
                    <a:pt x="172988" y="56305"/>
                  </a:cubicBezTo>
                  <a:cubicBezTo>
                    <a:pt x="143003" y="37029"/>
                    <a:pt x="145734" y="39921"/>
                    <a:pt x="114090" y="13577"/>
                  </a:cubicBezTo>
                  <a:cubicBezTo>
                    <a:pt x="-99175" y="687480"/>
                    <a:pt x="49891" y="1158880"/>
                    <a:pt x="60760" y="1159362"/>
                  </a:cubicBezTo>
                  <a:cubicBezTo>
                    <a:pt x="78590" y="1247870"/>
                    <a:pt x="104987" y="1341840"/>
                    <a:pt x="140166" y="1437576"/>
                  </a:cubicBezTo>
                  <a:cubicBezTo>
                    <a:pt x="168972" y="1516071"/>
                    <a:pt x="201580" y="1589855"/>
                    <a:pt x="236438" y="1657427"/>
                  </a:cubicBezTo>
                  <a:cubicBezTo>
                    <a:pt x="201420" y="1716914"/>
                    <a:pt x="169454" y="1781809"/>
                    <a:pt x="141826" y="1851149"/>
                  </a:cubicBezTo>
                  <a:cubicBezTo>
                    <a:pt x="107450" y="1937461"/>
                    <a:pt x="66811" y="2105375"/>
                    <a:pt x="66918" y="2105375"/>
                  </a:cubicBezTo>
                  <a:cubicBezTo>
                    <a:pt x="51390" y="2187993"/>
                    <a:pt x="44322" y="2293528"/>
                    <a:pt x="47856" y="2407523"/>
                  </a:cubicBezTo>
                  <a:cubicBezTo>
                    <a:pt x="54067" y="2607563"/>
                    <a:pt x="92726" y="2777779"/>
                    <a:pt x="142200" y="2847332"/>
                  </a:cubicBezTo>
                  <a:cubicBezTo>
                    <a:pt x="93850" y="2873515"/>
                    <a:pt x="50908" y="2913030"/>
                    <a:pt x="59850" y="2929629"/>
                  </a:cubicBezTo>
                  <a:cubicBezTo>
                    <a:pt x="68845" y="2946281"/>
                    <a:pt x="115536" y="2938571"/>
                    <a:pt x="164207" y="2912388"/>
                  </a:cubicBezTo>
                  <a:cubicBezTo>
                    <a:pt x="190015" y="2898467"/>
                    <a:pt x="211111" y="2882189"/>
                    <a:pt x="223962" y="2867465"/>
                  </a:cubicBezTo>
                  <a:cubicBezTo>
                    <a:pt x="226853" y="2864948"/>
                    <a:pt x="230119" y="2861843"/>
                    <a:pt x="232261" y="2858898"/>
                  </a:cubicBezTo>
                  <a:cubicBezTo>
                    <a:pt x="320341" y="2736229"/>
                    <a:pt x="414792" y="2519965"/>
                    <a:pt x="435353" y="2464815"/>
                  </a:cubicBezTo>
                  <a:cubicBezTo>
                    <a:pt x="498374" y="2295938"/>
                    <a:pt x="695362" y="2203307"/>
                    <a:pt x="843464" y="2076997"/>
                  </a:cubicBezTo>
                  <a:cubicBezTo>
                    <a:pt x="847319" y="2076247"/>
                    <a:pt x="851228" y="2075497"/>
                    <a:pt x="855030" y="2074641"/>
                  </a:cubicBezTo>
                  <a:cubicBezTo>
                    <a:pt x="906057" y="2153993"/>
                    <a:pt x="945251" y="2235112"/>
                    <a:pt x="948196" y="2323245"/>
                  </a:cubicBezTo>
                  <a:cubicBezTo>
                    <a:pt x="950177" y="2382090"/>
                    <a:pt x="970899" y="2617147"/>
                    <a:pt x="1015393" y="2761448"/>
                  </a:cubicBezTo>
                  <a:cubicBezTo>
                    <a:pt x="1016464" y="2764928"/>
                    <a:pt x="1018606" y="2768998"/>
                    <a:pt x="1020587" y="2772317"/>
                  </a:cubicBezTo>
                  <a:cubicBezTo>
                    <a:pt x="1028084" y="2790362"/>
                    <a:pt x="1042862" y="2812475"/>
                    <a:pt x="1062887" y="2833839"/>
                  </a:cubicBezTo>
                  <a:cubicBezTo>
                    <a:pt x="1100689" y="2874158"/>
                    <a:pt x="1142507" y="2896325"/>
                    <a:pt x="1156321" y="2883367"/>
                  </a:cubicBezTo>
                  <a:cubicBezTo>
                    <a:pt x="1170082" y="2870463"/>
                    <a:pt x="1141918" y="2819329"/>
                    <a:pt x="1104384" y="2779117"/>
                  </a:cubicBezTo>
                  <a:cubicBezTo>
                    <a:pt x="1173455" y="2728947"/>
                    <a:pt x="1264265" y="2579934"/>
                    <a:pt x="1333765" y="2392210"/>
                  </a:cubicBezTo>
                  <a:cubicBezTo>
                    <a:pt x="1373388" y="2285229"/>
                    <a:pt x="1400267" y="2182960"/>
                    <a:pt x="1411779" y="2099699"/>
                  </a:cubicBezTo>
                  <a:cubicBezTo>
                    <a:pt x="1411832" y="2099699"/>
                    <a:pt x="1426717" y="1927609"/>
                    <a:pt x="1421631" y="1834818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34CA451-0BD7-D905-27AD-1EBDEB5DE9DD}"/>
                </a:ext>
              </a:extLst>
            </p:cNvPr>
            <p:cNvSpPr/>
            <p:nvPr/>
          </p:nvSpPr>
          <p:spPr>
            <a:xfrm>
              <a:off x="2170320" y="2119839"/>
              <a:ext cx="636844" cy="291000"/>
            </a:xfrm>
            <a:custGeom>
              <a:avLst/>
              <a:gdLst>
                <a:gd name="connsiteX0" fmla="*/ 241971 w 636844"/>
                <a:gd name="connsiteY0" fmla="*/ 1249 h 291000"/>
                <a:gd name="connsiteX1" fmla="*/ 602321 w 636844"/>
                <a:gd name="connsiteY1" fmla="*/ 169912 h 291000"/>
                <a:gd name="connsiteX2" fmla="*/ 636803 w 636844"/>
                <a:gd name="connsiteY2" fmla="*/ 264471 h 291000"/>
                <a:gd name="connsiteX3" fmla="*/ 312006 w 636844"/>
                <a:gd name="connsiteY3" fmla="*/ 244981 h 291000"/>
                <a:gd name="connsiteX4" fmla="*/ 60 w 636844"/>
                <a:gd name="connsiteY4" fmla="*/ 286424 h 291000"/>
                <a:gd name="connsiteX5" fmla="*/ 242024 w 636844"/>
                <a:gd name="connsiteY5" fmla="*/ 1249 h 29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6844" h="291000">
                  <a:moveTo>
                    <a:pt x="241971" y="1249"/>
                  </a:moveTo>
                  <a:cubicBezTo>
                    <a:pt x="385736" y="-9460"/>
                    <a:pt x="560235" y="48850"/>
                    <a:pt x="602321" y="169912"/>
                  </a:cubicBezTo>
                  <a:cubicBezTo>
                    <a:pt x="618919" y="217727"/>
                    <a:pt x="627486" y="213979"/>
                    <a:pt x="636803" y="264471"/>
                  </a:cubicBezTo>
                  <a:cubicBezTo>
                    <a:pt x="639909" y="281283"/>
                    <a:pt x="468943" y="238395"/>
                    <a:pt x="312006" y="244981"/>
                  </a:cubicBezTo>
                  <a:cubicBezTo>
                    <a:pt x="150839" y="251727"/>
                    <a:pt x="-3474" y="307038"/>
                    <a:pt x="60" y="286424"/>
                  </a:cubicBezTo>
                  <a:cubicBezTo>
                    <a:pt x="9751" y="229988"/>
                    <a:pt x="78608" y="13457"/>
                    <a:pt x="242024" y="124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D15B268C-641E-F4F8-775B-8666F96AD4F7}"/>
              </a:ext>
            </a:extLst>
          </p:cNvPr>
          <p:cNvGrpSpPr/>
          <p:nvPr/>
        </p:nvGrpSpPr>
        <p:grpSpPr>
          <a:xfrm>
            <a:off x="6335556" y="4060986"/>
            <a:ext cx="2277763" cy="1083442"/>
            <a:chOff x="2463604" y="4040394"/>
            <a:chExt cx="2277763" cy="1083442"/>
          </a:xfrm>
        </p:grpSpPr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ACA7C02B-8775-45B2-56F9-B0D7B64B5CE4}"/>
                </a:ext>
              </a:extLst>
            </p:cNvPr>
            <p:cNvSpPr/>
            <p:nvPr/>
          </p:nvSpPr>
          <p:spPr>
            <a:xfrm rot="20396845">
              <a:off x="2463604" y="4040394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98F0E39F-ABBA-E981-1280-F4C70D827FAE}"/>
                </a:ext>
              </a:extLst>
            </p:cNvPr>
            <p:cNvSpPr/>
            <p:nvPr/>
          </p:nvSpPr>
          <p:spPr>
            <a:xfrm rot="20396845">
              <a:off x="3454203" y="4222372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531665BF-58E2-3580-8E8A-B75393D4C880}"/>
              </a:ext>
            </a:extLst>
          </p:cNvPr>
          <p:cNvGrpSpPr/>
          <p:nvPr/>
        </p:nvGrpSpPr>
        <p:grpSpPr>
          <a:xfrm flipH="1">
            <a:off x="6659039" y="4080207"/>
            <a:ext cx="2277763" cy="1083442"/>
            <a:chOff x="2463604" y="4040394"/>
            <a:chExt cx="2277763" cy="1083442"/>
          </a:xfrm>
        </p:grpSpPr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CD28AD82-E137-A873-2881-85717480B7A2}"/>
                </a:ext>
              </a:extLst>
            </p:cNvPr>
            <p:cNvSpPr/>
            <p:nvPr/>
          </p:nvSpPr>
          <p:spPr>
            <a:xfrm rot="20396845">
              <a:off x="2463604" y="4040394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F7106301-5625-A554-75A1-8E0C90E7684F}"/>
                </a:ext>
              </a:extLst>
            </p:cNvPr>
            <p:cNvSpPr/>
            <p:nvPr/>
          </p:nvSpPr>
          <p:spPr>
            <a:xfrm rot="20396845">
              <a:off x="3454203" y="4222372"/>
              <a:ext cx="1287164" cy="901464"/>
            </a:xfrm>
            <a:custGeom>
              <a:avLst/>
              <a:gdLst>
                <a:gd name="connsiteX0" fmla="*/ 1283071 w 1287164"/>
                <a:gd name="connsiteY0" fmla="*/ 797362 h 901464"/>
                <a:gd name="connsiteX1" fmla="*/ 1207681 w 1287164"/>
                <a:gd name="connsiteY1" fmla="*/ 758489 h 901464"/>
                <a:gd name="connsiteX2" fmla="*/ 1116764 w 1287164"/>
                <a:gd name="connsiteY2" fmla="*/ 771446 h 901464"/>
                <a:gd name="connsiteX3" fmla="*/ 1122439 w 1287164"/>
                <a:gd name="connsiteY3" fmla="*/ 718224 h 901464"/>
                <a:gd name="connsiteX4" fmla="*/ 1073822 w 1287164"/>
                <a:gd name="connsiteY4" fmla="*/ 618525 h 901464"/>
                <a:gd name="connsiteX5" fmla="*/ 988901 w 1287164"/>
                <a:gd name="connsiteY5" fmla="*/ 540994 h 901464"/>
                <a:gd name="connsiteX6" fmla="*/ 528263 w 1287164"/>
                <a:gd name="connsiteY6" fmla="*/ 380148 h 901464"/>
                <a:gd name="connsiteX7" fmla="*/ 98038 w 1287164"/>
                <a:gd name="connsiteY7" fmla="*/ 106110 h 901464"/>
                <a:gd name="connsiteX8" fmla="*/ 71909 w 1287164"/>
                <a:gd name="connsiteY8" fmla="*/ 95616 h 901464"/>
                <a:gd name="connsiteX9" fmla="*/ 25112 w 1287164"/>
                <a:gd name="connsiteY9" fmla="*/ 468 h 901464"/>
                <a:gd name="connsiteX10" fmla="*/ 4015 w 1287164"/>
                <a:gd name="connsiteY10" fmla="*/ 124048 h 901464"/>
                <a:gd name="connsiteX11" fmla="*/ 11083 w 1287164"/>
                <a:gd name="connsiteY11" fmla="*/ 163938 h 901464"/>
                <a:gd name="connsiteX12" fmla="*/ 34107 w 1287164"/>
                <a:gd name="connsiteY12" fmla="*/ 244950 h 901464"/>
                <a:gd name="connsiteX13" fmla="*/ 191687 w 1287164"/>
                <a:gd name="connsiteY13" fmla="*/ 559252 h 901464"/>
                <a:gd name="connsiteX14" fmla="*/ 420105 w 1287164"/>
                <a:gd name="connsiteY14" fmla="*/ 806357 h 901464"/>
                <a:gd name="connsiteX15" fmla="*/ 651575 w 1287164"/>
                <a:gd name="connsiteY15" fmla="*/ 877838 h 901464"/>
                <a:gd name="connsiteX16" fmla="*/ 926576 w 1287164"/>
                <a:gd name="connsiteY16" fmla="*/ 900648 h 901464"/>
                <a:gd name="connsiteX17" fmla="*/ 1251159 w 1287164"/>
                <a:gd name="connsiteY17" fmla="*/ 872323 h 901464"/>
                <a:gd name="connsiteX18" fmla="*/ 1283178 w 1287164"/>
                <a:gd name="connsiteY18" fmla="*/ 797415 h 90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7164" h="901464">
                  <a:moveTo>
                    <a:pt x="1283071" y="797362"/>
                  </a:moveTo>
                  <a:cubicBezTo>
                    <a:pt x="1269578" y="763897"/>
                    <a:pt x="1239968" y="754205"/>
                    <a:pt x="1207681" y="758489"/>
                  </a:cubicBezTo>
                  <a:cubicBezTo>
                    <a:pt x="1175448" y="762772"/>
                    <a:pt x="1148194" y="768769"/>
                    <a:pt x="1116764" y="771446"/>
                  </a:cubicBezTo>
                  <a:cubicBezTo>
                    <a:pt x="1126027" y="753991"/>
                    <a:pt x="1129400" y="737446"/>
                    <a:pt x="1122439" y="718224"/>
                  </a:cubicBezTo>
                  <a:cubicBezTo>
                    <a:pt x="1109750" y="683420"/>
                    <a:pt x="1092401" y="650651"/>
                    <a:pt x="1073822" y="618525"/>
                  </a:cubicBezTo>
                  <a:cubicBezTo>
                    <a:pt x="1019635" y="606745"/>
                    <a:pt x="1043355" y="551328"/>
                    <a:pt x="988901" y="540994"/>
                  </a:cubicBezTo>
                  <a:cubicBezTo>
                    <a:pt x="899536" y="506297"/>
                    <a:pt x="571901" y="410989"/>
                    <a:pt x="528263" y="380148"/>
                  </a:cubicBezTo>
                  <a:cubicBezTo>
                    <a:pt x="516430" y="360711"/>
                    <a:pt x="200146" y="147500"/>
                    <a:pt x="98038" y="106110"/>
                  </a:cubicBezTo>
                  <a:cubicBezTo>
                    <a:pt x="89632" y="101934"/>
                    <a:pt x="81011" y="99524"/>
                    <a:pt x="71909" y="95616"/>
                  </a:cubicBezTo>
                  <a:cubicBezTo>
                    <a:pt x="67679" y="75269"/>
                    <a:pt x="60397" y="-6921"/>
                    <a:pt x="25112" y="468"/>
                  </a:cubicBezTo>
                  <a:cubicBezTo>
                    <a:pt x="-10227" y="7964"/>
                    <a:pt x="1178" y="93849"/>
                    <a:pt x="4015" y="124048"/>
                  </a:cubicBezTo>
                  <a:cubicBezTo>
                    <a:pt x="4711" y="131651"/>
                    <a:pt x="7656" y="149160"/>
                    <a:pt x="11083" y="163938"/>
                  </a:cubicBezTo>
                  <a:cubicBezTo>
                    <a:pt x="17562" y="192048"/>
                    <a:pt x="19864" y="211056"/>
                    <a:pt x="34107" y="244950"/>
                  </a:cubicBezTo>
                  <a:cubicBezTo>
                    <a:pt x="79512" y="353055"/>
                    <a:pt x="129843" y="459446"/>
                    <a:pt x="191687" y="559252"/>
                  </a:cubicBezTo>
                  <a:cubicBezTo>
                    <a:pt x="249193" y="652044"/>
                    <a:pt x="317033" y="759667"/>
                    <a:pt x="420105" y="806357"/>
                  </a:cubicBezTo>
                  <a:cubicBezTo>
                    <a:pt x="439166" y="814977"/>
                    <a:pt x="574686" y="868039"/>
                    <a:pt x="651575" y="877838"/>
                  </a:cubicBezTo>
                  <a:cubicBezTo>
                    <a:pt x="745812" y="889832"/>
                    <a:pt x="831696" y="897649"/>
                    <a:pt x="926576" y="900648"/>
                  </a:cubicBezTo>
                  <a:cubicBezTo>
                    <a:pt x="1035109" y="904074"/>
                    <a:pt x="1143536" y="897114"/>
                    <a:pt x="1251159" y="872323"/>
                  </a:cubicBezTo>
                  <a:cubicBezTo>
                    <a:pt x="1281465" y="865362"/>
                    <a:pt x="1294369" y="825097"/>
                    <a:pt x="1283178" y="797415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B9A7AF2F-9403-6C00-C1B5-821ABA4DBF81}"/>
              </a:ext>
            </a:extLst>
          </p:cNvPr>
          <p:cNvGrpSpPr/>
          <p:nvPr/>
        </p:nvGrpSpPr>
        <p:grpSpPr>
          <a:xfrm flipH="1">
            <a:off x="6767589" y="3856285"/>
            <a:ext cx="1422689" cy="3600469"/>
            <a:chOff x="2012437" y="2054651"/>
            <a:chExt cx="1422689" cy="3600469"/>
          </a:xfrm>
        </p:grpSpPr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21AB4A6C-CA49-90B3-F6A5-FB0FBB219BCA}"/>
                </a:ext>
              </a:extLst>
            </p:cNvPr>
            <p:cNvSpPr/>
            <p:nvPr/>
          </p:nvSpPr>
          <p:spPr>
            <a:xfrm>
              <a:off x="2012634" y="2163439"/>
              <a:ext cx="1422405" cy="3491681"/>
            </a:xfrm>
            <a:custGeom>
              <a:avLst/>
              <a:gdLst>
                <a:gd name="connsiteX0" fmla="*/ 114428 w 1422405"/>
                <a:gd name="connsiteY0" fmla="*/ 565266 h 3491681"/>
                <a:gd name="connsiteX1" fmla="*/ 136542 w 1422405"/>
                <a:gd name="connsiteY1" fmla="*/ 324104 h 3491681"/>
                <a:gd name="connsiteX2" fmla="*/ 344452 w 1422405"/>
                <a:gd name="connsiteY2" fmla="*/ 1235 h 3491681"/>
                <a:gd name="connsiteX3" fmla="*/ 389536 w 1422405"/>
                <a:gd name="connsiteY3" fmla="*/ 382627 h 3491681"/>
                <a:gd name="connsiteX4" fmla="*/ 372456 w 1422405"/>
                <a:gd name="connsiteY4" fmla="*/ 446612 h 3491681"/>
                <a:gd name="connsiteX5" fmla="*/ 500533 w 1422405"/>
                <a:gd name="connsiteY5" fmla="*/ 586041 h 3491681"/>
                <a:gd name="connsiteX6" fmla="*/ 600124 w 1422405"/>
                <a:gd name="connsiteY6" fmla="*/ 479221 h 3491681"/>
                <a:gd name="connsiteX7" fmla="*/ 677067 w 1422405"/>
                <a:gd name="connsiteY7" fmla="*/ 469797 h 3491681"/>
                <a:gd name="connsiteX8" fmla="*/ 669196 w 1422405"/>
                <a:gd name="connsiteY8" fmla="*/ 422732 h 3491681"/>
                <a:gd name="connsiteX9" fmla="*/ 696236 w 1422405"/>
                <a:gd name="connsiteY9" fmla="*/ 53119 h 3491681"/>
                <a:gd name="connsiteX10" fmla="*/ 831273 w 1422405"/>
                <a:gd name="connsiteY10" fmla="*/ 398209 h 3491681"/>
                <a:gd name="connsiteX11" fmla="*/ 846640 w 1422405"/>
                <a:gd name="connsiteY11" fmla="*/ 553593 h 3491681"/>
                <a:gd name="connsiteX12" fmla="*/ 1126996 w 1422405"/>
                <a:gd name="connsiteY12" fmla="*/ 973698 h 3491681"/>
                <a:gd name="connsiteX13" fmla="*/ 1225356 w 1422405"/>
                <a:gd name="connsiteY13" fmla="*/ 1382291 h 3491681"/>
                <a:gd name="connsiteX14" fmla="*/ 1253038 w 1422405"/>
                <a:gd name="connsiteY14" fmla="*/ 1769574 h 3491681"/>
                <a:gd name="connsiteX15" fmla="*/ 1252342 w 1422405"/>
                <a:gd name="connsiteY15" fmla="*/ 1821886 h 3491681"/>
                <a:gd name="connsiteX16" fmla="*/ 1421326 w 1422405"/>
                <a:gd name="connsiteY16" fmla="*/ 2388059 h 3491681"/>
                <a:gd name="connsiteX17" fmla="*/ 1411474 w 1422405"/>
                <a:gd name="connsiteY17" fmla="*/ 2652940 h 3491681"/>
                <a:gd name="connsiteX18" fmla="*/ 1333461 w 1422405"/>
                <a:gd name="connsiteY18" fmla="*/ 2945450 h 3491681"/>
                <a:gd name="connsiteX19" fmla="*/ 1104079 w 1422405"/>
                <a:gd name="connsiteY19" fmla="*/ 3332358 h 3491681"/>
                <a:gd name="connsiteX20" fmla="*/ 1156017 w 1422405"/>
                <a:gd name="connsiteY20" fmla="*/ 3436608 h 3491681"/>
                <a:gd name="connsiteX21" fmla="*/ 1062583 w 1422405"/>
                <a:gd name="connsiteY21" fmla="*/ 3387080 h 3491681"/>
                <a:gd name="connsiteX22" fmla="*/ 1020283 w 1422405"/>
                <a:gd name="connsiteY22" fmla="*/ 3325558 h 3491681"/>
                <a:gd name="connsiteX23" fmla="*/ 1015089 w 1422405"/>
                <a:gd name="connsiteY23" fmla="*/ 3314689 h 3491681"/>
                <a:gd name="connsiteX24" fmla="*/ 947892 w 1422405"/>
                <a:gd name="connsiteY24" fmla="*/ 2876486 h 3491681"/>
                <a:gd name="connsiteX25" fmla="*/ 854725 w 1422405"/>
                <a:gd name="connsiteY25" fmla="*/ 2627882 h 3491681"/>
                <a:gd name="connsiteX26" fmla="*/ 843160 w 1422405"/>
                <a:gd name="connsiteY26" fmla="*/ 2630238 h 3491681"/>
                <a:gd name="connsiteX27" fmla="*/ 435049 w 1422405"/>
                <a:gd name="connsiteY27" fmla="*/ 3018056 h 3491681"/>
                <a:gd name="connsiteX28" fmla="*/ 231957 w 1422405"/>
                <a:gd name="connsiteY28" fmla="*/ 3412139 h 3491681"/>
                <a:gd name="connsiteX29" fmla="*/ 223657 w 1422405"/>
                <a:gd name="connsiteY29" fmla="*/ 3420706 h 3491681"/>
                <a:gd name="connsiteX30" fmla="*/ 163902 w 1422405"/>
                <a:gd name="connsiteY30" fmla="*/ 3465629 h 3491681"/>
                <a:gd name="connsiteX31" fmla="*/ 59546 w 1422405"/>
                <a:gd name="connsiteY31" fmla="*/ 3482870 h 3491681"/>
                <a:gd name="connsiteX32" fmla="*/ 141896 w 1422405"/>
                <a:gd name="connsiteY32" fmla="*/ 3400573 h 3491681"/>
                <a:gd name="connsiteX33" fmla="*/ 47552 w 1422405"/>
                <a:gd name="connsiteY33" fmla="*/ 2960764 h 3491681"/>
                <a:gd name="connsiteX34" fmla="*/ 66613 w 1422405"/>
                <a:gd name="connsiteY34" fmla="*/ 2658616 h 3491681"/>
                <a:gd name="connsiteX35" fmla="*/ 141521 w 1422405"/>
                <a:gd name="connsiteY35" fmla="*/ 2404390 h 3491681"/>
                <a:gd name="connsiteX36" fmla="*/ 236133 w 1422405"/>
                <a:gd name="connsiteY36" fmla="*/ 2210668 h 3491681"/>
                <a:gd name="connsiteX37" fmla="*/ 139861 w 1422405"/>
                <a:gd name="connsiteY37" fmla="*/ 1990817 h 3491681"/>
                <a:gd name="connsiteX38" fmla="*/ 60456 w 1422405"/>
                <a:gd name="connsiteY38" fmla="*/ 1712603 h 3491681"/>
                <a:gd name="connsiteX39" fmla="*/ 114267 w 1422405"/>
                <a:gd name="connsiteY39" fmla="*/ 565319 h 3491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422405" h="3491681">
                  <a:moveTo>
                    <a:pt x="114428" y="565266"/>
                  </a:moveTo>
                  <a:cubicBezTo>
                    <a:pt x="108966" y="498496"/>
                    <a:pt x="115820" y="413843"/>
                    <a:pt x="136542" y="324104"/>
                  </a:cubicBezTo>
                  <a:cubicBezTo>
                    <a:pt x="181518" y="129633"/>
                    <a:pt x="274578" y="-14936"/>
                    <a:pt x="344452" y="1235"/>
                  </a:cubicBezTo>
                  <a:cubicBezTo>
                    <a:pt x="414327" y="17405"/>
                    <a:pt x="434513" y="188156"/>
                    <a:pt x="389536" y="382627"/>
                  </a:cubicBezTo>
                  <a:cubicBezTo>
                    <a:pt x="384450" y="404687"/>
                    <a:pt x="378720" y="425998"/>
                    <a:pt x="372456" y="446612"/>
                  </a:cubicBezTo>
                  <a:cubicBezTo>
                    <a:pt x="428677" y="463853"/>
                    <a:pt x="471994" y="513649"/>
                    <a:pt x="500533" y="586041"/>
                  </a:cubicBezTo>
                  <a:cubicBezTo>
                    <a:pt x="522914" y="533942"/>
                    <a:pt x="556218" y="496569"/>
                    <a:pt x="600124" y="479221"/>
                  </a:cubicBezTo>
                  <a:cubicBezTo>
                    <a:pt x="624165" y="469690"/>
                    <a:pt x="650081" y="466798"/>
                    <a:pt x="677067" y="469797"/>
                  </a:cubicBezTo>
                  <a:cubicBezTo>
                    <a:pt x="674283" y="454430"/>
                    <a:pt x="671605" y="438741"/>
                    <a:pt x="669196" y="422732"/>
                  </a:cubicBezTo>
                  <a:cubicBezTo>
                    <a:pt x="639372" y="225369"/>
                    <a:pt x="651473" y="59865"/>
                    <a:pt x="696236" y="53119"/>
                  </a:cubicBezTo>
                  <a:cubicBezTo>
                    <a:pt x="740998" y="46372"/>
                    <a:pt x="801449" y="200846"/>
                    <a:pt x="831273" y="398209"/>
                  </a:cubicBezTo>
                  <a:cubicBezTo>
                    <a:pt x="839626" y="453412"/>
                    <a:pt x="844659" y="506153"/>
                    <a:pt x="846640" y="553593"/>
                  </a:cubicBezTo>
                  <a:cubicBezTo>
                    <a:pt x="951211" y="641137"/>
                    <a:pt x="1054498" y="790364"/>
                    <a:pt x="1126996" y="973698"/>
                  </a:cubicBezTo>
                  <a:cubicBezTo>
                    <a:pt x="1185412" y="1121426"/>
                    <a:pt x="1212184" y="1261336"/>
                    <a:pt x="1225356" y="1382291"/>
                  </a:cubicBezTo>
                  <a:cubicBezTo>
                    <a:pt x="1237885" y="1496875"/>
                    <a:pt x="1253038" y="1631002"/>
                    <a:pt x="1253038" y="1769574"/>
                  </a:cubicBezTo>
                  <a:cubicBezTo>
                    <a:pt x="1253038" y="1787136"/>
                    <a:pt x="1252770" y="1804592"/>
                    <a:pt x="1252342" y="1821886"/>
                  </a:cubicBezTo>
                  <a:cubicBezTo>
                    <a:pt x="1344330" y="1957673"/>
                    <a:pt x="1408744" y="2159748"/>
                    <a:pt x="1421326" y="2388059"/>
                  </a:cubicBezTo>
                  <a:cubicBezTo>
                    <a:pt x="1426467" y="2480797"/>
                    <a:pt x="1411581" y="2652940"/>
                    <a:pt x="1411474" y="2652940"/>
                  </a:cubicBezTo>
                  <a:cubicBezTo>
                    <a:pt x="1399909" y="2736201"/>
                    <a:pt x="1373083" y="2838524"/>
                    <a:pt x="1333461" y="2945450"/>
                  </a:cubicBezTo>
                  <a:cubicBezTo>
                    <a:pt x="1263961" y="3133175"/>
                    <a:pt x="1173151" y="3282188"/>
                    <a:pt x="1104079" y="3332358"/>
                  </a:cubicBezTo>
                  <a:cubicBezTo>
                    <a:pt x="1141613" y="3372570"/>
                    <a:pt x="1169724" y="3423704"/>
                    <a:pt x="1156017" y="3436608"/>
                  </a:cubicBezTo>
                  <a:cubicBezTo>
                    <a:pt x="1142202" y="3449566"/>
                    <a:pt x="1100384" y="3427399"/>
                    <a:pt x="1062583" y="3387080"/>
                  </a:cubicBezTo>
                  <a:cubicBezTo>
                    <a:pt x="1042557" y="3365716"/>
                    <a:pt x="1027779" y="3343603"/>
                    <a:pt x="1020283" y="3325558"/>
                  </a:cubicBezTo>
                  <a:cubicBezTo>
                    <a:pt x="1018355" y="3322239"/>
                    <a:pt x="1016160" y="3318169"/>
                    <a:pt x="1015089" y="3314689"/>
                  </a:cubicBezTo>
                  <a:cubicBezTo>
                    <a:pt x="970594" y="3170388"/>
                    <a:pt x="949873" y="2935331"/>
                    <a:pt x="947892" y="2876486"/>
                  </a:cubicBezTo>
                  <a:cubicBezTo>
                    <a:pt x="944947" y="2788299"/>
                    <a:pt x="905699" y="2707234"/>
                    <a:pt x="854725" y="2627882"/>
                  </a:cubicBezTo>
                  <a:cubicBezTo>
                    <a:pt x="850924" y="2628739"/>
                    <a:pt x="847015" y="2629435"/>
                    <a:pt x="843160" y="2630238"/>
                  </a:cubicBezTo>
                  <a:cubicBezTo>
                    <a:pt x="695111" y="2756548"/>
                    <a:pt x="498070" y="2849179"/>
                    <a:pt x="435049" y="3018056"/>
                  </a:cubicBezTo>
                  <a:cubicBezTo>
                    <a:pt x="414488" y="3073206"/>
                    <a:pt x="320036" y="3289470"/>
                    <a:pt x="231957" y="3412139"/>
                  </a:cubicBezTo>
                  <a:cubicBezTo>
                    <a:pt x="229869" y="3415084"/>
                    <a:pt x="226549" y="3418189"/>
                    <a:pt x="223657" y="3420706"/>
                  </a:cubicBezTo>
                  <a:cubicBezTo>
                    <a:pt x="210807" y="3435430"/>
                    <a:pt x="189711" y="3451761"/>
                    <a:pt x="163902" y="3465629"/>
                  </a:cubicBezTo>
                  <a:cubicBezTo>
                    <a:pt x="115285" y="3491812"/>
                    <a:pt x="68541" y="3499576"/>
                    <a:pt x="59546" y="3482870"/>
                  </a:cubicBezTo>
                  <a:cubicBezTo>
                    <a:pt x="50604" y="3466272"/>
                    <a:pt x="93546" y="3426756"/>
                    <a:pt x="141896" y="3400573"/>
                  </a:cubicBezTo>
                  <a:cubicBezTo>
                    <a:pt x="92368" y="3331020"/>
                    <a:pt x="53709" y="3160804"/>
                    <a:pt x="47552" y="2960764"/>
                  </a:cubicBezTo>
                  <a:cubicBezTo>
                    <a:pt x="44018" y="2846769"/>
                    <a:pt x="51086" y="2741234"/>
                    <a:pt x="66613" y="2658616"/>
                  </a:cubicBezTo>
                  <a:cubicBezTo>
                    <a:pt x="66560" y="2658616"/>
                    <a:pt x="107200" y="2490703"/>
                    <a:pt x="141521" y="2404390"/>
                  </a:cubicBezTo>
                  <a:cubicBezTo>
                    <a:pt x="169096" y="2335051"/>
                    <a:pt x="201062" y="2270155"/>
                    <a:pt x="236133" y="2210668"/>
                  </a:cubicBezTo>
                  <a:cubicBezTo>
                    <a:pt x="201223" y="2143096"/>
                    <a:pt x="168668" y="2069312"/>
                    <a:pt x="139861" y="1990817"/>
                  </a:cubicBezTo>
                  <a:cubicBezTo>
                    <a:pt x="104683" y="1895081"/>
                    <a:pt x="78286" y="1801111"/>
                    <a:pt x="60456" y="1712603"/>
                  </a:cubicBezTo>
                  <a:cubicBezTo>
                    <a:pt x="49586" y="1712121"/>
                    <a:pt x="-98998" y="1239168"/>
                    <a:pt x="114267" y="56531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54A62FD5-E4A3-7991-69B7-B061BB654D6C}"/>
                </a:ext>
              </a:extLst>
            </p:cNvPr>
            <p:cNvSpPr/>
            <p:nvPr/>
          </p:nvSpPr>
          <p:spPr>
            <a:xfrm>
              <a:off x="3070398" y="4953151"/>
              <a:ext cx="322387" cy="541789"/>
            </a:xfrm>
            <a:custGeom>
              <a:avLst/>
              <a:gdLst>
                <a:gd name="connsiteX0" fmla="*/ 276072 w 322387"/>
                <a:gd name="connsiteY0" fmla="*/ 156648 h 541789"/>
                <a:gd name="connsiteX1" fmla="*/ 322387 w 322387"/>
                <a:gd name="connsiteY1" fmla="*/ 12401 h 541789"/>
                <a:gd name="connsiteX2" fmla="*/ 313874 w 322387"/>
                <a:gd name="connsiteY2" fmla="*/ 7850 h 541789"/>
                <a:gd name="connsiteX3" fmla="*/ 46101 w 322387"/>
                <a:gd name="connsiteY3" fmla="*/ 214315 h 541789"/>
                <a:gd name="connsiteX4" fmla="*/ 49207 w 322387"/>
                <a:gd name="connsiteY4" fmla="*/ 541789 h 541789"/>
                <a:gd name="connsiteX5" fmla="*/ 276072 w 322387"/>
                <a:gd name="connsiteY5" fmla="*/ 156701 h 541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2387" h="541789">
                  <a:moveTo>
                    <a:pt x="276072" y="156648"/>
                  </a:moveTo>
                  <a:cubicBezTo>
                    <a:pt x="294437" y="107013"/>
                    <a:pt x="309912" y="58502"/>
                    <a:pt x="322387" y="12401"/>
                  </a:cubicBezTo>
                  <a:cubicBezTo>
                    <a:pt x="319657" y="10741"/>
                    <a:pt x="316819" y="9188"/>
                    <a:pt x="313874" y="7850"/>
                  </a:cubicBezTo>
                  <a:cubicBezTo>
                    <a:pt x="234522" y="-28346"/>
                    <a:pt x="114637" y="64071"/>
                    <a:pt x="46101" y="214315"/>
                  </a:cubicBezTo>
                  <a:cubicBezTo>
                    <a:pt x="-17295" y="353315"/>
                    <a:pt x="-14404" y="492957"/>
                    <a:pt x="49207" y="541789"/>
                  </a:cubicBezTo>
                  <a:cubicBezTo>
                    <a:pt x="117957" y="489852"/>
                    <a:pt x="207429" y="342070"/>
                    <a:pt x="276072" y="156701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23AB0C3-3332-7272-8CAF-48A6085C36BE}"/>
                </a:ext>
              </a:extLst>
            </p:cNvPr>
            <p:cNvSpPr/>
            <p:nvPr/>
          </p:nvSpPr>
          <p:spPr>
            <a:xfrm>
              <a:off x="2058902" y="4971358"/>
              <a:ext cx="203585" cy="590887"/>
            </a:xfrm>
            <a:custGeom>
              <a:avLst/>
              <a:gdLst>
                <a:gd name="connsiteX0" fmla="*/ 856 w 203585"/>
                <a:gd name="connsiteY0" fmla="*/ 153595 h 590887"/>
                <a:gd name="connsiteX1" fmla="*/ 2837 w 203585"/>
                <a:gd name="connsiteY1" fmla="*/ 2065 h 590887"/>
                <a:gd name="connsiteX2" fmla="*/ 12368 w 203585"/>
                <a:gd name="connsiteY2" fmla="*/ 459 h 590887"/>
                <a:gd name="connsiteX3" fmla="*/ 200521 w 203585"/>
                <a:gd name="connsiteY3" fmla="*/ 281404 h 590887"/>
                <a:gd name="connsiteX4" fmla="*/ 93433 w 203585"/>
                <a:gd name="connsiteY4" fmla="*/ 590887 h 590887"/>
                <a:gd name="connsiteX5" fmla="*/ 856 w 203585"/>
                <a:gd name="connsiteY5" fmla="*/ 153595 h 59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85" h="590887">
                  <a:moveTo>
                    <a:pt x="856" y="153595"/>
                  </a:moveTo>
                  <a:cubicBezTo>
                    <a:pt x="-804" y="100693"/>
                    <a:pt x="-1" y="49773"/>
                    <a:pt x="2837" y="2065"/>
                  </a:cubicBezTo>
                  <a:cubicBezTo>
                    <a:pt x="5996" y="1369"/>
                    <a:pt x="9155" y="780"/>
                    <a:pt x="12368" y="459"/>
                  </a:cubicBezTo>
                  <a:cubicBezTo>
                    <a:pt x="99109" y="-8590"/>
                    <a:pt x="183387" y="117185"/>
                    <a:pt x="200521" y="281404"/>
                  </a:cubicBezTo>
                  <a:cubicBezTo>
                    <a:pt x="216370" y="433308"/>
                    <a:pt x="169252" y="564865"/>
                    <a:pt x="93433" y="590887"/>
                  </a:cubicBezTo>
                  <a:cubicBezTo>
                    <a:pt x="44762" y="519781"/>
                    <a:pt x="6960" y="351225"/>
                    <a:pt x="856" y="1535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C3A240E8-1247-0182-B871-1370CADEDC4A}"/>
                </a:ext>
              </a:extLst>
            </p:cNvPr>
            <p:cNvSpPr/>
            <p:nvPr/>
          </p:nvSpPr>
          <p:spPr>
            <a:xfrm>
              <a:off x="2672431" y="2120025"/>
              <a:ext cx="118400" cy="247660"/>
            </a:xfrm>
            <a:custGeom>
              <a:avLst/>
              <a:gdLst>
                <a:gd name="connsiteX0" fmla="*/ 2385 w 118400"/>
                <a:gd name="connsiteY0" fmla="*/ 84966 h 247660"/>
                <a:gd name="connsiteX1" fmla="*/ 40080 w 118400"/>
                <a:gd name="connsiteY1" fmla="*/ 247526 h 247660"/>
                <a:gd name="connsiteX2" fmla="*/ 116594 w 118400"/>
                <a:gd name="connsiteY2" fmla="*/ 99263 h 247660"/>
                <a:gd name="connsiteX3" fmla="*/ 70922 w 118400"/>
                <a:gd name="connsiteY3" fmla="*/ 474 h 247660"/>
                <a:gd name="connsiteX4" fmla="*/ 2385 w 118400"/>
                <a:gd name="connsiteY4" fmla="*/ 85020 h 24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00" h="247660">
                  <a:moveTo>
                    <a:pt x="2385" y="84966"/>
                  </a:moveTo>
                  <a:cubicBezTo>
                    <a:pt x="-6128" y="153181"/>
                    <a:pt x="8543" y="243563"/>
                    <a:pt x="40080" y="247526"/>
                  </a:cubicBezTo>
                  <a:cubicBezTo>
                    <a:pt x="71617" y="251488"/>
                    <a:pt x="108081" y="167477"/>
                    <a:pt x="116594" y="99263"/>
                  </a:cubicBezTo>
                  <a:cubicBezTo>
                    <a:pt x="125108" y="31048"/>
                    <a:pt x="102459" y="4436"/>
                    <a:pt x="70922" y="474"/>
                  </a:cubicBezTo>
                  <a:cubicBezTo>
                    <a:pt x="39384" y="-3488"/>
                    <a:pt x="10899" y="16752"/>
                    <a:pt x="2385" y="850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C39E0E0-6321-8C4F-3287-0E7FC6E54299}"/>
                </a:ext>
              </a:extLst>
            </p:cNvPr>
            <p:cNvSpPr/>
            <p:nvPr/>
          </p:nvSpPr>
          <p:spPr>
            <a:xfrm>
              <a:off x="2690099" y="2157399"/>
              <a:ext cx="79680" cy="155797"/>
            </a:xfrm>
            <a:custGeom>
              <a:avLst/>
              <a:gdLst>
                <a:gd name="connsiteX0" fmla="*/ 1690 w 79680"/>
                <a:gd name="connsiteY0" fmla="*/ 72277 h 155797"/>
                <a:gd name="connsiteX1" fmla="*/ 28409 w 79680"/>
                <a:gd name="connsiteY1" fmla="*/ 155591 h 155797"/>
                <a:gd name="connsiteX2" fmla="*/ 77990 w 79680"/>
                <a:gd name="connsiteY2" fmla="*/ 83521 h 155797"/>
                <a:gd name="connsiteX3" fmla="*/ 51272 w 79680"/>
                <a:gd name="connsiteY3" fmla="*/ 207 h 155797"/>
                <a:gd name="connsiteX4" fmla="*/ 1690 w 79680"/>
                <a:gd name="connsiteY4" fmla="*/ 72277 h 15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680" h="155797">
                  <a:moveTo>
                    <a:pt x="1690" y="72277"/>
                  </a:moveTo>
                  <a:cubicBezTo>
                    <a:pt x="-4628" y="115165"/>
                    <a:pt x="7312" y="152485"/>
                    <a:pt x="28409" y="155591"/>
                  </a:cubicBezTo>
                  <a:cubicBezTo>
                    <a:pt x="49505" y="158696"/>
                    <a:pt x="71672" y="126409"/>
                    <a:pt x="77990" y="83521"/>
                  </a:cubicBezTo>
                  <a:cubicBezTo>
                    <a:pt x="84308" y="40632"/>
                    <a:pt x="72368" y="3312"/>
                    <a:pt x="51272" y="207"/>
                  </a:cubicBezTo>
                  <a:cubicBezTo>
                    <a:pt x="30176" y="-2899"/>
                    <a:pt x="8008" y="29388"/>
                    <a:pt x="1690" y="7227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07672CD4-81A6-A83F-D72C-6E4B743A7F37}"/>
                </a:ext>
              </a:extLst>
            </p:cNvPr>
            <p:cNvSpPr/>
            <p:nvPr/>
          </p:nvSpPr>
          <p:spPr>
            <a:xfrm>
              <a:off x="2253320" y="2054651"/>
              <a:ext cx="123919" cy="245419"/>
            </a:xfrm>
            <a:custGeom>
              <a:avLst/>
              <a:gdLst>
                <a:gd name="connsiteX0" fmla="*/ 4496 w 123919"/>
                <a:gd name="connsiteY0" fmla="*/ 103329 h 245419"/>
                <a:gd name="connsiteX1" fmla="*/ 92523 w 123919"/>
                <a:gd name="connsiteY1" fmla="*/ 245060 h 245419"/>
                <a:gd name="connsiteX2" fmla="*/ 117206 w 123919"/>
                <a:gd name="connsiteY2" fmla="*/ 80037 h 245419"/>
                <a:gd name="connsiteX3" fmla="*/ 42138 w 123919"/>
                <a:gd name="connsiteY3" fmla="*/ 1221 h 245419"/>
                <a:gd name="connsiteX4" fmla="*/ 4443 w 123919"/>
                <a:gd name="connsiteY4" fmla="*/ 103329 h 24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19" h="245419">
                  <a:moveTo>
                    <a:pt x="4496" y="103329"/>
                  </a:moveTo>
                  <a:cubicBezTo>
                    <a:pt x="18418" y="170687"/>
                    <a:pt x="61414" y="251485"/>
                    <a:pt x="92523" y="245060"/>
                  </a:cubicBezTo>
                  <a:cubicBezTo>
                    <a:pt x="123632" y="238634"/>
                    <a:pt x="131128" y="147396"/>
                    <a:pt x="117206" y="80037"/>
                  </a:cubicBezTo>
                  <a:cubicBezTo>
                    <a:pt x="103285" y="12679"/>
                    <a:pt x="73300" y="-5204"/>
                    <a:pt x="42138" y="1221"/>
                  </a:cubicBezTo>
                  <a:cubicBezTo>
                    <a:pt x="11029" y="7646"/>
                    <a:pt x="-9478" y="35971"/>
                    <a:pt x="4443" y="1033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A5160677-6DCF-D2BD-6097-5E975639613B}"/>
                </a:ext>
              </a:extLst>
            </p:cNvPr>
            <p:cNvSpPr/>
            <p:nvPr/>
          </p:nvSpPr>
          <p:spPr>
            <a:xfrm>
              <a:off x="2124941" y="2179719"/>
              <a:ext cx="734119" cy="718259"/>
            </a:xfrm>
            <a:custGeom>
              <a:avLst/>
              <a:gdLst>
                <a:gd name="connsiteX0" fmla="*/ 734012 w 734119"/>
                <a:gd name="connsiteY0" fmla="*/ 537313 h 718259"/>
                <a:gd name="connsiteX1" fmla="*/ 718645 w 734119"/>
                <a:gd name="connsiteY1" fmla="*/ 381928 h 718259"/>
                <a:gd name="connsiteX2" fmla="*/ 695407 w 734119"/>
                <a:gd name="connsiteY2" fmla="*/ 260919 h 718259"/>
                <a:gd name="connsiteX3" fmla="*/ 647753 w 734119"/>
                <a:gd name="connsiteY3" fmla="*/ 110033 h 718259"/>
                <a:gd name="connsiteX4" fmla="*/ 552820 w 734119"/>
                <a:gd name="connsiteY4" fmla="*/ 379947 h 718259"/>
                <a:gd name="connsiteX5" fmla="*/ 556568 w 734119"/>
                <a:gd name="connsiteY5" fmla="*/ 406451 h 718259"/>
                <a:gd name="connsiteX6" fmla="*/ 564439 w 734119"/>
                <a:gd name="connsiteY6" fmla="*/ 453516 h 718259"/>
                <a:gd name="connsiteX7" fmla="*/ 487496 w 734119"/>
                <a:gd name="connsiteY7" fmla="*/ 462940 h 718259"/>
                <a:gd name="connsiteX8" fmla="*/ 444608 w 734119"/>
                <a:gd name="connsiteY8" fmla="*/ 488962 h 718259"/>
                <a:gd name="connsiteX9" fmla="*/ 415051 w 734119"/>
                <a:gd name="connsiteY9" fmla="*/ 521357 h 718259"/>
                <a:gd name="connsiteX10" fmla="*/ 392938 w 734119"/>
                <a:gd name="connsiteY10" fmla="*/ 558944 h 718259"/>
                <a:gd name="connsiteX11" fmla="*/ 392831 w 734119"/>
                <a:gd name="connsiteY11" fmla="*/ 558837 h 718259"/>
                <a:gd name="connsiteX12" fmla="*/ 387905 w 734119"/>
                <a:gd name="connsiteY12" fmla="*/ 569600 h 718259"/>
                <a:gd name="connsiteX13" fmla="*/ 362686 w 734119"/>
                <a:gd name="connsiteY13" fmla="*/ 517983 h 718259"/>
                <a:gd name="connsiteX14" fmla="*/ 319101 w 734119"/>
                <a:gd name="connsiteY14" fmla="*/ 464225 h 718259"/>
                <a:gd name="connsiteX15" fmla="*/ 259828 w 734119"/>
                <a:gd name="connsiteY15" fmla="*/ 430171 h 718259"/>
                <a:gd name="connsiteX16" fmla="*/ 266521 w 734119"/>
                <a:gd name="connsiteY16" fmla="*/ 406773 h 718259"/>
                <a:gd name="connsiteX17" fmla="*/ 246335 w 734119"/>
                <a:gd name="connsiteY17" fmla="*/ 386372 h 718259"/>
                <a:gd name="connsiteX18" fmla="*/ 182832 w 734119"/>
                <a:gd name="connsiteY18" fmla="*/ 326510 h 718259"/>
                <a:gd name="connsiteX19" fmla="*/ 183314 w 734119"/>
                <a:gd name="connsiteY19" fmla="*/ 319710 h 718259"/>
                <a:gd name="connsiteX20" fmla="*/ 181386 w 734119"/>
                <a:gd name="connsiteY20" fmla="*/ 22488 h 718259"/>
                <a:gd name="connsiteX21" fmla="*/ 177799 w 734119"/>
                <a:gd name="connsiteY21" fmla="*/ 0 h 718259"/>
                <a:gd name="connsiteX22" fmla="*/ 23914 w 734119"/>
                <a:gd name="connsiteY22" fmla="*/ 307717 h 718259"/>
                <a:gd name="connsiteX23" fmla="*/ 1800 w 734119"/>
                <a:gd name="connsiteY23" fmla="*/ 548878 h 718259"/>
                <a:gd name="connsiteX24" fmla="*/ 734119 w 734119"/>
                <a:gd name="connsiteY24" fmla="*/ 537420 h 71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119" h="718259">
                  <a:moveTo>
                    <a:pt x="734012" y="537313"/>
                  </a:moveTo>
                  <a:cubicBezTo>
                    <a:pt x="732031" y="489873"/>
                    <a:pt x="726998" y="437132"/>
                    <a:pt x="718645" y="381928"/>
                  </a:cubicBezTo>
                  <a:cubicBezTo>
                    <a:pt x="712166" y="339147"/>
                    <a:pt x="704295" y="298453"/>
                    <a:pt x="695407" y="260919"/>
                  </a:cubicBezTo>
                  <a:cubicBezTo>
                    <a:pt x="678112" y="166307"/>
                    <a:pt x="647753" y="110033"/>
                    <a:pt x="647753" y="110033"/>
                  </a:cubicBezTo>
                  <a:cubicBezTo>
                    <a:pt x="647753" y="110033"/>
                    <a:pt x="596940" y="338611"/>
                    <a:pt x="552820" y="379947"/>
                  </a:cubicBezTo>
                  <a:cubicBezTo>
                    <a:pt x="553998" y="388728"/>
                    <a:pt x="555229" y="397510"/>
                    <a:pt x="556568" y="406451"/>
                  </a:cubicBezTo>
                  <a:cubicBezTo>
                    <a:pt x="558977" y="422461"/>
                    <a:pt x="561601" y="438149"/>
                    <a:pt x="564439" y="453516"/>
                  </a:cubicBezTo>
                  <a:cubicBezTo>
                    <a:pt x="537399" y="450518"/>
                    <a:pt x="511537" y="453409"/>
                    <a:pt x="487496" y="462940"/>
                  </a:cubicBezTo>
                  <a:cubicBezTo>
                    <a:pt x="471861" y="469151"/>
                    <a:pt x="457565" y="477932"/>
                    <a:pt x="444608" y="488962"/>
                  </a:cubicBezTo>
                  <a:cubicBezTo>
                    <a:pt x="434756" y="499564"/>
                    <a:pt x="424903" y="510326"/>
                    <a:pt x="415051" y="521357"/>
                  </a:cubicBezTo>
                  <a:cubicBezTo>
                    <a:pt x="406859" y="532654"/>
                    <a:pt x="399524" y="545237"/>
                    <a:pt x="392938" y="558944"/>
                  </a:cubicBezTo>
                  <a:cubicBezTo>
                    <a:pt x="392938" y="558944"/>
                    <a:pt x="392884" y="558837"/>
                    <a:pt x="392831" y="558837"/>
                  </a:cubicBezTo>
                  <a:cubicBezTo>
                    <a:pt x="391171" y="562371"/>
                    <a:pt x="389511" y="565959"/>
                    <a:pt x="387905" y="569600"/>
                  </a:cubicBezTo>
                  <a:cubicBezTo>
                    <a:pt x="380462" y="550806"/>
                    <a:pt x="372056" y="533565"/>
                    <a:pt x="362686" y="517983"/>
                  </a:cubicBezTo>
                  <a:cubicBezTo>
                    <a:pt x="348604" y="499671"/>
                    <a:pt x="334093" y="481734"/>
                    <a:pt x="319101" y="464225"/>
                  </a:cubicBezTo>
                  <a:cubicBezTo>
                    <a:pt x="301324" y="448430"/>
                    <a:pt x="281567" y="436811"/>
                    <a:pt x="259828" y="430171"/>
                  </a:cubicBezTo>
                  <a:cubicBezTo>
                    <a:pt x="262130" y="422515"/>
                    <a:pt x="264325" y="414644"/>
                    <a:pt x="266521" y="406773"/>
                  </a:cubicBezTo>
                  <a:cubicBezTo>
                    <a:pt x="259828" y="399919"/>
                    <a:pt x="253135" y="393065"/>
                    <a:pt x="246335" y="386372"/>
                  </a:cubicBezTo>
                  <a:cubicBezTo>
                    <a:pt x="225560" y="366026"/>
                    <a:pt x="203714" y="346750"/>
                    <a:pt x="182832" y="326510"/>
                  </a:cubicBezTo>
                  <a:cubicBezTo>
                    <a:pt x="183046" y="324262"/>
                    <a:pt x="183260" y="322013"/>
                    <a:pt x="183314" y="319710"/>
                  </a:cubicBezTo>
                  <a:cubicBezTo>
                    <a:pt x="185027" y="220601"/>
                    <a:pt x="184385" y="121545"/>
                    <a:pt x="181386" y="22488"/>
                  </a:cubicBezTo>
                  <a:cubicBezTo>
                    <a:pt x="181172" y="14671"/>
                    <a:pt x="179940" y="7121"/>
                    <a:pt x="177799" y="0"/>
                  </a:cubicBezTo>
                  <a:cubicBezTo>
                    <a:pt x="119543" y="41925"/>
                    <a:pt x="57914" y="160471"/>
                    <a:pt x="23914" y="307717"/>
                  </a:cubicBezTo>
                  <a:cubicBezTo>
                    <a:pt x="3192" y="397456"/>
                    <a:pt x="-3661" y="482109"/>
                    <a:pt x="1800" y="548878"/>
                  </a:cubicBezTo>
                  <a:cubicBezTo>
                    <a:pt x="-12871" y="565584"/>
                    <a:pt x="580823" y="928772"/>
                    <a:pt x="734119" y="53742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BF9E62A8-5B2E-ACB3-4C30-AA9B47E5A8BA}"/>
                </a:ext>
              </a:extLst>
            </p:cNvPr>
            <p:cNvSpPr/>
            <p:nvPr/>
          </p:nvSpPr>
          <p:spPr>
            <a:xfrm>
              <a:off x="2279211" y="2091319"/>
              <a:ext cx="81004" cy="155113"/>
            </a:xfrm>
            <a:custGeom>
              <a:avLst/>
              <a:gdLst>
                <a:gd name="connsiteX0" fmla="*/ 2593 w 81004"/>
                <a:gd name="connsiteY0" fmla="*/ 84544 h 155113"/>
                <a:gd name="connsiteX1" fmla="*/ 54691 w 81004"/>
                <a:gd name="connsiteY1" fmla="*/ 154794 h 155113"/>
                <a:gd name="connsiteX2" fmla="*/ 78411 w 81004"/>
                <a:gd name="connsiteY2" fmla="*/ 70569 h 155113"/>
                <a:gd name="connsiteX3" fmla="*/ 26313 w 81004"/>
                <a:gd name="connsiteY3" fmla="*/ 320 h 155113"/>
                <a:gd name="connsiteX4" fmla="*/ 2593 w 81004"/>
                <a:gd name="connsiteY4" fmla="*/ 84544 h 155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04" h="155113">
                  <a:moveTo>
                    <a:pt x="2593" y="84544"/>
                  </a:moveTo>
                  <a:cubicBezTo>
                    <a:pt x="10411" y="127219"/>
                    <a:pt x="33756" y="158649"/>
                    <a:pt x="54691" y="154794"/>
                  </a:cubicBezTo>
                  <a:cubicBezTo>
                    <a:pt x="75627" y="150939"/>
                    <a:pt x="86282" y="113244"/>
                    <a:pt x="78411" y="70569"/>
                  </a:cubicBezTo>
                  <a:cubicBezTo>
                    <a:pt x="70594" y="27895"/>
                    <a:pt x="47249" y="-3535"/>
                    <a:pt x="26313" y="320"/>
                  </a:cubicBezTo>
                  <a:cubicBezTo>
                    <a:pt x="5378" y="4175"/>
                    <a:pt x="-5278" y="41870"/>
                    <a:pt x="2593" y="8454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854B3512-446C-0EB0-8DAA-E60B4AA78DB7}"/>
                </a:ext>
              </a:extLst>
            </p:cNvPr>
            <p:cNvSpPr/>
            <p:nvPr/>
          </p:nvSpPr>
          <p:spPr>
            <a:xfrm>
              <a:off x="2214905" y="2125258"/>
              <a:ext cx="570969" cy="776929"/>
            </a:xfrm>
            <a:custGeom>
              <a:avLst/>
              <a:gdLst>
                <a:gd name="connsiteX0" fmla="*/ 199849 w 570969"/>
                <a:gd name="connsiteY0" fmla="*/ 1238 h 776929"/>
                <a:gd name="connsiteX1" fmla="*/ 557682 w 570969"/>
                <a:gd name="connsiteY1" fmla="*/ 164493 h 776929"/>
                <a:gd name="connsiteX2" fmla="*/ 563465 w 570969"/>
                <a:gd name="connsiteY2" fmla="*/ 308419 h 776929"/>
                <a:gd name="connsiteX3" fmla="*/ 521862 w 570969"/>
                <a:gd name="connsiteY3" fmla="*/ 402977 h 776929"/>
                <a:gd name="connsiteX4" fmla="*/ 501836 w 570969"/>
                <a:gd name="connsiteY4" fmla="*/ 645317 h 776929"/>
                <a:gd name="connsiteX5" fmla="*/ 502050 w 570969"/>
                <a:gd name="connsiteY5" fmla="*/ 646548 h 776929"/>
                <a:gd name="connsiteX6" fmla="*/ 502050 w 570969"/>
                <a:gd name="connsiteY6" fmla="*/ 646977 h 776929"/>
                <a:gd name="connsiteX7" fmla="*/ 502050 w 570969"/>
                <a:gd name="connsiteY7" fmla="*/ 646977 h 776929"/>
                <a:gd name="connsiteX8" fmla="*/ 459483 w 570969"/>
                <a:gd name="connsiteY8" fmla="*/ 753368 h 776929"/>
                <a:gd name="connsiteX9" fmla="*/ 301154 w 570969"/>
                <a:gd name="connsiteY9" fmla="*/ 733022 h 776929"/>
                <a:gd name="connsiteX10" fmla="*/ 287928 w 570969"/>
                <a:gd name="connsiteY10" fmla="*/ 711015 h 776929"/>
                <a:gd name="connsiteX11" fmla="*/ 287821 w 570969"/>
                <a:gd name="connsiteY11" fmla="*/ 711015 h 776929"/>
                <a:gd name="connsiteX12" fmla="*/ 140790 w 570969"/>
                <a:gd name="connsiteY12" fmla="*/ 523987 h 776929"/>
                <a:gd name="connsiteX13" fmla="*/ 13677 w 570969"/>
                <a:gd name="connsiteY13" fmla="*/ 338564 h 776929"/>
                <a:gd name="connsiteX14" fmla="*/ 199795 w 570969"/>
                <a:gd name="connsiteY14" fmla="*/ 1291 h 77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0969" h="776929">
                  <a:moveTo>
                    <a:pt x="199849" y="1238"/>
                  </a:moveTo>
                  <a:cubicBezTo>
                    <a:pt x="344471" y="-8935"/>
                    <a:pt x="515597" y="43430"/>
                    <a:pt x="557682" y="164493"/>
                  </a:cubicBezTo>
                  <a:cubicBezTo>
                    <a:pt x="574281" y="212308"/>
                    <a:pt x="574281" y="262104"/>
                    <a:pt x="563465" y="308419"/>
                  </a:cubicBezTo>
                  <a:cubicBezTo>
                    <a:pt x="555648" y="342152"/>
                    <a:pt x="537818" y="372083"/>
                    <a:pt x="521862" y="402977"/>
                  </a:cubicBezTo>
                  <a:cubicBezTo>
                    <a:pt x="505209" y="435157"/>
                    <a:pt x="501836" y="645317"/>
                    <a:pt x="501836" y="645317"/>
                  </a:cubicBezTo>
                  <a:cubicBezTo>
                    <a:pt x="501890" y="645745"/>
                    <a:pt x="501997" y="646120"/>
                    <a:pt x="502050" y="646548"/>
                  </a:cubicBezTo>
                  <a:lnTo>
                    <a:pt x="502050" y="646977"/>
                  </a:lnTo>
                  <a:cubicBezTo>
                    <a:pt x="502050" y="646977"/>
                    <a:pt x="502050" y="646977"/>
                    <a:pt x="502050" y="646977"/>
                  </a:cubicBezTo>
                  <a:cubicBezTo>
                    <a:pt x="507994" y="686224"/>
                    <a:pt x="493109" y="727400"/>
                    <a:pt x="459483" y="753368"/>
                  </a:cubicBezTo>
                  <a:cubicBezTo>
                    <a:pt x="410116" y="791492"/>
                    <a:pt x="339223" y="782389"/>
                    <a:pt x="301154" y="733022"/>
                  </a:cubicBezTo>
                  <a:cubicBezTo>
                    <a:pt x="295799" y="726061"/>
                    <a:pt x="291462" y="718672"/>
                    <a:pt x="287928" y="711015"/>
                  </a:cubicBezTo>
                  <a:lnTo>
                    <a:pt x="287821" y="711015"/>
                  </a:lnTo>
                  <a:cubicBezTo>
                    <a:pt x="287821" y="711015"/>
                    <a:pt x="188765" y="583045"/>
                    <a:pt x="140790" y="523987"/>
                  </a:cubicBezTo>
                  <a:cubicBezTo>
                    <a:pt x="94796" y="467391"/>
                    <a:pt x="37290" y="412401"/>
                    <a:pt x="13677" y="338564"/>
                  </a:cubicBezTo>
                  <a:cubicBezTo>
                    <a:pt x="-33013" y="192657"/>
                    <a:pt x="42483" y="12321"/>
                    <a:pt x="199795" y="129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9A59DEC-CC09-0861-A2BF-488E8556A97B}"/>
                </a:ext>
              </a:extLst>
            </p:cNvPr>
            <p:cNvSpPr/>
            <p:nvPr/>
          </p:nvSpPr>
          <p:spPr>
            <a:xfrm>
              <a:off x="2327852" y="2421588"/>
              <a:ext cx="219913" cy="266262"/>
            </a:xfrm>
            <a:custGeom>
              <a:avLst/>
              <a:gdLst>
                <a:gd name="connsiteX0" fmla="*/ 3373 w 219913"/>
                <a:gd name="connsiteY0" fmla="*/ 103382 h 266262"/>
                <a:gd name="connsiteX1" fmla="*/ 3373 w 219913"/>
                <a:gd name="connsiteY1" fmla="*/ 103382 h 266262"/>
                <a:gd name="connsiteX2" fmla="*/ 11298 w 219913"/>
                <a:gd name="connsiteY2" fmla="*/ 64509 h 266262"/>
                <a:gd name="connsiteX3" fmla="*/ 96058 w 219913"/>
                <a:gd name="connsiteY3" fmla="*/ 1488 h 266262"/>
                <a:gd name="connsiteX4" fmla="*/ 174767 w 219913"/>
                <a:gd name="connsiteY4" fmla="*/ 17176 h 266262"/>
                <a:gd name="connsiteX5" fmla="*/ 175410 w 219913"/>
                <a:gd name="connsiteY5" fmla="*/ 17605 h 266262"/>
                <a:gd name="connsiteX6" fmla="*/ 218512 w 219913"/>
                <a:gd name="connsiteY6" fmla="*/ 87801 h 266262"/>
                <a:gd name="connsiteX7" fmla="*/ 172786 w 219913"/>
                <a:gd name="connsiteY7" fmla="*/ 194353 h 266262"/>
                <a:gd name="connsiteX8" fmla="*/ 172786 w 219913"/>
                <a:gd name="connsiteY8" fmla="*/ 194514 h 266262"/>
                <a:gd name="connsiteX9" fmla="*/ 59327 w 219913"/>
                <a:gd name="connsiteY9" fmla="*/ 266262 h 266262"/>
                <a:gd name="connsiteX10" fmla="*/ 25219 w 219913"/>
                <a:gd name="connsiteY10" fmla="*/ 223642 h 266262"/>
                <a:gd name="connsiteX11" fmla="*/ 0 w 219913"/>
                <a:gd name="connsiteY11" fmla="*/ 193603 h 266262"/>
                <a:gd name="connsiteX12" fmla="*/ 3373 w 219913"/>
                <a:gd name="connsiteY12" fmla="*/ 103382 h 2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913" h="266262">
                  <a:moveTo>
                    <a:pt x="3373" y="103382"/>
                  </a:moveTo>
                  <a:lnTo>
                    <a:pt x="3373" y="103382"/>
                  </a:lnTo>
                  <a:cubicBezTo>
                    <a:pt x="3587" y="89782"/>
                    <a:pt x="6372" y="76664"/>
                    <a:pt x="11298" y="64509"/>
                  </a:cubicBezTo>
                  <a:cubicBezTo>
                    <a:pt x="27147" y="32169"/>
                    <a:pt x="57827" y="7699"/>
                    <a:pt x="96058" y="1488"/>
                  </a:cubicBezTo>
                  <a:cubicBezTo>
                    <a:pt x="124436" y="-3117"/>
                    <a:pt x="152065" y="3201"/>
                    <a:pt x="174767" y="17176"/>
                  </a:cubicBezTo>
                  <a:cubicBezTo>
                    <a:pt x="174981" y="17284"/>
                    <a:pt x="175195" y="17444"/>
                    <a:pt x="175410" y="17605"/>
                  </a:cubicBezTo>
                  <a:cubicBezTo>
                    <a:pt x="197630" y="33829"/>
                    <a:pt x="213747" y="58459"/>
                    <a:pt x="218512" y="87801"/>
                  </a:cubicBezTo>
                  <a:cubicBezTo>
                    <a:pt x="225420" y="130529"/>
                    <a:pt x="206251" y="171383"/>
                    <a:pt x="172786" y="194353"/>
                  </a:cubicBezTo>
                  <a:lnTo>
                    <a:pt x="172786" y="194514"/>
                  </a:lnTo>
                  <a:cubicBezTo>
                    <a:pt x="172786" y="194514"/>
                    <a:pt x="59327" y="266262"/>
                    <a:pt x="59327" y="266262"/>
                  </a:cubicBezTo>
                  <a:cubicBezTo>
                    <a:pt x="46690" y="250306"/>
                    <a:pt x="34911" y="235582"/>
                    <a:pt x="25219" y="223642"/>
                  </a:cubicBezTo>
                  <a:cubicBezTo>
                    <a:pt x="17080" y="213629"/>
                    <a:pt x="8567" y="203670"/>
                    <a:pt x="0" y="193603"/>
                  </a:cubicBezTo>
                  <a:lnTo>
                    <a:pt x="3373" y="103382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FDF3B52D-1B1B-4911-9EB1-D50739875837}"/>
                </a:ext>
              </a:extLst>
            </p:cNvPr>
            <p:cNvSpPr/>
            <p:nvPr/>
          </p:nvSpPr>
          <p:spPr>
            <a:xfrm>
              <a:off x="2645827" y="2423253"/>
              <a:ext cx="133827" cy="213141"/>
            </a:xfrm>
            <a:custGeom>
              <a:avLst/>
              <a:gdLst>
                <a:gd name="connsiteX0" fmla="*/ 1681 w 133827"/>
                <a:gd name="connsiteY0" fmla="*/ 89937 h 213141"/>
                <a:gd name="connsiteX1" fmla="*/ 41679 w 133827"/>
                <a:gd name="connsiteY1" fmla="*/ 20384 h 213141"/>
                <a:gd name="connsiteX2" fmla="*/ 42268 w 133827"/>
                <a:gd name="connsiteY2" fmla="*/ 19902 h 213141"/>
                <a:gd name="connsiteX3" fmla="*/ 122530 w 133827"/>
                <a:gd name="connsiteY3" fmla="*/ 1483 h 213141"/>
                <a:gd name="connsiteX4" fmla="*/ 133828 w 133827"/>
                <a:gd name="connsiteY4" fmla="*/ 4053 h 213141"/>
                <a:gd name="connsiteX5" fmla="*/ 132329 w 133827"/>
                <a:gd name="connsiteY5" fmla="*/ 11067 h 213141"/>
                <a:gd name="connsiteX6" fmla="*/ 90725 w 133827"/>
                <a:gd name="connsiteY6" fmla="*/ 105626 h 213141"/>
                <a:gd name="connsiteX7" fmla="*/ 75947 w 133827"/>
                <a:gd name="connsiteY7" fmla="*/ 213142 h 213141"/>
                <a:gd name="connsiteX8" fmla="*/ 68504 w 133827"/>
                <a:gd name="connsiteY8" fmla="*/ 210304 h 213141"/>
                <a:gd name="connsiteX9" fmla="*/ 68504 w 133827"/>
                <a:gd name="connsiteY9" fmla="*/ 210304 h 213141"/>
                <a:gd name="connsiteX10" fmla="*/ 34183 w 133827"/>
                <a:gd name="connsiteY10" fmla="*/ 190332 h 213141"/>
                <a:gd name="connsiteX11" fmla="*/ 1574 w 133827"/>
                <a:gd name="connsiteY11" fmla="*/ 89830 h 21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3827" h="213141">
                  <a:moveTo>
                    <a:pt x="1681" y="89937"/>
                  </a:moveTo>
                  <a:cubicBezTo>
                    <a:pt x="6393" y="61559"/>
                    <a:pt x="21171" y="37411"/>
                    <a:pt x="41679" y="20384"/>
                  </a:cubicBezTo>
                  <a:cubicBezTo>
                    <a:pt x="41893" y="20223"/>
                    <a:pt x="42107" y="20063"/>
                    <a:pt x="42268" y="19902"/>
                  </a:cubicBezTo>
                  <a:cubicBezTo>
                    <a:pt x="64756" y="4000"/>
                    <a:pt x="93241" y="-3390"/>
                    <a:pt x="122530" y="1483"/>
                  </a:cubicBezTo>
                  <a:cubicBezTo>
                    <a:pt x="126385" y="2126"/>
                    <a:pt x="130133" y="3036"/>
                    <a:pt x="133828" y="4053"/>
                  </a:cubicBezTo>
                  <a:cubicBezTo>
                    <a:pt x="133346" y="6409"/>
                    <a:pt x="132864" y="8765"/>
                    <a:pt x="132329" y="11067"/>
                  </a:cubicBezTo>
                  <a:cubicBezTo>
                    <a:pt x="124511" y="44800"/>
                    <a:pt x="106681" y="74731"/>
                    <a:pt x="90725" y="105626"/>
                  </a:cubicBezTo>
                  <a:cubicBezTo>
                    <a:pt x="83657" y="119279"/>
                    <a:pt x="78999" y="165059"/>
                    <a:pt x="75947" y="213142"/>
                  </a:cubicBezTo>
                  <a:lnTo>
                    <a:pt x="68504" y="210304"/>
                  </a:lnTo>
                  <a:lnTo>
                    <a:pt x="68504" y="210304"/>
                  </a:lnTo>
                  <a:cubicBezTo>
                    <a:pt x="55707" y="205699"/>
                    <a:pt x="44142" y="198899"/>
                    <a:pt x="34183" y="190332"/>
                  </a:cubicBezTo>
                  <a:cubicBezTo>
                    <a:pt x="8589" y="164952"/>
                    <a:pt x="-4797" y="128114"/>
                    <a:pt x="1574" y="8983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966B2D12-6BBD-26AF-822F-3D1416A55E93}"/>
                </a:ext>
              </a:extLst>
            </p:cNvPr>
            <p:cNvSpPr/>
            <p:nvPr/>
          </p:nvSpPr>
          <p:spPr>
            <a:xfrm>
              <a:off x="2451721" y="2534807"/>
              <a:ext cx="37302" cy="22074"/>
            </a:xfrm>
            <a:custGeom>
              <a:avLst/>
              <a:gdLst>
                <a:gd name="connsiteX0" fmla="*/ 298 w 37302"/>
                <a:gd name="connsiteY0" fmla="*/ 22075 h 22074"/>
                <a:gd name="connsiteX1" fmla="*/ 9722 w 37302"/>
                <a:gd name="connsiteY1" fmla="*/ 2264 h 22074"/>
                <a:gd name="connsiteX2" fmla="*/ 35102 w 37302"/>
                <a:gd name="connsiteY2" fmla="*/ 9867 h 22074"/>
                <a:gd name="connsiteX3" fmla="*/ 37244 w 37302"/>
                <a:gd name="connsiteY3" fmla="*/ 20094 h 22074"/>
                <a:gd name="connsiteX4" fmla="*/ 245 w 37302"/>
                <a:gd name="connsiteY4" fmla="*/ 22075 h 2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02" h="22074">
                  <a:moveTo>
                    <a:pt x="298" y="22075"/>
                  </a:moveTo>
                  <a:cubicBezTo>
                    <a:pt x="-1094" y="14311"/>
                    <a:pt x="2440" y="6226"/>
                    <a:pt x="9722" y="2264"/>
                  </a:cubicBezTo>
                  <a:cubicBezTo>
                    <a:pt x="18825" y="-2662"/>
                    <a:pt x="30176" y="711"/>
                    <a:pt x="35102" y="9867"/>
                  </a:cubicBezTo>
                  <a:cubicBezTo>
                    <a:pt x="36869" y="13133"/>
                    <a:pt x="37512" y="16667"/>
                    <a:pt x="37244" y="20094"/>
                  </a:cubicBezTo>
                  <a:cubicBezTo>
                    <a:pt x="25625" y="15435"/>
                    <a:pt x="12132" y="15757"/>
                    <a:pt x="245" y="2207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EB08787-05C0-6755-CD75-E908FC2622C3}"/>
                </a:ext>
              </a:extLst>
            </p:cNvPr>
            <p:cNvSpPr/>
            <p:nvPr/>
          </p:nvSpPr>
          <p:spPr>
            <a:xfrm>
              <a:off x="2672001" y="2521582"/>
              <a:ext cx="37302" cy="22074"/>
            </a:xfrm>
            <a:custGeom>
              <a:avLst/>
              <a:gdLst>
                <a:gd name="connsiteX0" fmla="*/ 298 w 37302"/>
                <a:gd name="connsiteY0" fmla="*/ 22075 h 22074"/>
                <a:gd name="connsiteX1" fmla="*/ 9722 w 37302"/>
                <a:gd name="connsiteY1" fmla="*/ 2264 h 22074"/>
                <a:gd name="connsiteX2" fmla="*/ 35102 w 37302"/>
                <a:gd name="connsiteY2" fmla="*/ 9867 h 22074"/>
                <a:gd name="connsiteX3" fmla="*/ 37244 w 37302"/>
                <a:gd name="connsiteY3" fmla="*/ 20094 h 22074"/>
                <a:gd name="connsiteX4" fmla="*/ 245 w 37302"/>
                <a:gd name="connsiteY4" fmla="*/ 22075 h 2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02" h="22074">
                  <a:moveTo>
                    <a:pt x="298" y="22075"/>
                  </a:moveTo>
                  <a:cubicBezTo>
                    <a:pt x="-1094" y="14311"/>
                    <a:pt x="2440" y="6226"/>
                    <a:pt x="9722" y="2264"/>
                  </a:cubicBezTo>
                  <a:cubicBezTo>
                    <a:pt x="18825" y="-2662"/>
                    <a:pt x="30176" y="711"/>
                    <a:pt x="35102" y="9867"/>
                  </a:cubicBezTo>
                  <a:cubicBezTo>
                    <a:pt x="36869" y="13133"/>
                    <a:pt x="37511" y="16667"/>
                    <a:pt x="37244" y="20094"/>
                  </a:cubicBezTo>
                  <a:cubicBezTo>
                    <a:pt x="25625" y="15435"/>
                    <a:pt x="12132" y="15757"/>
                    <a:pt x="245" y="2207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88695806-8DEE-3D37-7C14-EF138257DD95}"/>
                </a:ext>
              </a:extLst>
            </p:cNvPr>
            <p:cNvSpPr/>
            <p:nvPr/>
          </p:nvSpPr>
          <p:spPr>
            <a:xfrm>
              <a:off x="2554687" y="2749424"/>
              <a:ext cx="150597" cy="115552"/>
            </a:xfrm>
            <a:custGeom>
              <a:avLst/>
              <a:gdLst>
                <a:gd name="connsiteX0" fmla="*/ 4795 w 150597"/>
                <a:gd name="connsiteY0" fmla="*/ 50065 h 115552"/>
                <a:gd name="connsiteX1" fmla="*/ 4902 w 150597"/>
                <a:gd name="connsiteY1" fmla="*/ 50065 h 115552"/>
                <a:gd name="connsiteX2" fmla="*/ 940 w 150597"/>
                <a:gd name="connsiteY2" fmla="*/ 40748 h 115552"/>
                <a:gd name="connsiteX3" fmla="*/ 24981 w 150597"/>
                <a:gd name="connsiteY3" fmla="*/ 1233 h 115552"/>
                <a:gd name="connsiteX4" fmla="*/ 35797 w 150597"/>
                <a:gd name="connsiteY4" fmla="*/ 430 h 115552"/>
                <a:gd name="connsiteX5" fmla="*/ 102031 w 150597"/>
                <a:gd name="connsiteY5" fmla="*/ 108 h 115552"/>
                <a:gd name="connsiteX6" fmla="*/ 102031 w 150597"/>
                <a:gd name="connsiteY6" fmla="*/ 108 h 115552"/>
                <a:gd name="connsiteX7" fmla="*/ 149310 w 150597"/>
                <a:gd name="connsiteY7" fmla="*/ 34644 h 115552"/>
                <a:gd name="connsiteX8" fmla="*/ 134104 w 150597"/>
                <a:gd name="connsiteY8" fmla="*/ 80317 h 115552"/>
                <a:gd name="connsiteX9" fmla="*/ 134104 w 150597"/>
                <a:gd name="connsiteY9" fmla="*/ 80317 h 115552"/>
                <a:gd name="connsiteX10" fmla="*/ 133996 w 150597"/>
                <a:gd name="connsiteY10" fmla="*/ 80424 h 115552"/>
                <a:gd name="connsiteX11" fmla="*/ 123395 w 150597"/>
                <a:gd name="connsiteY11" fmla="*/ 86956 h 115552"/>
                <a:gd name="connsiteX12" fmla="*/ 83290 w 150597"/>
                <a:gd name="connsiteY12" fmla="*/ 111533 h 115552"/>
                <a:gd name="connsiteX13" fmla="*/ 83023 w 150597"/>
                <a:gd name="connsiteY13" fmla="*/ 111533 h 115552"/>
                <a:gd name="connsiteX14" fmla="*/ 75152 w 150597"/>
                <a:gd name="connsiteY14" fmla="*/ 114799 h 115552"/>
                <a:gd name="connsiteX15" fmla="*/ 48755 w 150597"/>
                <a:gd name="connsiteY15" fmla="*/ 106500 h 115552"/>
                <a:gd name="connsiteX16" fmla="*/ 48433 w 150597"/>
                <a:gd name="connsiteY16" fmla="*/ 106500 h 115552"/>
                <a:gd name="connsiteX17" fmla="*/ 9025 w 150597"/>
                <a:gd name="connsiteY17" fmla="*/ 55580 h 115552"/>
                <a:gd name="connsiteX18" fmla="*/ 5277 w 150597"/>
                <a:gd name="connsiteY18" fmla="*/ 50707 h 115552"/>
                <a:gd name="connsiteX19" fmla="*/ 4795 w 150597"/>
                <a:gd name="connsiteY19" fmla="*/ 50065 h 115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0597" h="115552">
                  <a:moveTo>
                    <a:pt x="4795" y="50065"/>
                  </a:moveTo>
                  <a:lnTo>
                    <a:pt x="4902" y="50065"/>
                  </a:lnTo>
                  <a:cubicBezTo>
                    <a:pt x="3135" y="47227"/>
                    <a:pt x="1743" y="44121"/>
                    <a:pt x="940" y="40748"/>
                  </a:cubicBezTo>
                  <a:cubicBezTo>
                    <a:pt x="-3344" y="23186"/>
                    <a:pt x="7419" y="5516"/>
                    <a:pt x="24981" y="1233"/>
                  </a:cubicBezTo>
                  <a:cubicBezTo>
                    <a:pt x="28622" y="323"/>
                    <a:pt x="35797" y="430"/>
                    <a:pt x="35797" y="430"/>
                  </a:cubicBezTo>
                  <a:lnTo>
                    <a:pt x="102031" y="108"/>
                  </a:lnTo>
                  <a:lnTo>
                    <a:pt x="102031" y="108"/>
                  </a:lnTo>
                  <a:cubicBezTo>
                    <a:pt x="123716" y="-1391"/>
                    <a:pt x="144009" y="12798"/>
                    <a:pt x="149310" y="34644"/>
                  </a:cubicBezTo>
                  <a:cubicBezTo>
                    <a:pt x="153540" y="52099"/>
                    <a:pt x="147061" y="69608"/>
                    <a:pt x="134104" y="80317"/>
                  </a:cubicBezTo>
                  <a:lnTo>
                    <a:pt x="134104" y="80317"/>
                  </a:lnTo>
                  <a:cubicBezTo>
                    <a:pt x="134104" y="80317"/>
                    <a:pt x="133996" y="80424"/>
                    <a:pt x="133996" y="80424"/>
                  </a:cubicBezTo>
                  <a:cubicBezTo>
                    <a:pt x="130837" y="83048"/>
                    <a:pt x="127250" y="85243"/>
                    <a:pt x="123395" y="86956"/>
                  </a:cubicBezTo>
                  <a:lnTo>
                    <a:pt x="83290" y="111533"/>
                  </a:lnTo>
                  <a:lnTo>
                    <a:pt x="83023" y="111533"/>
                  </a:lnTo>
                  <a:cubicBezTo>
                    <a:pt x="80667" y="112979"/>
                    <a:pt x="78043" y="114103"/>
                    <a:pt x="75152" y="114799"/>
                  </a:cubicBezTo>
                  <a:cubicBezTo>
                    <a:pt x="65193" y="117209"/>
                    <a:pt x="55126" y="113675"/>
                    <a:pt x="48755" y="106500"/>
                  </a:cubicBezTo>
                  <a:lnTo>
                    <a:pt x="48433" y="106500"/>
                  </a:lnTo>
                  <a:cubicBezTo>
                    <a:pt x="48433" y="106500"/>
                    <a:pt x="9025" y="55580"/>
                    <a:pt x="9025" y="55580"/>
                  </a:cubicBezTo>
                  <a:cubicBezTo>
                    <a:pt x="7633" y="54081"/>
                    <a:pt x="6401" y="52474"/>
                    <a:pt x="5277" y="50707"/>
                  </a:cubicBezTo>
                  <a:lnTo>
                    <a:pt x="4795" y="50065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231087C-05D9-344E-AC0E-D7679DDE4E03}"/>
                </a:ext>
              </a:extLst>
            </p:cNvPr>
            <p:cNvSpPr/>
            <p:nvPr/>
          </p:nvSpPr>
          <p:spPr>
            <a:xfrm>
              <a:off x="2012437" y="2716573"/>
              <a:ext cx="1422689" cy="2938416"/>
            </a:xfrm>
            <a:custGeom>
              <a:avLst/>
              <a:gdLst>
                <a:gd name="connsiteX0" fmla="*/ 1421631 w 1422689"/>
                <a:gd name="connsiteY0" fmla="*/ 1834925 h 2938416"/>
                <a:gd name="connsiteX1" fmla="*/ 1252646 w 1422689"/>
                <a:gd name="connsiteY1" fmla="*/ 1268752 h 2938416"/>
                <a:gd name="connsiteX2" fmla="*/ 1253342 w 1422689"/>
                <a:gd name="connsiteY2" fmla="*/ 1216440 h 2938416"/>
                <a:gd name="connsiteX3" fmla="*/ 1225660 w 1422689"/>
                <a:gd name="connsiteY3" fmla="*/ 829157 h 2938416"/>
                <a:gd name="connsiteX4" fmla="*/ 1127300 w 1422689"/>
                <a:gd name="connsiteY4" fmla="*/ 420564 h 2938416"/>
                <a:gd name="connsiteX5" fmla="*/ 846570 w 1422689"/>
                <a:gd name="connsiteY5" fmla="*/ 31 h 2938416"/>
                <a:gd name="connsiteX6" fmla="*/ 823921 w 1422689"/>
                <a:gd name="connsiteY6" fmla="*/ 47899 h 2938416"/>
                <a:gd name="connsiteX7" fmla="*/ 928117 w 1422689"/>
                <a:gd name="connsiteY7" fmla="*/ 319098 h 2938416"/>
                <a:gd name="connsiteX8" fmla="*/ 892939 w 1422689"/>
                <a:gd name="connsiteY8" fmla="*/ 476517 h 2938416"/>
                <a:gd name="connsiteX9" fmla="*/ 808447 w 1422689"/>
                <a:gd name="connsiteY9" fmla="*/ 608021 h 2938416"/>
                <a:gd name="connsiteX10" fmla="*/ 519524 w 1422689"/>
                <a:gd name="connsiteY10" fmla="*/ 727692 h 2938416"/>
                <a:gd name="connsiteX11" fmla="*/ 230601 w 1422689"/>
                <a:gd name="connsiteY11" fmla="*/ 608021 h 2938416"/>
                <a:gd name="connsiteX12" fmla="*/ 110931 w 1422689"/>
                <a:gd name="connsiteY12" fmla="*/ 319098 h 2938416"/>
                <a:gd name="connsiteX13" fmla="*/ 172988 w 1422689"/>
                <a:gd name="connsiteY13" fmla="*/ 56305 h 2938416"/>
                <a:gd name="connsiteX14" fmla="*/ 114090 w 1422689"/>
                <a:gd name="connsiteY14" fmla="*/ 13577 h 2938416"/>
                <a:gd name="connsiteX15" fmla="*/ 60760 w 1422689"/>
                <a:gd name="connsiteY15" fmla="*/ 1159362 h 2938416"/>
                <a:gd name="connsiteX16" fmla="*/ 140166 w 1422689"/>
                <a:gd name="connsiteY16" fmla="*/ 1437576 h 2938416"/>
                <a:gd name="connsiteX17" fmla="*/ 236438 w 1422689"/>
                <a:gd name="connsiteY17" fmla="*/ 1657427 h 2938416"/>
                <a:gd name="connsiteX18" fmla="*/ 141826 w 1422689"/>
                <a:gd name="connsiteY18" fmla="*/ 1851149 h 2938416"/>
                <a:gd name="connsiteX19" fmla="*/ 66918 w 1422689"/>
                <a:gd name="connsiteY19" fmla="*/ 2105375 h 2938416"/>
                <a:gd name="connsiteX20" fmla="*/ 47856 w 1422689"/>
                <a:gd name="connsiteY20" fmla="*/ 2407523 h 2938416"/>
                <a:gd name="connsiteX21" fmla="*/ 142200 w 1422689"/>
                <a:gd name="connsiteY21" fmla="*/ 2847332 h 2938416"/>
                <a:gd name="connsiteX22" fmla="*/ 59850 w 1422689"/>
                <a:gd name="connsiteY22" fmla="*/ 2929629 h 2938416"/>
                <a:gd name="connsiteX23" fmla="*/ 164207 w 1422689"/>
                <a:gd name="connsiteY23" fmla="*/ 2912388 h 2938416"/>
                <a:gd name="connsiteX24" fmla="*/ 223962 w 1422689"/>
                <a:gd name="connsiteY24" fmla="*/ 2867465 h 2938416"/>
                <a:gd name="connsiteX25" fmla="*/ 232261 w 1422689"/>
                <a:gd name="connsiteY25" fmla="*/ 2858898 h 2938416"/>
                <a:gd name="connsiteX26" fmla="*/ 435353 w 1422689"/>
                <a:gd name="connsiteY26" fmla="*/ 2464815 h 2938416"/>
                <a:gd name="connsiteX27" fmla="*/ 843464 w 1422689"/>
                <a:gd name="connsiteY27" fmla="*/ 2076997 h 2938416"/>
                <a:gd name="connsiteX28" fmla="*/ 855030 w 1422689"/>
                <a:gd name="connsiteY28" fmla="*/ 2074641 h 2938416"/>
                <a:gd name="connsiteX29" fmla="*/ 948196 w 1422689"/>
                <a:gd name="connsiteY29" fmla="*/ 2323245 h 2938416"/>
                <a:gd name="connsiteX30" fmla="*/ 1015393 w 1422689"/>
                <a:gd name="connsiteY30" fmla="*/ 2761448 h 2938416"/>
                <a:gd name="connsiteX31" fmla="*/ 1020587 w 1422689"/>
                <a:gd name="connsiteY31" fmla="*/ 2772317 h 2938416"/>
                <a:gd name="connsiteX32" fmla="*/ 1062887 w 1422689"/>
                <a:gd name="connsiteY32" fmla="*/ 2833839 h 2938416"/>
                <a:gd name="connsiteX33" fmla="*/ 1156321 w 1422689"/>
                <a:gd name="connsiteY33" fmla="*/ 2883367 h 2938416"/>
                <a:gd name="connsiteX34" fmla="*/ 1104384 w 1422689"/>
                <a:gd name="connsiteY34" fmla="*/ 2779117 h 2938416"/>
                <a:gd name="connsiteX35" fmla="*/ 1333765 w 1422689"/>
                <a:gd name="connsiteY35" fmla="*/ 2392210 h 2938416"/>
                <a:gd name="connsiteX36" fmla="*/ 1411779 w 1422689"/>
                <a:gd name="connsiteY36" fmla="*/ 2099699 h 2938416"/>
                <a:gd name="connsiteX37" fmla="*/ 1421631 w 1422689"/>
                <a:gd name="connsiteY37" fmla="*/ 1834818 h 2938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22689" h="2938416">
                  <a:moveTo>
                    <a:pt x="1421631" y="1834925"/>
                  </a:moveTo>
                  <a:cubicBezTo>
                    <a:pt x="1409048" y="1606614"/>
                    <a:pt x="1344635" y="1404593"/>
                    <a:pt x="1252646" y="1268752"/>
                  </a:cubicBezTo>
                  <a:cubicBezTo>
                    <a:pt x="1253075" y="1251458"/>
                    <a:pt x="1253342" y="1234056"/>
                    <a:pt x="1253342" y="1216440"/>
                  </a:cubicBezTo>
                  <a:cubicBezTo>
                    <a:pt x="1253342" y="1077868"/>
                    <a:pt x="1238190" y="943741"/>
                    <a:pt x="1225660" y="829157"/>
                  </a:cubicBezTo>
                  <a:cubicBezTo>
                    <a:pt x="1212435" y="708202"/>
                    <a:pt x="1185663" y="568291"/>
                    <a:pt x="1127300" y="420564"/>
                  </a:cubicBezTo>
                  <a:cubicBezTo>
                    <a:pt x="1054802" y="237230"/>
                    <a:pt x="951194" y="87575"/>
                    <a:pt x="846570" y="31"/>
                  </a:cubicBezTo>
                  <a:cubicBezTo>
                    <a:pt x="846570" y="-1040"/>
                    <a:pt x="836022" y="26267"/>
                    <a:pt x="823921" y="47899"/>
                  </a:cubicBezTo>
                  <a:cubicBezTo>
                    <a:pt x="902791" y="121522"/>
                    <a:pt x="923405" y="214260"/>
                    <a:pt x="928117" y="319098"/>
                  </a:cubicBezTo>
                  <a:cubicBezTo>
                    <a:pt x="930259" y="375373"/>
                    <a:pt x="918533" y="427846"/>
                    <a:pt x="892939" y="476517"/>
                  </a:cubicBezTo>
                  <a:cubicBezTo>
                    <a:pt x="876447" y="527170"/>
                    <a:pt x="848283" y="571022"/>
                    <a:pt x="808447" y="608021"/>
                  </a:cubicBezTo>
                  <a:cubicBezTo>
                    <a:pt x="734342" y="682126"/>
                    <a:pt x="624309" y="727692"/>
                    <a:pt x="519524" y="727692"/>
                  </a:cubicBezTo>
                  <a:cubicBezTo>
                    <a:pt x="408795" y="727692"/>
                    <a:pt x="310542" y="681376"/>
                    <a:pt x="230601" y="608021"/>
                  </a:cubicBezTo>
                  <a:cubicBezTo>
                    <a:pt x="150393" y="534345"/>
                    <a:pt x="115643" y="424794"/>
                    <a:pt x="110931" y="319098"/>
                  </a:cubicBezTo>
                  <a:cubicBezTo>
                    <a:pt x="108789" y="262824"/>
                    <a:pt x="149536" y="85433"/>
                    <a:pt x="172988" y="56305"/>
                  </a:cubicBezTo>
                  <a:cubicBezTo>
                    <a:pt x="143003" y="37029"/>
                    <a:pt x="145734" y="39921"/>
                    <a:pt x="114090" y="13577"/>
                  </a:cubicBezTo>
                  <a:cubicBezTo>
                    <a:pt x="-99175" y="687480"/>
                    <a:pt x="49891" y="1158880"/>
                    <a:pt x="60760" y="1159362"/>
                  </a:cubicBezTo>
                  <a:cubicBezTo>
                    <a:pt x="78590" y="1247870"/>
                    <a:pt x="104987" y="1341840"/>
                    <a:pt x="140166" y="1437576"/>
                  </a:cubicBezTo>
                  <a:cubicBezTo>
                    <a:pt x="168972" y="1516071"/>
                    <a:pt x="201580" y="1589855"/>
                    <a:pt x="236438" y="1657427"/>
                  </a:cubicBezTo>
                  <a:cubicBezTo>
                    <a:pt x="201420" y="1716914"/>
                    <a:pt x="169454" y="1781809"/>
                    <a:pt x="141826" y="1851149"/>
                  </a:cubicBezTo>
                  <a:cubicBezTo>
                    <a:pt x="107450" y="1937461"/>
                    <a:pt x="66811" y="2105375"/>
                    <a:pt x="66918" y="2105375"/>
                  </a:cubicBezTo>
                  <a:cubicBezTo>
                    <a:pt x="51390" y="2187993"/>
                    <a:pt x="44322" y="2293528"/>
                    <a:pt x="47856" y="2407523"/>
                  </a:cubicBezTo>
                  <a:cubicBezTo>
                    <a:pt x="54067" y="2607563"/>
                    <a:pt x="92726" y="2777779"/>
                    <a:pt x="142200" y="2847332"/>
                  </a:cubicBezTo>
                  <a:cubicBezTo>
                    <a:pt x="93850" y="2873515"/>
                    <a:pt x="50908" y="2913030"/>
                    <a:pt x="59850" y="2929629"/>
                  </a:cubicBezTo>
                  <a:cubicBezTo>
                    <a:pt x="68845" y="2946281"/>
                    <a:pt x="115536" y="2938571"/>
                    <a:pt x="164207" y="2912388"/>
                  </a:cubicBezTo>
                  <a:cubicBezTo>
                    <a:pt x="190015" y="2898467"/>
                    <a:pt x="211111" y="2882189"/>
                    <a:pt x="223962" y="2867465"/>
                  </a:cubicBezTo>
                  <a:cubicBezTo>
                    <a:pt x="226853" y="2864948"/>
                    <a:pt x="230119" y="2861843"/>
                    <a:pt x="232261" y="2858898"/>
                  </a:cubicBezTo>
                  <a:cubicBezTo>
                    <a:pt x="320341" y="2736229"/>
                    <a:pt x="414792" y="2519965"/>
                    <a:pt x="435353" y="2464815"/>
                  </a:cubicBezTo>
                  <a:cubicBezTo>
                    <a:pt x="498374" y="2295938"/>
                    <a:pt x="695362" y="2203307"/>
                    <a:pt x="843464" y="2076997"/>
                  </a:cubicBezTo>
                  <a:cubicBezTo>
                    <a:pt x="847319" y="2076247"/>
                    <a:pt x="851228" y="2075497"/>
                    <a:pt x="855030" y="2074641"/>
                  </a:cubicBezTo>
                  <a:cubicBezTo>
                    <a:pt x="906057" y="2153993"/>
                    <a:pt x="945251" y="2235112"/>
                    <a:pt x="948196" y="2323245"/>
                  </a:cubicBezTo>
                  <a:cubicBezTo>
                    <a:pt x="950177" y="2382090"/>
                    <a:pt x="970899" y="2617147"/>
                    <a:pt x="1015393" y="2761448"/>
                  </a:cubicBezTo>
                  <a:cubicBezTo>
                    <a:pt x="1016464" y="2764928"/>
                    <a:pt x="1018606" y="2768998"/>
                    <a:pt x="1020587" y="2772317"/>
                  </a:cubicBezTo>
                  <a:cubicBezTo>
                    <a:pt x="1028084" y="2790362"/>
                    <a:pt x="1042862" y="2812475"/>
                    <a:pt x="1062887" y="2833839"/>
                  </a:cubicBezTo>
                  <a:cubicBezTo>
                    <a:pt x="1100689" y="2874158"/>
                    <a:pt x="1142507" y="2896325"/>
                    <a:pt x="1156321" y="2883367"/>
                  </a:cubicBezTo>
                  <a:cubicBezTo>
                    <a:pt x="1170082" y="2870463"/>
                    <a:pt x="1141918" y="2819329"/>
                    <a:pt x="1104384" y="2779117"/>
                  </a:cubicBezTo>
                  <a:cubicBezTo>
                    <a:pt x="1173455" y="2728947"/>
                    <a:pt x="1264265" y="2579934"/>
                    <a:pt x="1333765" y="2392210"/>
                  </a:cubicBezTo>
                  <a:cubicBezTo>
                    <a:pt x="1373388" y="2285229"/>
                    <a:pt x="1400267" y="2182960"/>
                    <a:pt x="1411779" y="2099699"/>
                  </a:cubicBezTo>
                  <a:cubicBezTo>
                    <a:pt x="1411832" y="2099699"/>
                    <a:pt x="1426717" y="1927609"/>
                    <a:pt x="1421631" y="1834818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65FC94D6-3E96-A861-9FD9-302752853017}"/>
                </a:ext>
              </a:extLst>
            </p:cNvPr>
            <p:cNvSpPr/>
            <p:nvPr/>
          </p:nvSpPr>
          <p:spPr>
            <a:xfrm>
              <a:off x="2170320" y="2119839"/>
              <a:ext cx="636844" cy="291000"/>
            </a:xfrm>
            <a:custGeom>
              <a:avLst/>
              <a:gdLst>
                <a:gd name="connsiteX0" fmla="*/ 241971 w 636844"/>
                <a:gd name="connsiteY0" fmla="*/ 1249 h 291000"/>
                <a:gd name="connsiteX1" fmla="*/ 602321 w 636844"/>
                <a:gd name="connsiteY1" fmla="*/ 169912 h 291000"/>
                <a:gd name="connsiteX2" fmla="*/ 636803 w 636844"/>
                <a:gd name="connsiteY2" fmla="*/ 264471 h 291000"/>
                <a:gd name="connsiteX3" fmla="*/ 312006 w 636844"/>
                <a:gd name="connsiteY3" fmla="*/ 244981 h 291000"/>
                <a:gd name="connsiteX4" fmla="*/ 60 w 636844"/>
                <a:gd name="connsiteY4" fmla="*/ 286424 h 291000"/>
                <a:gd name="connsiteX5" fmla="*/ 242024 w 636844"/>
                <a:gd name="connsiteY5" fmla="*/ 1249 h 29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6844" h="291000">
                  <a:moveTo>
                    <a:pt x="241971" y="1249"/>
                  </a:moveTo>
                  <a:cubicBezTo>
                    <a:pt x="385736" y="-9460"/>
                    <a:pt x="560235" y="48850"/>
                    <a:pt x="602321" y="169912"/>
                  </a:cubicBezTo>
                  <a:cubicBezTo>
                    <a:pt x="618919" y="217727"/>
                    <a:pt x="627486" y="213979"/>
                    <a:pt x="636803" y="264471"/>
                  </a:cubicBezTo>
                  <a:cubicBezTo>
                    <a:pt x="639909" y="281283"/>
                    <a:pt x="468943" y="238395"/>
                    <a:pt x="312006" y="244981"/>
                  </a:cubicBezTo>
                  <a:cubicBezTo>
                    <a:pt x="150839" y="251727"/>
                    <a:pt x="-3474" y="307038"/>
                    <a:pt x="60" y="286424"/>
                  </a:cubicBezTo>
                  <a:cubicBezTo>
                    <a:pt x="9751" y="229988"/>
                    <a:pt x="78608" y="13457"/>
                    <a:pt x="242024" y="124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D4700FF4-6FF2-920B-CDE6-54561ED55BCF}"/>
              </a:ext>
            </a:extLst>
          </p:cNvPr>
          <p:cNvGrpSpPr/>
          <p:nvPr/>
        </p:nvGrpSpPr>
        <p:grpSpPr>
          <a:xfrm>
            <a:off x="435121" y="4140525"/>
            <a:ext cx="1143000" cy="5052418"/>
            <a:chOff x="4876800" y="4654029"/>
            <a:chExt cx="1143000" cy="5052418"/>
          </a:xfrm>
        </p:grpSpPr>
        <p:pic>
          <p:nvPicPr>
            <p:cNvPr id="247" name="Graphic 246">
              <a:extLst>
                <a:ext uri="{FF2B5EF4-FFF2-40B4-BE49-F238E27FC236}">
                  <a16:creationId xmlns:a16="http://schemas.microsoft.com/office/drawing/2014/main" id="{B591CA3B-4484-321D-89C0-D4750DFCE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76800" y="7191847"/>
              <a:ext cx="1143000" cy="2514600"/>
            </a:xfrm>
            <a:prstGeom prst="rect">
              <a:avLst/>
            </a:prstGeom>
          </p:spPr>
        </p:pic>
        <p:pic>
          <p:nvPicPr>
            <p:cNvPr id="248" name="Graphic 247">
              <a:extLst>
                <a:ext uri="{FF2B5EF4-FFF2-40B4-BE49-F238E27FC236}">
                  <a16:creationId xmlns:a16="http://schemas.microsoft.com/office/drawing/2014/main" id="{AA03072A-5560-062F-439D-3B0C88BD0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6800" y="4654029"/>
              <a:ext cx="1143000" cy="2514600"/>
            </a:xfrm>
            <a:prstGeom prst="rect">
              <a:avLst/>
            </a:prstGeom>
          </p:spPr>
        </p:pic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2170E1F4-0E6A-E7E1-1B68-861C5E40A240}"/>
              </a:ext>
            </a:extLst>
          </p:cNvPr>
          <p:cNvGrpSpPr/>
          <p:nvPr/>
        </p:nvGrpSpPr>
        <p:grpSpPr>
          <a:xfrm>
            <a:off x="1273089" y="4117307"/>
            <a:ext cx="1143000" cy="5075636"/>
            <a:chOff x="5714768" y="4630811"/>
            <a:chExt cx="1143000" cy="5075636"/>
          </a:xfrm>
        </p:grpSpPr>
        <p:pic>
          <p:nvPicPr>
            <p:cNvPr id="250" name="Graphic 249">
              <a:extLst>
                <a:ext uri="{FF2B5EF4-FFF2-40B4-BE49-F238E27FC236}">
                  <a16:creationId xmlns:a16="http://schemas.microsoft.com/office/drawing/2014/main" id="{530E0104-E677-206F-1324-F674C490B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5714768" y="7191847"/>
              <a:ext cx="1143000" cy="2514600"/>
            </a:xfrm>
            <a:prstGeom prst="rect">
              <a:avLst/>
            </a:prstGeom>
          </p:spPr>
        </p:pic>
        <p:pic>
          <p:nvPicPr>
            <p:cNvPr id="251" name="Graphic 250">
              <a:extLst>
                <a:ext uri="{FF2B5EF4-FFF2-40B4-BE49-F238E27FC236}">
                  <a16:creationId xmlns:a16="http://schemas.microsoft.com/office/drawing/2014/main" id="{73D42419-E50F-7178-A1A7-8841D8A27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5714768" y="4630811"/>
              <a:ext cx="1143000" cy="2514600"/>
            </a:xfrm>
            <a:prstGeom prst="rect">
              <a:avLst/>
            </a:prstGeom>
          </p:spPr>
        </p:pic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A93F741E-4DE6-9321-CD07-A72F2AB31EB0}"/>
              </a:ext>
            </a:extLst>
          </p:cNvPr>
          <p:cNvGrpSpPr/>
          <p:nvPr/>
        </p:nvGrpSpPr>
        <p:grpSpPr>
          <a:xfrm>
            <a:off x="9767254" y="4140525"/>
            <a:ext cx="1143000" cy="5052418"/>
            <a:chOff x="4876800" y="4654029"/>
            <a:chExt cx="1143000" cy="5052418"/>
          </a:xfrm>
        </p:grpSpPr>
        <p:pic>
          <p:nvPicPr>
            <p:cNvPr id="253" name="Graphic 252">
              <a:extLst>
                <a:ext uri="{FF2B5EF4-FFF2-40B4-BE49-F238E27FC236}">
                  <a16:creationId xmlns:a16="http://schemas.microsoft.com/office/drawing/2014/main" id="{24924834-79AC-DB73-9B05-66B532B5A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76800" y="7191847"/>
              <a:ext cx="1143000" cy="2514600"/>
            </a:xfrm>
            <a:prstGeom prst="rect">
              <a:avLst/>
            </a:prstGeom>
          </p:spPr>
        </p:pic>
        <p:pic>
          <p:nvPicPr>
            <p:cNvPr id="254" name="Graphic 253">
              <a:extLst>
                <a:ext uri="{FF2B5EF4-FFF2-40B4-BE49-F238E27FC236}">
                  <a16:creationId xmlns:a16="http://schemas.microsoft.com/office/drawing/2014/main" id="{5D26F163-5473-2C55-769B-B94D561AC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6800" y="4654029"/>
              <a:ext cx="1143000" cy="2514600"/>
            </a:xfrm>
            <a:prstGeom prst="rect">
              <a:avLst/>
            </a:prstGeom>
          </p:spPr>
        </p:pic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2F1607B1-5511-61BD-F1D0-582C5ACBEDB2}"/>
              </a:ext>
            </a:extLst>
          </p:cNvPr>
          <p:cNvGrpSpPr/>
          <p:nvPr/>
        </p:nvGrpSpPr>
        <p:grpSpPr>
          <a:xfrm>
            <a:off x="10605222" y="4117307"/>
            <a:ext cx="1143000" cy="5075636"/>
            <a:chOff x="5714768" y="4630811"/>
            <a:chExt cx="1143000" cy="5075636"/>
          </a:xfrm>
        </p:grpSpPr>
        <p:pic>
          <p:nvPicPr>
            <p:cNvPr id="256" name="Graphic 255">
              <a:extLst>
                <a:ext uri="{FF2B5EF4-FFF2-40B4-BE49-F238E27FC236}">
                  <a16:creationId xmlns:a16="http://schemas.microsoft.com/office/drawing/2014/main" id="{94839E4D-5641-641F-6F46-6A576F30F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5714768" y="7191847"/>
              <a:ext cx="1143000" cy="2514600"/>
            </a:xfrm>
            <a:prstGeom prst="rect">
              <a:avLst/>
            </a:prstGeom>
          </p:spPr>
        </p:pic>
        <p:pic>
          <p:nvPicPr>
            <p:cNvPr id="257" name="Graphic 256">
              <a:extLst>
                <a:ext uri="{FF2B5EF4-FFF2-40B4-BE49-F238E27FC236}">
                  <a16:creationId xmlns:a16="http://schemas.microsoft.com/office/drawing/2014/main" id="{EBFC7978-92C4-6329-5E7F-2D28F485A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5714768" y="4630811"/>
              <a:ext cx="1143000" cy="2514600"/>
            </a:xfrm>
            <a:prstGeom prst="rect">
              <a:avLst/>
            </a:prstGeom>
          </p:spPr>
        </p:pic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78C232E4-4E03-4265-E9D7-97194E337055}"/>
              </a:ext>
            </a:extLst>
          </p:cNvPr>
          <p:cNvGrpSpPr/>
          <p:nvPr/>
        </p:nvGrpSpPr>
        <p:grpSpPr>
          <a:xfrm>
            <a:off x="-5781368" y="3608049"/>
            <a:ext cx="17973368" cy="2294292"/>
            <a:chOff x="-12194539" y="1098384"/>
            <a:chExt cx="24386539" cy="3112929"/>
          </a:xfrm>
          <a:solidFill>
            <a:srgbClr val="3C5591"/>
          </a:solidFill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0E20283D-C69B-F0F8-EFD0-772247D7C394}"/>
                </a:ext>
              </a:extLst>
            </p:cNvPr>
            <p:cNvGrpSpPr/>
            <p:nvPr/>
          </p:nvGrpSpPr>
          <p:grpSpPr>
            <a:xfrm>
              <a:off x="0" y="1098384"/>
              <a:ext cx="12192000" cy="3112929"/>
              <a:chOff x="1526285" y="2267536"/>
              <a:chExt cx="9141237" cy="2333991"/>
            </a:xfrm>
            <a:grpFill/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0F352D06-3DF6-2A5E-C060-91D78A4A884B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2171033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275C50C0-A312-2800-CA5F-7E3DEA726152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A070726F-15C2-6C74-7A8D-18204F3BF8B0}"/>
                </a:ext>
              </a:extLst>
            </p:cNvPr>
            <p:cNvGrpSpPr/>
            <p:nvPr/>
          </p:nvGrpSpPr>
          <p:grpSpPr>
            <a:xfrm>
              <a:off x="-12194539" y="1098384"/>
              <a:ext cx="12192000" cy="3112929"/>
              <a:chOff x="1526285" y="2267536"/>
              <a:chExt cx="9141237" cy="2333991"/>
            </a:xfrm>
            <a:grpFill/>
          </p:grpSpPr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FFE2C449-FEDC-C741-0913-59A69B3A612A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2171033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9D156EA-839D-340B-A5BA-2877FDE24D32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1D22CD7-B8DA-550C-AAF5-96CE319FB4C3}"/>
              </a:ext>
            </a:extLst>
          </p:cNvPr>
          <p:cNvGrpSpPr/>
          <p:nvPr/>
        </p:nvGrpSpPr>
        <p:grpSpPr>
          <a:xfrm>
            <a:off x="5102681" y="4387516"/>
            <a:ext cx="1143000" cy="5052418"/>
            <a:chOff x="4876800" y="4654029"/>
            <a:chExt cx="1143000" cy="5052418"/>
          </a:xfrm>
        </p:grpSpPr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9589CB09-868D-BEA0-AF2C-E13816679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76800" y="7191847"/>
              <a:ext cx="1143000" cy="2514600"/>
            </a:xfrm>
            <a:prstGeom prst="rect">
              <a:avLst/>
            </a:prstGeom>
          </p:spPr>
        </p:pic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1BB59D62-3B55-1F79-223B-A4C8CBDCF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6800" y="4654029"/>
              <a:ext cx="1143000" cy="2514600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21A58F3-7464-C2E2-60A2-7F41993F458A}"/>
              </a:ext>
            </a:extLst>
          </p:cNvPr>
          <p:cNvGrpSpPr/>
          <p:nvPr/>
        </p:nvGrpSpPr>
        <p:grpSpPr>
          <a:xfrm>
            <a:off x="5940649" y="4364298"/>
            <a:ext cx="1143000" cy="5075636"/>
            <a:chOff x="5714768" y="4630811"/>
            <a:chExt cx="1143000" cy="5075636"/>
          </a:xfrm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A2DA0A7D-8866-6CD1-80EB-C4858AAB9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5714768" y="7191847"/>
              <a:ext cx="1143000" cy="2514600"/>
            </a:xfrm>
            <a:prstGeom prst="rect">
              <a:avLst/>
            </a:prstGeom>
          </p:spPr>
        </p:pic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CCF2B52E-9011-66B6-036D-86783E5D3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5714768" y="4630811"/>
              <a:ext cx="1143000" cy="2514600"/>
            </a:xfrm>
            <a:prstGeom prst="rect">
              <a:avLst/>
            </a:prstGeom>
          </p:spPr>
        </p:pic>
      </p:grp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8670548-9C20-F44D-2648-0CF3E08027A3}"/>
              </a:ext>
            </a:extLst>
          </p:cNvPr>
          <p:cNvSpPr/>
          <p:nvPr/>
        </p:nvSpPr>
        <p:spPr>
          <a:xfrm>
            <a:off x="5696744" y="4387492"/>
            <a:ext cx="332779" cy="481331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D5A5CB8-DCA0-CF94-3A46-F745687754F2}"/>
              </a:ext>
            </a:extLst>
          </p:cNvPr>
          <p:cNvGrpSpPr/>
          <p:nvPr/>
        </p:nvGrpSpPr>
        <p:grpSpPr>
          <a:xfrm>
            <a:off x="5102602" y="4573824"/>
            <a:ext cx="1140293" cy="2325433"/>
            <a:chOff x="5276771" y="4573824"/>
            <a:chExt cx="1140293" cy="2325433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0488D16-E6EF-5E63-F26C-FB4A880A1DDC}"/>
                </a:ext>
              </a:extLst>
            </p:cNvPr>
            <p:cNvSpPr/>
            <p:nvPr/>
          </p:nvSpPr>
          <p:spPr>
            <a:xfrm>
              <a:off x="5276771" y="4573824"/>
              <a:ext cx="1140293" cy="2325433"/>
            </a:xfrm>
            <a:custGeom>
              <a:avLst/>
              <a:gdLst>
                <a:gd name="connsiteX0" fmla="*/ 1047067 w 1140293"/>
                <a:gd name="connsiteY0" fmla="*/ 1658588 h 2325433"/>
                <a:gd name="connsiteX1" fmla="*/ 817705 w 1140293"/>
                <a:gd name="connsiteY1" fmla="*/ 811911 h 2325433"/>
                <a:gd name="connsiteX2" fmla="*/ 909716 w 1140293"/>
                <a:gd name="connsiteY2" fmla="*/ 47435 h 2325433"/>
                <a:gd name="connsiteX3" fmla="*/ 909240 w 1140293"/>
                <a:gd name="connsiteY3" fmla="*/ 37338 h 2325433"/>
                <a:gd name="connsiteX4" fmla="*/ 725122 w 1140293"/>
                <a:gd name="connsiteY4" fmla="*/ 0 h 2325433"/>
                <a:gd name="connsiteX5" fmla="*/ 224011 w 1140293"/>
                <a:gd name="connsiteY5" fmla="*/ 650939 h 2325433"/>
                <a:gd name="connsiteX6" fmla="*/ 159622 w 1140293"/>
                <a:gd name="connsiteY6" fmla="*/ 784384 h 2325433"/>
                <a:gd name="connsiteX7" fmla="*/ 71230 w 1140293"/>
                <a:gd name="connsiteY7" fmla="*/ 989267 h 2325433"/>
                <a:gd name="connsiteX8" fmla="*/ 126285 w 1140293"/>
                <a:gd name="connsiteY8" fmla="*/ 2325434 h 2325433"/>
                <a:gd name="connsiteX9" fmla="*/ 1086977 w 1140293"/>
                <a:gd name="connsiteY9" fmla="*/ 2325434 h 2325433"/>
                <a:gd name="connsiteX10" fmla="*/ 1117742 w 1140293"/>
                <a:gd name="connsiteY10" fmla="*/ 1977962 h 2325433"/>
                <a:gd name="connsiteX11" fmla="*/ 1047067 w 1140293"/>
                <a:gd name="connsiteY11" fmla="*/ 1658779 h 232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0293" h="2325433">
                  <a:moveTo>
                    <a:pt x="1047067" y="1658588"/>
                  </a:moveTo>
                  <a:cubicBezTo>
                    <a:pt x="1014872" y="1552385"/>
                    <a:pt x="785320" y="1167860"/>
                    <a:pt x="817705" y="811911"/>
                  </a:cubicBezTo>
                  <a:cubicBezTo>
                    <a:pt x="832564" y="648462"/>
                    <a:pt x="963628" y="266891"/>
                    <a:pt x="909716" y="47435"/>
                  </a:cubicBezTo>
                  <a:cubicBezTo>
                    <a:pt x="909335" y="45815"/>
                    <a:pt x="909335" y="41529"/>
                    <a:pt x="909240" y="37338"/>
                  </a:cubicBezTo>
                  <a:cubicBezTo>
                    <a:pt x="845803" y="31337"/>
                    <a:pt x="784367" y="18669"/>
                    <a:pt x="725122" y="0"/>
                  </a:cubicBezTo>
                  <a:cubicBezTo>
                    <a:pt x="503475" y="157353"/>
                    <a:pt x="350980" y="414052"/>
                    <a:pt x="224011" y="650939"/>
                  </a:cubicBezTo>
                  <a:cubicBezTo>
                    <a:pt x="203628" y="688943"/>
                    <a:pt x="176958" y="746570"/>
                    <a:pt x="159622" y="784384"/>
                  </a:cubicBezTo>
                  <a:cubicBezTo>
                    <a:pt x="113521" y="877348"/>
                    <a:pt x="107616" y="879348"/>
                    <a:pt x="71230" y="989267"/>
                  </a:cubicBezTo>
                  <a:cubicBezTo>
                    <a:pt x="-67739" y="1409319"/>
                    <a:pt x="21796" y="1870329"/>
                    <a:pt x="126285" y="2325434"/>
                  </a:cubicBezTo>
                  <a:lnTo>
                    <a:pt x="1086977" y="2325434"/>
                  </a:lnTo>
                  <a:cubicBezTo>
                    <a:pt x="1158700" y="2325434"/>
                    <a:pt x="1146317" y="2098262"/>
                    <a:pt x="1117742" y="1977962"/>
                  </a:cubicBezTo>
                  <a:cubicBezTo>
                    <a:pt x="1095454" y="1838897"/>
                    <a:pt x="1086977" y="1790414"/>
                    <a:pt x="1047067" y="165877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D970C2A-099A-D79D-22CD-DE7D92569E30}"/>
                </a:ext>
              </a:extLst>
            </p:cNvPr>
            <p:cNvSpPr/>
            <p:nvPr/>
          </p:nvSpPr>
          <p:spPr>
            <a:xfrm>
              <a:off x="5435727" y="4593446"/>
              <a:ext cx="609766" cy="775289"/>
            </a:xfrm>
            <a:custGeom>
              <a:avLst/>
              <a:gdLst>
                <a:gd name="connsiteX0" fmla="*/ 458248 w 609766"/>
                <a:gd name="connsiteY0" fmla="*/ 529781 h 775289"/>
                <a:gd name="connsiteX1" fmla="*/ 0 w 609766"/>
                <a:gd name="connsiteY1" fmla="*/ 768001 h 775289"/>
                <a:gd name="connsiteX2" fmla="*/ 65913 w 609766"/>
                <a:gd name="connsiteY2" fmla="*/ 631508 h 775289"/>
                <a:gd name="connsiteX3" fmla="*/ 540353 w 609766"/>
                <a:gd name="connsiteY3" fmla="*/ 0 h 775289"/>
                <a:gd name="connsiteX4" fmla="*/ 544925 w 609766"/>
                <a:gd name="connsiteY4" fmla="*/ 3238 h 775289"/>
                <a:gd name="connsiteX5" fmla="*/ 458248 w 609766"/>
                <a:gd name="connsiteY5" fmla="*/ 529876 h 7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766" h="775289">
                  <a:moveTo>
                    <a:pt x="458248" y="529781"/>
                  </a:moveTo>
                  <a:cubicBezTo>
                    <a:pt x="353663" y="663893"/>
                    <a:pt x="184880" y="809816"/>
                    <a:pt x="0" y="768001"/>
                  </a:cubicBezTo>
                  <a:cubicBezTo>
                    <a:pt x="17526" y="727139"/>
                    <a:pt x="46196" y="668179"/>
                    <a:pt x="65913" y="631508"/>
                  </a:cubicBezTo>
                  <a:cubicBezTo>
                    <a:pt x="190595" y="400145"/>
                    <a:pt x="333851" y="164497"/>
                    <a:pt x="540353" y="0"/>
                  </a:cubicBezTo>
                  <a:cubicBezTo>
                    <a:pt x="541401" y="1905"/>
                    <a:pt x="543211" y="1333"/>
                    <a:pt x="544925" y="3238"/>
                  </a:cubicBezTo>
                  <a:cubicBezTo>
                    <a:pt x="684276" y="161258"/>
                    <a:pt x="572453" y="383381"/>
                    <a:pt x="458248" y="529876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4B283DA5-BF5F-BCE1-2205-F181FCEEFE47}"/>
              </a:ext>
            </a:extLst>
          </p:cNvPr>
          <p:cNvSpPr/>
          <p:nvPr/>
        </p:nvSpPr>
        <p:spPr>
          <a:xfrm flipH="1">
            <a:off x="6156807" y="4364274"/>
            <a:ext cx="332779" cy="481331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D5C79C-8980-20B6-85C1-C8481D4E5B4D}"/>
              </a:ext>
            </a:extLst>
          </p:cNvPr>
          <p:cNvGrpSpPr/>
          <p:nvPr/>
        </p:nvGrpSpPr>
        <p:grpSpPr>
          <a:xfrm>
            <a:off x="5943435" y="4550606"/>
            <a:ext cx="1140293" cy="2325433"/>
            <a:chOff x="6117604" y="4550606"/>
            <a:chExt cx="1140293" cy="2325433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8DA622D-94D9-95EF-E476-53BC6EFD5D83}"/>
                </a:ext>
              </a:extLst>
            </p:cNvPr>
            <p:cNvSpPr/>
            <p:nvPr/>
          </p:nvSpPr>
          <p:spPr>
            <a:xfrm flipH="1">
              <a:off x="6117604" y="4550606"/>
              <a:ext cx="1140293" cy="2325433"/>
            </a:xfrm>
            <a:custGeom>
              <a:avLst/>
              <a:gdLst>
                <a:gd name="connsiteX0" fmla="*/ 1047067 w 1140293"/>
                <a:gd name="connsiteY0" fmla="*/ 1658588 h 2325433"/>
                <a:gd name="connsiteX1" fmla="*/ 817705 w 1140293"/>
                <a:gd name="connsiteY1" fmla="*/ 811911 h 2325433"/>
                <a:gd name="connsiteX2" fmla="*/ 909716 w 1140293"/>
                <a:gd name="connsiteY2" fmla="*/ 47435 h 2325433"/>
                <a:gd name="connsiteX3" fmla="*/ 909240 w 1140293"/>
                <a:gd name="connsiteY3" fmla="*/ 37338 h 2325433"/>
                <a:gd name="connsiteX4" fmla="*/ 725122 w 1140293"/>
                <a:gd name="connsiteY4" fmla="*/ 0 h 2325433"/>
                <a:gd name="connsiteX5" fmla="*/ 224011 w 1140293"/>
                <a:gd name="connsiteY5" fmla="*/ 650939 h 2325433"/>
                <a:gd name="connsiteX6" fmla="*/ 159622 w 1140293"/>
                <a:gd name="connsiteY6" fmla="*/ 784384 h 2325433"/>
                <a:gd name="connsiteX7" fmla="*/ 71230 w 1140293"/>
                <a:gd name="connsiteY7" fmla="*/ 989267 h 2325433"/>
                <a:gd name="connsiteX8" fmla="*/ 126285 w 1140293"/>
                <a:gd name="connsiteY8" fmla="*/ 2325434 h 2325433"/>
                <a:gd name="connsiteX9" fmla="*/ 1086977 w 1140293"/>
                <a:gd name="connsiteY9" fmla="*/ 2325434 h 2325433"/>
                <a:gd name="connsiteX10" fmla="*/ 1117742 w 1140293"/>
                <a:gd name="connsiteY10" fmla="*/ 1977962 h 2325433"/>
                <a:gd name="connsiteX11" fmla="*/ 1047067 w 1140293"/>
                <a:gd name="connsiteY11" fmla="*/ 1658779 h 232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0293" h="2325433">
                  <a:moveTo>
                    <a:pt x="1047067" y="1658588"/>
                  </a:moveTo>
                  <a:cubicBezTo>
                    <a:pt x="1014872" y="1552385"/>
                    <a:pt x="785320" y="1167860"/>
                    <a:pt x="817705" y="811911"/>
                  </a:cubicBezTo>
                  <a:cubicBezTo>
                    <a:pt x="832564" y="648462"/>
                    <a:pt x="963628" y="266891"/>
                    <a:pt x="909716" y="47435"/>
                  </a:cubicBezTo>
                  <a:cubicBezTo>
                    <a:pt x="909335" y="45815"/>
                    <a:pt x="909335" y="41529"/>
                    <a:pt x="909240" y="37338"/>
                  </a:cubicBezTo>
                  <a:cubicBezTo>
                    <a:pt x="845803" y="31337"/>
                    <a:pt x="784367" y="18669"/>
                    <a:pt x="725122" y="0"/>
                  </a:cubicBezTo>
                  <a:cubicBezTo>
                    <a:pt x="503475" y="157353"/>
                    <a:pt x="350980" y="414052"/>
                    <a:pt x="224011" y="650939"/>
                  </a:cubicBezTo>
                  <a:cubicBezTo>
                    <a:pt x="203628" y="688943"/>
                    <a:pt x="176958" y="746570"/>
                    <a:pt x="159622" y="784384"/>
                  </a:cubicBezTo>
                  <a:cubicBezTo>
                    <a:pt x="113521" y="877348"/>
                    <a:pt x="107616" y="879348"/>
                    <a:pt x="71230" y="989267"/>
                  </a:cubicBezTo>
                  <a:cubicBezTo>
                    <a:pt x="-67739" y="1409319"/>
                    <a:pt x="21796" y="1870329"/>
                    <a:pt x="126285" y="2325434"/>
                  </a:cubicBezTo>
                  <a:lnTo>
                    <a:pt x="1086977" y="2325434"/>
                  </a:lnTo>
                  <a:cubicBezTo>
                    <a:pt x="1158700" y="2325434"/>
                    <a:pt x="1146317" y="2098262"/>
                    <a:pt x="1117742" y="1977962"/>
                  </a:cubicBezTo>
                  <a:cubicBezTo>
                    <a:pt x="1095454" y="1838897"/>
                    <a:pt x="1086977" y="1790414"/>
                    <a:pt x="1047067" y="165877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236BBD7-2FE5-AA34-A393-95B6D27166C8}"/>
                </a:ext>
              </a:extLst>
            </p:cNvPr>
            <p:cNvSpPr/>
            <p:nvPr/>
          </p:nvSpPr>
          <p:spPr>
            <a:xfrm flipH="1">
              <a:off x="6489175" y="4570228"/>
              <a:ext cx="609766" cy="775289"/>
            </a:xfrm>
            <a:custGeom>
              <a:avLst/>
              <a:gdLst>
                <a:gd name="connsiteX0" fmla="*/ 458248 w 609766"/>
                <a:gd name="connsiteY0" fmla="*/ 529781 h 775289"/>
                <a:gd name="connsiteX1" fmla="*/ 0 w 609766"/>
                <a:gd name="connsiteY1" fmla="*/ 768001 h 775289"/>
                <a:gd name="connsiteX2" fmla="*/ 65913 w 609766"/>
                <a:gd name="connsiteY2" fmla="*/ 631508 h 775289"/>
                <a:gd name="connsiteX3" fmla="*/ 540353 w 609766"/>
                <a:gd name="connsiteY3" fmla="*/ 0 h 775289"/>
                <a:gd name="connsiteX4" fmla="*/ 544925 w 609766"/>
                <a:gd name="connsiteY4" fmla="*/ 3238 h 775289"/>
                <a:gd name="connsiteX5" fmla="*/ 458248 w 609766"/>
                <a:gd name="connsiteY5" fmla="*/ 529876 h 7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766" h="775289">
                  <a:moveTo>
                    <a:pt x="458248" y="529781"/>
                  </a:moveTo>
                  <a:cubicBezTo>
                    <a:pt x="353663" y="663893"/>
                    <a:pt x="184880" y="809816"/>
                    <a:pt x="0" y="768001"/>
                  </a:cubicBezTo>
                  <a:cubicBezTo>
                    <a:pt x="17526" y="727139"/>
                    <a:pt x="46196" y="668179"/>
                    <a:pt x="65913" y="631508"/>
                  </a:cubicBezTo>
                  <a:cubicBezTo>
                    <a:pt x="190595" y="400145"/>
                    <a:pt x="333851" y="164497"/>
                    <a:pt x="540353" y="0"/>
                  </a:cubicBezTo>
                  <a:cubicBezTo>
                    <a:pt x="541401" y="1905"/>
                    <a:pt x="543211" y="1333"/>
                    <a:pt x="544925" y="3238"/>
                  </a:cubicBezTo>
                  <a:cubicBezTo>
                    <a:pt x="684276" y="161258"/>
                    <a:pt x="572453" y="383381"/>
                    <a:pt x="458248" y="529876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5E814F23-8F69-1DB7-EBF5-3363DE797A85}"/>
              </a:ext>
            </a:extLst>
          </p:cNvPr>
          <p:cNvGrpSpPr/>
          <p:nvPr/>
        </p:nvGrpSpPr>
        <p:grpSpPr>
          <a:xfrm>
            <a:off x="-5786984" y="5714073"/>
            <a:ext cx="17973368" cy="2294292"/>
            <a:chOff x="-12194539" y="1098384"/>
            <a:chExt cx="24386539" cy="3112929"/>
          </a:xfrm>
          <a:solidFill>
            <a:srgbClr val="3C5591"/>
          </a:solidFill>
        </p:grpSpPr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9F381C0B-5B98-4096-DE1B-499B82F6B8CA}"/>
                </a:ext>
              </a:extLst>
            </p:cNvPr>
            <p:cNvGrpSpPr/>
            <p:nvPr/>
          </p:nvGrpSpPr>
          <p:grpSpPr>
            <a:xfrm>
              <a:off x="0" y="1098384"/>
              <a:ext cx="12192000" cy="3112929"/>
              <a:chOff x="1526285" y="2267536"/>
              <a:chExt cx="9141237" cy="2333991"/>
            </a:xfrm>
            <a:grpFill/>
          </p:grpSpPr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395C2589-8F39-0B87-D44D-C9A8C44993BC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2171033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5855A524-7A8F-4AE1-8B62-6F6600AE966C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D23D0286-974B-814B-14E6-B0BADF9740E8}"/>
                </a:ext>
              </a:extLst>
            </p:cNvPr>
            <p:cNvGrpSpPr/>
            <p:nvPr/>
          </p:nvGrpSpPr>
          <p:grpSpPr>
            <a:xfrm>
              <a:off x="-12194539" y="1098384"/>
              <a:ext cx="12192000" cy="3112929"/>
              <a:chOff x="1526285" y="2267536"/>
              <a:chExt cx="9141237" cy="2333991"/>
            </a:xfrm>
            <a:grpFill/>
          </p:grpSpPr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A544A5A1-8A1C-E1D1-3F3E-A15A008F77D1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2171033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1278D08F-7027-C2D8-197A-DD86F699CF1B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391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0.33711 3.7037E-6 " pathEditMode="relative" rAng="0" ptsTypes="AA">
                                      <p:cBhvr>
                                        <p:cTn id="6" dur="5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96296E-6 L 0.33711 2.96296E-6 " pathEditMode="relative" rAng="0" ptsTypes="AA">
                                      <p:cBhvr>
                                        <p:cTn id="8" dur="5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0.33711 -2.96296E-6 " pathEditMode="relative" rAng="0" ptsTypes="AA">
                                      <p:cBhvr>
                                        <p:cTn id="10" dur="5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9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-4.58333E-6 0.27384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-4.58333E-6 0.27384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1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2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700000">
                                      <p:cBhvr>
                                        <p:cTn id="3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2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700000">
                                      <p:cBhvr>
                                        <p:cTn id="34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8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3000000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1200000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0">
                                      <p:cBhvr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3000000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66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58333E-6 -1.85185E-6 L -4.58333E-6 0.25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58333E-6 0 L -4.58333E-6 0.25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900000">
                                      <p:cBhvr>
                                        <p:cTn id="6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900000">
                                      <p:cBhvr>
                                        <p:cTn id="6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81481E-6 L 0.00039 -0.18588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30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7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81481E-6 L 0.00039 -0.18588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306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7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81481E-6 L 0.00039 -0.18588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30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0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81481E-6 L 0.00039 -0.18588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30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64" presetClass="path" presetSubtype="0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7.40741E-7 L -3.33333E-6 -0.25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4" presetClass="path" presetSubtype="0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4.44444E-6 L -2.08333E-7 -0.25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4" presetClass="path" presetSubtype="0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0833E-6 -3.33333E-6 L -2.70833E-6 -0.25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8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3600000">
                                      <p:cBhvr>
                                        <p:cTn id="9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3600000">
                                      <p:cBhvr>
                                        <p:cTn id="9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64" presetClass="path" presetSubtype="0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58333E-6 1.48148E-6 L -4.58333E-6 -0.25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4" presetClass="path" presetSubtype="0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1.66667E-6 -4.81481E-6 L -1.66667E-6 -0.25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4" presetClass="path" presetSubtype="0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16667E-6 -2.59259E-6 L -4.16667E-6 -0.25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3600000">
                                      <p:cBhvr>
                                        <p:cTn id="10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-3600000">
                                      <p:cBhvr>
                                        <p:cTn id="10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64" presetClass="path" presetSubtype="0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3.95833E-6 1.48148E-6 L -3.95833E-6 -0.25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3.125E-6 -4.81481E-6 L -3.125E-6 -0.25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375E-6 -2.59259E-6 L 4.375E-6 -0.25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8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3600000">
                                      <p:cBhvr>
                                        <p:cTn id="110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-3600000">
                                      <p:cBhvr>
                                        <p:cTn id="1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64" presetClass="path" presetSubtype="0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45833E-6 1.48148E-6 L -1.45833E-6 -0.25 " pathEditMode="relative" rAng="0" ptsTypes="AA">
                                      <p:cBhvr>
                                        <p:cTn id="114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4" presetClass="path" presetSubtype="0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-4.81481E-6 L -8.33333E-7 -0.25 " pathEditMode="relative" rAng="0" ptsTypes="AA">
                                      <p:cBhvr>
                                        <p:cTn id="116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4" presetClass="path" presetSubtype="0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-2.59259E-6 L -3.33333E-6 -0.25 " pathEditMode="relative" rAng="0" ptsTypes="AA">
                                      <p:cBhvr>
                                        <p:cTn id="11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8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3600000">
                                      <p:cBhvr>
                                        <p:cTn id="12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3600000">
                                      <p:cBhvr>
                                        <p:cTn id="12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64" presetClass="pat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91667E-6 -4.81481E-6 L 2.91667E-6 -0.25 " pathEditMode="relative" rAng="0" ptsTypes="AA">
                                      <p:cBhvr>
                                        <p:cTn id="124" dur="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4" presetClass="pat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91667E-6 -4.44444E-6 L 2.91667E-6 -0.25 " pathEditMode="relative" rAng="0" ptsTypes="AA">
                                      <p:cBhvr>
                                        <p:cTn id="126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4" presetClass="pat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4.79167E-6 -4.81481E-6 L -4.79167E-6 -0.25 " pathEditMode="relative" rAng="0" ptsTypes="AA">
                                      <p:cBhvr>
                                        <p:cTn id="128" dur="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4" presetClass="pat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4.79167E-6 -4.44444E-6 L -4.79167E-6 -0.25 " pathEditMode="relative" rAng="0" ptsTypes="AA">
                                      <p:cBhvr>
                                        <p:cTn id="130" dur="7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64" presetClass="pat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2.08333E-6 -7.40741E-7 L -2.08333E-6 -0.25 " pathEditMode="relative" rAng="0" ptsTypes="AA">
                                      <p:cBhvr>
                                        <p:cTn id="132" dur="7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64" presetClass="pat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2.08333E-6 -3.7037E-7 L -2.08333E-6 -0.25 " pathEditMode="relative" rAng="0" ptsTypes="AA">
                                      <p:cBhvr>
                                        <p:cTn id="134" dur="7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4" presetClass="pat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3.125E-6 -7.40741E-7 L 3.125E-6 -0.25 " pathEditMode="relative" rAng="0" ptsTypes="AA">
                                      <p:cBhvr>
                                        <p:cTn id="136" dur="7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64" presetClass="pat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3.33333E-6 -3.7037E-7 L 3.33333E-6 -0.25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2.91667E-6 -0.25 L -4.58333E-6 -2.22222E-6 " pathEditMode="relative" rAng="0" ptsTypes="AA">
                                      <p:cBhvr>
                                        <p:cTn id="140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12546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2.91667E-6 -0.25 L 1.04167E-6 1.48148E-6 " pathEditMode="relative" rAng="0" ptsTypes="AA">
                                      <p:cBhvr>
                                        <p:cTn id="142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245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900000">
                                      <p:cBhvr>
                                        <p:cTn id="144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900000">
                                      <p:cBhvr>
                                        <p:cTn id="146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79167E-6 -0.25 L 3.75E-6 3.7037E-6 " pathEditMode="relative" rAng="0" ptsTypes="AA">
                                      <p:cBhvr>
                                        <p:cTn id="148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250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79167E-6 -0.25 L -4.79167E-6 3.7037E-6 " pathEditMode="relative" rAng="0" ptsTypes="AA">
                                      <p:cBhvr>
                                        <p:cTn id="150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93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900000">
                                      <p:cBhvr>
                                        <p:cTn id="152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900000">
                                      <p:cBhvr>
                                        <p:cTn id="154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08333E-6 -0.25 L -2.08333E-6 -7.40741E-7 " pathEditMode="relative" rAng="0" ptsTypes="AA">
                                      <p:cBhvr>
                                        <p:cTn id="156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08333E-6 -0.25 L -2.08333E-6 -3.7037E-7 " pathEditMode="relative" rAng="0" ptsTypes="AA">
                                      <p:cBhvr>
                                        <p:cTn id="158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900000">
                                      <p:cBhvr>
                                        <p:cTn id="160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900000">
                                      <p:cBhvr>
                                        <p:cTn id="162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125E-6 -0.25 L 3.125E-6 -7.40741E-7 " pathEditMode="relative" rAng="0" ptsTypes="AA">
                                      <p:cBhvr>
                                        <p:cTn id="164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33333E-6 -0.25 L 3.33333E-6 -3.7037E-7 " pathEditMode="relative" rAng="0" ptsTypes="AA">
                                      <p:cBhvr>
                                        <p:cTn id="166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900000">
                                      <p:cBhvr>
                                        <p:cTn id="168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8" presetClass="emph" presetSubtype="0" repeatCount="200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900000">
                                      <p:cBhvr>
                                        <p:cTn id="170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1" grpId="1" animBg="1"/>
      <p:bldP spid="71" grpId="2" animBg="1"/>
      <p:bldP spid="75" grpId="0" animBg="1"/>
      <p:bldP spid="75" grpId="1" animBg="1"/>
      <p:bldP spid="7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12C499-CE00-375D-A504-09D853CD00AF}"/>
              </a:ext>
            </a:extLst>
          </p:cNvPr>
          <p:cNvSpPr/>
          <p:nvPr/>
        </p:nvSpPr>
        <p:spPr>
          <a:xfrm>
            <a:off x="0" y="1789"/>
            <a:ext cx="12192000" cy="6858000"/>
          </a:xfrm>
          <a:prstGeom prst="rect">
            <a:avLst/>
          </a:prstGeom>
          <a:solidFill>
            <a:srgbClr val="3C55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1FB57A7-8272-7B72-4BC8-7CF8903AD8EB}"/>
              </a:ext>
            </a:extLst>
          </p:cNvPr>
          <p:cNvGrpSpPr/>
          <p:nvPr/>
        </p:nvGrpSpPr>
        <p:grpSpPr>
          <a:xfrm>
            <a:off x="3251741" y="584741"/>
            <a:ext cx="5688518" cy="5688518"/>
            <a:chOff x="2826832" y="159832"/>
            <a:chExt cx="6538336" cy="653833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61CDFC-AE79-A24D-F8E5-E871B927CFFE}"/>
                </a:ext>
              </a:extLst>
            </p:cNvPr>
            <p:cNvGrpSpPr/>
            <p:nvPr/>
          </p:nvGrpSpPr>
          <p:grpSpPr>
            <a:xfrm>
              <a:off x="5106186" y="159832"/>
              <a:ext cx="1979628" cy="6538336"/>
              <a:chOff x="4919220" y="159832"/>
              <a:chExt cx="1979628" cy="6538336"/>
            </a:xfrm>
          </p:grpSpPr>
          <p:pic>
            <p:nvPicPr>
              <p:cNvPr id="6" name="Graphic 5">
                <a:extLst>
                  <a:ext uri="{FF2B5EF4-FFF2-40B4-BE49-F238E27FC236}">
                    <a16:creationId xmlns:a16="http://schemas.microsoft.com/office/drawing/2014/main" id="{917BC5EF-E6F8-5E3F-8020-AC9CE34E6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919220" y="4516242"/>
                <a:ext cx="1979628" cy="2181926"/>
              </a:xfrm>
              <a:prstGeom prst="rect">
                <a:avLst/>
              </a:prstGeom>
            </p:spPr>
          </p:pic>
          <p:pic>
            <p:nvPicPr>
              <p:cNvPr id="7" name="Graphic 6">
                <a:extLst>
                  <a:ext uri="{FF2B5EF4-FFF2-40B4-BE49-F238E27FC236}">
                    <a16:creationId xmlns:a16="http://schemas.microsoft.com/office/drawing/2014/main" id="{593D4A4C-3C46-F7E6-A741-18F56EEDF1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V="1">
                <a:off x="4919220" y="159832"/>
                <a:ext cx="1979628" cy="2181926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D1DD94-87AF-7CA4-08DA-400056F941AF}"/>
                </a:ext>
              </a:extLst>
            </p:cNvPr>
            <p:cNvGrpSpPr/>
            <p:nvPr/>
          </p:nvGrpSpPr>
          <p:grpSpPr>
            <a:xfrm rot="5400000">
              <a:off x="5106186" y="257260"/>
              <a:ext cx="1979628" cy="6538336"/>
              <a:chOff x="4919220" y="159832"/>
              <a:chExt cx="1979628" cy="6538336"/>
            </a:xfrm>
          </p:grpSpPr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F356DFD7-4D6E-E090-B55B-02A7702204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919220" y="4516242"/>
                <a:ext cx="1979628" cy="2181926"/>
              </a:xfrm>
              <a:prstGeom prst="rect">
                <a:avLst/>
              </a:prstGeom>
            </p:spPr>
          </p:pic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8E3139B0-6F9B-A60E-8A37-53A5506109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V="1">
                <a:off x="4919220" y="159832"/>
                <a:ext cx="1979628" cy="2181926"/>
              </a:xfrm>
              <a:prstGeom prst="rect">
                <a:avLst/>
              </a:prstGeom>
            </p:spPr>
          </p:pic>
        </p:grpSp>
      </p:grpSp>
      <p:grpSp>
        <p:nvGrpSpPr>
          <p:cNvPr id="49" name="01">
            <a:extLst>
              <a:ext uri="{FF2B5EF4-FFF2-40B4-BE49-F238E27FC236}">
                <a16:creationId xmlns:a16="http://schemas.microsoft.com/office/drawing/2014/main" id="{F65057E3-247A-7A8C-D229-91CBB570F77C}"/>
              </a:ext>
            </a:extLst>
          </p:cNvPr>
          <p:cNvGrpSpPr/>
          <p:nvPr/>
        </p:nvGrpSpPr>
        <p:grpSpPr>
          <a:xfrm>
            <a:off x="4050415" y="1396205"/>
            <a:ext cx="4087021" cy="4087021"/>
            <a:chOff x="4050415" y="1396205"/>
            <a:chExt cx="4087021" cy="408702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1603C36-91B1-D4F3-FB5E-4368A34C7824}"/>
                </a:ext>
              </a:extLst>
            </p:cNvPr>
            <p:cNvGrpSpPr/>
            <p:nvPr/>
          </p:nvGrpSpPr>
          <p:grpSpPr>
            <a:xfrm>
              <a:off x="5988843" y="1396205"/>
              <a:ext cx="214313" cy="4087021"/>
              <a:chOff x="5988843" y="1396205"/>
              <a:chExt cx="214313" cy="4087021"/>
            </a:xfrm>
          </p:grpSpPr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5371BDAA-73E7-7AC2-4642-7407141810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988843" y="5411788"/>
                <a:ext cx="214313" cy="71438"/>
              </a:xfrm>
              <a:prstGeom prst="rect">
                <a:avLst/>
              </a:prstGeom>
            </p:spPr>
          </p:pic>
          <p:sp>
            <p:nvSpPr>
              <p:cNvPr id="44" name="Graphic 17">
                <a:extLst>
                  <a:ext uri="{FF2B5EF4-FFF2-40B4-BE49-F238E27FC236}">
                    <a16:creationId xmlns:a16="http://schemas.microsoft.com/office/drawing/2014/main" id="{89C0D686-4D7F-6291-F653-CEAB595EA937}"/>
                  </a:ext>
                </a:extLst>
              </p:cNvPr>
              <p:cNvSpPr/>
              <p:nvPr/>
            </p:nvSpPr>
            <p:spPr>
              <a:xfrm flipV="1">
                <a:off x="6010273" y="1396205"/>
                <a:ext cx="167307" cy="31075"/>
              </a:xfrm>
              <a:custGeom>
                <a:avLst/>
                <a:gdLst>
                  <a:gd name="connsiteX0" fmla="*/ 0 w 167307"/>
                  <a:gd name="connsiteY0" fmla="*/ 0 h 31075"/>
                  <a:gd name="connsiteX1" fmla="*/ 0 w 167307"/>
                  <a:gd name="connsiteY1" fmla="*/ 0 h 31075"/>
                  <a:gd name="connsiteX2" fmla="*/ 167307 w 167307"/>
                  <a:gd name="connsiteY2" fmla="*/ 0 h 31075"/>
                  <a:gd name="connsiteX3" fmla="*/ 167307 w 167307"/>
                  <a:gd name="connsiteY3" fmla="*/ 0 h 31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7307" h="31075">
                    <a:moveTo>
                      <a:pt x="0" y="0"/>
                    </a:moveTo>
                    <a:lnTo>
                      <a:pt x="0" y="0"/>
                    </a:lnTo>
                    <a:cubicBezTo>
                      <a:pt x="48149" y="41434"/>
                      <a:pt x="119301" y="41434"/>
                      <a:pt x="167307" y="0"/>
                    </a:cubicBezTo>
                    <a:lnTo>
                      <a:pt x="167307" y="0"/>
                    </a:lnTo>
                  </a:path>
                </a:pathLst>
              </a:custGeom>
              <a:noFill/>
              <a:ln w="28575" cap="rnd">
                <a:solidFill>
                  <a:srgbClr val="231E3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556F0DC-15D3-0AB4-3C53-36EB9817CDA3}"/>
                </a:ext>
              </a:extLst>
            </p:cNvPr>
            <p:cNvGrpSpPr/>
            <p:nvPr/>
          </p:nvGrpSpPr>
          <p:grpSpPr>
            <a:xfrm rot="5400000">
              <a:off x="5986769" y="1476048"/>
              <a:ext cx="214313" cy="4087021"/>
              <a:chOff x="5988843" y="1396205"/>
              <a:chExt cx="214313" cy="4087021"/>
            </a:xfrm>
          </p:grpSpPr>
          <p:pic>
            <p:nvPicPr>
              <p:cNvPr id="47" name="Graphic 46">
                <a:extLst>
                  <a:ext uri="{FF2B5EF4-FFF2-40B4-BE49-F238E27FC236}">
                    <a16:creationId xmlns:a16="http://schemas.microsoft.com/office/drawing/2014/main" id="{BB5A45AB-A5EB-2BD3-A5F0-7D79461FA2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988843" y="5411788"/>
                <a:ext cx="214313" cy="71438"/>
              </a:xfrm>
              <a:prstGeom prst="rect">
                <a:avLst/>
              </a:prstGeom>
            </p:spPr>
          </p:pic>
          <p:sp>
            <p:nvSpPr>
              <p:cNvPr id="48" name="Graphic 17">
                <a:extLst>
                  <a:ext uri="{FF2B5EF4-FFF2-40B4-BE49-F238E27FC236}">
                    <a16:creationId xmlns:a16="http://schemas.microsoft.com/office/drawing/2014/main" id="{924D9CA7-5000-54D6-E861-49FE275AFA71}"/>
                  </a:ext>
                </a:extLst>
              </p:cNvPr>
              <p:cNvSpPr/>
              <p:nvPr/>
            </p:nvSpPr>
            <p:spPr>
              <a:xfrm flipV="1">
                <a:off x="6010273" y="1396205"/>
                <a:ext cx="167307" cy="31075"/>
              </a:xfrm>
              <a:custGeom>
                <a:avLst/>
                <a:gdLst>
                  <a:gd name="connsiteX0" fmla="*/ 0 w 167307"/>
                  <a:gd name="connsiteY0" fmla="*/ 0 h 31075"/>
                  <a:gd name="connsiteX1" fmla="*/ 0 w 167307"/>
                  <a:gd name="connsiteY1" fmla="*/ 0 h 31075"/>
                  <a:gd name="connsiteX2" fmla="*/ 167307 w 167307"/>
                  <a:gd name="connsiteY2" fmla="*/ 0 h 31075"/>
                  <a:gd name="connsiteX3" fmla="*/ 167307 w 167307"/>
                  <a:gd name="connsiteY3" fmla="*/ 0 h 31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7307" h="31075">
                    <a:moveTo>
                      <a:pt x="0" y="0"/>
                    </a:moveTo>
                    <a:lnTo>
                      <a:pt x="0" y="0"/>
                    </a:lnTo>
                    <a:cubicBezTo>
                      <a:pt x="48149" y="41434"/>
                      <a:pt x="119301" y="41434"/>
                      <a:pt x="167307" y="0"/>
                    </a:cubicBezTo>
                    <a:lnTo>
                      <a:pt x="167307" y="0"/>
                    </a:lnTo>
                  </a:path>
                </a:pathLst>
              </a:custGeom>
              <a:noFill/>
              <a:ln w="28575" cap="rnd">
                <a:solidFill>
                  <a:srgbClr val="231E3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8" name="02">
            <a:extLst>
              <a:ext uri="{FF2B5EF4-FFF2-40B4-BE49-F238E27FC236}">
                <a16:creationId xmlns:a16="http://schemas.microsoft.com/office/drawing/2014/main" id="{2EEDFD8C-5537-4E06-95FD-BEF868B3E3C2}"/>
              </a:ext>
            </a:extLst>
          </p:cNvPr>
          <p:cNvGrpSpPr/>
          <p:nvPr/>
        </p:nvGrpSpPr>
        <p:grpSpPr>
          <a:xfrm>
            <a:off x="4082392" y="1411742"/>
            <a:ext cx="4035765" cy="4035765"/>
            <a:chOff x="4082392" y="1411742"/>
            <a:chExt cx="4035765" cy="4035765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A4622C2-892C-C737-1A22-5E19B26F9DEB}"/>
                </a:ext>
              </a:extLst>
            </p:cNvPr>
            <p:cNvGrpSpPr/>
            <p:nvPr/>
          </p:nvGrpSpPr>
          <p:grpSpPr>
            <a:xfrm>
              <a:off x="6045661" y="1411742"/>
              <a:ext cx="109230" cy="4035765"/>
              <a:chOff x="6045661" y="1411742"/>
              <a:chExt cx="109230" cy="4035765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6DE2E91A-0E15-B392-093B-6ADD938278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45661" y="5447507"/>
                <a:ext cx="109230" cy="0"/>
              </a:xfrm>
              <a:prstGeom prst="line">
                <a:avLst/>
              </a:prstGeom>
              <a:ln w="28575" cap="rnd">
                <a:solidFill>
                  <a:srgbClr val="231E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7FA944B-4F58-E1B7-C117-035EAA3326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45661" y="1411742"/>
                <a:ext cx="109230" cy="0"/>
              </a:xfrm>
              <a:prstGeom prst="line">
                <a:avLst/>
              </a:prstGeom>
              <a:ln w="28575" cap="rnd">
                <a:solidFill>
                  <a:srgbClr val="231E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A36D66A-E328-C3BD-7723-F584168E3CFE}"/>
                </a:ext>
              </a:extLst>
            </p:cNvPr>
            <p:cNvGrpSpPr/>
            <p:nvPr/>
          </p:nvGrpSpPr>
          <p:grpSpPr>
            <a:xfrm rot="5400000">
              <a:off x="6045660" y="1498708"/>
              <a:ext cx="109230" cy="4035765"/>
              <a:chOff x="6045661" y="1411742"/>
              <a:chExt cx="109230" cy="4035765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5B2C56E8-70CC-C3AE-52C2-D948A32244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45661" y="5447507"/>
                <a:ext cx="109230" cy="0"/>
              </a:xfrm>
              <a:prstGeom prst="line">
                <a:avLst/>
              </a:prstGeom>
              <a:ln w="28575" cap="rnd">
                <a:solidFill>
                  <a:srgbClr val="231E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4E207BF8-F5F1-57B7-93E0-669B27DDE7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45661" y="1411742"/>
                <a:ext cx="109230" cy="0"/>
              </a:xfrm>
              <a:prstGeom prst="line">
                <a:avLst/>
              </a:prstGeom>
              <a:ln w="28575" cap="rnd">
                <a:solidFill>
                  <a:srgbClr val="231E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03">
            <a:extLst>
              <a:ext uri="{FF2B5EF4-FFF2-40B4-BE49-F238E27FC236}">
                <a16:creationId xmlns:a16="http://schemas.microsoft.com/office/drawing/2014/main" id="{74A8F40A-0A11-C28C-8864-E818265D5D63}"/>
              </a:ext>
            </a:extLst>
          </p:cNvPr>
          <p:cNvGrpSpPr/>
          <p:nvPr/>
        </p:nvGrpSpPr>
        <p:grpSpPr>
          <a:xfrm>
            <a:off x="4042663" y="1374774"/>
            <a:ext cx="4102526" cy="4102526"/>
            <a:chOff x="4042663" y="1374774"/>
            <a:chExt cx="4102526" cy="4102526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2795596-90F9-6C06-4EAE-9F86EE158B1A}"/>
                </a:ext>
              </a:extLst>
            </p:cNvPr>
            <p:cNvGrpSpPr/>
            <p:nvPr/>
          </p:nvGrpSpPr>
          <p:grpSpPr>
            <a:xfrm>
              <a:off x="6069234" y="1374774"/>
              <a:ext cx="62084" cy="4102526"/>
              <a:chOff x="6069234" y="1374774"/>
              <a:chExt cx="62084" cy="4102526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F5874CE2-EA9C-18A7-2C92-99D4D05A8CAD}"/>
                  </a:ext>
                </a:extLst>
              </p:cNvPr>
              <p:cNvSpPr/>
              <p:nvPr/>
            </p:nvSpPr>
            <p:spPr>
              <a:xfrm>
                <a:off x="6069234" y="5415216"/>
                <a:ext cx="62084" cy="62084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90851920-CADB-5884-2AEC-676F2DCC4750}"/>
                  </a:ext>
                </a:extLst>
              </p:cNvPr>
              <p:cNvSpPr/>
              <p:nvPr/>
            </p:nvSpPr>
            <p:spPr>
              <a:xfrm>
                <a:off x="6069234" y="1374774"/>
                <a:ext cx="62084" cy="62084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511C80B-BA54-B2E1-8A82-C664BED93429}"/>
                </a:ext>
              </a:extLst>
            </p:cNvPr>
            <p:cNvGrpSpPr/>
            <p:nvPr/>
          </p:nvGrpSpPr>
          <p:grpSpPr>
            <a:xfrm rot="5400000">
              <a:off x="6062884" y="1472755"/>
              <a:ext cx="62084" cy="4102526"/>
              <a:chOff x="6069234" y="1374774"/>
              <a:chExt cx="62084" cy="4102526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B8456998-8B4B-31CA-24C4-BBDC674CB446}"/>
                  </a:ext>
                </a:extLst>
              </p:cNvPr>
              <p:cNvSpPr/>
              <p:nvPr/>
            </p:nvSpPr>
            <p:spPr>
              <a:xfrm>
                <a:off x="6069234" y="5415216"/>
                <a:ext cx="62084" cy="62084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939D4256-461D-D712-F930-BD9E5567677B}"/>
                  </a:ext>
                </a:extLst>
              </p:cNvPr>
              <p:cNvSpPr/>
              <p:nvPr/>
            </p:nvSpPr>
            <p:spPr>
              <a:xfrm>
                <a:off x="6069234" y="1374774"/>
                <a:ext cx="62084" cy="62084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72" name="04">
            <a:extLst>
              <a:ext uri="{FF2B5EF4-FFF2-40B4-BE49-F238E27FC236}">
                <a16:creationId xmlns:a16="http://schemas.microsoft.com/office/drawing/2014/main" id="{544166EE-05F9-5DCE-0ACF-5D4EAB82D3C4}"/>
              </a:ext>
            </a:extLst>
          </p:cNvPr>
          <p:cNvGrpSpPr/>
          <p:nvPr/>
        </p:nvGrpSpPr>
        <p:grpSpPr>
          <a:xfrm>
            <a:off x="4002910" y="1330217"/>
            <a:ext cx="4182029" cy="4182029"/>
            <a:chOff x="4002910" y="1330217"/>
            <a:chExt cx="4182029" cy="4182029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E3AE833-06DA-B8BD-9113-2AC9DCE6E234}"/>
                </a:ext>
              </a:extLst>
            </p:cNvPr>
            <p:cNvGrpSpPr/>
            <p:nvPr/>
          </p:nvGrpSpPr>
          <p:grpSpPr>
            <a:xfrm>
              <a:off x="6034288" y="1330217"/>
              <a:ext cx="131976" cy="4182029"/>
              <a:chOff x="6034288" y="1330217"/>
              <a:chExt cx="131976" cy="4182029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75DBDFB0-6920-7742-CF00-E8ADAE52692D}"/>
                  </a:ext>
                </a:extLst>
              </p:cNvPr>
              <p:cNvSpPr/>
              <p:nvPr/>
            </p:nvSpPr>
            <p:spPr>
              <a:xfrm>
                <a:off x="6034288" y="5380270"/>
                <a:ext cx="131976" cy="131976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805693B-FC72-07F9-2218-16E37AAE8304}"/>
                  </a:ext>
                </a:extLst>
              </p:cNvPr>
              <p:cNvSpPr/>
              <p:nvPr/>
            </p:nvSpPr>
            <p:spPr>
              <a:xfrm>
                <a:off x="6034288" y="1330217"/>
                <a:ext cx="131976" cy="131976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EAAE440-CD99-27A5-4D29-A47D2A5DD2EC}"/>
                </a:ext>
              </a:extLst>
            </p:cNvPr>
            <p:cNvGrpSpPr/>
            <p:nvPr/>
          </p:nvGrpSpPr>
          <p:grpSpPr>
            <a:xfrm rot="5400000">
              <a:off x="6027937" y="1425577"/>
              <a:ext cx="131976" cy="4182029"/>
              <a:chOff x="6034288" y="1330217"/>
              <a:chExt cx="131976" cy="4182029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3FA0E26E-FF9C-671D-6EB4-18D1577FC990}"/>
                  </a:ext>
                </a:extLst>
              </p:cNvPr>
              <p:cNvSpPr/>
              <p:nvPr/>
            </p:nvSpPr>
            <p:spPr>
              <a:xfrm>
                <a:off x="6034288" y="5380270"/>
                <a:ext cx="131976" cy="131976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30D5353A-4719-212F-F55D-DE7D6B015334}"/>
                  </a:ext>
                </a:extLst>
              </p:cNvPr>
              <p:cNvSpPr/>
              <p:nvPr/>
            </p:nvSpPr>
            <p:spPr>
              <a:xfrm>
                <a:off x="6034288" y="1330217"/>
                <a:ext cx="131976" cy="131976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79" name="05">
            <a:extLst>
              <a:ext uri="{FF2B5EF4-FFF2-40B4-BE49-F238E27FC236}">
                <a16:creationId xmlns:a16="http://schemas.microsoft.com/office/drawing/2014/main" id="{5F876A03-497A-FEEA-731E-A289D8F9E264}"/>
              </a:ext>
            </a:extLst>
          </p:cNvPr>
          <p:cNvGrpSpPr/>
          <p:nvPr/>
        </p:nvGrpSpPr>
        <p:grpSpPr>
          <a:xfrm>
            <a:off x="3953288" y="1284773"/>
            <a:ext cx="4288454" cy="4288454"/>
            <a:chOff x="3953288" y="1284773"/>
            <a:chExt cx="4288454" cy="4288454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4303635-5711-388C-7F88-DB8E939B7D03}"/>
                </a:ext>
              </a:extLst>
            </p:cNvPr>
            <p:cNvGrpSpPr/>
            <p:nvPr/>
          </p:nvGrpSpPr>
          <p:grpSpPr>
            <a:xfrm>
              <a:off x="6016583" y="1284773"/>
              <a:ext cx="168443" cy="4288454"/>
              <a:chOff x="6016583" y="1284773"/>
              <a:chExt cx="168443" cy="4288454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4C08C8AB-A921-7521-CB77-3A1D9C86A4C1}"/>
                  </a:ext>
                </a:extLst>
              </p:cNvPr>
              <p:cNvSpPr/>
              <p:nvPr/>
            </p:nvSpPr>
            <p:spPr>
              <a:xfrm>
                <a:off x="6016583" y="5381372"/>
                <a:ext cx="167385" cy="191855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FB79C7CC-C633-6E06-8DF8-869F70A33764}"/>
                  </a:ext>
                </a:extLst>
              </p:cNvPr>
              <p:cNvSpPr/>
              <p:nvPr/>
            </p:nvSpPr>
            <p:spPr>
              <a:xfrm>
                <a:off x="6017641" y="1284773"/>
                <a:ext cx="167385" cy="191855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68B67F3-0709-AC3D-2D00-E2818D3783A2}"/>
                </a:ext>
              </a:extLst>
            </p:cNvPr>
            <p:cNvGrpSpPr/>
            <p:nvPr/>
          </p:nvGrpSpPr>
          <p:grpSpPr>
            <a:xfrm rot="5400000">
              <a:off x="6013293" y="1370784"/>
              <a:ext cx="168443" cy="4288454"/>
              <a:chOff x="6016583" y="1284773"/>
              <a:chExt cx="168443" cy="4288454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19774FC0-140C-4DC5-F527-1C1D4B21F8B0}"/>
                  </a:ext>
                </a:extLst>
              </p:cNvPr>
              <p:cNvSpPr/>
              <p:nvPr/>
            </p:nvSpPr>
            <p:spPr>
              <a:xfrm>
                <a:off x="6016583" y="5381372"/>
                <a:ext cx="167385" cy="191855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F7CBDCB7-B900-EC80-D546-E3144BA0442C}"/>
                  </a:ext>
                </a:extLst>
              </p:cNvPr>
              <p:cNvSpPr/>
              <p:nvPr/>
            </p:nvSpPr>
            <p:spPr>
              <a:xfrm>
                <a:off x="6017641" y="1284773"/>
                <a:ext cx="167385" cy="191855"/>
              </a:xfrm>
              <a:prstGeom prst="ellipse">
                <a:avLst/>
              </a:prstGeom>
              <a:noFill/>
              <a:ln w="28575">
                <a:solidFill>
                  <a:srgbClr val="231E3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9" name="A">
            <a:extLst>
              <a:ext uri="{FF2B5EF4-FFF2-40B4-BE49-F238E27FC236}">
                <a16:creationId xmlns:a16="http://schemas.microsoft.com/office/drawing/2014/main" id="{1ADC5392-7283-EE70-2C8F-CF25ABB378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969509" y="-910998"/>
            <a:ext cx="14249281" cy="8812055"/>
          </a:xfrm>
          <a:prstGeom prst="rect">
            <a:avLst/>
          </a:prstGeom>
        </p:spPr>
      </p:pic>
      <p:pic>
        <p:nvPicPr>
          <p:cNvPr id="10" name="B">
            <a:extLst>
              <a:ext uri="{FF2B5EF4-FFF2-40B4-BE49-F238E27FC236}">
                <a16:creationId xmlns:a16="http://schemas.microsoft.com/office/drawing/2014/main" id="{B61360E2-1ADC-4D6B-2372-ED43E1D891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969509" y="-910998"/>
            <a:ext cx="14249281" cy="8812055"/>
          </a:xfrm>
          <a:prstGeom prst="rect">
            <a:avLst/>
          </a:prstGeom>
        </p:spPr>
      </p:pic>
      <p:pic>
        <p:nvPicPr>
          <p:cNvPr id="16" name="C">
            <a:extLst>
              <a:ext uri="{FF2B5EF4-FFF2-40B4-BE49-F238E27FC236}">
                <a16:creationId xmlns:a16="http://schemas.microsoft.com/office/drawing/2014/main" id="{5BD00A6B-4F16-5D50-F08E-A4E99A38AB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969509" y="-910998"/>
            <a:ext cx="14249281" cy="8812055"/>
          </a:xfrm>
          <a:prstGeom prst="rect">
            <a:avLst/>
          </a:prstGeom>
        </p:spPr>
      </p:pic>
      <p:pic>
        <p:nvPicPr>
          <p:cNvPr id="18" name="D">
            <a:extLst>
              <a:ext uri="{FF2B5EF4-FFF2-40B4-BE49-F238E27FC236}">
                <a16:creationId xmlns:a16="http://schemas.microsoft.com/office/drawing/2014/main" id="{C56FA171-8FA7-9945-7CF0-2C414A588F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969509" y="-910998"/>
            <a:ext cx="14249281" cy="8812055"/>
          </a:xfrm>
          <a:prstGeom prst="rect">
            <a:avLst/>
          </a:prstGeom>
        </p:spPr>
      </p:pic>
      <p:pic>
        <p:nvPicPr>
          <p:cNvPr id="19" name="E">
            <a:extLst>
              <a:ext uri="{FF2B5EF4-FFF2-40B4-BE49-F238E27FC236}">
                <a16:creationId xmlns:a16="http://schemas.microsoft.com/office/drawing/2014/main" id="{849A9B81-F236-DDDD-4204-60CBDF1A17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969509" y="-910998"/>
            <a:ext cx="14249281" cy="8812055"/>
          </a:xfrm>
          <a:prstGeom prst="rect">
            <a:avLst/>
          </a:prstGeom>
        </p:spPr>
      </p:pic>
      <p:pic>
        <p:nvPicPr>
          <p:cNvPr id="20" name="F">
            <a:extLst>
              <a:ext uri="{FF2B5EF4-FFF2-40B4-BE49-F238E27FC236}">
                <a16:creationId xmlns:a16="http://schemas.microsoft.com/office/drawing/2014/main" id="{6F6DA493-C391-1E19-75E7-486C7B11C48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-969509" y="-910998"/>
            <a:ext cx="14249281" cy="8812055"/>
          </a:xfrm>
          <a:prstGeom prst="rect">
            <a:avLst/>
          </a:prstGeom>
        </p:spPr>
      </p:pic>
      <p:pic>
        <p:nvPicPr>
          <p:cNvPr id="21" name="G">
            <a:extLst>
              <a:ext uri="{FF2B5EF4-FFF2-40B4-BE49-F238E27FC236}">
                <a16:creationId xmlns:a16="http://schemas.microsoft.com/office/drawing/2014/main" id="{8C8F560E-A560-95C6-C3C3-DBAA6933514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-969509" y="-910998"/>
            <a:ext cx="14249281" cy="8812055"/>
          </a:xfrm>
          <a:prstGeom prst="rect">
            <a:avLst/>
          </a:prstGeom>
        </p:spPr>
      </p:pic>
      <p:pic>
        <p:nvPicPr>
          <p:cNvPr id="22" name="H">
            <a:extLst>
              <a:ext uri="{FF2B5EF4-FFF2-40B4-BE49-F238E27FC236}">
                <a16:creationId xmlns:a16="http://schemas.microsoft.com/office/drawing/2014/main" id="{5EE7F3E0-4FAD-2D87-F5EE-445C2F58611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-969509" y="-910998"/>
            <a:ext cx="14249281" cy="881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1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500" fill="hold"/>
                                        <p:tgtEl>
                                          <p:spTgt spid="4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500" fill="hold"/>
                                        <p:tgtEl>
                                          <p:spTgt spid="5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6" dur="2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500" fill="hold"/>
                                        <p:tgtEl>
                                          <p:spTgt spid="6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34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500" fill="hold"/>
                                        <p:tgtEl>
                                          <p:spTgt spid="7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42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500" fill="hold"/>
                                        <p:tgtEl>
                                          <p:spTgt spid="7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2E77FD82-608D-3B02-67C8-A4FCB4775898}"/>
              </a:ext>
            </a:extLst>
          </p:cNvPr>
          <p:cNvGrpSpPr/>
          <p:nvPr/>
        </p:nvGrpSpPr>
        <p:grpSpPr>
          <a:xfrm>
            <a:off x="-5721782" y="-901151"/>
            <a:ext cx="17973368" cy="8005337"/>
            <a:chOff x="-12194539" y="1098384"/>
            <a:chExt cx="24386539" cy="1086175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3AF77C7-1065-3324-D6A3-A979E5B60EF1}"/>
                </a:ext>
              </a:extLst>
            </p:cNvPr>
            <p:cNvGrpSpPr/>
            <p:nvPr/>
          </p:nvGrpSpPr>
          <p:grpSpPr>
            <a:xfrm>
              <a:off x="0" y="1098384"/>
              <a:ext cx="12192000" cy="10861758"/>
              <a:chOff x="1526285" y="2267536"/>
              <a:chExt cx="9141237" cy="8143856"/>
            </a:xfrm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2B08F4D-3210-D551-512D-A03572824AA3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7980898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FCA6CFD-F5DC-A712-4904-D762D8CE2558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16ADBB7-9017-A7AA-1DF2-0D8F56C18D49}"/>
                </a:ext>
              </a:extLst>
            </p:cNvPr>
            <p:cNvGrpSpPr/>
            <p:nvPr/>
          </p:nvGrpSpPr>
          <p:grpSpPr>
            <a:xfrm>
              <a:off x="-12194539" y="1098384"/>
              <a:ext cx="12192000" cy="10861758"/>
              <a:chOff x="1526285" y="2267536"/>
              <a:chExt cx="9141237" cy="8143856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5D87622-8A19-0E56-56E1-A775202CD132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7980898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0F27DE2-E1A7-877A-1843-E5E24A0FDA1D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37" name="01">
            <a:extLst>
              <a:ext uri="{FF2B5EF4-FFF2-40B4-BE49-F238E27FC236}">
                <a16:creationId xmlns:a16="http://schemas.microsoft.com/office/drawing/2014/main" id="{97DD7385-1472-05D5-1B13-74C4F9E1F503}"/>
              </a:ext>
            </a:extLst>
          </p:cNvPr>
          <p:cNvGrpSpPr/>
          <p:nvPr/>
        </p:nvGrpSpPr>
        <p:grpSpPr>
          <a:xfrm>
            <a:off x="1994511" y="-789563"/>
            <a:ext cx="8616948" cy="8616948"/>
            <a:chOff x="1994511" y="-789563"/>
            <a:chExt cx="8616948" cy="8616948"/>
          </a:xfrm>
        </p:grpSpPr>
        <p:pic>
          <p:nvPicPr>
            <p:cNvPr id="211" name="Graphic 210">
              <a:extLst>
                <a:ext uri="{FF2B5EF4-FFF2-40B4-BE49-F238E27FC236}">
                  <a16:creationId xmlns:a16="http://schemas.microsoft.com/office/drawing/2014/main" id="{DA7FF553-76F5-BB85-D0AA-1B5883C5E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57782" y="529771"/>
              <a:ext cx="1517479" cy="2821442"/>
            </a:xfrm>
            <a:prstGeom prst="rect">
              <a:avLst/>
            </a:prstGeom>
          </p:spPr>
        </p:pic>
        <p:grpSp>
          <p:nvGrpSpPr>
            <p:cNvPr id="224" name="Mask">
              <a:extLst>
                <a:ext uri="{FF2B5EF4-FFF2-40B4-BE49-F238E27FC236}">
                  <a16:creationId xmlns:a16="http://schemas.microsoft.com/office/drawing/2014/main" id="{0BD3D01F-4985-BB59-196C-337D38C1B89F}"/>
                </a:ext>
              </a:extLst>
            </p:cNvPr>
            <p:cNvGrpSpPr/>
            <p:nvPr/>
          </p:nvGrpSpPr>
          <p:grpSpPr>
            <a:xfrm>
              <a:off x="1994511" y="-789563"/>
              <a:ext cx="8616948" cy="8616948"/>
              <a:chOff x="1994511" y="-789563"/>
              <a:chExt cx="8616948" cy="8616948"/>
            </a:xfrm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B67447C9-042F-7FA3-AD9E-4791F864E00A}"/>
                  </a:ext>
                </a:extLst>
              </p:cNvPr>
              <p:cNvSpPr/>
              <p:nvPr/>
            </p:nvSpPr>
            <p:spPr>
              <a:xfrm>
                <a:off x="1994511" y="-789563"/>
                <a:ext cx="8616948" cy="861694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3B319034-C0FB-C2F8-535B-65197B03B475}"/>
                  </a:ext>
                </a:extLst>
              </p:cNvPr>
              <p:cNvSpPr/>
              <p:nvPr/>
            </p:nvSpPr>
            <p:spPr>
              <a:xfrm>
                <a:off x="6138497" y="3354423"/>
                <a:ext cx="328977" cy="3289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238" name="02">
            <a:extLst>
              <a:ext uri="{FF2B5EF4-FFF2-40B4-BE49-F238E27FC236}">
                <a16:creationId xmlns:a16="http://schemas.microsoft.com/office/drawing/2014/main" id="{86D6DC5A-446A-0A32-DB50-590BDD5964BF}"/>
              </a:ext>
            </a:extLst>
          </p:cNvPr>
          <p:cNvGrpSpPr/>
          <p:nvPr/>
        </p:nvGrpSpPr>
        <p:grpSpPr>
          <a:xfrm>
            <a:off x="1994511" y="-789563"/>
            <a:ext cx="8616948" cy="8616948"/>
            <a:chOff x="1994511" y="-789563"/>
            <a:chExt cx="8616948" cy="8616948"/>
          </a:xfrm>
        </p:grpSpPr>
        <p:pic>
          <p:nvPicPr>
            <p:cNvPr id="215" name="Graphic 214">
              <a:extLst>
                <a:ext uri="{FF2B5EF4-FFF2-40B4-BE49-F238E27FC236}">
                  <a16:creationId xmlns:a16="http://schemas.microsoft.com/office/drawing/2014/main" id="{0B6EAB51-24DB-7CA4-D3BD-D3E6EAF52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7305227">
              <a:off x="3943417" y="1905560"/>
              <a:ext cx="1517479" cy="2821442"/>
            </a:xfrm>
            <a:prstGeom prst="rect">
              <a:avLst/>
            </a:prstGeom>
          </p:spPr>
        </p:pic>
        <p:grpSp>
          <p:nvGrpSpPr>
            <p:cNvPr id="225" name="Mask">
              <a:extLst>
                <a:ext uri="{FF2B5EF4-FFF2-40B4-BE49-F238E27FC236}">
                  <a16:creationId xmlns:a16="http://schemas.microsoft.com/office/drawing/2014/main" id="{8B99F6A2-3BAD-09F3-DCC4-D73C91DF4E53}"/>
                </a:ext>
              </a:extLst>
            </p:cNvPr>
            <p:cNvGrpSpPr/>
            <p:nvPr/>
          </p:nvGrpSpPr>
          <p:grpSpPr>
            <a:xfrm>
              <a:off x="1994511" y="-789563"/>
              <a:ext cx="8616948" cy="8616948"/>
              <a:chOff x="1994511" y="-789563"/>
              <a:chExt cx="8616948" cy="8616948"/>
            </a:xfrm>
          </p:grpSpPr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2557FBAF-A77A-E11E-5780-199C4E2AB7BE}"/>
                  </a:ext>
                </a:extLst>
              </p:cNvPr>
              <p:cNvSpPr/>
              <p:nvPr/>
            </p:nvSpPr>
            <p:spPr>
              <a:xfrm>
                <a:off x="1994511" y="-789563"/>
                <a:ext cx="8616948" cy="861694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D6F51495-34CC-7C5E-7CC1-1B7DCDA03C9D}"/>
                  </a:ext>
                </a:extLst>
              </p:cNvPr>
              <p:cNvSpPr/>
              <p:nvPr/>
            </p:nvSpPr>
            <p:spPr>
              <a:xfrm>
                <a:off x="6138497" y="3354423"/>
                <a:ext cx="328977" cy="3289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239" name="03">
            <a:extLst>
              <a:ext uri="{FF2B5EF4-FFF2-40B4-BE49-F238E27FC236}">
                <a16:creationId xmlns:a16="http://schemas.microsoft.com/office/drawing/2014/main" id="{E0A03DC3-51B0-B137-6E6F-AEAE05F8286F}"/>
              </a:ext>
            </a:extLst>
          </p:cNvPr>
          <p:cNvGrpSpPr/>
          <p:nvPr/>
        </p:nvGrpSpPr>
        <p:grpSpPr>
          <a:xfrm>
            <a:off x="1994511" y="-789563"/>
            <a:ext cx="8616948" cy="8616948"/>
            <a:chOff x="1994511" y="-789563"/>
            <a:chExt cx="8616948" cy="8616948"/>
          </a:xfrm>
        </p:grpSpPr>
        <p:pic>
          <p:nvPicPr>
            <p:cNvPr id="214" name="Graphic 213">
              <a:extLst>
                <a:ext uri="{FF2B5EF4-FFF2-40B4-BE49-F238E27FC236}">
                  <a16:creationId xmlns:a16="http://schemas.microsoft.com/office/drawing/2014/main" id="{8603F1E7-9BB4-10D1-50AE-6EECACC55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2929171">
              <a:off x="4852032" y="3547743"/>
              <a:ext cx="1517479" cy="2821442"/>
            </a:xfrm>
            <a:prstGeom prst="rect">
              <a:avLst/>
            </a:prstGeom>
          </p:spPr>
        </p:pic>
        <p:grpSp>
          <p:nvGrpSpPr>
            <p:cNvPr id="228" name="Mask">
              <a:extLst>
                <a:ext uri="{FF2B5EF4-FFF2-40B4-BE49-F238E27FC236}">
                  <a16:creationId xmlns:a16="http://schemas.microsoft.com/office/drawing/2014/main" id="{D6F737AA-B749-2D18-E810-1F8949EC1631}"/>
                </a:ext>
              </a:extLst>
            </p:cNvPr>
            <p:cNvGrpSpPr/>
            <p:nvPr/>
          </p:nvGrpSpPr>
          <p:grpSpPr>
            <a:xfrm>
              <a:off x="1994511" y="-789563"/>
              <a:ext cx="8616948" cy="8616948"/>
              <a:chOff x="1994511" y="-789563"/>
              <a:chExt cx="8616948" cy="8616948"/>
            </a:xfrm>
          </p:grpSpPr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3DBEB0A3-BBA8-3F13-A1AB-2F0908A1EC49}"/>
                  </a:ext>
                </a:extLst>
              </p:cNvPr>
              <p:cNvSpPr/>
              <p:nvPr/>
            </p:nvSpPr>
            <p:spPr>
              <a:xfrm>
                <a:off x="1994511" y="-789563"/>
                <a:ext cx="8616948" cy="861694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005F40F0-9F88-F481-C345-50DF1E187E74}"/>
                  </a:ext>
                </a:extLst>
              </p:cNvPr>
              <p:cNvSpPr/>
              <p:nvPr/>
            </p:nvSpPr>
            <p:spPr>
              <a:xfrm>
                <a:off x="6138497" y="3354423"/>
                <a:ext cx="328977" cy="3289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240" name="04">
            <a:extLst>
              <a:ext uri="{FF2B5EF4-FFF2-40B4-BE49-F238E27FC236}">
                <a16:creationId xmlns:a16="http://schemas.microsoft.com/office/drawing/2014/main" id="{09327531-1782-ED1D-B211-A8DE851FC28A}"/>
              </a:ext>
            </a:extLst>
          </p:cNvPr>
          <p:cNvGrpSpPr/>
          <p:nvPr/>
        </p:nvGrpSpPr>
        <p:grpSpPr>
          <a:xfrm>
            <a:off x="1994511" y="-789563"/>
            <a:ext cx="8616948" cy="8616948"/>
            <a:chOff x="1994511" y="-789563"/>
            <a:chExt cx="8616948" cy="8616948"/>
          </a:xfrm>
        </p:grpSpPr>
        <p:pic>
          <p:nvPicPr>
            <p:cNvPr id="213" name="Graphic 212">
              <a:extLst>
                <a:ext uri="{FF2B5EF4-FFF2-40B4-BE49-F238E27FC236}">
                  <a16:creationId xmlns:a16="http://schemas.microsoft.com/office/drawing/2014/main" id="{84600F66-736B-C89C-F2A5-80A7813CD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604803">
              <a:off x="6704066" y="3199708"/>
              <a:ext cx="1517479" cy="2821442"/>
            </a:xfrm>
            <a:prstGeom prst="rect">
              <a:avLst/>
            </a:prstGeom>
          </p:spPr>
        </p:pic>
        <p:grpSp>
          <p:nvGrpSpPr>
            <p:cNvPr id="231" name="Mask">
              <a:extLst>
                <a:ext uri="{FF2B5EF4-FFF2-40B4-BE49-F238E27FC236}">
                  <a16:creationId xmlns:a16="http://schemas.microsoft.com/office/drawing/2014/main" id="{DEBF36D4-7197-84AE-6DFC-B1CB76E19204}"/>
                </a:ext>
              </a:extLst>
            </p:cNvPr>
            <p:cNvGrpSpPr/>
            <p:nvPr/>
          </p:nvGrpSpPr>
          <p:grpSpPr>
            <a:xfrm>
              <a:off x="1994511" y="-789563"/>
              <a:ext cx="8616948" cy="8616948"/>
              <a:chOff x="1994511" y="-789563"/>
              <a:chExt cx="8616948" cy="8616948"/>
            </a:xfrm>
          </p:grpSpPr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56ECC8AD-6E83-9FC3-A7E2-EFA6A200D74D}"/>
                  </a:ext>
                </a:extLst>
              </p:cNvPr>
              <p:cNvSpPr/>
              <p:nvPr/>
            </p:nvSpPr>
            <p:spPr>
              <a:xfrm>
                <a:off x="1994511" y="-789563"/>
                <a:ext cx="8616948" cy="861694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3996AD0B-777A-AFFE-B827-6690AD4AC11E}"/>
                  </a:ext>
                </a:extLst>
              </p:cNvPr>
              <p:cNvSpPr/>
              <p:nvPr/>
            </p:nvSpPr>
            <p:spPr>
              <a:xfrm>
                <a:off x="6138497" y="3354423"/>
                <a:ext cx="328977" cy="3289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241" name="05">
            <a:extLst>
              <a:ext uri="{FF2B5EF4-FFF2-40B4-BE49-F238E27FC236}">
                <a16:creationId xmlns:a16="http://schemas.microsoft.com/office/drawing/2014/main" id="{4EB75429-749A-A9EE-1216-98F41F10CF30}"/>
              </a:ext>
            </a:extLst>
          </p:cNvPr>
          <p:cNvGrpSpPr/>
          <p:nvPr/>
        </p:nvGrpSpPr>
        <p:grpSpPr>
          <a:xfrm>
            <a:off x="1994511" y="-789563"/>
            <a:ext cx="8616948" cy="8616948"/>
            <a:chOff x="1994511" y="-789563"/>
            <a:chExt cx="8616948" cy="8616948"/>
          </a:xfrm>
        </p:grpSpPr>
        <p:pic>
          <p:nvPicPr>
            <p:cNvPr id="212" name="Graphic 211">
              <a:extLst>
                <a:ext uri="{FF2B5EF4-FFF2-40B4-BE49-F238E27FC236}">
                  <a16:creationId xmlns:a16="http://schemas.microsoft.com/office/drawing/2014/main" id="{BFC5FCFC-82C8-5E79-762C-991C6F274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4324368">
              <a:off x="6955534" y="1367153"/>
              <a:ext cx="1517479" cy="2821442"/>
            </a:xfrm>
            <a:prstGeom prst="rect">
              <a:avLst/>
            </a:prstGeom>
          </p:spPr>
        </p:pic>
        <p:grpSp>
          <p:nvGrpSpPr>
            <p:cNvPr id="234" name="Mask">
              <a:extLst>
                <a:ext uri="{FF2B5EF4-FFF2-40B4-BE49-F238E27FC236}">
                  <a16:creationId xmlns:a16="http://schemas.microsoft.com/office/drawing/2014/main" id="{E819ABAA-04DD-406C-23FB-FB0EA5A36C07}"/>
                </a:ext>
              </a:extLst>
            </p:cNvPr>
            <p:cNvGrpSpPr/>
            <p:nvPr/>
          </p:nvGrpSpPr>
          <p:grpSpPr>
            <a:xfrm>
              <a:off x="1994511" y="-789563"/>
              <a:ext cx="8616948" cy="8616948"/>
              <a:chOff x="1994511" y="-789563"/>
              <a:chExt cx="8616948" cy="8616948"/>
            </a:xfrm>
          </p:grpSpPr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55719EFB-E73B-70DC-CAF7-EB1DA0621FAC}"/>
                  </a:ext>
                </a:extLst>
              </p:cNvPr>
              <p:cNvSpPr/>
              <p:nvPr/>
            </p:nvSpPr>
            <p:spPr>
              <a:xfrm>
                <a:off x="1994511" y="-789563"/>
                <a:ext cx="8616948" cy="861694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0E1225F7-C487-582C-8976-DDC13B2C4042}"/>
                  </a:ext>
                </a:extLst>
              </p:cNvPr>
              <p:cNvSpPr/>
              <p:nvPr/>
            </p:nvSpPr>
            <p:spPr>
              <a:xfrm>
                <a:off x="6138497" y="3354423"/>
                <a:ext cx="328977" cy="3289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2483FCF-6B1E-63EB-0948-64CEBDC118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5000">
                <a:srgbClr val="3C5591">
                  <a:alpha val="0"/>
                </a:srgbClr>
              </a:gs>
              <a:gs pos="100000">
                <a:srgbClr val="3C559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243" name="Graphic 242">
            <a:extLst>
              <a:ext uri="{FF2B5EF4-FFF2-40B4-BE49-F238E27FC236}">
                <a16:creationId xmlns:a16="http://schemas.microsoft.com/office/drawing/2014/main" id="{F3A6E6A1-F94E-FE9B-A06C-2BD4072788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3906" y="6915566"/>
            <a:ext cx="3790955" cy="9477388"/>
          </a:xfrm>
          <a:prstGeom prst="rect">
            <a:avLst/>
          </a:prstGeom>
        </p:spPr>
      </p:pic>
      <p:grpSp>
        <p:nvGrpSpPr>
          <p:cNvPr id="10" name="01">
            <a:extLst>
              <a:ext uri="{FF2B5EF4-FFF2-40B4-BE49-F238E27FC236}">
                <a16:creationId xmlns:a16="http://schemas.microsoft.com/office/drawing/2014/main" id="{940E51FC-2195-30CD-6273-2CF4A32702E5}"/>
              </a:ext>
            </a:extLst>
          </p:cNvPr>
          <p:cNvGrpSpPr/>
          <p:nvPr/>
        </p:nvGrpSpPr>
        <p:grpSpPr>
          <a:xfrm>
            <a:off x="4483906" y="6915566"/>
            <a:ext cx="3790955" cy="9477388"/>
            <a:chOff x="4483906" y="6915566"/>
            <a:chExt cx="3790955" cy="947738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EDEDF1E-55EA-B38A-C378-BA78DD776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83906" y="6915566"/>
              <a:ext cx="3790955" cy="9477388"/>
            </a:xfrm>
            <a:prstGeom prst="rect">
              <a:avLst/>
            </a:prstGeom>
          </p:spPr>
        </p:pic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B7FEC4D8-4203-8F59-C282-9C208C8F10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38497" y="7881251"/>
              <a:ext cx="214313" cy="71438"/>
            </a:xfrm>
            <a:prstGeom prst="rect">
              <a:avLst/>
            </a:prstGeom>
          </p:spPr>
        </p:pic>
      </p:grpSp>
      <p:grpSp>
        <p:nvGrpSpPr>
          <p:cNvPr id="15" name="02">
            <a:extLst>
              <a:ext uri="{FF2B5EF4-FFF2-40B4-BE49-F238E27FC236}">
                <a16:creationId xmlns:a16="http://schemas.microsoft.com/office/drawing/2014/main" id="{1D89E27B-9557-F2F9-DF7F-DABF28343EA8}"/>
              </a:ext>
            </a:extLst>
          </p:cNvPr>
          <p:cNvGrpSpPr/>
          <p:nvPr/>
        </p:nvGrpSpPr>
        <p:grpSpPr>
          <a:xfrm>
            <a:off x="4483906" y="6915566"/>
            <a:ext cx="3790955" cy="9477388"/>
            <a:chOff x="4483906" y="6915566"/>
            <a:chExt cx="3790955" cy="9477388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CB0B220A-ACC5-8F79-F475-7FB43D344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83906" y="6915566"/>
              <a:ext cx="3790955" cy="9477388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A997670-2D17-297A-9F62-A161A630ECF7}"/>
                </a:ext>
              </a:extLst>
            </p:cNvPr>
            <p:cNvCxnSpPr>
              <a:cxnSpLocks/>
            </p:cNvCxnSpPr>
            <p:nvPr/>
          </p:nvCxnSpPr>
          <p:spPr>
            <a:xfrm>
              <a:off x="6190170" y="7914367"/>
              <a:ext cx="109230" cy="0"/>
            </a:xfrm>
            <a:prstGeom prst="line">
              <a:avLst/>
            </a:prstGeom>
            <a:ln w="28575" cap="rnd">
              <a:solidFill>
                <a:srgbClr val="231E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03">
            <a:extLst>
              <a:ext uri="{FF2B5EF4-FFF2-40B4-BE49-F238E27FC236}">
                <a16:creationId xmlns:a16="http://schemas.microsoft.com/office/drawing/2014/main" id="{FE01CF6C-42CF-DCEE-93C4-2D9E3FB91DF7}"/>
              </a:ext>
            </a:extLst>
          </p:cNvPr>
          <p:cNvGrpSpPr/>
          <p:nvPr/>
        </p:nvGrpSpPr>
        <p:grpSpPr>
          <a:xfrm>
            <a:off x="4483906" y="6915566"/>
            <a:ext cx="3790955" cy="9477388"/>
            <a:chOff x="4483906" y="6915566"/>
            <a:chExt cx="3790955" cy="9477388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6B71AC11-7496-0DAC-C912-00985FFF2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83906" y="6915566"/>
              <a:ext cx="3790955" cy="9477388"/>
            </a:xfrm>
            <a:prstGeom prst="rect">
              <a:avLst/>
            </a:prstGeom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B7BD371-BE0E-2211-741D-881F21A7A3AF}"/>
                </a:ext>
              </a:extLst>
            </p:cNvPr>
            <p:cNvSpPr/>
            <p:nvPr/>
          </p:nvSpPr>
          <p:spPr>
            <a:xfrm>
              <a:off x="6218266" y="7879428"/>
              <a:ext cx="62084" cy="62084"/>
            </a:xfrm>
            <a:prstGeom prst="ellipse">
              <a:avLst/>
            </a:prstGeom>
            <a:noFill/>
            <a:ln w="28575">
              <a:solidFill>
                <a:srgbClr val="231E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" name="04">
            <a:extLst>
              <a:ext uri="{FF2B5EF4-FFF2-40B4-BE49-F238E27FC236}">
                <a16:creationId xmlns:a16="http://schemas.microsoft.com/office/drawing/2014/main" id="{3F1E5806-5DDA-A4AC-773A-C73952945117}"/>
              </a:ext>
            </a:extLst>
          </p:cNvPr>
          <p:cNvGrpSpPr/>
          <p:nvPr/>
        </p:nvGrpSpPr>
        <p:grpSpPr>
          <a:xfrm>
            <a:off x="4483906" y="6915566"/>
            <a:ext cx="3790955" cy="9477388"/>
            <a:chOff x="4483906" y="6915566"/>
            <a:chExt cx="3790955" cy="9477388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A68953FE-84A7-D74F-0355-944403909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83906" y="6915566"/>
              <a:ext cx="3790955" cy="9477388"/>
            </a:xfrm>
            <a:prstGeom prst="rect">
              <a:avLst/>
            </a:prstGeom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D18A229-7799-1217-3206-0500CE3CD932}"/>
                </a:ext>
              </a:extLst>
            </p:cNvPr>
            <p:cNvSpPr/>
            <p:nvPr/>
          </p:nvSpPr>
          <p:spPr>
            <a:xfrm>
              <a:off x="6183877" y="7845176"/>
              <a:ext cx="131976" cy="131976"/>
            </a:xfrm>
            <a:prstGeom prst="ellipse">
              <a:avLst/>
            </a:prstGeom>
            <a:noFill/>
            <a:ln w="28575">
              <a:solidFill>
                <a:srgbClr val="231E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" name="05">
            <a:extLst>
              <a:ext uri="{FF2B5EF4-FFF2-40B4-BE49-F238E27FC236}">
                <a16:creationId xmlns:a16="http://schemas.microsoft.com/office/drawing/2014/main" id="{685F15B1-9F34-A764-085C-6894BC5B5DC8}"/>
              </a:ext>
            </a:extLst>
          </p:cNvPr>
          <p:cNvGrpSpPr/>
          <p:nvPr/>
        </p:nvGrpSpPr>
        <p:grpSpPr>
          <a:xfrm>
            <a:off x="4483906" y="6915566"/>
            <a:ext cx="3790955" cy="9477388"/>
            <a:chOff x="4483906" y="6915566"/>
            <a:chExt cx="3790955" cy="9477388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8E86E4AF-0FDD-5AA6-EC01-A03A59BA0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83906" y="6915566"/>
              <a:ext cx="3790955" cy="9477388"/>
            </a:xfrm>
            <a:prstGeom prst="rect">
              <a:avLst/>
            </a:prstGeom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AB7AC2D-E2EF-D31A-335C-7E7A5C6820A6}"/>
                </a:ext>
              </a:extLst>
            </p:cNvPr>
            <p:cNvSpPr/>
            <p:nvPr/>
          </p:nvSpPr>
          <p:spPr>
            <a:xfrm>
              <a:off x="6164815" y="7840504"/>
              <a:ext cx="167385" cy="191855"/>
            </a:xfrm>
            <a:prstGeom prst="ellipse">
              <a:avLst/>
            </a:prstGeom>
            <a:noFill/>
            <a:ln w="28575">
              <a:solidFill>
                <a:srgbClr val="231E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4" name="I">
            <a:extLst>
              <a:ext uri="{FF2B5EF4-FFF2-40B4-BE49-F238E27FC236}">
                <a16:creationId xmlns:a16="http://schemas.microsoft.com/office/drawing/2014/main" id="{F90AAFC7-1465-604E-29D8-A55C2CA01C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35" name="J">
            <a:extLst>
              <a:ext uri="{FF2B5EF4-FFF2-40B4-BE49-F238E27FC236}">
                <a16:creationId xmlns:a16="http://schemas.microsoft.com/office/drawing/2014/main" id="{3076BE65-0975-D3C5-6C9D-01E5CA8193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975259" y="-908865"/>
            <a:ext cx="14249281" cy="8812055"/>
          </a:xfrm>
          <a:prstGeom prst="rect">
            <a:avLst/>
          </a:prstGeom>
        </p:spPr>
      </p:pic>
      <p:pic>
        <p:nvPicPr>
          <p:cNvPr id="36" name="K">
            <a:extLst>
              <a:ext uri="{FF2B5EF4-FFF2-40B4-BE49-F238E27FC236}">
                <a16:creationId xmlns:a16="http://schemas.microsoft.com/office/drawing/2014/main" id="{CB85E23D-E7CD-8AB6-1018-3DF15C5917A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37" name="L">
            <a:extLst>
              <a:ext uri="{FF2B5EF4-FFF2-40B4-BE49-F238E27FC236}">
                <a16:creationId xmlns:a16="http://schemas.microsoft.com/office/drawing/2014/main" id="{512AE6D0-C50B-0FF8-EA38-60099C8D24E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38" name="M">
            <a:extLst>
              <a:ext uri="{FF2B5EF4-FFF2-40B4-BE49-F238E27FC236}">
                <a16:creationId xmlns:a16="http://schemas.microsoft.com/office/drawing/2014/main" id="{FE67960D-D993-3A9A-16FE-C2526BEFBF7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39" name="N">
            <a:extLst>
              <a:ext uri="{FF2B5EF4-FFF2-40B4-BE49-F238E27FC236}">
                <a16:creationId xmlns:a16="http://schemas.microsoft.com/office/drawing/2014/main" id="{F03779AD-DB10-13F8-DF5D-D8862063E07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0" name="O">
            <a:extLst>
              <a:ext uri="{FF2B5EF4-FFF2-40B4-BE49-F238E27FC236}">
                <a16:creationId xmlns:a16="http://schemas.microsoft.com/office/drawing/2014/main" id="{2F2264D2-6789-09EE-3D5B-96860A55FED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1" name="P">
            <a:extLst>
              <a:ext uri="{FF2B5EF4-FFF2-40B4-BE49-F238E27FC236}">
                <a16:creationId xmlns:a16="http://schemas.microsoft.com/office/drawing/2014/main" id="{4E0776F5-71DF-04B9-910A-33DB95C5496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2" name="Q">
            <a:extLst>
              <a:ext uri="{FF2B5EF4-FFF2-40B4-BE49-F238E27FC236}">
                <a16:creationId xmlns:a16="http://schemas.microsoft.com/office/drawing/2014/main" id="{6063B7FC-B47B-E482-1659-5D70F461060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3" name="R">
            <a:extLst>
              <a:ext uri="{FF2B5EF4-FFF2-40B4-BE49-F238E27FC236}">
                <a16:creationId xmlns:a16="http://schemas.microsoft.com/office/drawing/2014/main" id="{59BD4413-19DA-37B9-346D-0D199EDE50B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4" name="S">
            <a:extLst>
              <a:ext uri="{FF2B5EF4-FFF2-40B4-BE49-F238E27FC236}">
                <a16:creationId xmlns:a16="http://schemas.microsoft.com/office/drawing/2014/main" id="{D6B086F2-BC39-BFC4-4B8C-2EF36C8D8C7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5" name="T">
            <a:extLst>
              <a:ext uri="{FF2B5EF4-FFF2-40B4-BE49-F238E27FC236}">
                <a16:creationId xmlns:a16="http://schemas.microsoft.com/office/drawing/2014/main" id="{17914D06-0153-D6E1-6ADD-5673CBC61BE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6" name="U">
            <a:extLst>
              <a:ext uri="{FF2B5EF4-FFF2-40B4-BE49-F238E27FC236}">
                <a16:creationId xmlns:a16="http://schemas.microsoft.com/office/drawing/2014/main" id="{434FA512-C2AA-097F-49C1-BF96E0D2000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7" name="V">
            <a:extLst>
              <a:ext uri="{FF2B5EF4-FFF2-40B4-BE49-F238E27FC236}">
                <a16:creationId xmlns:a16="http://schemas.microsoft.com/office/drawing/2014/main" id="{950A701C-56BB-D310-8D14-D544BA7DDAB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8" name="W">
            <a:extLst>
              <a:ext uri="{FF2B5EF4-FFF2-40B4-BE49-F238E27FC236}">
                <a16:creationId xmlns:a16="http://schemas.microsoft.com/office/drawing/2014/main" id="{5C6314FB-498C-CF01-6C36-8E8683ED5A2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49" name="X">
            <a:extLst>
              <a:ext uri="{FF2B5EF4-FFF2-40B4-BE49-F238E27FC236}">
                <a16:creationId xmlns:a16="http://schemas.microsoft.com/office/drawing/2014/main" id="{2EEEBB30-FBBD-442F-0E1F-AEA771620ED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50" name="Y">
            <a:extLst>
              <a:ext uri="{FF2B5EF4-FFF2-40B4-BE49-F238E27FC236}">
                <a16:creationId xmlns:a16="http://schemas.microsoft.com/office/drawing/2014/main" id="{71489C1A-C08F-FCE2-6A2D-C40E73142ACE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51" name="Z">
            <a:extLst>
              <a:ext uri="{FF2B5EF4-FFF2-40B4-BE49-F238E27FC236}">
                <a16:creationId xmlns:a16="http://schemas.microsoft.com/office/drawing/2014/main" id="{33C243E1-2FD8-D611-5943-20D0E9DDE6E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-959826" y="-908865"/>
            <a:ext cx="14249281" cy="881205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9E8AF16-7757-0BBA-DC3D-CB0A439B271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rot="18559205">
            <a:off x="653431" y="4847159"/>
            <a:ext cx="942086" cy="36427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B3F39D0-B7A3-8D49-C798-D1A196FC6D6A}"/>
              </a:ext>
            </a:extLst>
          </p:cNvPr>
          <p:cNvGrpSpPr/>
          <p:nvPr/>
        </p:nvGrpSpPr>
        <p:grpSpPr>
          <a:xfrm>
            <a:off x="-1938235" y="4421017"/>
            <a:ext cx="8985748" cy="1054124"/>
            <a:chOff x="-5265814" y="4925884"/>
            <a:chExt cx="8985748" cy="1054124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DA3B4EE-9FA1-6E44-1C4F-36F6E3831EBE}"/>
                </a:ext>
              </a:extLst>
            </p:cNvPr>
            <p:cNvSpPr/>
            <p:nvPr/>
          </p:nvSpPr>
          <p:spPr>
            <a:xfrm>
              <a:off x="-5265814" y="5086070"/>
              <a:ext cx="8985748" cy="893938"/>
            </a:xfrm>
            <a:custGeom>
              <a:avLst/>
              <a:gdLst>
                <a:gd name="connsiteX0" fmla="*/ 0 w 9141237"/>
                <a:gd name="connsiteY0" fmla="*/ 0 h 2171033"/>
                <a:gd name="connsiteX1" fmla="*/ 9141238 w 9141237"/>
                <a:gd name="connsiteY1" fmla="*/ 0 h 2171033"/>
                <a:gd name="connsiteX2" fmla="*/ 9141238 w 9141237"/>
                <a:gd name="connsiteY2" fmla="*/ 2171033 h 2171033"/>
                <a:gd name="connsiteX3" fmla="*/ 0 w 9141237"/>
                <a:gd name="connsiteY3" fmla="*/ 2171033 h 2171033"/>
                <a:gd name="connsiteX4" fmla="*/ 0 w 9141237"/>
                <a:gd name="connsiteY4" fmla="*/ 0 h 2171033"/>
                <a:gd name="connsiteX5" fmla="*/ 0 w 9141237"/>
                <a:gd name="connsiteY5" fmla="*/ 0 h 217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1237" h="2171033">
                  <a:moveTo>
                    <a:pt x="0" y="0"/>
                  </a:moveTo>
                  <a:lnTo>
                    <a:pt x="9141238" y="0"/>
                  </a:lnTo>
                  <a:lnTo>
                    <a:pt x="9141238" y="2171033"/>
                  </a:lnTo>
                  <a:lnTo>
                    <a:pt x="0" y="21710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6ACE987-2C54-08C6-1BF6-954FCC705F7F}"/>
                </a:ext>
              </a:extLst>
            </p:cNvPr>
            <p:cNvSpPr/>
            <p:nvPr/>
          </p:nvSpPr>
          <p:spPr>
            <a:xfrm>
              <a:off x="-5265720" y="4925884"/>
              <a:ext cx="8983782" cy="168534"/>
            </a:xfrm>
            <a:custGeom>
              <a:avLst/>
              <a:gdLst>
                <a:gd name="connsiteX0" fmla="*/ 9139238 w 9139237"/>
                <a:gd name="connsiteY0" fmla="*/ 171450 h 171450"/>
                <a:gd name="connsiteX1" fmla="*/ 8723852 w 9139237"/>
                <a:gd name="connsiteY1" fmla="*/ 0 h 171450"/>
                <a:gd name="connsiteX2" fmla="*/ 8308468 w 9139237"/>
                <a:gd name="connsiteY2" fmla="*/ 171450 h 171450"/>
                <a:gd name="connsiteX3" fmla="*/ 7893082 w 9139237"/>
                <a:gd name="connsiteY3" fmla="*/ 0 h 171450"/>
                <a:gd name="connsiteX4" fmla="*/ 7477697 w 9139237"/>
                <a:gd name="connsiteY4" fmla="*/ 171450 h 171450"/>
                <a:gd name="connsiteX5" fmla="*/ 7062312 w 9139237"/>
                <a:gd name="connsiteY5" fmla="*/ 0 h 171450"/>
                <a:gd name="connsiteX6" fmla="*/ 6646927 w 9139237"/>
                <a:gd name="connsiteY6" fmla="*/ 171450 h 171450"/>
                <a:gd name="connsiteX7" fmla="*/ 6231541 w 9139237"/>
                <a:gd name="connsiteY7" fmla="*/ 0 h 171450"/>
                <a:gd name="connsiteX8" fmla="*/ 5816156 w 9139237"/>
                <a:gd name="connsiteY8" fmla="*/ 171450 h 171450"/>
                <a:gd name="connsiteX9" fmla="*/ 5400771 w 9139237"/>
                <a:gd name="connsiteY9" fmla="*/ 0 h 171450"/>
                <a:gd name="connsiteX10" fmla="*/ 4985385 w 9139237"/>
                <a:gd name="connsiteY10" fmla="*/ 171450 h 171450"/>
                <a:gd name="connsiteX11" fmla="*/ 4570000 w 9139237"/>
                <a:gd name="connsiteY11" fmla="*/ 0 h 171450"/>
                <a:gd name="connsiteX12" fmla="*/ 4154615 w 9139237"/>
                <a:gd name="connsiteY12" fmla="*/ 171450 h 171450"/>
                <a:gd name="connsiteX13" fmla="*/ 3739134 w 9139237"/>
                <a:gd name="connsiteY13" fmla="*/ 0 h 171450"/>
                <a:gd name="connsiteX14" fmla="*/ 3323654 w 9139237"/>
                <a:gd name="connsiteY14" fmla="*/ 171450 h 171450"/>
                <a:gd name="connsiteX15" fmla="*/ 2908268 w 9139237"/>
                <a:gd name="connsiteY15" fmla="*/ 0 h 171450"/>
                <a:gd name="connsiteX16" fmla="*/ 2492883 w 9139237"/>
                <a:gd name="connsiteY16" fmla="*/ 171450 h 171450"/>
                <a:gd name="connsiteX17" fmla="*/ 2077403 w 9139237"/>
                <a:gd name="connsiteY17" fmla="*/ 0 h 171450"/>
                <a:gd name="connsiteX18" fmla="*/ 1661922 w 9139237"/>
                <a:gd name="connsiteY18" fmla="*/ 171450 h 171450"/>
                <a:gd name="connsiteX19" fmla="*/ 1246442 w 9139237"/>
                <a:gd name="connsiteY19" fmla="*/ 0 h 171450"/>
                <a:gd name="connsiteX20" fmla="*/ 830961 w 9139237"/>
                <a:gd name="connsiteY20" fmla="*/ 171450 h 171450"/>
                <a:gd name="connsiteX21" fmla="*/ 415481 w 9139237"/>
                <a:gd name="connsiteY21" fmla="*/ 0 h 171450"/>
                <a:gd name="connsiteX22" fmla="*/ 0 w 9139237"/>
                <a:gd name="connsiteY22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39237" h="171450">
                  <a:moveTo>
                    <a:pt x="9139238" y="171450"/>
                  </a:moveTo>
                  <a:cubicBezTo>
                    <a:pt x="8931497" y="171450"/>
                    <a:pt x="8931497" y="0"/>
                    <a:pt x="8723852" y="0"/>
                  </a:cubicBezTo>
                  <a:cubicBezTo>
                    <a:pt x="8516112" y="0"/>
                    <a:pt x="8516112" y="171450"/>
                    <a:pt x="8308468" y="171450"/>
                  </a:cubicBezTo>
                  <a:cubicBezTo>
                    <a:pt x="8100822" y="171450"/>
                    <a:pt x="8100822" y="0"/>
                    <a:pt x="7893082" y="0"/>
                  </a:cubicBezTo>
                  <a:cubicBezTo>
                    <a:pt x="7685437" y="0"/>
                    <a:pt x="7685437" y="171450"/>
                    <a:pt x="7477697" y="171450"/>
                  </a:cubicBezTo>
                  <a:cubicBezTo>
                    <a:pt x="7270052" y="171450"/>
                    <a:pt x="7270052" y="0"/>
                    <a:pt x="7062312" y="0"/>
                  </a:cubicBezTo>
                  <a:cubicBezTo>
                    <a:pt x="6854571" y="0"/>
                    <a:pt x="6854571" y="171450"/>
                    <a:pt x="6646927" y="171450"/>
                  </a:cubicBezTo>
                  <a:cubicBezTo>
                    <a:pt x="6439186" y="171450"/>
                    <a:pt x="6439186" y="0"/>
                    <a:pt x="6231541" y="0"/>
                  </a:cubicBezTo>
                  <a:cubicBezTo>
                    <a:pt x="6023801" y="0"/>
                    <a:pt x="6023801" y="171450"/>
                    <a:pt x="5816156" y="171450"/>
                  </a:cubicBezTo>
                  <a:cubicBezTo>
                    <a:pt x="5608415" y="171450"/>
                    <a:pt x="5608415" y="0"/>
                    <a:pt x="5400771" y="0"/>
                  </a:cubicBezTo>
                  <a:cubicBezTo>
                    <a:pt x="5193126" y="0"/>
                    <a:pt x="5193030" y="171450"/>
                    <a:pt x="4985385" y="171450"/>
                  </a:cubicBezTo>
                  <a:cubicBezTo>
                    <a:pt x="4777645" y="171450"/>
                    <a:pt x="4777645" y="0"/>
                    <a:pt x="4570000" y="0"/>
                  </a:cubicBezTo>
                  <a:cubicBezTo>
                    <a:pt x="4362260" y="0"/>
                    <a:pt x="4362260" y="171450"/>
                    <a:pt x="4154615" y="171450"/>
                  </a:cubicBezTo>
                  <a:cubicBezTo>
                    <a:pt x="3946874" y="171450"/>
                    <a:pt x="3946874" y="0"/>
                    <a:pt x="3739134" y="0"/>
                  </a:cubicBezTo>
                  <a:cubicBezTo>
                    <a:pt x="3531394" y="0"/>
                    <a:pt x="3531394" y="171450"/>
                    <a:pt x="3323654" y="171450"/>
                  </a:cubicBezTo>
                  <a:cubicBezTo>
                    <a:pt x="3115913" y="171450"/>
                    <a:pt x="3115913" y="0"/>
                    <a:pt x="2908268" y="0"/>
                  </a:cubicBezTo>
                  <a:cubicBezTo>
                    <a:pt x="2700528" y="0"/>
                    <a:pt x="2700528" y="171450"/>
                    <a:pt x="2492883" y="171450"/>
                  </a:cubicBezTo>
                  <a:cubicBezTo>
                    <a:pt x="2285143" y="171450"/>
                    <a:pt x="2285143" y="0"/>
                    <a:pt x="2077403" y="0"/>
                  </a:cubicBezTo>
                  <a:cubicBezTo>
                    <a:pt x="1869662" y="0"/>
                    <a:pt x="1869662" y="171450"/>
                    <a:pt x="1661922" y="171450"/>
                  </a:cubicBezTo>
                  <a:cubicBezTo>
                    <a:pt x="1454182" y="171450"/>
                    <a:pt x="1454182" y="0"/>
                    <a:pt x="1246442" y="0"/>
                  </a:cubicBezTo>
                  <a:cubicBezTo>
                    <a:pt x="1038701" y="0"/>
                    <a:pt x="1038701" y="171450"/>
                    <a:pt x="830961" y="171450"/>
                  </a:cubicBezTo>
                  <a:cubicBezTo>
                    <a:pt x="623221" y="171450"/>
                    <a:pt x="623221" y="0"/>
                    <a:pt x="415481" y="0"/>
                  </a:cubicBezTo>
                  <a:cubicBezTo>
                    <a:pt x="207740" y="0"/>
                    <a:pt x="207740" y="171450"/>
                    <a:pt x="0" y="171450"/>
                  </a:cubicBezTo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15D92293-8510-CCA3-409A-435931FB109E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rot="18559205">
            <a:off x="3662959" y="5199760"/>
            <a:ext cx="942086" cy="36427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169F680-35E5-575C-74B3-6D9158B756C0}"/>
              </a:ext>
            </a:extLst>
          </p:cNvPr>
          <p:cNvGrpSpPr/>
          <p:nvPr/>
        </p:nvGrpSpPr>
        <p:grpSpPr>
          <a:xfrm>
            <a:off x="1071293" y="4773618"/>
            <a:ext cx="8985748" cy="1054124"/>
            <a:chOff x="-5265814" y="4925884"/>
            <a:chExt cx="8985748" cy="105412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DD4B7A7-EB5C-68F2-6610-2EE5D8BB087E}"/>
                </a:ext>
              </a:extLst>
            </p:cNvPr>
            <p:cNvSpPr/>
            <p:nvPr/>
          </p:nvSpPr>
          <p:spPr>
            <a:xfrm>
              <a:off x="-5265814" y="5086070"/>
              <a:ext cx="8985748" cy="893938"/>
            </a:xfrm>
            <a:custGeom>
              <a:avLst/>
              <a:gdLst>
                <a:gd name="connsiteX0" fmla="*/ 0 w 9141237"/>
                <a:gd name="connsiteY0" fmla="*/ 0 h 2171033"/>
                <a:gd name="connsiteX1" fmla="*/ 9141238 w 9141237"/>
                <a:gd name="connsiteY1" fmla="*/ 0 h 2171033"/>
                <a:gd name="connsiteX2" fmla="*/ 9141238 w 9141237"/>
                <a:gd name="connsiteY2" fmla="*/ 2171033 h 2171033"/>
                <a:gd name="connsiteX3" fmla="*/ 0 w 9141237"/>
                <a:gd name="connsiteY3" fmla="*/ 2171033 h 2171033"/>
                <a:gd name="connsiteX4" fmla="*/ 0 w 9141237"/>
                <a:gd name="connsiteY4" fmla="*/ 0 h 2171033"/>
                <a:gd name="connsiteX5" fmla="*/ 0 w 9141237"/>
                <a:gd name="connsiteY5" fmla="*/ 0 h 217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1237" h="2171033">
                  <a:moveTo>
                    <a:pt x="0" y="0"/>
                  </a:moveTo>
                  <a:lnTo>
                    <a:pt x="9141238" y="0"/>
                  </a:lnTo>
                  <a:lnTo>
                    <a:pt x="9141238" y="2171033"/>
                  </a:lnTo>
                  <a:lnTo>
                    <a:pt x="0" y="21710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A8B809-6E65-69AD-2E03-AD61031F8D03}"/>
                </a:ext>
              </a:extLst>
            </p:cNvPr>
            <p:cNvSpPr/>
            <p:nvPr/>
          </p:nvSpPr>
          <p:spPr>
            <a:xfrm>
              <a:off x="-5265720" y="4925884"/>
              <a:ext cx="8983782" cy="168534"/>
            </a:xfrm>
            <a:custGeom>
              <a:avLst/>
              <a:gdLst>
                <a:gd name="connsiteX0" fmla="*/ 9139238 w 9139237"/>
                <a:gd name="connsiteY0" fmla="*/ 171450 h 171450"/>
                <a:gd name="connsiteX1" fmla="*/ 8723852 w 9139237"/>
                <a:gd name="connsiteY1" fmla="*/ 0 h 171450"/>
                <a:gd name="connsiteX2" fmla="*/ 8308468 w 9139237"/>
                <a:gd name="connsiteY2" fmla="*/ 171450 h 171450"/>
                <a:gd name="connsiteX3" fmla="*/ 7893082 w 9139237"/>
                <a:gd name="connsiteY3" fmla="*/ 0 h 171450"/>
                <a:gd name="connsiteX4" fmla="*/ 7477697 w 9139237"/>
                <a:gd name="connsiteY4" fmla="*/ 171450 h 171450"/>
                <a:gd name="connsiteX5" fmla="*/ 7062312 w 9139237"/>
                <a:gd name="connsiteY5" fmla="*/ 0 h 171450"/>
                <a:gd name="connsiteX6" fmla="*/ 6646927 w 9139237"/>
                <a:gd name="connsiteY6" fmla="*/ 171450 h 171450"/>
                <a:gd name="connsiteX7" fmla="*/ 6231541 w 9139237"/>
                <a:gd name="connsiteY7" fmla="*/ 0 h 171450"/>
                <a:gd name="connsiteX8" fmla="*/ 5816156 w 9139237"/>
                <a:gd name="connsiteY8" fmla="*/ 171450 h 171450"/>
                <a:gd name="connsiteX9" fmla="*/ 5400771 w 9139237"/>
                <a:gd name="connsiteY9" fmla="*/ 0 h 171450"/>
                <a:gd name="connsiteX10" fmla="*/ 4985385 w 9139237"/>
                <a:gd name="connsiteY10" fmla="*/ 171450 h 171450"/>
                <a:gd name="connsiteX11" fmla="*/ 4570000 w 9139237"/>
                <a:gd name="connsiteY11" fmla="*/ 0 h 171450"/>
                <a:gd name="connsiteX12" fmla="*/ 4154615 w 9139237"/>
                <a:gd name="connsiteY12" fmla="*/ 171450 h 171450"/>
                <a:gd name="connsiteX13" fmla="*/ 3739134 w 9139237"/>
                <a:gd name="connsiteY13" fmla="*/ 0 h 171450"/>
                <a:gd name="connsiteX14" fmla="*/ 3323654 w 9139237"/>
                <a:gd name="connsiteY14" fmla="*/ 171450 h 171450"/>
                <a:gd name="connsiteX15" fmla="*/ 2908268 w 9139237"/>
                <a:gd name="connsiteY15" fmla="*/ 0 h 171450"/>
                <a:gd name="connsiteX16" fmla="*/ 2492883 w 9139237"/>
                <a:gd name="connsiteY16" fmla="*/ 171450 h 171450"/>
                <a:gd name="connsiteX17" fmla="*/ 2077403 w 9139237"/>
                <a:gd name="connsiteY17" fmla="*/ 0 h 171450"/>
                <a:gd name="connsiteX18" fmla="*/ 1661922 w 9139237"/>
                <a:gd name="connsiteY18" fmla="*/ 171450 h 171450"/>
                <a:gd name="connsiteX19" fmla="*/ 1246442 w 9139237"/>
                <a:gd name="connsiteY19" fmla="*/ 0 h 171450"/>
                <a:gd name="connsiteX20" fmla="*/ 830961 w 9139237"/>
                <a:gd name="connsiteY20" fmla="*/ 171450 h 171450"/>
                <a:gd name="connsiteX21" fmla="*/ 415481 w 9139237"/>
                <a:gd name="connsiteY21" fmla="*/ 0 h 171450"/>
                <a:gd name="connsiteX22" fmla="*/ 0 w 9139237"/>
                <a:gd name="connsiteY22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39237" h="171450">
                  <a:moveTo>
                    <a:pt x="9139238" y="171450"/>
                  </a:moveTo>
                  <a:cubicBezTo>
                    <a:pt x="8931497" y="171450"/>
                    <a:pt x="8931497" y="0"/>
                    <a:pt x="8723852" y="0"/>
                  </a:cubicBezTo>
                  <a:cubicBezTo>
                    <a:pt x="8516112" y="0"/>
                    <a:pt x="8516112" y="171450"/>
                    <a:pt x="8308468" y="171450"/>
                  </a:cubicBezTo>
                  <a:cubicBezTo>
                    <a:pt x="8100822" y="171450"/>
                    <a:pt x="8100822" y="0"/>
                    <a:pt x="7893082" y="0"/>
                  </a:cubicBezTo>
                  <a:cubicBezTo>
                    <a:pt x="7685437" y="0"/>
                    <a:pt x="7685437" y="171450"/>
                    <a:pt x="7477697" y="171450"/>
                  </a:cubicBezTo>
                  <a:cubicBezTo>
                    <a:pt x="7270052" y="171450"/>
                    <a:pt x="7270052" y="0"/>
                    <a:pt x="7062312" y="0"/>
                  </a:cubicBezTo>
                  <a:cubicBezTo>
                    <a:pt x="6854571" y="0"/>
                    <a:pt x="6854571" y="171450"/>
                    <a:pt x="6646927" y="171450"/>
                  </a:cubicBezTo>
                  <a:cubicBezTo>
                    <a:pt x="6439186" y="171450"/>
                    <a:pt x="6439186" y="0"/>
                    <a:pt x="6231541" y="0"/>
                  </a:cubicBezTo>
                  <a:cubicBezTo>
                    <a:pt x="6023801" y="0"/>
                    <a:pt x="6023801" y="171450"/>
                    <a:pt x="5816156" y="171450"/>
                  </a:cubicBezTo>
                  <a:cubicBezTo>
                    <a:pt x="5608415" y="171450"/>
                    <a:pt x="5608415" y="0"/>
                    <a:pt x="5400771" y="0"/>
                  </a:cubicBezTo>
                  <a:cubicBezTo>
                    <a:pt x="5193126" y="0"/>
                    <a:pt x="5193030" y="171450"/>
                    <a:pt x="4985385" y="171450"/>
                  </a:cubicBezTo>
                  <a:cubicBezTo>
                    <a:pt x="4777645" y="171450"/>
                    <a:pt x="4777645" y="0"/>
                    <a:pt x="4570000" y="0"/>
                  </a:cubicBezTo>
                  <a:cubicBezTo>
                    <a:pt x="4362260" y="0"/>
                    <a:pt x="4362260" y="171450"/>
                    <a:pt x="4154615" y="171450"/>
                  </a:cubicBezTo>
                  <a:cubicBezTo>
                    <a:pt x="3946874" y="171450"/>
                    <a:pt x="3946874" y="0"/>
                    <a:pt x="3739134" y="0"/>
                  </a:cubicBezTo>
                  <a:cubicBezTo>
                    <a:pt x="3531394" y="0"/>
                    <a:pt x="3531394" y="171450"/>
                    <a:pt x="3323654" y="171450"/>
                  </a:cubicBezTo>
                  <a:cubicBezTo>
                    <a:pt x="3115913" y="171450"/>
                    <a:pt x="3115913" y="0"/>
                    <a:pt x="2908268" y="0"/>
                  </a:cubicBezTo>
                  <a:cubicBezTo>
                    <a:pt x="2700528" y="0"/>
                    <a:pt x="2700528" y="171450"/>
                    <a:pt x="2492883" y="171450"/>
                  </a:cubicBezTo>
                  <a:cubicBezTo>
                    <a:pt x="2285143" y="171450"/>
                    <a:pt x="2285143" y="0"/>
                    <a:pt x="2077403" y="0"/>
                  </a:cubicBezTo>
                  <a:cubicBezTo>
                    <a:pt x="1869662" y="0"/>
                    <a:pt x="1869662" y="171450"/>
                    <a:pt x="1661922" y="171450"/>
                  </a:cubicBezTo>
                  <a:cubicBezTo>
                    <a:pt x="1454182" y="171450"/>
                    <a:pt x="1454182" y="0"/>
                    <a:pt x="1246442" y="0"/>
                  </a:cubicBezTo>
                  <a:cubicBezTo>
                    <a:pt x="1038701" y="0"/>
                    <a:pt x="1038701" y="171450"/>
                    <a:pt x="830961" y="171450"/>
                  </a:cubicBezTo>
                  <a:cubicBezTo>
                    <a:pt x="623221" y="171450"/>
                    <a:pt x="623221" y="0"/>
                    <a:pt x="415481" y="0"/>
                  </a:cubicBezTo>
                  <a:cubicBezTo>
                    <a:pt x="207740" y="0"/>
                    <a:pt x="207740" y="171450"/>
                    <a:pt x="0" y="171450"/>
                  </a:cubicBezTo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7E782412-34A6-68ED-E4BC-AE8B459FF38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rot="3040795" flipH="1">
            <a:off x="8441838" y="2689257"/>
            <a:ext cx="942086" cy="36427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6DA7D50-8FC6-AF08-0D30-6B05DFC3A9FC}"/>
              </a:ext>
            </a:extLst>
          </p:cNvPr>
          <p:cNvGrpSpPr/>
          <p:nvPr/>
        </p:nvGrpSpPr>
        <p:grpSpPr>
          <a:xfrm>
            <a:off x="3620222" y="2285965"/>
            <a:ext cx="8985748" cy="1054124"/>
            <a:chOff x="-5265814" y="4925884"/>
            <a:chExt cx="8985748" cy="105412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6F8F3B4-5874-68C1-E9EC-716440EE8C56}"/>
                </a:ext>
              </a:extLst>
            </p:cNvPr>
            <p:cNvSpPr/>
            <p:nvPr/>
          </p:nvSpPr>
          <p:spPr>
            <a:xfrm>
              <a:off x="-5265814" y="5086070"/>
              <a:ext cx="8985748" cy="893938"/>
            </a:xfrm>
            <a:custGeom>
              <a:avLst/>
              <a:gdLst>
                <a:gd name="connsiteX0" fmla="*/ 0 w 9141237"/>
                <a:gd name="connsiteY0" fmla="*/ 0 h 2171033"/>
                <a:gd name="connsiteX1" fmla="*/ 9141238 w 9141237"/>
                <a:gd name="connsiteY1" fmla="*/ 0 h 2171033"/>
                <a:gd name="connsiteX2" fmla="*/ 9141238 w 9141237"/>
                <a:gd name="connsiteY2" fmla="*/ 2171033 h 2171033"/>
                <a:gd name="connsiteX3" fmla="*/ 0 w 9141237"/>
                <a:gd name="connsiteY3" fmla="*/ 2171033 h 2171033"/>
                <a:gd name="connsiteX4" fmla="*/ 0 w 9141237"/>
                <a:gd name="connsiteY4" fmla="*/ 0 h 2171033"/>
                <a:gd name="connsiteX5" fmla="*/ 0 w 9141237"/>
                <a:gd name="connsiteY5" fmla="*/ 0 h 217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1237" h="2171033">
                  <a:moveTo>
                    <a:pt x="0" y="0"/>
                  </a:moveTo>
                  <a:lnTo>
                    <a:pt x="9141238" y="0"/>
                  </a:lnTo>
                  <a:lnTo>
                    <a:pt x="9141238" y="2171033"/>
                  </a:lnTo>
                  <a:lnTo>
                    <a:pt x="0" y="21710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0C7CEB4-4A56-08B2-C800-96B58B971DDD}"/>
                </a:ext>
              </a:extLst>
            </p:cNvPr>
            <p:cNvSpPr/>
            <p:nvPr/>
          </p:nvSpPr>
          <p:spPr>
            <a:xfrm>
              <a:off x="-5265720" y="4925884"/>
              <a:ext cx="8983782" cy="168534"/>
            </a:xfrm>
            <a:custGeom>
              <a:avLst/>
              <a:gdLst>
                <a:gd name="connsiteX0" fmla="*/ 9139238 w 9139237"/>
                <a:gd name="connsiteY0" fmla="*/ 171450 h 171450"/>
                <a:gd name="connsiteX1" fmla="*/ 8723852 w 9139237"/>
                <a:gd name="connsiteY1" fmla="*/ 0 h 171450"/>
                <a:gd name="connsiteX2" fmla="*/ 8308468 w 9139237"/>
                <a:gd name="connsiteY2" fmla="*/ 171450 h 171450"/>
                <a:gd name="connsiteX3" fmla="*/ 7893082 w 9139237"/>
                <a:gd name="connsiteY3" fmla="*/ 0 h 171450"/>
                <a:gd name="connsiteX4" fmla="*/ 7477697 w 9139237"/>
                <a:gd name="connsiteY4" fmla="*/ 171450 h 171450"/>
                <a:gd name="connsiteX5" fmla="*/ 7062312 w 9139237"/>
                <a:gd name="connsiteY5" fmla="*/ 0 h 171450"/>
                <a:gd name="connsiteX6" fmla="*/ 6646927 w 9139237"/>
                <a:gd name="connsiteY6" fmla="*/ 171450 h 171450"/>
                <a:gd name="connsiteX7" fmla="*/ 6231541 w 9139237"/>
                <a:gd name="connsiteY7" fmla="*/ 0 h 171450"/>
                <a:gd name="connsiteX8" fmla="*/ 5816156 w 9139237"/>
                <a:gd name="connsiteY8" fmla="*/ 171450 h 171450"/>
                <a:gd name="connsiteX9" fmla="*/ 5400771 w 9139237"/>
                <a:gd name="connsiteY9" fmla="*/ 0 h 171450"/>
                <a:gd name="connsiteX10" fmla="*/ 4985385 w 9139237"/>
                <a:gd name="connsiteY10" fmla="*/ 171450 h 171450"/>
                <a:gd name="connsiteX11" fmla="*/ 4570000 w 9139237"/>
                <a:gd name="connsiteY11" fmla="*/ 0 h 171450"/>
                <a:gd name="connsiteX12" fmla="*/ 4154615 w 9139237"/>
                <a:gd name="connsiteY12" fmla="*/ 171450 h 171450"/>
                <a:gd name="connsiteX13" fmla="*/ 3739134 w 9139237"/>
                <a:gd name="connsiteY13" fmla="*/ 0 h 171450"/>
                <a:gd name="connsiteX14" fmla="*/ 3323654 w 9139237"/>
                <a:gd name="connsiteY14" fmla="*/ 171450 h 171450"/>
                <a:gd name="connsiteX15" fmla="*/ 2908268 w 9139237"/>
                <a:gd name="connsiteY15" fmla="*/ 0 h 171450"/>
                <a:gd name="connsiteX16" fmla="*/ 2492883 w 9139237"/>
                <a:gd name="connsiteY16" fmla="*/ 171450 h 171450"/>
                <a:gd name="connsiteX17" fmla="*/ 2077403 w 9139237"/>
                <a:gd name="connsiteY17" fmla="*/ 0 h 171450"/>
                <a:gd name="connsiteX18" fmla="*/ 1661922 w 9139237"/>
                <a:gd name="connsiteY18" fmla="*/ 171450 h 171450"/>
                <a:gd name="connsiteX19" fmla="*/ 1246442 w 9139237"/>
                <a:gd name="connsiteY19" fmla="*/ 0 h 171450"/>
                <a:gd name="connsiteX20" fmla="*/ 830961 w 9139237"/>
                <a:gd name="connsiteY20" fmla="*/ 171450 h 171450"/>
                <a:gd name="connsiteX21" fmla="*/ 415481 w 9139237"/>
                <a:gd name="connsiteY21" fmla="*/ 0 h 171450"/>
                <a:gd name="connsiteX22" fmla="*/ 0 w 9139237"/>
                <a:gd name="connsiteY22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39237" h="171450">
                  <a:moveTo>
                    <a:pt x="9139238" y="171450"/>
                  </a:moveTo>
                  <a:cubicBezTo>
                    <a:pt x="8931497" y="171450"/>
                    <a:pt x="8931497" y="0"/>
                    <a:pt x="8723852" y="0"/>
                  </a:cubicBezTo>
                  <a:cubicBezTo>
                    <a:pt x="8516112" y="0"/>
                    <a:pt x="8516112" y="171450"/>
                    <a:pt x="8308468" y="171450"/>
                  </a:cubicBezTo>
                  <a:cubicBezTo>
                    <a:pt x="8100822" y="171450"/>
                    <a:pt x="8100822" y="0"/>
                    <a:pt x="7893082" y="0"/>
                  </a:cubicBezTo>
                  <a:cubicBezTo>
                    <a:pt x="7685437" y="0"/>
                    <a:pt x="7685437" y="171450"/>
                    <a:pt x="7477697" y="171450"/>
                  </a:cubicBezTo>
                  <a:cubicBezTo>
                    <a:pt x="7270052" y="171450"/>
                    <a:pt x="7270052" y="0"/>
                    <a:pt x="7062312" y="0"/>
                  </a:cubicBezTo>
                  <a:cubicBezTo>
                    <a:pt x="6854571" y="0"/>
                    <a:pt x="6854571" y="171450"/>
                    <a:pt x="6646927" y="171450"/>
                  </a:cubicBezTo>
                  <a:cubicBezTo>
                    <a:pt x="6439186" y="171450"/>
                    <a:pt x="6439186" y="0"/>
                    <a:pt x="6231541" y="0"/>
                  </a:cubicBezTo>
                  <a:cubicBezTo>
                    <a:pt x="6023801" y="0"/>
                    <a:pt x="6023801" y="171450"/>
                    <a:pt x="5816156" y="171450"/>
                  </a:cubicBezTo>
                  <a:cubicBezTo>
                    <a:pt x="5608415" y="171450"/>
                    <a:pt x="5608415" y="0"/>
                    <a:pt x="5400771" y="0"/>
                  </a:cubicBezTo>
                  <a:cubicBezTo>
                    <a:pt x="5193126" y="0"/>
                    <a:pt x="5193030" y="171450"/>
                    <a:pt x="4985385" y="171450"/>
                  </a:cubicBezTo>
                  <a:cubicBezTo>
                    <a:pt x="4777645" y="171450"/>
                    <a:pt x="4777645" y="0"/>
                    <a:pt x="4570000" y="0"/>
                  </a:cubicBezTo>
                  <a:cubicBezTo>
                    <a:pt x="4362260" y="0"/>
                    <a:pt x="4362260" y="171450"/>
                    <a:pt x="4154615" y="171450"/>
                  </a:cubicBezTo>
                  <a:cubicBezTo>
                    <a:pt x="3946874" y="171450"/>
                    <a:pt x="3946874" y="0"/>
                    <a:pt x="3739134" y="0"/>
                  </a:cubicBezTo>
                  <a:cubicBezTo>
                    <a:pt x="3531394" y="0"/>
                    <a:pt x="3531394" y="171450"/>
                    <a:pt x="3323654" y="171450"/>
                  </a:cubicBezTo>
                  <a:cubicBezTo>
                    <a:pt x="3115913" y="171450"/>
                    <a:pt x="3115913" y="0"/>
                    <a:pt x="2908268" y="0"/>
                  </a:cubicBezTo>
                  <a:cubicBezTo>
                    <a:pt x="2700528" y="0"/>
                    <a:pt x="2700528" y="171450"/>
                    <a:pt x="2492883" y="171450"/>
                  </a:cubicBezTo>
                  <a:cubicBezTo>
                    <a:pt x="2285143" y="171450"/>
                    <a:pt x="2285143" y="0"/>
                    <a:pt x="2077403" y="0"/>
                  </a:cubicBezTo>
                  <a:cubicBezTo>
                    <a:pt x="1869662" y="0"/>
                    <a:pt x="1869662" y="171450"/>
                    <a:pt x="1661922" y="171450"/>
                  </a:cubicBezTo>
                  <a:cubicBezTo>
                    <a:pt x="1454182" y="171450"/>
                    <a:pt x="1454182" y="0"/>
                    <a:pt x="1246442" y="0"/>
                  </a:cubicBezTo>
                  <a:cubicBezTo>
                    <a:pt x="1038701" y="0"/>
                    <a:pt x="1038701" y="171450"/>
                    <a:pt x="830961" y="171450"/>
                  </a:cubicBezTo>
                  <a:cubicBezTo>
                    <a:pt x="623221" y="171450"/>
                    <a:pt x="623221" y="0"/>
                    <a:pt x="415481" y="0"/>
                  </a:cubicBezTo>
                  <a:cubicBezTo>
                    <a:pt x="207740" y="0"/>
                    <a:pt x="207740" y="171450"/>
                    <a:pt x="0" y="171450"/>
                  </a:cubicBezTo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3" name="Graphic 52">
            <a:extLst>
              <a:ext uri="{FF2B5EF4-FFF2-40B4-BE49-F238E27FC236}">
                <a16:creationId xmlns:a16="http://schemas.microsoft.com/office/drawing/2014/main" id="{06D92270-8EF3-5BAD-6C50-FA5912AC445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 rot="3040795" flipH="1">
            <a:off x="11661898" y="3194886"/>
            <a:ext cx="942086" cy="364273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06FDDA6F-CEF4-9AAD-2781-AC3F37C76379}"/>
              </a:ext>
            </a:extLst>
          </p:cNvPr>
          <p:cNvGrpSpPr/>
          <p:nvPr/>
        </p:nvGrpSpPr>
        <p:grpSpPr>
          <a:xfrm>
            <a:off x="6840282" y="2791594"/>
            <a:ext cx="8985748" cy="1054124"/>
            <a:chOff x="-5265814" y="4925884"/>
            <a:chExt cx="8985748" cy="1054124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BE8D161-40D8-B4BF-F178-1621CDDAB0FB}"/>
                </a:ext>
              </a:extLst>
            </p:cNvPr>
            <p:cNvSpPr/>
            <p:nvPr/>
          </p:nvSpPr>
          <p:spPr>
            <a:xfrm>
              <a:off x="-5265814" y="5086070"/>
              <a:ext cx="8985748" cy="893938"/>
            </a:xfrm>
            <a:custGeom>
              <a:avLst/>
              <a:gdLst>
                <a:gd name="connsiteX0" fmla="*/ 0 w 9141237"/>
                <a:gd name="connsiteY0" fmla="*/ 0 h 2171033"/>
                <a:gd name="connsiteX1" fmla="*/ 9141238 w 9141237"/>
                <a:gd name="connsiteY1" fmla="*/ 0 h 2171033"/>
                <a:gd name="connsiteX2" fmla="*/ 9141238 w 9141237"/>
                <a:gd name="connsiteY2" fmla="*/ 2171033 h 2171033"/>
                <a:gd name="connsiteX3" fmla="*/ 0 w 9141237"/>
                <a:gd name="connsiteY3" fmla="*/ 2171033 h 2171033"/>
                <a:gd name="connsiteX4" fmla="*/ 0 w 9141237"/>
                <a:gd name="connsiteY4" fmla="*/ 0 h 2171033"/>
                <a:gd name="connsiteX5" fmla="*/ 0 w 9141237"/>
                <a:gd name="connsiteY5" fmla="*/ 0 h 217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1237" h="2171033">
                  <a:moveTo>
                    <a:pt x="0" y="0"/>
                  </a:moveTo>
                  <a:lnTo>
                    <a:pt x="9141238" y="0"/>
                  </a:lnTo>
                  <a:lnTo>
                    <a:pt x="9141238" y="2171033"/>
                  </a:lnTo>
                  <a:lnTo>
                    <a:pt x="0" y="21710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EC0A0136-61CF-2807-4D4C-1937B2121664}"/>
                </a:ext>
              </a:extLst>
            </p:cNvPr>
            <p:cNvSpPr/>
            <p:nvPr/>
          </p:nvSpPr>
          <p:spPr>
            <a:xfrm>
              <a:off x="-5265720" y="4925884"/>
              <a:ext cx="8983782" cy="168534"/>
            </a:xfrm>
            <a:custGeom>
              <a:avLst/>
              <a:gdLst>
                <a:gd name="connsiteX0" fmla="*/ 9139238 w 9139237"/>
                <a:gd name="connsiteY0" fmla="*/ 171450 h 171450"/>
                <a:gd name="connsiteX1" fmla="*/ 8723852 w 9139237"/>
                <a:gd name="connsiteY1" fmla="*/ 0 h 171450"/>
                <a:gd name="connsiteX2" fmla="*/ 8308468 w 9139237"/>
                <a:gd name="connsiteY2" fmla="*/ 171450 h 171450"/>
                <a:gd name="connsiteX3" fmla="*/ 7893082 w 9139237"/>
                <a:gd name="connsiteY3" fmla="*/ 0 h 171450"/>
                <a:gd name="connsiteX4" fmla="*/ 7477697 w 9139237"/>
                <a:gd name="connsiteY4" fmla="*/ 171450 h 171450"/>
                <a:gd name="connsiteX5" fmla="*/ 7062312 w 9139237"/>
                <a:gd name="connsiteY5" fmla="*/ 0 h 171450"/>
                <a:gd name="connsiteX6" fmla="*/ 6646927 w 9139237"/>
                <a:gd name="connsiteY6" fmla="*/ 171450 h 171450"/>
                <a:gd name="connsiteX7" fmla="*/ 6231541 w 9139237"/>
                <a:gd name="connsiteY7" fmla="*/ 0 h 171450"/>
                <a:gd name="connsiteX8" fmla="*/ 5816156 w 9139237"/>
                <a:gd name="connsiteY8" fmla="*/ 171450 h 171450"/>
                <a:gd name="connsiteX9" fmla="*/ 5400771 w 9139237"/>
                <a:gd name="connsiteY9" fmla="*/ 0 h 171450"/>
                <a:gd name="connsiteX10" fmla="*/ 4985385 w 9139237"/>
                <a:gd name="connsiteY10" fmla="*/ 171450 h 171450"/>
                <a:gd name="connsiteX11" fmla="*/ 4570000 w 9139237"/>
                <a:gd name="connsiteY11" fmla="*/ 0 h 171450"/>
                <a:gd name="connsiteX12" fmla="*/ 4154615 w 9139237"/>
                <a:gd name="connsiteY12" fmla="*/ 171450 h 171450"/>
                <a:gd name="connsiteX13" fmla="*/ 3739134 w 9139237"/>
                <a:gd name="connsiteY13" fmla="*/ 0 h 171450"/>
                <a:gd name="connsiteX14" fmla="*/ 3323654 w 9139237"/>
                <a:gd name="connsiteY14" fmla="*/ 171450 h 171450"/>
                <a:gd name="connsiteX15" fmla="*/ 2908268 w 9139237"/>
                <a:gd name="connsiteY15" fmla="*/ 0 h 171450"/>
                <a:gd name="connsiteX16" fmla="*/ 2492883 w 9139237"/>
                <a:gd name="connsiteY16" fmla="*/ 171450 h 171450"/>
                <a:gd name="connsiteX17" fmla="*/ 2077403 w 9139237"/>
                <a:gd name="connsiteY17" fmla="*/ 0 h 171450"/>
                <a:gd name="connsiteX18" fmla="*/ 1661922 w 9139237"/>
                <a:gd name="connsiteY18" fmla="*/ 171450 h 171450"/>
                <a:gd name="connsiteX19" fmla="*/ 1246442 w 9139237"/>
                <a:gd name="connsiteY19" fmla="*/ 0 h 171450"/>
                <a:gd name="connsiteX20" fmla="*/ 830961 w 9139237"/>
                <a:gd name="connsiteY20" fmla="*/ 171450 h 171450"/>
                <a:gd name="connsiteX21" fmla="*/ 415481 w 9139237"/>
                <a:gd name="connsiteY21" fmla="*/ 0 h 171450"/>
                <a:gd name="connsiteX22" fmla="*/ 0 w 9139237"/>
                <a:gd name="connsiteY22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39237" h="171450">
                  <a:moveTo>
                    <a:pt x="9139238" y="171450"/>
                  </a:moveTo>
                  <a:cubicBezTo>
                    <a:pt x="8931497" y="171450"/>
                    <a:pt x="8931497" y="0"/>
                    <a:pt x="8723852" y="0"/>
                  </a:cubicBezTo>
                  <a:cubicBezTo>
                    <a:pt x="8516112" y="0"/>
                    <a:pt x="8516112" y="171450"/>
                    <a:pt x="8308468" y="171450"/>
                  </a:cubicBezTo>
                  <a:cubicBezTo>
                    <a:pt x="8100822" y="171450"/>
                    <a:pt x="8100822" y="0"/>
                    <a:pt x="7893082" y="0"/>
                  </a:cubicBezTo>
                  <a:cubicBezTo>
                    <a:pt x="7685437" y="0"/>
                    <a:pt x="7685437" y="171450"/>
                    <a:pt x="7477697" y="171450"/>
                  </a:cubicBezTo>
                  <a:cubicBezTo>
                    <a:pt x="7270052" y="171450"/>
                    <a:pt x="7270052" y="0"/>
                    <a:pt x="7062312" y="0"/>
                  </a:cubicBezTo>
                  <a:cubicBezTo>
                    <a:pt x="6854571" y="0"/>
                    <a:pt x="6854571" y="171450"/>
                    <a:pt x="6646927" y="171450"/>
                  </a:cubicBezTo>
                  <a:cubicBezTo>
                    <a:pt x="6439186" y="171450"/>
                    <a:pt x="6439186" y="0"/>
                    <a:pt x="6231541" y="0"/>
                  </a:cubicBezTo>
                  <a:cubicBezTo>
                    <a:pt x="6023801" y="0"/>
                    <a:pt x="6023801" y="171450"/>
                    <a:pt x="5816156" y="171450"/>
                  </a:cubicBezTo>
                  <a:cubicBezTo>
                    <a:pt x="5608415" y="171450"/>
                    <a:pt x="5608415" y="0"/>
                    <a:pt x="5400771" y="0"/>
                  </a:cubicBezTo>
                  <a:cubicBezTo>
                    <a:pt x="5193126" y="0"/>
                    <a:pt x="5193030" y="171450"/>
                    <a:pt x="4985385" y="171450"/>
                  </a:cubicBezTo>
                  <a:cubicBezTo>
                    <a:pt x="4777645" y="171450"/>
                    <a:pt x="4777645" y="0"/>
                    <a:pt x="4570000" y="0"/>
                  </a:cubicBezTo>
                  <a:cubicBezTo>
                    <a:pt x="4362260" y="0"/>
                    <a:pt x="4362260" y="171450"/>
                    <a:pt x="4154615" y="171450"/>
                  </a:cubicBezTo>
                  <a:cubicBezTo>
                    <a:pt x="3946874" y="171450"/>
                    <a:pt x="3946874" y="0"/>
                    <a:pt x="3739134" y="0"/>
                  </a:cubicBezTo>
                  <a:cubicBezTo>
                    <a:pt x="3531394" y="0"/>
                    <a:pt x="3531394" y="171450"/>
                    <a:pt x="3323654" y="171450"/>
                  </a:cubicBezTo>
                  <a:cubicBezTo>
                    <a:pt x="3115913" y="171450"/>
                    <a:pt x="3115913" y="0"/>
                    <a:pt x="2908268" y="0"/>
                  </a:cubicBezTo>
                  <a:cubicBezTo>
                    <a:pt x="2700528" y="0"/>
                    <a:pt x="2700528" y="171450"/>
                    <a:pt x="2492883" y="171450"/>
                  </a:cubicBezTo>
                  <a:cubicBezTo>
                    <a:pt x="2285143" y="171450"/>
                    <a:pt x="2285143" y="0"/>
                    <a:pt x="2077403" y="0"/>
                  </a:cubicBezTo>
                  <a:cubicBezTo>
                    <a:pt x="1869662" y="0"/>
                    <a:pt x="1869662" y="171450"/>
                    <a:pt x="1661922" y="171450"/>
                  </a:cubicBezTo>
                  <a:cubicBezTo>
                    <a:pt x="1454182" y="171450"/>
                    <a:pt x="1454182" y="0"/>
                    <a:pt x="1246442" y="0"/>
                  </a:cubicBezTo>
                  <a:cubicBezTo>
                    <a:pt x="1038701" y="0"/>
                    <a:pt x="1038701" y="171450"/>
                    <a:pt x="830961" y="171450"/>
                  </a:cubicBezTo>
                  <a:cubicBezTo>
                    <a:pt x="623221" y="171450"/>
                    <a:pt x="623221" y="0"/>
                    <a:pt x="415481" y="0"/>
                  </a:cubicBezTo>
                  <a:cubicBezTo>
                    <a:pt x="207740" y="0"/>
                    <a:pt x="207740" y="171450"/>
                    <a:pt x="0" y="171450"/>
                  </a:cubicBezTo>
                </a:path>
              </a:pathLst>
            </a:custGeom>
            <a:solidFill>
              <a:srgbClr val="3C559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92" name="20P">
            <a:extLst>
              <a:ext uri="{FF2B5EF4-FFF2-40B4-BE49-F238E27FC236}">
                <a16:creationId xmlns:a16="http://schemas.microsoft.com/office/drawing/2014/main" id="{600FD167-6F29-EFFC-3F8C-AE91B93D1BC9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2377356" y="806861"/>
            <a:ext cx="4611586" cy="1971013"/>
          </a:xfrm>
          <a:prstGeom prst="rect">
            <a:avLst/>
          </a:prstGeom>
        </p:spPr>
      </p:pic>
      <p:grpSp>
        <p:nvGrpSpPr>
          <p:cNvPr id="245" name="21">
            <a:extLst>
              <a:ext uri="{FF2B5EF4-FFF2-40B4-BE49-F238E27FC236}">
                <a16:creationId xmlns:a16="http://schemas.microsoft.com/office/drawing/2014/main" id="{9E24EAB3-252B-BE03-0683-DC3345C78DBD}"/>
              </a:ext>
            </a:extLst>
          </p:cNvPr>
          <p:cNvGrpSpPr/>
          <p:nvPr/>
        </p:nvGrpSpPr>
        <p:grpSpPr>
          <a:xfrm>
            <a:off x="12377356" y="806861"/>
            <a:ext cx="4611586" cy="1971013"/>
            <a:chOff x="12377356" y="806861"/>
            <a:chExt cx="4611586" cy="1971013"/>
          </a:xfrm>
        </p:grpSpPr>
        <p:pic>
          <p:nvPicPr>
            <p:cNvPr id="218" name="20P">
              <a:extLst>
                <a:ext uri="{FF2B5EF4-FFF2-40B4-BE49-F238E27FC236}">
                  <a16:creationId xmlns:a16="http://schemas.microsoft.com/office/drawing/2014/main" id="{FD8D9CE0-F112-4321-393A-9E96C1D36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12377356" y="806861"/>
              <a:ext cx="4611586" cy="1971013"/>
            </a:xfrm>
            <a:prstGeom prst="rect">
              <a:avLst/>
            </a:prstGeom>
          </p:spPr>
        </p:pic>
        <p:pic>
          <p:nvPicPr>
            <p:cNvPr id="244" name="Graphic 243">
              <a:extLst>
                <a:ext uri="{FF2B5EF4-FFF2-40B4-BE49-F238E27FC236}">
                  <a16:creationId xmlns:a16="http://schemas.microsoft.com/office/drawing/2014/main" id="{75A2798B-9A3E-A4E2-E120-244AC6BD7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 rot="19316875">
              <a:off x="13716662" y="1753819"/>
              <a:ext cx="137156" cy="45719"/>
            </a:xfrm>
            <a:prstGeom prst="rect">
              <a:avLst/>
            </a:prstGeom>
          </p:spPr>
        </p:pic>
      </p:grpSp>
      <p:grpSp>
        <p:nvGrpSpPr>
          <p:cNvPr id="248" name="22">
            <a:extLst>
              <a:ext uri="{FF2B5EF4-FFF2-40B4-BE49-F238E27FC236}">
                <a16:creationId xmlns:a16="http://schemas.microsoft.com/office/drawing/2014/main" id="{E35AF3F2-63EF-106C-4DF0-65E592970994}"/>
              </a:ext>
            </a:extLst>
          </p:cNvPr>
          <p:cNvGrpSpPr/>
          <p:nvPr/>
        </p:nvGrpSpPr>
        <p:grpSpPr>
          <a:xfrm>
            <a:off x="12377356" y="806861"/>
            <a:ext cx="4611586" cy="1971013"/>
            <a:chOff x="12377356" y="806861"/>
            <a:chExt cx="4611586" cy="1971013"/>
          </a:xfrm>
        </p:grpSpPr>
        <p:pic>
          <p:nvPicPr>
            <p:cNvPr id="219" name="20P">
              <a:extLst>
                <a:ext uri="{FF2B5EF4-FFF2-40B4-BE49-F238E27FC236}">
                  <a16:creationId xmlns:a16="http://schemas.microsoft.com/office/drawing/2014/main" id="{91B433F6-23DA-E377-A138-21CE7DC88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12377356" y="806861"/>
              <a:ext cx="4611586" cy="1971013"/>
            </a:xfrm>
            <a:prstGeom prst="rect">
              <a:avLst/>
            </a:prstGeom>
          </p:spPr>
        </p:pic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6CA086AC-50B1-8225-5623-C6A07152D1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760594" y="1755234"/>
              <a:ext cx="49291" cy="42887"/>
            </a:xfrm>
            <a:prstGeom prst="line">
              <a:avLst/>
            </a:prstGeom>
            <a:ln w="9525" cap="rnd">
              <a:solidFill>
                <a:srgbClr val="231E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23">
            <a:extLst>
              <a:ext uri="{FF2B5EF4-FFF2-40B4-BE49-F238E27FC236}">
                <a16:creationId xmlns:a16="http://schemas.microsoft.com/office/drawing/2014/main" id="{4DC4CE93-1DBC-18A9-6A93-C1140E99F76C}"/>
              </a:ext>
            </a:extLst>
          </p:cNvPr>
          <p:cNvGrpSpPr/>
          <p:nvPr/>
        </p:nvGrpSpPr>
        <p:grpSpPr>
          <a:xfrm>
            <a:off x="12377356" y="806861"/>
            <a:ext cx="4611586" cy="1971013"/>
            <a:chOff x="12377356" y="806861"/>
            <a:chExt cx="4611586" cy="1971013"/>
          </a:xfrm>
        </p:grpSpPr>
        <p:pic>
          <p:nvPicPr>
            <p:cNvPr id="220" name="20P">
              <a:extLst>
                <a:ext uri="{FF2B5EF4-FFF2-40B4-BE49-F238E27FC236}">
                  <a16:creationId xmlns:a16="http://schemas.microsoft.com/office/drawing/2014/main" id="{F15C51AD-744E-6CE6-47AF-B3314D1AA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12377356" y="806861"/>
              <a:ext cx="4611586" cy="1971013"/>
            </a:xfrm>
            <a:prstGeom prst="rect">
              <a:avLst/>
            </a:prstGeom>
          </p:spPr>
        </p:pic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F9226FC8-A62A-473D-FE5A-21D2B8ED4CA6}"/>
                </a:ext>
              </a:extLst>
            </p:cNvPr>
            <p:cNvSpPr/>
            <p:nvPr/>
          </p:nvSpPr>
          <p:spPr>
            <a:xfrm rot="19488812">
              <a:off x="13769589" y="1753817"/>
              <a:ext cx="45719" cy="45719"/>
            </a:xfrm>
            <a:prstGeom prst="ellipse">
              <a:avLst/>
            </a:prstGeom>
            <a:noFill/>
            <a:ln w="9525">
              <a:solidFill>
                <a:srgbClr val="231E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2" name="24">
            <a:extLst>
              <a:ext uri="{FF2B5EF4-FFF2-40B4-BE49-F238E27FC236}">
                <a16:creationId xmlns:a16="http://schemas.microsoft.com/office/drawing/2014/main" id="{31F02A8D-2ED6-5F11-1C20-01AE0E148510}"/>
              </a:ext>
            </a:extLst>
          </p:cNvPr>
          <p:cNvGrpSpPr/>
          <p:nvPr/>
        </p:nvGrpSpPr>
        <p:grpSpPr>
          <a:xfrm>
            <a:off x="12377356" y="806861"/>
            <a:ext cx="4611586" cy="1971013"/>
            <a:chOff x="12377356" y="806861"/>
            <a:chExt cx="4611586" cy="1971013"/>
          </a:xfrm>
        </p:grpSpPr>
        <p:pic>
          <p:nvPicPr>
            <p:cNvPr id="221" name="20P">
              <a:extLst>
                <a:ext uri="{FF2B5EF4-FFF2-40B4-BE49-F238E27FC236}">
                  <a16:creationId xmlns:a16="http://schemas.microsoft.com/office/drawing/2014/main" id="{FEFAB1B4-1D83-3A9D-D9EA-1A978374E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12377356" y="806861"/>
              <a:ext cx="4611586" cy="1971013"/>
            </a:xfrm>
            <a:prstGeom prst="rect">
              <a:avLst/>
            </a:prstGeom>
          </p:spPr>
        </p:pic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F61A2074-E6FA-DD80-9668-E6E3AC86840C}"/>
                </a:ext>
              </a:extLst>
            </p:cNvPr>
            <p:cNvSpPr/>
            <p:nvPr/>
          </p:nvSpPr>
          <p:spPr>
            <a:xfrm rot="19362403">
              <a:off x="13764857" y="1744734"/>
              <a:ext cx="60201" cy="71504"/>
            </a:xfrm>
            <a:prstGeom prst="ellipse">
              <a:avLst/>
            </a:prstGeom>
            <a:noFill/>
            <a:ln w="9525">
              <a:solidFill>
                <a:srgbClr val="231E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4" name="25">
            <a:extLst>
              <a:ext uri="{FF2B5EF4-FFF2-40B4-BE49-F238E27FC236}">
                <a16:creationId xmlns:a16="http://schemas.microsoft.com/office/drawing/2014/main" id="{D0768314-74E2-26DD-F926-190FCB87F597}"/>
              </a:ext>
            </a:extLst>
          </p:cNvPr>
          <p:cNvGrpSpPr/>
          <p:nvPr/>
        </p:nvGrpSpPr>
        <p:grpSpPr>
          <a:xfrm>
            <a:off x="12377356" y="806861"/>
            <a:ext cx="4611586" cy="1971013"/>
            <a:chOff x="12377356" y="806861"/>
            <a:chExt cx="4611586" cy="1971013"/>
          </a:xfrm>
        </p:grpSpPr>
        <p:pic>
          <p:nvPicPr>
            <p:cNvPr id="242" name="20P">
              <a:extLst>
                <a:ext uri="{FF2B5EF4-FFF2-40B4-BE49-F238E27FC236}">
                  <a16:creationId xmlns:a16="http://schemas.microsoft.com/office/drawing/2014/main" id="{34752705-2C4C-8F05-8D76-2CA3C1E79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12377356" y="806861"/>
              <a:ext cx="4611586" cy="1971013"/>
            </a:xfrm>
            <a:prstGeom prst="rect">
              <a:avLst/>
            </a:prstGeom>
          </p:spPr>
        </p:pic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86A9B9E7-CD00-3FBA-0851-121FFF518A69}"/>
                </a:ext>
              </a:extLst>
            </p:cNvPr>
            <p:cNvSpPr/>
            <p:nvPr/>
          </p:nvSpPr>
          <p:spPr>
            <a:xfrm rot="18880230">
              <a:off x="13766645" y="1735664"/>
              <a:ext cx="66403" cy="97197"/>
            </a:xfrm>
            <a:prstGeom prst="ellipse">
              <a:avLst/>
            </a:prstGeom>
            <a:noFill/>
            <a:ln w="9525">
              <a:solidFill>
                <a:srgbClr val="231E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62" name="10P">
            <a:extLst>
              <a:ext uri="{FF2B5EF4-FFF2-40B4-BE49-F238E27FC236}">
                <a16:creationId xmlns:a16="http://schemas.microsoft.com/office/drawing/2014/main" id="{5A96DEF1-6B37-3A0C-4739-A70A46CE8287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-4659313" y="3025444"/>
            <a:ext cx="4611586" cy="2297423"/>
          </a:xfrm>
          <a:prstGeom prst="rect">
            <a:avLst/>
          </a:prstGeom>
        </p:spPr>
      </p:pic>
      <p:grpSp>
        <p:nvGrpSpPr>
          <p:cNvPr id="196" name="11">
            <a:extLst>
              <a:ext uri="{FF2B5EF4-FFF2-40B4-BE49-F238E27FC236}">
                <a16:creationId xmlns:a16="http://schemas.microsoft.com/office/drawing/2014/main" id="{755CDF7E-96A2-15E4-403B-377F5FDFB42F}"/>
              </a:ext>
            </a:extLst>
          </p:cNvPr>
          <p:cNvGrpSpPr/>
          <p:nvPr/>
        </p:nvGrpSpPr>
        <p:grpSpPr>
          <a:xfrm>
            <a:off x="-4659313" y="3025444"/>
            <a:ext cx="4611586" cy="2297423"/>
            <a:chOff x="-4659313" y="3025444"/>
            <a:chExt cx="4611586" cy="2297423"/>
          </a:xfrm>
        </p:grpSpPr>
        <p:pic>
          <p:nvPicPr>
            <p:cNvPr id="194" name="Graphic 193">
              <a:extLst>
                <a:ext uri="{FF2B5EF4-FFF2-40B4-BE49-F238E27FC236}">
                  <a16:creationId xmlns:a16="http://schemas.microsoft.com/office/drawing/2014/main" id="{B9DD0C22-85C7-F9DD-5077-0943FEA6D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-4659313" y="3025444"/>
              <a:ext cx="4611586" cy="2297423"/>
            </a:xfrm>
            <a:prstGeom prst="rect">
              <a:avLst/>
            </a:prstGeom>
          </p:spPr>
        </p:pic>
        <p:pic>
          <p:nvPicPr>
            <p:cNvPr id="193" name="Graphic 192">
              <a:extLst>
                <a:ext uri="{FF2B5EF4-FFF2-40B4-BE49-F238E27FC236}">
                  <a16:creationId xmlns:a16="http://schemas.microsoft.com/office/drawing/2014/main" id="{BBC40EE2-E277-AED0-5FB0-E51796DEA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 rot="20857267">
              <a:off x="-1709590" y="3509161"/>
              <a:ext cx="137156" cy="45719"/>
            </a:xfrm>
            <a:prstGeom prst="rect">
              <a:avLst/>
            </a:prstGeom>
          </p:spPr>
        </p:pic>
      </p:grpSp>
      <p:grpSp>
        <p:nvGrpSpPr>
          <p:cNvPr id="205" name="12">
            <a:extLst>
              <a:ext uri="{FF2B5EF4-FFF2-40B4-BE49-F238E27FC236}">
                <a16:creationId xmlns:a16="http://schemas.microsoft.com/office/drawing/2014/main" id="{64D3C7D2-3257-7AA4-41D4-279821E435E8}"/>
              </a:ext>
            </a:extLst>
          </p:cNvPr>
          <p:cNvGrpSpPr/>
          <p:nvPr/>
        </p:nvGrpSpPr>
        <p:grpSpPr>
          <a:xfrm>
            <a:off x="-4659313" y="3025444"/>
            <a:ext cx="4611586" cy="2297423"/>
            <a:chOff x="-4659313" y="3025444"/>
            <a:chExt cx="4611586" cy="2297423"/>
          </a:xfrm>
        </p:grpSpPr>
        <p:pic>
          <p:nvPicPr>
            <p:cNvPr id="195" name="Graphic 194">
              <a:extLst>
                <a:ext uri="{FF2B5EF4-FFF2-40B4-BE49-F238E27FC236}">
                  <a16:creationId xmlns:a16="http://schemas.microsoft.com/office/drawing/2014/main" id="{AEF9C314-8CCC-2CAD-8714-0D399E4EC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-4659313" y="3025444"/>
              <a:ext cx="4611586" cy="2297423"/>
            </a:xfrm>
            <a:prstGeom prst="rect">
              <a:avLst/>
            </a:prstGeom>
          </p:spPr>
        </p:pic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FAEAA07F-7AF6-62B3-E6C0-EDAC5AD04D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672937" y="3525089"/>
              <a:ext cx="63849" cy="13861"/>
            </a:xfrm>
            <a:prstGeom prst="line">
              <a:avLst/>
            </a:prstGeom>
            <a:ln w="9525" cap="rnd">
              <a:solidFill>
                <a:srgbClr val="231E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13">
            <a:extLst>
              <a:ext uri="{FF2B5EF4-FFF2-40B4-BE49-F238E27FC236}">
                <a16:creationId xmlns:a16="http://schemas.microsoft.com/office/drawing/2014/main" id="{2F8BF03C-480F-D206-F056-DE874F3FA5A2}"/>
              </a:ext>
            </a:extLst>
          </p:cNvPr>
          <p:cNvGrpSpPr/>
          <p:nvPr/>
        </p:nvGrpSpPr>
        <p:grpSpPr>
          <a:xfrm>
            <a:off x="-4659313" y="3025444"/>
            <a:ext cx="4611586" cy="2297423"/>
            <a:chOff x="-4659313" y="3025444"/>
            <a:chExt cx="4611586" cy="2297423"/>
          </a:xfrm>
        </p:grpSpPr>
        <p:pic>
          <p:nvPicPr>
            <p:cNvPr id="197" name="Graphic 196">
              <a:extLst>
                <a:ext uri="{FF2B5EF4-FFF2-40B4-BE49-F238E27FC236}">
                  <a16:creationId xmlns:a16="http://schemas.microsoft.com/office/drawing/2014/main" id="{77DFE2FA-4D85-521D-4A6A-7F3271D7F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-4659313" y="3025444"/>
              <a:ext cx="4611586" cy="2297423"/>
            </a:xfrm>
            <a:prstGeom prst="rect">
              <a:avLst/>
            </a:prstGeom>
          </p:spPr>
        </p:pic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6934E385-C11C-CAA1-A697-00351FF90B1C}"/>
                </a:ext>
              </a:extLst>
            </p:cNvPr>
            <p:cNvSpPr/>
            <p:nvPr/>
          </p:nvSpPr>
          <p:spPr>
            <a:xfrm rot="20979436">
              <a:off x="-1658540" y="3522537"/>
              <a:ext cx="45719" cy="45719"/>
            </a:xfrm>
            <a:prstGeom prst="ellipse">
              <a:avLst/>
            </a:prstGeom>
            <a:noFill/>
            <a:ln w="9525">
              <a:solidFill>
                <a:srgbClr val="231E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9" name="14">
            <a:extLst>
              <a:ext uri="{FF2B5EF4-FFF2-40B4-BE49-F238E27FC236}">
                <a16:creationId xmlns:a16="http://schemas.microsoft.com/office/drawing/2014/main" id="{333F8A4D-27DD-3A4E-9E65-CDF3E77F848B}"/>
              </a:ext>
            </a:extLst>
          </p:cNvPr>
          <p:cNvGrpSpPr/>
          <p:nvPr/>
        </p:nvGrpSpPr>
        <p:grpSpPr>
          <a:xfrm>
            <a:off x="-4659313" y="3025444"/>
            <a:ext cx="4611586" cy="2297423"/>
            <a:chOff x="-4659313" y="3025444"/>
            <a:chExt cx="4611586" cy="2297423"/>
          </a:xfrm>
        </p:grpSpPr>
        <p:pic>
          <p:nvPicPr>
            <p:cNvPr id="198" name="Graphic 197">
              <a:extLst>
                <a:ext uri="{FF2B5EF4-FFF2-40B4-BE49-F238E27FC236}">
                  <a16:creationId xmlns:a16="http://schemas.microsoft.com/office/drawing/2014/main" id="{C8F5AB2F-C078-C4B8-4C74-0D7DC12DF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-4659313" y="3025444"/>
              <a:ext cx="4611586" cy="2297423"/>
            </a:xfrm>
            <a:prstGeom prst="rect">
              <a:avLst/>
            </a:prstGeom>
          </p:spPr>
        </p:pic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2BD33055-8E1F-50CE-2373-D3CE148DAF12}"/>
                </a:ext>
              </a:extLst>
            </p:cNvPr>
            <p:cNvSpPr/>
            <p:nvPr/>
          </p:nvSpPr>
          <p:spPr>
            <a:xfrm rot="20979436">
              <a:off x="-1662935" y="3517042"/>
              <a:ext cx="60201" cy="71504"/>
            </a:xfrm>
            <a:prstGeom prst="ellipse">
              <a:avLst/>
            </a:prstGeom>
            <a:noFill/>
            <a:ln w="9525">
              <a:solidFill>
                <a:srgbClr val="231E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7" name="15">
            <a:extLst>
              <a:ext uri="{FF2B5EF4-FFF2-40B4-BE49-F238E27FC236}">
                <a16:creationId xmlns:a16="http://schemas.microsoft.com/office/drawing/2014/main" id="{FA9981BE-6524-1420-A60C-67B457071E29}"/>
              </a:ext>
            </a:extLst>
          </p:cNvPr>
          <p:cNvGrpSpPr/>
          <p:nvPr/>
        </p:nvGrpSpPr>
        <p:grpSpPr>
          <a:xfrm>
            <a:off x="-4659313" y="3025444"/>
            <a:ext cx="4611586" cy="2297423"/>
            <a:chOff x="-4659313" y="3025444"/>
            <a:chExt cx="4611586" cy="2297423"/>
          </a:xfrm>
        </p:grpSpPr>
        <p:pic>
          <p:nvPicPr>
            <p:cNvPr id="199" name="Graphic 198">
              <a:extLst>
                <a:ext uri="{FF2B5EF4-FFF2-40B4-BE49-F238E27FC236}">
                  <a16:creationId xmlns:a16="http://schemas.microsoft.com/office/drawing/2014/main" id="{80038E8A-3A3C-788A-A419-022FA0B6D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-4659313" y="3025444"/>
              <a:ext cx="4611586" cy="2297423"/>
            </a:xfrm>
            <a:prstGeom prst="rect">
              <a:avLst/>
            </a:prstGeom>
          </p:spPr>
        </p:pic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0434A474-B2C6-A8AE-B071-32D8A19529B0}"/>
                </a:ext>
              </a:extLst>
            </p:cNvPr>
            <p:cNvSpPr/>
            <p:nvPr/>
          </p:nvSpPr>
          <p:spPr>
            <a:xfrm rot="20979436">
              <a:off x="-1665485" y="3510004"/>
              <a:ext cx="66403" cy="97197"/>
            </a:xfrm>
            <a:prstGeom prst="ellipse">
              <a:avLst/>
            </a:prstGeom>
            <a:noFill/>
            <a:ln w="9525">
              <a:solidFill>
                <a:srgbClr val="231E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9982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6" dur="3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8" dur="3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0" dur="3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2" dur="3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4" dur="3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36497 0.93241 " pathEditMode="relative" rAng="0" ptsTypes="AA">
                                      <p:cBhvr>
                                        <p:cTn id="86" dur="2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33" y="46435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75078 -0.12083 " pathEditMode="relative" rAng="0" ptsTypes="AA">
                                      <p:cBhvr>
                                        <p:cTn id="88" dur="27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39" y="-6042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06015 -0.80486 " pathEditMode="relative" rAng="0" ptsTypes="AA">
                                      <p:cBhvr>
                                        <p:cTn id="90" dur="2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8" y="-40255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82526 -0.16898 " pathEditMode="relative" rAng="0" ptsTypes="AA">
                                      <p:cBhvr>
                                        <p:cTn id="92" dur="2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263" y="-844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46693 0.83287 " pathEditMode="relative" rAng="0" ptsTypes="AA">
                                      <p:cBhvr>
                                        <p:cTn id="94" dur="27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46" y="416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4" presetClass="path" presetSubtype="0" accel="50000" decel="5000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2.70833E-6 4.44444E-6 L 2.70833E-6 -0.43033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52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64" presetClass="path" presetSubtype="0" accel="50000" decel="5000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2.70833E-6 4.44444E-6 L 2.70833E-6 -0.43033 " pathEditMode="relative" rAng="0" ptsTypes="AA">
                                      <p:cBhvr>
                                        <p:cTn id="10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528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6.25E-7 4.44444E-6 L -6.25E-7 -0.43033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52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64" presetClass="path" presetSubtype="0" accel="50000" decel="5000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6.25E-7 4.44444E-6 L -6.25E-7 -0.43033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528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64" presetClass="path" presetSubtype="0" accel="50000" decel="5000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6.25E-7 4.44444E-6 L -6.25E-7 -0.43033 " pathEditMode="relative" rAng="0" ptsTypes="AA">
                                      <p:cBhvr>
                                        <p:cTn id="1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528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64" presetClass="path" presetSubtype="0" accel="50000" decel="5000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6.25E-7 4.44444E-6 L -6.25E-7 -0.43033 " pathEditMode="relative" rAng="0" ptsTypes="AA">
                                      <p:cBhvr>
                                        <p:cTn id="1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52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2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45833E-6 -3.33333E-6 L 1.45833E-6 0.37176 " pathEditMode="relative" rAng="0" ptsTypes="AA">
                                      <p:cBhvr>
                                        <p:cTn id="14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588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63" presetClass="pat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1.45833E-6 0.37176 L 0.33984 0.37917 " pathEditMode="relative" rAng="0" ptsTypes="AA">
                                      <p:cBhvr>
                                        <p:cTn id="146" dur="5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37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63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25E-6 -4.81481E-6 L 1.40781 -4.81481E-6 " pathEditMode="relative" rAng="0" ptsTypes="AA">
                                      <p:cBhvr>
                                        <p:cTn id="148" dur="57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91" y="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63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25E-6 -4.81481E-6 L 1.40781 -4.81481E-6 " pathEditMode="relative" rAng="0" ptsTypes="AA">
                                      <p:cBhvr>
                                        <p:cTn id="152" dur="57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91" y="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63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25E-6 -4.81481E-6 L 1.40781 -4.81481E-6 " pathEditMode="relative" rAng="0" ptsTypes="AA">
                                      <p:cBhvr>
                                        <p:cTn id="158" dur="57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91" y="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63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25E-6 -4.81481E-6 L 1.40781 -4.81481E-6 " pathEditMode="relative" rAng="0" ptsTypes="AA">
                                      <p:cBhvr>
                                        <p:cTn id="164" dur="57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91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63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25E-6 -4.81481E-6 L 1.40781 -4.81481E-6 " pathEditMode="relative" rAng="0" ptsTypes="AA">
                                      <p:cBhvr>
                                        <p:cTn id="170" dur="57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91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63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25E-6 -4.81481E-6 L 1.40781 -4.81481E-6 " pathEditMode="relative" rAng="0" ptsTypes="AA">
                                      <p:cBhvr>
                                        <p:cTn id="176" dur="57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91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5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125E-6 -2.59259E-6 L -1.41302 -2.59259E-6 " pathEditMode="relative" rAng="0" ptsTypes="AA">
                                      <p:cBhvr>
                                        <p:cTn id="194" dur="57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51" y="0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5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125E-6 -2.59259E-6 L -1.41302 -2.59259E-6 " pathEditMode="relative" rAng="0" ptsTypes="AA">
                                      <p:cBhvr>
                                        <p:cTn id="198" dur="57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51" y="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5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125E-6 -2.59259E-6 L -1.41302 -2.59259E-6 " pathEditMode="relative" rAng="0" ptsTypes="AA">
                                      <p:cBhvr>
                                        <p:cTn id="204" dur="57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51" y="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5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125E-6 -2.59259E-6 L -1.41302 -2.59259E-6 " pathEditMode="relative" rAng="0" ptsTypes="AA">
                                      <p:cBhvr>
                                        <p:cTn id="210" dur="57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51" y="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5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125E-6 -2.59259E-6 L -1.41302 -2.59259E-6 " pathEditMode="relative" rAng="0" ptsTypes="AA">
                                      <p:cBhvr>
                                        <p:cTn id="216" dur="57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51" y="0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5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125E-6 -2.59259E-6 L -1.41302 -2.59259E-6 " pathEditMode="relative" rAng="0" ptsTypes="AA">
                                      <p:cBhvr>
                                        <p:cTn id="222" dur="57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51" y="0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44" presetClass="path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animMotion origin="layout" path="M 2.5E-6 -3.33333E-6 C 0.02969 -0.10393 0.06875 -0.18032 0.1237 -0.17662 C 0.18932 -0.17662 0.2237 -0.07801 0.25 -3.33333E-6 " pathEditMode="relative" rAng="0" ptsTypes="AAA">
                                      <p:cBhvr>
                                        <p:cTn id="2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8843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8" presetClass="emph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animRot by="7200000">
                                      <p:cBhvr>
                                        <p:cTn id="2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44" presetClass="pat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2.5E-6 -2.22222E-6 C 0.02969 -0.10393 0.06875 -0.18032 0.1237 -0.17662 C 0.18933 -0.17662 0.2237 -0.07801 0.25 -2.22222E-6 " pathEditMode="relative" rAng="0" ptsTypes="AAA">
                                      <p:cBhvr>
                                        <p:cTn id="2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8843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8" presetClass="emp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Rot by="7200000">
                                      <p:cBhvr>
                                        <p:cTn id="2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44" presetClass="pat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4.16667E-7 1.48148E-6 C -0.0306 -0.10394 -0.07083 -0.18033 -0.12747 -0.17662 C -0.19505 -0.17662 -0.23047 -0.07778 -0.25742 1.48148E-6 " pathEditMode="relative" rAng="0" ptsTypes="AAA">
                                      <p:cBhvr>
                                        <p:cTn id="26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78" y="-8843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8" presetClass="emp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Rot by="-7200000">
                                      <p:cBhvr>
                                        <p:cTn id="26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44" presetClass="path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animMotion origin="layout" path="M -2.29167E-6 -1.11111E-6 C -0.0306 -0.10393 -0.07083 -0.18032 -0.12747 -0.17662 C -0.19505 -0.17662 -0.23047 -0.07778 -0.25742 -1.11111E-6 " pathEditMode="relative" rAng="0" ptsTypes="AAA">
                                      <p:cBhvr>
                                        <p:cTn id="26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78" y="-8843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8" presetClass="emph" presetSubtype="0" fill="hold" nodeType="withEffect">
                                  <p:stCondLst>
                                    <p:cond delay="5050"/>
                                  </p:stCondLst>
                                  <p:childTnLst>
                                    <p:animRot by="-7200000">
                                      <p:cBhvr>
                                        <p:cTn id="27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5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600D9B4-3DD3-F46E-83B2-873F1CD13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2589684"/>
            <a:ext cx="12191999" cy="1203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33319"/>
      </p:ext>
    </p:extLst>
  </p:cSld>
  <p:clrMapOvr>
    <a:masterClrMapping/>
  </p:clrMapOvr>
  <p:transition advClick="0" advTm="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5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9" name="Group 648">
            <a:extLst>
              <a:ext uri="{FF2B5EF4-FFF2-40B4-BE49-F238E27FC236}">
                <a16:creationId xmlns:a16="http://schemas.microsoft.com/office/drawing/2014/main" id="{E371C917-47E0-2109-D433-89FCB986034C}"/>
              </a:ext>
            </a:extLst>
          </p:cNvPr>
          <p:cNvGrpSpPr/>
          <p:nvPr/>
        </p:nvGrpSpPr>
        <p:grpSpPr>
          <a:xfrm>
            <a:off x="392347" y="497425"/>
            <a:ext cx="1125692" cy="276561"/>
            <a:chOff x="783934" y="2794585"/>
            <a:chExt cx="1125692" cy="276561"/>
          </a:xfrm>
        </p:grpSpPr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10C095E9-084B-04AD-411C-47EB58A1E1FA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FE61A98-79B9-EC70-1B70-0112F004B55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30F8B12F-9A0D-893D-D592-F01E2E441560}"/>
              </a:ext>
            </a:extLst>
          </p:cNvPr>
          <p:cNvGrpSpPr/>
          <p:nvPr/>
        </p:nvGrpSpPr>
        <p:grpSpPr>
          <a:xfrm flipV="1">
            <a:off x="392347" y="1126033"/>
            <a:ext cx="1125692" cy="276561"/>
            <a:chOff x="783934" y="2794585"/>
            <a:chExt cx="1125692" cy="276561"/>
          </a:xfrm>
        </p:grpSpPr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85B7B097-C57E-E914-E5FE-8E895935DD7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C3813AE6-D8ED-EAFC-0DA9-70943435D37B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91E4A6ED-CC76-2AF2-3FC2-6E4F8ACE6FA0}"/>
              </a:ext>
            </a:extLst>
          </p:cNvPr>
          <p:cNvGrpSpPr/>
          <p:nvPr/>
        </p:nvGrpSpPr>
        <p:grpSpPr>
          <a:xfrm>
            <a:off x="603627" y="551915"/>
            <a:ext cx="1675564" cy="786618"/>
            <a:chOff x="10082626" y="736650"/>
            <a:chExt cx="1675564" cy="786618"/>
          </a:xfrm>
        </p:grpSpPr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D658FDA0-FC6A-543C-BC74-2D43420E6BED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F3454581-A27F-1666-099E-EE3C95803CBF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F0A83DC-A4DE-A69E-3351-C08D960F1163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BACC3D58-4567-6E9E-2FC8-EAD5AF6816AF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496EA36B-F1AA-C536-D0A7-F1F341D4F367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9D2E051C-E3AF-FE87-90D3-1B8AA47C2409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44A957F-6D1D-629A-21BC-7815600EEBA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BF448BB0-811F-418F-EAF9-6D39917E5AF8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090BB39D-9BB2-EBCF-46B7-65C0230D9670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28208BE7-0FA7-7657-9642-DD9FCA1C60BC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CFC7E50F-BD36-790C-09AE-7F91912D8562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74F41B43-ED5E-7701-433E-50181A6ABF1E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3ECDD63B-1B5B-F100-B952-FA686C5FD087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C7A8CD28-1FC8-A55D-0716-A780F59C939D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61CA4737-0B3B-40E9-667B-81A719EF1B56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C5F85EA8-A97A-0DF8-04C6-9689EF490394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D29BC633-47F2-B8D6-3199-E9FCD8F3709C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C374C56B-E38F-31DE-DA53-24586AA3CEAA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8" name="Group 657">
            <a:extLst>
              <a:ext uri="{FF2B5EF4-FFF2-40B4-BE49-F238E27FC236}">
                <a16:creationId xmlns:a16="http://schemas.microsoft.com/office/drawing/2014/main" id="{470626A1-2476-75E0-2B07-301B54BDCDB2}"/>
              </a:ext>
            </a:extLst>
          </p:cNvPr>
          <p:cNvGrpSpPr/>
          <p:nvPr/>
        </p:nvGrpSpPr>
        <p:grpSpPr>
          <a:xfrm>
            <a:off x="2813385" y="497425"/>
            <a:ext cx="1125692" cy="276561"/>
            <a:chOff x="783934" y="2794585"/>
            <a:chExt cx="1125692" cy="276561"/>
          </a:xfrm>
        </p:grpSpPr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1E81E8C6-2E93-6790-54EA-944486B0A6A3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83863848-290E-15AF-C457-EC3ACEBA291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9" name="Group 658">
            <a:extLst>
              <a:ext uri="{FF2B5EF4-FFF2-40B4-BE49-F238E27FC236}">
                <a16:creationId xmlns:a16="http://schemas.microsoft.com/office/drawing/2014/main" id="{DE0B59FA-2D4E-FDF1-827F-D122ADFE630F}"/>
              </a:ext>
            </a:extLst>
          </p:cNvPr>
          <p:cNvGrpSpPr/>
          <p:nvPr/>
        </p:nvGrpSpPr>
        <p:grpSpPr>
          <a:xfrm flipV="1">
            <a:off x="2813385" y="1126033"/>
            <a:ext cx="1125692" cy="276561"/>
            <a:chOff x="783934" y="2794585"/>
            <a:chExt cx="1125692" cy="276561"/>
          </a:xfrm>
        </p:grpSpPr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477F45CA-A6EB-496B-BEB3-D2410E9A7A87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46CC2399-88E1-3C23-5F71-2DDB073E38C3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68207A51-D797-F92E-AACA-1D2BA5727113}"/>
              </a:ext>
            </a:extLst>
          </p:cNvPr>
          <p:cNvGrpSpPr/>
          <p:nvPr/>
        </p:nvGrpSpPr>
        <p:grpSpPr>
          <a:xfrm>
            <a:off x="3024665" y="551915"/>
            <a:ext cx="1675564" cy="786618"/>
            <a:chOff x="10082626" y="736650"/>
            <a:chExt cx="1675564" cy="786618"/>
          </a:xfrm>
        </p:grpSpPr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CC2FF5E0-7C8F-B768-E4C3-37DA08FE481F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BD5DA9F4-3200-8A49-A060-90A9B1AE1D2E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EDEF49C5-880A-AA51-B815-9B027B008E22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8D3E2EA9-8DD3-D777-39A4-FF2B34EA7F85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5CD802AB-4A59-21E6-4992-AC4A31419CC2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28E96441-6800-1812-1A7E-4BB02BE667B0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1F0E8258-26A3-1A64-6256-8E93B4454514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B34BB1EC-9A30-CE62-DBB6-EC6B1B8E4C71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878E8AA8-951F-6B99-B91D-8FF6A405B4C8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9DFCF219-7EDF-987B-6D71-3DA209A4592E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2E3DC711-1286-3D0C-8EF5-56C46A5414A3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9AE1FDE2-41E2-5187-EE29-3E74975E08E8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BEBDE3F6-A4E4-3A6E-4150-A97DCA5A9FE1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2EDB17A2-0974-A4E0-65C6-3975A01AC6FA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106B476B-0385-1A2B-8815-F0DF168A7728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541F73A5-B0B6-EA62-2840-F966F0FBCC26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3667B155-C61B-744D-1982-E93153162943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421A79AC-68A8-7EE6-7075-F0E8B0061B46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84" name="Group 683">
            <a:extLst>
              <a:ext uri="{FF2B5EF4-FFF2-40B4-BE49-F238E27FC236}">
                <a16:creationId xmlns:a16="http://schemas.microsoft.com/office/drawing/2014/main" id="{6DDBE2DB-1D35-A656-E377-1AB778B5373B}"/>
              </a:ext>
            </a:extLst>
          </p:cNvPr>
          <p:cNvGrpSpPr/>
          <p:nvPr/>
        </p:nvGrpSpPr>
        <p:grpSpPr>
          <a:xfrm>
            <a:off x="5234423" y="497425"/>
            <a:ext cx="1125692" cy="276561"/>
            <a:chOff x="783934" y="2794585"/>
            <a:chExt cx="1125692" cy="276561"/>
          </a:xfrm>
        </p:grpSpPr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CE947478-71CC-6774-4DA6-1FAD9F17D3B3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8250AA47-F2FB-24CB-68C1-CB08EA1E274C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85" name="Group 684">
            <a:extLst>
              <a:ext uri="{FF2B5EF4-FFF2-40B4-BE49-F238E27FC236}">
                <a16:creationId xmlns:a16="http://schemas.microsoft.com/office/drawing/2014/main" id="{6D323EE7-08DC-3F85-BC16-81759B376173}"/>
              </a:ext>
            </a:extLst>
          </p:cNvPr>
          <p:cNvGrpSpPr/>
          <p:nvPr/>
        </p:nvGrpSpPr>
        <p:grpSpPr>
          <a:xfrm flipV="1">
            <a:off x="5234423" y="1126033"/>
            <a:ext cx="1125692" cy="276561"/>
            <a:chOff x="783934" y="2794585"/>
            <a:chExt cx="1125692" cy="276561"/>
          </a:xfrm>
        </p:grpSpPr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02A5B4B-FE1B-32AB-D566-ABF80A03261E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D0629009-DBE6-3873-76A2-745851FC0327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86" name="Group 685">
            <a:extLst>
              <a:ext uri="{FF2B5EF4-FFF2-40B4-BE49-F238E27FC236}">
                <a16:creationId xmlns:a16="http://schemas.microsoft.com/office/drawing/2014/main" id="{9C093D45-5DBE-AAA5-A042-0710FACF7958}"/>
              </a:ext>
            </a:extLst>
          </p:cNvPr>
          <p:cNvGrpSpPr/>
          <p:nvPr/>
        </p:nvGrpSpPr>
        <p:grpSpPr>
          <a:xfrm>
            <a:off x="5445703" y="551915"/>
            <a:ext cx="1675564" cy="786618"/>
            <a:chOff x="10082626" y="736650"/>
            <a:chExt cx="1675564" cy="786618"/>
          </a:xfrm>
        </p:grpSpPr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E1F25F1D-3E71-B8D5-C634-57ED9ECE5565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CA7246FA-911B-1E5D-8BED-02261DE34FBD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5D158694-E803-4816-76C2-AEF3FAAE4F16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24A103E3-ADFF-CE8A-EEB2-DD09B2CDD572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F10209AD-920C-39D4-69FB-5E9B29953965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DF5B6DA9-8E8D-838E-E3B5-B26E34A0FFD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01C39B6D-3E69-2653-DF1D-7D10D3D54A0C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A3320B70-A9A0-8EFA-415E-8B67F3DE5F70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B7E4BFDA-DF66-EF63-CC56-D20C6069F5F6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01366351-C8DF-40FD-5020-77099E78F41F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104C54A1-BB7D-9BD2-F427-B1596C554482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2E67E873-DC88-6634-2C39-8F8C95575698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ED67DA0D-692F-2930-4FC4-902AB78DF2E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824AA2FF-B334-2536-EE43-77D97286CB61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5DF82892-C216-DCEA-2653-0D6E609A81B0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4E076E5-165F-0991-F858-B8C98879F7B1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68A42E37-5B35-D2EC-A101-232C96B7ECEA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E5A0AC7-44FC-85ED-BFF0-55CD654EF8AB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10" name="Group 709">
            <a:extLst>
              <a:ext uri="{FF2B5EF4-FFF2-40B4-BE49-F238E27FC236}">
                <a16:creationId xmlns:a16="http://schemas.microsoft.com/office/drawing/2014/main" id="{5ED0DF99-68B6-90E8-2A2D-E7470743E9CD}"/>
              </a:ext>
            </a:extLst>
          </p:cNvPr>
          <p:cNvGrpSpPr/>
          <p:nvPr/>
        </p:nvGrpSpPr>
        <p:grpSpPr>
          <a:xfrm>
            <a:off x="7655461" y="497425"/>
            <a:ext cx="1125692" cy="276561"/>
            <a:chOff x="783934" y="2794585"/>
            <a:chExt cx="1125692" cy="276561"/>
          </a:xfrm>
        </p:grpSpPr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4A6B4A94-E319-1264-3179-7414C1D250DB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5600A119-172F-6EF0-CE38-064EDD9F25ED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11" name="Group 710">
            <a:extLst>
              <a:ext uri="{FF2B5EF4-FFF2-40B4-BE49-F238E27FC236}">
                <a16:creationId xmlns:a16="http://schemas.microsoft.com/office/drawing/2014/main" id="{8A50892B-0599-A444-AB8D-7C8F6401C401}"/>
              </a:ext>
            </a:extLst>
          </p:cNvPr>
          <p:cNvGrpSpPr/>
          <p:nvPr/>
        </p:nvGrpSpPr>
        <p:grpSpPr>
          <a:xfrm flipV="1">
            <a:off x="7655461" y="1126033"/>
            <a:ext cx="1125692" cy="276561"/>
            <a:chOff x="783934" y="2794585"/>
            <a:chExt cx="1125692" cy="276561"/>
          </a:xfrm>
        </p:grpSpPr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F45C2784-AF93-7FC9-D8A4-5BC2214B1A11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416BEC5A-3F27-24ED-C040-E0260E3F933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12" name="Group 711">
            <a:extLst>
              <a:ext uri="{FF2B5EF4-FFF2-40B4-BE49-F238E27FC236}">
                <a16:creationId xmlns:a16="http://schemas.microsoft.com/office/drawing/2014/main" id="{8A7A735E-B158-F57E-D56C-81AAD1C5E00F}"/>
              </a:ext>
            </a:extLst>
          </p:cNvPr>
          <p:cNvGrpSpPr/>
          <p:nvPr/>
        </p:nvGrpSpPr>
        <p:grpSpPr>
          <a:xfrm>
            <a:off x="7866741" y="551915"/>
            <a:ext cx="1675564" cy="786618"/>
            <a:chOff x="10082626" y="736650"/>
            <a:chExt cx="1675564" cy="786618"/>
          </a:xfrm>
        </p:grpSpPr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6515BF0B-682B-D230-75B8-330E92B06D37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6C8884ED-5DDE-534C-9153-F21AEE1D7BB5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6B61B168-CB89-B606-12E7-377A7E2B897A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19746455-89E4-B8F2-11ED-239C7C3269DF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CA9DD385-D785-6E09-15C2-C2FE966FDED7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B93742E3-21CB-4A94-F79E-F9CDDE703009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A8C5F0AC-85A4-D013-8003-9C71E8ADF33B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881ACE9B-808B-6AF4-3E73-1B8CFE4FCF21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333EA5FF-BA79-7929-FBF3-FC28C6328E66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86C28008-C36F-1AB7-56E3-E92CBCA49A79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3EFF36F-8DE4-94D7-6021-593C2E57B084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39F56975-1D3B-F3C2-697B-4583DA0CEEFC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D16D508-1671-22E6-15C5-61D6E0BE4033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43B5D081-C384-98FE-2479-B24622C8B34B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8A9D39A4-90E9-6033-C0F6-3884C6D07B84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C948B831-16D3-8B51-5718-8036DF11BEF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28FE0CD8-B10C-7BF1-25DC-B5B7153BBB44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99FB10A4-D8B7-A525-1C0A-00BF63640245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36" name="Group 735">
            <a:extLst>
              <a:ext uri="{FF2B5EF4-FFF2-40B4-BE49-F238E27FC236}">
                <a16:creationId xmlns:a16="http://schemas.microsoft.com/office/drawing/2014/main" id="{9E0FAA58-FCF3-CEB5-CD68-CD7844255246}"/>
              </a:ext>
            </a:extLst>
          </p:cNvPr>
          <p:cNvGrpSpPr/>
          <p:nvPr/>
        </p:nvGrpSpPr>
        <p:grpSpPr>
          <a:xfrm>
            <a:off x="10076499" y="497425"/>
            <a:ext cx="1125692" cy="276561"/>
            <a:chOff x="783934" y="2794585"/>
            <a:chExt cx="1125692" cy="276561"/>
          </a:xfrm>
        </p:grpSpPr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8486E7A-98CB-3AB2-0C36-7EF73772649B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C7915183-4246-226A-77C9-44209E799825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37" name="Group 736">
            <a:extLst>
              <a:ext uri="{FF2B5EF4-FFF2-40B4-BE49-F238E27FC236}">
                <a16:creationId xmlns:a16="http://schemas.microsoft.com/office/drawing/2014/main" id="{E57F6837-7EED-963F-F3DA-B37C8CF54B29}"/>
              </a:ext>
            </a:extLst>
          </p:cNvPr>
          <p:cNvGrpSpPr/>
          <p:nvPr/>
        </p:nvGrpSpPr>
        <p:grpSpPr>
          <a:xfrm flipV="1">
            <a:off x="10076499" y="1126033"/>
            <a:ext cx="1125692" cy="276561"/>
            <a:chOff x="783934" y="2794585"/>
            <a:chExt cx="1125692" cy="276561"/>
          </a:xfrm>
        </p:grpSpPr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3B04B8F7-F986-9DE4-A6D9-1B0E64B06987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6EA62C8D-D924-BBC5-78E8-D4B3E37C541A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38" name="Group 737">
            <a:extLst>
              <a:ext uri="{FF2B5EF4-FFF2-40B4-BE49-F238E27FC236}">
                <a16:creationId xmlns:a16="http://schemas.microsoft.com/office/drawing/2014/main" id="{0861E895-2C19-927F-6590-2A7D5D9905DE}"/>
              </a:ext>
            </a:extLst>
          </p:cNvPr>
          <p:cNvGrpSpPr/>
          <p:nvPr/>
        </p:nvGrpSpPr>
        <p:grpSpPr>
          <a:xfrm>
            <a:off x="10287779" y="551915"/>
            <a:ext cx="1675564" cy="786618"/>
            <a:chOff x="10082626" y="736650"/>
            <a:chExt cx="1675564" cy="786618"/>
          </a:xfrm>
        </p:grpSpPr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4AEB2F7B-E0A6-5521-1BF3-B94BAB279A82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808F3DBC-3E23-ACD4-560C-FC6FD8ECEAD8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DFBFB40E-6669-3090-3A04-1743B214B91E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B603A184-8793-1252-DD3B-7C9379746D9B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11EED28F-4997-F877-9089-A400ED6B08A6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28D26BF5-FF85-B4BD-57BC-E33B2766D2B8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1C213C5E-FEAB-8722-26C6-C968B985AAD9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0285861E-C86F-3A8F-1A11-7BCA56021709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0BC1B5FA-FF1C-14F4-6D22-1DE525739575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776A3C88-4D20-56CB-CB9B-2BA106FCEC5E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B9C6CF-EB45-EE80-5CA3-B2C5EA5EBFA7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BF7A8BAD-4B68-0645-CF9E-F800096AE8DE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69831D8A-3307-22C6-E360-78428F406EFC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90B633F2-6F0E-4232-8F01-467F0D44062F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3B08BBA9-1DED-CA91-44BA-D6DB4D7F14EF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FD8AC016-32DE-7735-00E8-4C21D4AF411C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EC3A9EA4-5C87-50E7-FBB8-31D324777571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7249AB80-7EB9-0789-FE3D-B2031A586452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5" name="Group 864">
            <a:extLst>
              <a:ext uri="{FF2B5EF4-FFF2-40B4-BE49-F238E27FC236}">
                <a16:creationId xmlns:a16="http://schemas.microsoft.com/office/drawing/2014/main" id="{65CA5150-033A-C385-DFD2-659F1AB79575}"/>
              </a:ext>
            </a:extLst>
          </p:cNvPr>
          <p:cNvGrpSpPr/>
          <p:nvPr/>
        </p:nvGrpSpPr>
        <p:grpSpPr>
          <a:xfrm>
            <a:off x="392347" y="3620702"/>
            <a:ext cx="1125692" cy="276561"/>
            <a:chOff x="783934" y="2794585"/>
            <a:chExt cx="1125692" cy="276561"/>
          </a:xfrm>
        </p:grpSpPr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FD334750-1148-DD2B-63D0-AD41F6C2883F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0190DBE0-BA5C-985F-5EA4-BBFEEFF16D77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8" name="Group 867">
            <a:extLst>
              <a:ext uri="{FF2B5EF4-FFF2-40B4-BE49-F238E27FC236}">
                <a16:creationId xmlns:a16="http://schemas.microsoft.com/office/drawing/2014/main" id="{35545572-9ECB-41A6-5152-DADF4EA7BB0B}"/>
              </a:ext>
            </a:extLst>
          </p:cNvPr>
          <p:cNvGrpSpPr/>
          <p:nvPr/>
        </p:nvGrpSpPr>
        <p:grpSpPr>
          <a:xfrm flipV="1">
            <a:off x="392347" y="4249310"/>
            <a:ext cx="1125692" cy="276561"/>
            <a:chOff x="783934" y="2794585"/>
            <a:chExt cx="1125692" cy="276561"/>
          </a:xfrm>
        </p:grpSpPr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29FA6C09-7A36-85A5-577E-341BC3CA29A1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6491088D-6F73-B269-0AB4-245132F7D688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71" name="Group 870">
            <a:extLst>
              <a:ext uri="{FF2B5EF4-FFF2-40B4-BE49-F238E27FC236}">
                <a16:creationId xmlns:a16="http://schemas.microsoft.com/office/drawing/2014/main" id="{9B70CC14-2912-20E1-14EA-04711E6AFF23}"/>
              </a:ext>
            </a:extLst>
          </p:cNvPr>
          <p:cNvGrpSpPr/>
          <p:nvPr/>
        </p:nvGrpSpPr>
        <p:grpSpPr>
          <a:xfrm>
            <a:off x="603627" y="3675192"/>
            <a:ext cx="1675564" cy="786618"/>
            <a:chOff x="10082626" y="736650"/>
            <a:chExt cx="1675564" cy="786618"/>
          </a:xfrm>
        </p:grpSpPr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BD2363C7-2557-2A95-E131-E45606EA086F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80858DE-03A7-2E47-0943-98CF79723685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9C1968BA-2C32-97EB-88DD-45D84484DD6D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1C960EE5-73CE-9A9B-E634-9EA117BD9190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258A8B73-2255-0E73-746E-14830EEB4002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77D606B-529C-BE1C-47A3-B462D77387D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7B3ED622-DC97-85F7-0ABA-C080A960466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AF6D2C2D-BC28-B477-1142-E81EA58E960C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60A53757-2ADD-17EE-658C-12994ABCFBB5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66B1A669-BEBC-A704-300C-C4E1E5843BD6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1941E335-A531-3EB4-A05E-9D563EB40E30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8AA3E323-9BDA-21D3-5A12-1DED1DB56545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105B181E-2EA0-857A-A111-532623D0317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44527A99-4EFB-CC3F-D43D-72F15A33A4CF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EBE751D3-E57E-7D39-D718-C36F738626DF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1FA03D51-757C-8C4C-E0B2-81E38555DE5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31CB074E-1BFD-A58E-8D5E-29E594BD0637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77E231DC-FB2E-85C9-3959-A16793386051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0" name="Group 889">
            <a:extLst>
              <a:ext uri="{FF2B5EF4-FFF2-40B4-BE49-F238E27FC236}">
                <a16:creationId xmlns:a16="http://schemas.microsoft.com/office/drawing/2014/main" id="{C8E027C9-024B-901C-0A42-603D1B986C9B}"/>
              </a:ext>
            </a:extLst>
          </p:cNvPr>
          <p:cNvGrpSpPr/>
          <p:nvPr/>
        </p:nvGrpSpPr>
        <p:grpSpPr>
          <a:xfrm>
            <a:off x="2813385" y="3620702"/>
            <a:ext cx="1125692" cy="276561"/>
            <a:chOff x="783934" y="2794585"/>
            <a:chExt cx="1125692" cy="276561"/>
          </a:xfrm>
        </p:grpSpPr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091C80BD-AA58-E7D1-CE2C-DE46E9076455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CAA72FC5-9579-9185-32D2-4AFC9A6CB229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3" name="Group 892">
            <a:extLst>
              <a:ext uri="{FF2B5EF4-FFF2-40B4-BE49-F238E27FC236}">
                <a16:creationId xmlns:a16="http://schemas.microsoft.com/office/drawing/2014/main" id="{F868BFFB-9BB3-B277-863F-859DB3347C29}"/>
              </a:ext>
            </a:extLst>
          </p:cNvPr>
          <p:cNvGrpSpPr/>
          <p:nvPr/>
        </p:nvGrpSpPr>
        <p:grpSpPr>
          <a:xfrm flipV="1">
            <a:off x="2813385" y="4249310"/>
            <a:ext cx="1125692" cy="276561"/>
            <a:chOff x="783934" y="2794585"/>
            <a:chExt cx="1125692" cy="276561"/>
          </a:xfrm>
        </p:grpSpPr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AD6D3F7B-46D9-6B49-4433-D6170DF3D24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E4D47574-EE1E-A694-5F6D-BA2001ECE348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6" name="Group 895">
            <a:extLst>
              <a:ext uri="{FF2B5EF4-FFF2-40B4-BE49-F238E27FC236}">
                <a16:creationId xmlns:a16="http://schemas.microsoft.com/office/drawing/2014/main" id="{F3F44415-B78D-4CA0-C909-1B2D559C7682}"/>
              </a:ext>
            </a:extLst>
          </p:cNvPr>
          <p:cNvGrpSpPr/>
          <p:nvPr/>
        </p:nvGrpSpPr>
        <p:grpSpPr>
          <a:xfrm>
            <a:off x="3024665" y="3675192"/>
            <a:ext cx="1675564" cy="786618"/>
            <a:chOff x="10082626" y="736650"/>
            <a:chExt cx="1675564" cy="786618"/>
          </a:xfrm>
        </p:grpSpPr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0080D9B7-7257-3E15-7F81-EBE825241774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974E7B1E-792C-650B-A309-8ABC289B00E1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06CDDFC-56E6-2C9D-071B-FEC209FD8559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DF450819-C118-E64B-E688-D9A7EE427FF0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EDC1725C-3930-E008-CDD1-70ADAB3874E0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23E720EB-23D1-0A65-44A8-E0F8591FFC61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62364107-D419-62AD-932E-7FF2D9B42139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59D2822B-5B17-DA1D-7AAC-F27F6B4D4CEA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0A3F3A84-84CA-441A-A505-4F4054E51BE6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AF9530CD-EFB4-2970-9E0A-7AE984F7DC88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06A06C91-1BA2-079A-F130-874096CD4480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ABE636FD-DEB1-5621-FF5E-692C832E8CC3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A9ECD693-077D-EE24-3708-DB8894886D19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3DCE1892-2EC6-1D87-F6E5-7449BC22A7E8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FA33B8FE-455B-14A0-4285-169C133E2A63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4D3CAE61-4F6F-5C12-665A-D3DE9117331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8AE169F8-260F-6AB4-80D4-230B981DCBC7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BBA3786D-7521-F75E-2C60-250387B8E690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15" name="Group 914">
            <a:extLst>
              <a:ext uri="{FF2B5EF4-FFF2-40B4-BE49-F238E27FC236}">
                <a16:creationId xmlns:a16="http://schemas.microsoft.com/office/drawing/2014/main" id="{A7B3E9D4-C3E9-0A1C-F8A6-F01966569523}"/>
              </a:ext>
            </a:extLst>
          </p:cNvPr>
          <p:cNvGrpSpPr/>
          <p:nvPr/>
        </p:nvGrpSpPr>
        <p:grpSpPr>
          <a:xfrm>
            <a:off x="5234423" y="3620702"/>
            <a:ext cx="1125692" cy="276561"/>
            <a:chOff x="783934" y="2794585"/>
            <a:chExt cx="1125692" cy="276561"/>
          </a:xfrm>
        </p:grpSpPr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4C5FC90A-5FBB-AEFA-6866-F08BAB12EC07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FF1FEBFF-FE3A-05B4-C9DB-2D6FD8E8912F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18" name="Group 917">
            <a:extLst>
              <a:ext uri="{FF2B5EF4-FFF2-40B4-BE49-F238E27FC236}">
                <a16:creationId xmlns:a16="http://schemas.microsoft.com/office/drawing/2014/main" id="{0F673CCA-84F4-F61A-7B7F-854703D7A9B9}"/>
              </a:ext>
            </a:extLst>
          </p:cNvPr>
          <p:cNvGrpSpPr/>
          <p:nvPr/>
        </p:nvGrpSpPr>
        <p:grpSpPr>
          <a:xfrm flipV="1">
            <a:off x="5234423" y="4249310"/>
            <a:ext cx="1125692" cy="276561"/>
            <a:chOff x="783934" y="2794585"/>
            <a:chExt cx="1125692" cy="276561"/>
          </a:xfrm>
        </p:grpSpPr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BF05AF3A-81F9-8458-9D32-1600BE39DAA9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ADC77765-DA64-3307-A67C-F17B16ECFACD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21" name="Group 920">
            <a:extLst>
              <a:ext uri="{FF2B5EF4-FFF2-40B4-BE49-F238E27FC236}">
                <a16:creationId xmlns:a16="http://schemas.microsoft.com/office/drawing/2014/main" id="{6D67D321-9E65-DD35-BEEB-66C755514AA1}"/>
              </a:ext>
            </a:extLst>
          </p:cNvPr>
          <p:cNvGrpSpPr/>
          <p:nvPr/>
        </p:nvGrpSpPr>
        <p:grpSpPr>
          <a:xfrm>
            <a:off x="5445703" y="3675192"/>
            <a:ext cx="1675564" cy="786618"/>
            <a:chOff x="10082626" y="736650"/>
            <a:chExt cx="1675564" cy="786618"/>
          </a:xfrm>
        </p:grpSpPr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E720DB17-B643-0D09-A1A7-C2DF0596DB80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2EF9259E-7401-3DC5-7E88-838DF49AFB30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DDD75847-8832-3680-CD37-1C3475ACF38D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E8A88CF8-7702-0DD8-7616-CC42E567D7E3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0ED7D78-D997-9D42-D1E3-F72E40544E88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E271AB83-B97E-983F-7F0B-91EBDB2FCF98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D4DC98F7-F332-1355-7B50-F5BE57E92C04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E983344E-4673-653B-88E7-F46E24B74ADB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3ECFDBF8-89F9-28CE-F4F0-31DAE565A2CF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3C2FC0CC-458B-F4F1-9D7D-E12432F557CB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7F8925D5-5B5D-0E32-1C02-E42C5C734F63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5FFBDB0F-5AB7-2787-8B5E-9F823AA5CB2E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39DB54D2-83C2-EDDB-8D3D-DBD1CB50E024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444BB33D-87A4-1C5A-6948-C9E5094DB448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940C40F0-850E-94E6-2379-C98B951D1B47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8FA5BA3C-B368-7A00-E1E1-88E7CEF72A09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F2CCAE17-D875-C9AC-6B16-68109A47D22B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482B59CD-AFB2-FB94-182F-36F6BFBE806C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40" name="Group 939">
            <a:extLst>
              <a:ext uri="{FF2B5EF4-FFF2-40B4-BE49-F238E27FC236}">
                <a16:creationId xmlns:a16="http://schemas.microsoft.com/office/drawing/2014/main" id="{E590532D-15E1-4FA9-1583-4015CC981D17}"/>
              </a:ext>
            </a:extLst>
          </p:cNvPr>
          <p:cNvGrpSpPr/>
          <p:nvPr/>
        </p:nvGrpSpPr>
        <p:grpSpPr>
          <a:xfrm>
            <a:off x="7655461" y="3620702"/>
            <a:ext cx="1125692" cy="276561"/>
            <a:chOff x="783934" y="2794585"/>
            <a:chExt cx="1125692" cy="276561"/>
          </a:xfrm>
        </p:grpSpPr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70226B45-0ECC-7C34-A32F-818704D6A99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458295A9-F999-295D-8F01-5DC2D7D76E16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43" name="Group 942">
            <a:extLst>
              <a:ext uri="{FF2B5EF4-FFF2-40B4-BE49-F238E27FC236}">
                <a16:creationId xmlns:a16="http://schemas.microsoft.com/office/drawing/2014/main" id="{9DFAFD90-3BF2-26EC-B66E-56D09AD5F241}"/>
              </a:ext>
            </a:extLst>
          </p:cNvPr>
          <p:cNvGrpSpPr/>
          <p:nvPr/>
        </p:nvGrpSpPr>
        <p:grpSpPr>
          <a:xfrm flipV="1">
            <a:off x="7655461" y="4249310"/>
            <a:ext cx="1125692" cy="276561"/>
            <a:chOff x="783934" y="2794585"/>
            <a:chExt cx="1125692" cy="276561"/>
          </a:xfrm>
        </p:grpSpPr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273E6186-2136-0FED-74DA-3D6B05F0D03B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E55F2DA4-F4D1-4786-9C31-D428095AE0EC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46" name="Group 945">
            <a:extLst>
              <a:ext uri="{FF2B5EF4-FFF2-40B4-BE49-F238E27FC236}">
                <a16:creationId xmlns:a16="http://schemas.microsoft.com/office/drawing/2014/main" id="{89DC1C9B-F2F7-EAF4-1BC7-AED6FE163F49}"/>
              </a:ext>
            </a:extLst>
          </p:cNvPr>
          <p:cNvGrpSpPr/>
          <p:nvPr/>
        </p:nvGrpSpPr>
        <p:grpSpPr>
          <a:xfrm>
            <a:off x="7866741" y="3675192"/>
            <a:ext cx="1675564" cy="786618"/>
            <a:chOff x="10082626" y="736650"/>
            <a:chExt cx="1675564" cy="786618"/>
          </a:xfrm>
        </p:grpSpPr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36C11B3E-FD94-2C76-7FFB-EEAF958C24B9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552846A-E3E7-F8DF-7092-95820965ECDE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BAE15844-3D34-F17C-5F2A-81784A3F3620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03C9A3D8-803D-B322-5B62-E81CFE951A8F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FFAF2895-6243-B1E1-7BB7-16332DAADC09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BB68DA9-B4EA-4DDA-5B32-B81EA589088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C6248C1B-7CA2-2DFE-FB5D-BEF8399A0093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9ECB5F05-C4E6-5985-D993-9521F76C0F8C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65BB35E0-BAFC-64F4-3694-8DE5D005CBC5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8FEC2D8-471E-EFEA-05D3-D41CB5ABC69C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9A83BE53-7ED9-C2A4-80FB-72C08F67E124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1EE72FBC-9C04-6971-F7B7-B5F942BA2F07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C62452FA-86C6-3D3A-2AFB-DD6FE97ECEF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E5B0486-EF0B-EF09-D6F9-D1C4C51981F3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78D3F24F-5A61-9423-A6CE-9B58C4E92BFE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7F311782-4519-A1E8-BF81-7B78DD29DC23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A5670BE-3004-A2D4-697F-AD5D00A9B81E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F21C094F-1F88-BA96-6FBE-A0DAD2B49F17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65" name="Group 964">
            <a:extLst>
              <a:ext uri="{FF2B5EF4-FFF2-40B4-BE49-F238E27FC236}">
                <a16:creationId xmlns:a16="http://schemas.microsoft.com/office/drawing/2014/main" id="{54B65155-CE6A-62CA-8AD1-95DD6C47B17C}"/>
              </a:ext>
            </a:extLst>
          </p:cNvPr>
          <p:cNvGrpSpPr/>
          <p:nvPr/>
        </p:nvGrpSpPr>
        <p:grpSpPr>
          <a:xfrm>
            <a:off x="10076499" y="3620702"/>
            <a:ext cx="1125692" cy="276561"/>
            <a:chOff x="783934" y="2794585"/>
            <a:chExt cx="1125692" cy="276561"/>
          </a:xfrm>
        </p:grpSpPr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D036F8C7-C4A4-5808-C081-553C388B4B0E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03E91B8C-0A94-A4DF-9F73-96A55A1ACA16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68" name="Group 967">
            <a:extLst>
              <a:ext uri="{FF2B5EF4-FFF2-40B4-BE49-F238E27FC236}">
                <a16:creationId xmlns:a16="http://schemas.microsoft.com/office/drawing/2014/main" id="{48C3CD28-B3B8-9E4E-2FF5-CEC043FD0976}"/>
              </a:ext>
            </a:extLst>
          </p:cNvPr>
          <p:cNvGrpSpPr/>
          <p:nvPr/>
        </p:nvGrpSpPr>
        <p:grpSpPr>
          <a:xfrm flipV="1">
            <a:off x="10076499" y="4249310"/>
            <a:ext cx="1125692" cy="276561"/>
            <a:chOff x="783934" y="2794585"/>
            <a:chExt cx="1125692" cy="276561"/>
          </a:xfrm>
        </p:grpSpPr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AEADB1BE-172A-98A4-F4CA-CEA58FFA3E1F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188736DA-46AF-F9EF-09CE-EE424588D28D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71" name="Group 970">
            <a:extLst>
              <a:ext uri="{FF2B5EF4-FFF2-40B4-BE49-F238E27FC236}">
                <a16:creationId xmlns:a16="http://schemas.microsoft.com/office/drawing/2014/main" id="{A69A8F2C-AD11-D346-F03E-7F4DA6274730}"/>
              </a:ext>
            </a:extLst>
          </p:cNvPr>
          <p:cNvGrpSpPr/>
          <p:nvPr/>
        </p:nvGrpSpPr>
        <p:grpSpPr>
          <a:xfrm>
            <a:off x="10287779" y="3675192"/>
            <a:ext cx="1675564" cy="786618"/>
            <a:chOff x="10082626" y="736650"/>
            <a:chExt cx="1675564" cy="786618"/>
          </a:xfrm>
        </p:grpSpPr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40A349D3-F16A-0A59-5BDE-9E6DA27BCBE6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B45FA700-F4F8-909D-2936-BDE59CE8CC85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6ADF625E-41F0-C21C-7915-D0520F6CF925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04603AFE-7CEC-86F0-C38B-434CAAA2C514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DCAEF69A-4423-92AC-CD31-F1F08D68BF44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BB1AC170-45F6-976A-F000-4D4B035E68B8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2216FEB8-A652-3F3D-4453-76B1D8D14D41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D13861C5-77ED-A679-A1A5-A435664E7502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2A9E1753-0D2E-D189-6623-E2E0CD890A48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39AC2B54-11DA-61DF-74EC-02A646BA28E8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AF424630-4739-1658-E89E-4CC3FE6ABDD1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36B14C71-195C-A688-A11D-8F4CA0416377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6601752-A66B-047D-5DEC-46011FE2AC40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C7D72954-01D8-7204-BE4D-E9D58B65141A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1E835779-8C03-F4EA-88B2-EC1E46E7C388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45D328E6-0546-B76D-A979-7D5790B91B25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FCB98213-ADE5-0DE9-4E4A-2F2743396110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7B37AF22-C096-862F-8ADD-CBC4101655D0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D0340659-CEE3-ADE1-6BE3-1A0490106F41}"/>
              </a:ext>
            </a:extLst>
          </p:cNvPr>
          <p:cNvGrpSpPr/>
          <p:nvPr/>
        </p:nvGrpSpPr>
        <p:grpSpPr>
          <a:xfrm rot="524156">
            <a:off x="7589735" y="1982503"/>
            <a:ext cx="1285419" cy="740831"/>
            <a:chOff x="7778018" y="2039579"/>
            <a:chExt cx="1285419" cy="74083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27C3CE3-9FDA-D30E-F098-980F5B71C31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3E793B0-0E91-45A3-F238-45F878BBBDA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CB1DC25-1DDC-F519-4D30-25EB58DDC0C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2B7D0D1-E3D4-7D3E-8404-24207781323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84888D2-EF43-1B47-9CA7-2730A5908D8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DC3C5E9-6BF7-6742-450F-E0A7D00B89A4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8BD3032-1C0C-A2E6-3EE3-3960698A6FA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26CB93-41C7-3652-631D-CFDEC7805D68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27" name="Group 1226">
            <a:extLst>
              <a:ext uri="{FF2B5EF4-FFF2-40B4-BE49-F238E27FC236}">
                <a16:creationId xmlns:a16="http://schemas.microsoft.com/office/drawing/2014/main" id="{12F9F8BE-D524-25EE-08BC-884B1DFA066A}"/>
              </a:ext>
            </a:extLst>
          </p:cNvPr>
          <p:cNvGrpSpPr/>
          <p:nvPr/>
        </p:nvGrpSpPr>
        <p:grpSpPr>
          <a:xfrm rot="21075844" flipV="1">
            <a:off x="7595572" y="2333415"/>
            <a:ext cx="1285419" cy="740831"/>
            <a:chOff x="7778018" y="2039579"/>
            <a:chExt cx="1285419" cy="740831"/>
          </a:xfrm>
        </p:grpSpPr>
        <p:grpSp>
          <p:nvGrpSpPr>
            <p:cNvPr id="1228" name="Group 1227">
              <a:extLst>
                <a:ext uri="{FF2B5EF4-FFF2-40B4-BE49-F238E27FC236}">
                  <a16:creationId xmlns:a16="http://schemas.microsoft.com/office/drawing/2014/main" id="{9726F716-AF7E-9381-0960-0792831F183F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33" name="Freeform: Shape 1232">
                <a:extLst>
                  <a:ext uri="{FF2B5EF4-FFF2-40B4-BE49-F238E27FC236}">
                    <a16:creationId xmlns:a16="http://schemas.microsoft.com/office/drawing/2014/main" id="{63B7A1F3-51D6-8D2F-2590-1DD0EAC2940E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4" name="Freeform: Shape 1233">
                <a:extLst>
                  <a:ext uri="{FF2B5EF4-FFF2-40B4-BE49-F238E27FC236}">
                    <a16:creationId xmlns:a16="http://schemas.microsoft.com/office/drawing/2014/main" id="{135588BE-8AB7-B6EB-CAA9-820230AEBD2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5" name="Freeform: Shape 1234">
                <a:extLst>
                  <a:ext uri="{FF2B5EF4-FFF2-40B4-BE49-F238E27FC236}">
                    <a16:creationId xmlns:a16="http://schemas.microsoft.com/office/drawing/2014/main" id="{4AB78579-AF2D-553D-2C23-E4612676472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29" name="Group 1228">
              <a:extLst>
                <a:ext uri="{FF2B5EF4-FFF2-40B4-BE49-F238E27FC236}">
                  <a16:creationId xmlns:a16="http://schemas.microsoft.com/office/drawing/2014/main" id="{14B159AD-44F8-436D-2F74-91B88E4ABC4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30" name="Freeform: Shape 1229">
                <a:extLst>
                  <a:ext uri="{FF2B5EF4-FFF2-40B4-BE49-F238E27FC236}">
                    <a16:creationId xmlns:a16="http://schemas.microsoft.com/office/drawing/2014/main" id="{BF23C374-3A84-CDA6-06E3-FE7F556C48C8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1" name="Freeform: Shape 1230">
                <a:extLst>
                  <a:ext uri="{FF2B5EF4-FFF2-40B4-BE49-F238E27FC236}">
                    <a16:creationId xmlns:a16="http://schemas.microsoft.com/office/drawing/2014/main" id="{8B96FAAB-BCB8-4948-63A3-90A55487B03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2" name="Freeform: Shape 1231">
                <a:extLst>
                  <a:ext uri="{FF2B5EF4-FFF2-40B4-BE49-F238E27FC236}">
                    <a16:creationId xmlns:a16="http://schemas.microsoft.com/office/drawing/2014/main" id="{4E7D2E24-910E-260D-C74E-1C5E7C50479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40AB562-61F2-3968-17CD-AF87DC6CC600}"/>
              </a:ext>
            </a:extLst>
          </p:cNvPr>
          <p:cNvGrpSpPr/>
          <p:nvPr/>
        </p:nvGrpSpPr>
        <p:grpSpPr>
          <a:xfrm>
            <a:off x="8169203" y="2068116"/>
            <a:ext cx="1182088" cy="933190"/>
            <a:chOff x="8357486" y="2125192"/>
            <a:chExt cx="1182088" cy="93319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B926134-F1C0-3CE7-B9A2-6B4325292B89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B34D80-C762-0E78-1C47-E2C9F7EF43B7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CE8E196-C747-1A37-35AD-8469B0069D19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46330EB-0AEB-E3D7-40AF-C3186CAD579F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E1E7BFE-C52A-9B64-E8AD-9FBA3FEBC9C4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F03D8FA-922C-550B-E682-9A46569F51EB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9F223E19-A847-C5A2-EB9D-55D208FB32E3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14E341C9-6B8B-1895-D24B-7D5958F85F86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2FC3C94D-ACBC-5D8F-DA37-D4CF51C28A84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698C1FBD-69CE-CB2F-930A-2C37505A0A4D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B8109233-D8F6-C7A6-4EFC-62C2CAD075A4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3A7A979B-00B4-336F-1FA8-75B7A843A9B1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B39BE0BD-A11D-5282-A58B-CC042E9F8D12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1AB4385A-252E-AE1E-C187-A64C3CBFDE2F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B4437278-9A2A-FA24-B270-2638EB69713E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0074B3E-D005-27BA-71B8-D5D53581D57A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22A92E0A-7225-87CA-1987-827C71408B24}"/>
              </a:ext>
            </a:extLst>
          </p:cNvPr>
          <p:cNvGrpSpPr/>
          <p:nvPr/>
        </p:nvGrpSpPr>
        <p:grpSpPr>
          <a:xfrm rot="524156">
            <a:off x="9984611" y="1982503"/>
            <a:ext cx="1285419" cy="740831"/>
            <a:chOff x="7778018" y="2039579"/>
            <a:chExt cx="1285419" cy="740831"/>
          </a:xfrm>
        </p:grpSpPr>
        <p:grpSp>
          <p:nvGrpSpPr>
            <p:cNvPr id="1265" name="Group 1264">
              <a:extLst>
                <a:ext uri="{FF2B5EF4-FFF2-40B4-BE49-F238E27FC236}">
                  <a16:creationId xmlns:a16="http://schemas.microsoft.com/office/drawing/2014/main" id="{788DB495-6ABD-DF72-AE19-E02187CC216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70" name="Freeform: Shape 1269">
                <a:extLst>
                  <a:ext uri="{FF2B5EF4-FFF2-40B4-BE49-F238E27FC236}">
                    <a16:creationId xmlns:a16="http://schemas.microsoft.com/office/drawing/2014/main" id="{41EF3C83-6B54-14D7-FAA0-22526787B2F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1" name="Freeform: Shape 1270">
                <a:extLst>
                  <a:ext uri="{FF2B5EF4-FFF2-40B4-BE49-F238E27FC236}">
                    <a16:creationId xmlns:a16="http://schemas.microsoft.com/office/drawing/2014/main" id="{E7113882-92E2-85E2-EB2A-383F6C77FAC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2" name="Freeform: Shape 1271">
                <a:extLst>
                  <a:ext uri="{FF2B5EF4-FFF2-40B4-BE49-F238E27FC236}">
                    <a16:creationId xmlns:a16="http://schemas.microsoft.com/office/drawing/2014/main" id="{72E0D82D-FA26-F91A-F232-DE03E3A15565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66" name="Group 1265">
              <a:extLst>
                <a:ext uri="{FF2B5EF4-FFF2-40B4-BE49-F238E27FC236}">
                  <a16:creationId xmlns:a16="http://schemas.microsoft.com/office/drawing/2014/main" id="{CEC436A7-EDF0-F675-11D7-D2344A8AAA4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67" name="Freeform: Shape 1266">
                <a:extLst>
                  <a:ext uri="{FF2B5EF4-FFF2-40B4-BE49-F238E27FC236}">
                    <a16:creationId xmlns:a16="http://schemas.microsoft.com/office/drawing/2014/main" id="{7FE7CB0A-4F42-977B-A865-83D016F806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8" name="Freeform: Shape 1267">
                <a:extLst>
                  <a:ext uri="{FF2B5EF4-FFF2-40B4-BE49-F238E27FC236}">
                    <a16:creationId xmlns:a16="http://schemas.microsoft.com/office/drawing/2014/main" id="{A8E49725-FD1A-A1EA-F33C-91A77262C8B1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9" name="Freeform: Shape 1268">
                <a:extLst>
                  <a:ext uri="{FF2B5EF4-FFF2-40B4-BE49-F238E27FC236}">
                    <a16:creationId xmlns:a16="http://schemas.microsoft.com/office/drawing/2014/main" id="{5E17A13B-0683-C5AE-37D6-EA33A9F53A0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39" name="Group 1238">
            <a:extLst>
              <a:ext uri="{FF2B5EF4-FFF2-40B4-BE49-F238E27FC236}">
                <a16:creationId xmlns:a16="http://schemas.microsoft.com/office/drawing/2014/main" id="{C3AB790E-FAE1-D332-AEF6-DE439288BAD2}"/>
              </a:ext>
            </a:extLst>
          </p:cNvPr>
          <p:cNvGrpSpPr/>
          <p:nvPr/>
        </p:nvGrpSpPr>
        <p:grpSpPr>
          <a:xfrm rot="21075844" flipV="1">
            <a:off x="9990448" y="2333415"/>
            <a:ext cx="1285419" cy="740831"/>
            <a:chOff x="7778018" y="2039579"/>
            <a:chExt cx="1285419" cy="740831"/>
          </a:xfrm>
        </p:grpSpPr>
        <p:grpSp>
          <p:nvGrpSpPr>
            <p:cNvPr id="1257" name="Group 1256">
              <a:extLst>
                <a:ext uri="{FF2B5EF4-FFF2-40B4-BE49-F238E27FC236}">
                  <a16:creationId xmlns:a16="http://schemas.microsoft.com/office/drawing/2014/main" id="{8235537B-1C84-5E38-39AD-E2FE363DA3A0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62" name="Freeform: Shape 1261">
                <a:extLst>
                  <a:ext uri="{FF2B5EF4-FFF2-40B4-BE49-F238E27FC236}">
                    <a16:creationId xmlns:a16="http://schemas.microsoft.com/office/drawing/2014/main" id="{D830FB4D-BCA6-E598-7BF9-B9CB98851F1B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3" name="Freeform: Shape 1262">
                <a:extLst>
                  <a:ext uri="{FF2B5EF4-FFF2-40B4-BE49-F238E27FC236}">
                    <a16:creationId xmlns:a16="http://schemas.microsoft.com/office/drawing/2014/main" id="{F72565A9-E36E-0DFB-91FE-F20D39D257C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4" name="Freeform: Shape 1263">
                <a:extLst>
                  <a:ext uri="{FF2B5EF4-FFF2-40B4-BE49-F238E27FC236}">
                    <a16:creationId xmlns:a16="http://schemas.microsoft.com/office/drawing/2014/main" id="{95935EF4-E985-A72C-6CAE-9B075A9ECC4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58" name="Group 1257">
              <a:extLst>
                <a:ext uri="{FF2B5EF4-FFF2-40B4-BE49-F238E27FC236}">
                  <a16:creationId xmlns:a16="http://schemas.microsoft.com/office/drawing/2014/main" id="{456B1918-C3C7-24FB-D65C-4BAFD5917AD7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59" name="Freeform: Shape 1258">
                <a:extLst>
                  <a:ext uri="{FF2B5EF4-FFF2-40B4-BE49-F238E27FC236}">
                    <a16:creationId xmlns:a16="http://schemas.microsoft.com/office/drawing/2014/main" id="{B8D54E32-1E44-6A50-0E7E-ED64F6F2A7F6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0" name="Freeform: Shape 1259">
                <a:extLst>
                  <a:ext uri="{FF2B5EF4-FFF2-40B4-BE49-F238E27FC236}">
                    <a16:creationId xmlns:a16="http://schemas.microsoft.com/office/drawing/2014/main" id="{58CF84B1-A40C-BEEA-408E-B41AB0FA9BDE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1" name="Freeform: Shape 1260">
                <a:extLst>
                  <a:ext uri="{FF2B5EF4-FFF2-40B4-BE49-F238E27FC236}">
                    <a16:creationId xmlns:a16="http://schemas.microsoft.com/office/drawing/2014/main" id="{6F7B97D3-4BCC-3797-318C-6A7450917D9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40" name="Group 1239">
            <a:extLst>
              <a:ext uri="{FF2B5EF4-FFF2-40B4-BE49-F238E27FC236}">
                <a16:creationId xmlns:a16="http://schemas.microsoft.com/office/drawing/2014/main" id="{F7EC43C2-DD53-BE60-0642-BFE2CF562E89}"/>
              </a:ext>
            </a:extLst>
          </p:cNvPr>
          <p:cNvGrpSpPr/>
          <p:nvPr/>
        </p:nvGrpSpPr>
        <p:grpSpPr>
          <a:xfrm>
            <a:off x="10564079" y="2068116"/>
            <a:ext cx="1182088" cy="933190"/>
            <a:chOff x="8357486" y="2125192"/>
            <a:chExt cx="1182088" cy="933190"/>
          </a:xfrm>
        </p:grpSpPr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CAA9D32A-223E-DB36-5FF4-2CE296C10895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A86A1151-B6D2-2E17-ED81-9F63D7EA19C3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8AACFC52-B8AA-464B-8376-67615EABA15C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A8943C96-8308-291B-824B-8BC6CCA92153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EEE17930-BD72-F888-D25E-FD8C63BCED13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id="{9663B8A1-72AD-C44A-11F3-0A01CA2F49E6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3DAC620F-B874-E404-DEF8-47E5A6B8FD6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B4A89829-B6D6-9D72-77CD-5A108B4E3C4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91B03E35-B742-53D4-6266-5AC2F9FBBAB3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46D16199-52C3-84C6-2FEE-63CDD2605636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69E66B73-8BAE-79FA-A2DD-9B914E1F4D21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756451B2-E48F-DDFA-7B0A-36DAE900AE61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D6C1A829-E445-E123-5E6F-4FAB8D71AFB1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5C47183A-BEA3-85BC-3424-7F60472C31DC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87F7C555-9D57-3536-9F80-C0E68B5A8DD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A85D3533-36FD-06C9-3681-41E5F40FC38C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74" name="Group 1273">
            <a:extLst>
              <a:ext uri="{FF2B5EF4-FFF2-40B4-BE49-F238E27FC236}">
                <a16:creationId xmlns:a16="http://schemas.microsoft.com/office/drawing/2014/main" id="{23ECB477-6BEC-4CEF-0EA0-D6CE0A5970B7}"/>
              </a:ext>
            </a:extLst>
          </p:cNvPr>
          <p:cNvGrpSpPr/>
          <p:nvPr/>
        </p:nvGrpSpPr>
        <p:grpSpPr>
          <a:xfrm rot="524156">
            <a:off x="2799983" y="1982503"/>
            <a:ext cx="1285419" cy="740831"/>
            <a:chOff x="7778018" y="2039579"/>
            <a:chExt cx="1285419" cy="740831"/>
          </a:xfrm>
        </p:grpSpPr>
        <p:grpSp>
          <p:nvGrpSpPr>
            <p:cNvPr id="1301" name="Group 1300">
              <a:extLst>
                <a:ext uri="{FF2B5EF4-FFF2-40B4-BE49-F238E27FC236}">
                  <a16:creationId xmlns:a16="http://schemas.microsoft.com/office/drawing/2014/main" id="{17D1EF31-782B-BCCA-04CA-22473C953FEC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306" name="Freeform: Shape 1305">
                <a:extLst>
                  <a:ext uri="{FF2B5EF4-FFF2-40B4-BE49-F238E27FC236}">
                    <a16:creationId xmlns:a16="http://schemas.microsoft.com/office/drawing/2014/main" id="{EFCDB8D8-2F50-C5EB-92DB-C76B9D1C74D4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" name="Freeform: Shape 1306">
                <a:extLst>
                  <a:ext uri="{FF2B5EF4-FFF2-40B4-BE49-F238E27FC236}">
                    <a16:creationId xmlns:a16="http://schemas.microsoft.com/office/drawing/2014/main" id="{9C250C4C-EFC8-4C79-F339-6F11E4E6853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" name="Freeform: Shape 1307">
                <a:extLst>
                  <a:ext uri="{FF2B5EF4-FFF2-40B4-BE49-F238E27FC236}">
                    <a16:creationId xmlns:a16="http://schemas.microsoft.com/office/drawing/2014/main" id="{30B1D580-DE46-35D0-A3B7-374B15168B06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02" name="Group 1301">
              <a:extLst>
                <a:ext uri="{FF2B5EF4-FFF2-40B4-BE49-F238E27FC236}">
                  <a16:creationId xmlns:a16="http://schemas.microsoft.com/office/drawing/2014/main" id="{690BB1AC-C48A-67C4-F791-40B0D068C445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303" name="Freeform: Shape 1302">
                <a:extLst>
                  <a:ext uri="{FF2B5EF4-FFF2-40B4-BE49-F238E27FC236}">
                    <a16:creationId xmlns:a16="http://schemas.microsoft.com/office/drawing/2014/main" id="{7A17FA02-8A7C-50CD-2310-C7A0D684ED7B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4" name="Freeform: Shape 1303">
                <a:extLst>
                  <a:ext uri="{FF2B5EF4-FFF2-40B4-BE49-F238E27FC236}">
                    <a16:creationId xmlns:a16="http://schemas.microsoft.com/office/drawing/2014/main" id="{17F5CFE6-D25D-DBB5-8505-C23CF904BB5B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5" name="Freeform: Shape 1304">
                <a:extLst>
                  <a:ext uri="{FF2B5EF4-FFF2-40B4-BE49-F238E27FC236}">
                    <a16:creationId xmlns:a16="http://schemas.microsoft.com/office/drawing/2014/main" id="{95A1D51C-33E7-CD5F-F0D1-8DFD22DB4384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75" name="Group 1274">
            <a:extLst>
              <a:ext uri="{FF2B5EF4-FFF2-40B4-BE49-F238E27FC236}">
                <a16:creationId xmlns:a16="http://schemas.microsoft.com/office/drawing/2014/main" id="{7F75491D-86D7-A7F9-1B0C-9602CD99CB18}"/>
              </a:ext>
            </a:extLst>
          </p:cNvPr>
          <p:cNvGrpSpPr/>
          <p:nvPr/>
        </p:nvGrpSpPr>
        <p:grpSpPr>
          <a:xfrm rot="21075844" flipV="1">
            <a:off x="2805820" y="2333415"/>
            <a:ext cx="1285419" cy="740831"/>
            <a:chOff x="7778018" y="2039579"/>
            <a:chExt cx="1285419" cy="740831"/>
          </a:xfrm>
        </p:grpSpPr>
        <p:grpSp>
          <p:nvGrpSpPr>
            <p:cNvPr id="1293" name="Group 1292">
              <a:extLst>
                <a:ext uri="{FF2B5EF4-FFF2-40B4-BE49-F238E27FC236}">
                  <a16:creationId xmlns:a16="http://schemas.microsoft.com/office/drawing/2014/main" id="{5868A5E7-778A-A4A1-0F65-47850ED50E54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98" name="Freeform: Shape 1297">
                <a:extLst>
                  <a:ext uri="{FF2B5EF4-FFF2-40B4-BE49-F238E27FC236}">
                    <a16:creationId xmlns:a16="http://schemas.microsoft.com/office/drawing/2014/main" id="{063AAA20-74D4-8075-2EED-67882797F6C5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9" name="Freeform: Shape 1298">
                <a:extLst>
                  <a:ext uri="{FF2B5EF4-FFF2-40B4-BE49-F238E27FC236}">
                    <a16:creationId xmlns:a16="http://schemas.microsoft.com/office/drawing/2014/main" id="{5E1D7914-E2F6-6065-73CC-FDB65CE29A36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0" name="Freeform: Shape 1299">
                <a:extLst>
                  <a:ext uri="{FF2B5EF4-FFF2-40B4-BE49-F238E27FC236}">
                    <a16:creationId xmlns:a16="http://schemas.microsoft.com/office/drawing/2014/main" id="{74E00BE1-A7E6-53C8-2EB7-DAF719754754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94" name="Group 1293">
              <a:extLst>
                <a:ext uri="{FF2B5EF4-FFF2-40B4-BE49-F238E27FC236}">
                  <a16:creationId xmlns:a16="http://schemas.microsoft.com/office/drawing/2014/main" id="{733CB2BC-09BF-9798-FA75-0CD3FA5993CD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95" name="Freeform: Shape 1294">
                <a:extLst>
                  <a:ext uri="{FF2B5EF4-FFF2-40B4-BE49-F238E27FC236}">
                    <a16:creationId xmlns:a16="http://schemas.microsoft.com/office/drawing/2014/main" id="{1228E94E-919A-B535-0EB1-06AF21257807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6" name="Freeform: Shape 1295">
                <a:extLst>
                  <a:ext uri="{FF2B5EF4-FFF2-40B4-BE49-F238E27FC236}">
                    <a16:creationId xmlns:a16="http://schemas.microsoft.com/office/drawing/2014/main" id="{B0847978-99A9-2418-2F26-443BBD93C529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7" name="Freeform: Shape 1296">
                <a:extLst>
                  <a:ext uri="{FF2B5EF4-FFF2-40B4-BE49-F238E27FC236}">
                    <a16:creationId xmlns:a16="http://schemas.microsoft.com/office/drawing/2014/main" id="{0EBE693D-0647-7DA9-723B-2B5D2F28F882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76" name="Group 1275">
            <a:extLst>
              <a:ext uri="{FF2B5EF4-FFF2-40B4-BE49-F238E27FC236}">
                <a16:creationId xmlns:a16="http://schemas.microsoft.com/office/drawing/2014/main" id="{5948DCA9-2C86-D939-2AAA-6208514BB035}"/>
              </a:ext>
            </a:extLst>
          </p:cNvPr>
          <p:cNvGrpSpPr/>
          <p:nvPr/>
        </p:nvGrpSpPr>
        <p:grpSpPr>
          <a:xfrm>
            <a:off x="3379451" y="2068116"/>
            <a:ext cx="1182088" cy="933190"/>
            <a:chOff x="8357486" y="2125192"/>
            <a:chExt cx="1182088" cy="933190"/>
          </a:xfrm>
        </p:grpSpPr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838D09D9-5A33-1087-C93C-75A76DB3F989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EDE3FD44-9791-A06A-7B9A-023BB1027240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10229BCC-6599-7A3A-6FFE-45247FB22E76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DE8D12F6-1C8F-B67D-06F8-4A83EC4D8428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1202E88A-BBB0-ADE2-9766-EEFED59CEE2E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id="{44705AA5-D639-EBDB-BDE4-FDD539BB02DB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A975661D-61D0-95A4-0153-4B1FFAC24F25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64483012-DEA7-4E0F-82F4-576115E6A308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89657F8A-9EE2-360C-748D-449CBE82D1E8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2A7480C5-03D5-792D-6036-CAAD3EED59CD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8A1DB60C-8CF9-086B-2320-4AE1FB6841F0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BEFA9528-B2C4-EC20-B8AE-E33FB3BFFBB0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3733EB6B-07ED-558C-1BD5-13663C3B444B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id="{76CBE7E5-5024-63FB-E2B1-998E3CBF812A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9ECA8F0C-FA2E-B6A1-CEC8-F811A8BFCE60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FA18DB53-2604-C0EB-93CE-ED35039AC40D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10" name="Group 1309">
            <a:extLst>
              <a:ext uri="{FF2B5EF4-FFF2-40B4-BE49-F238E27FC236}">
                <a16:creationId xmlns:a16="http://schemas.microsoft.com/office/drawing/2014/main" id="{838EFA6F-40A9-70D2-0987-3C85192A31C5}"/>
              </a:ext>
            </a:extLst>
          </p:cNvPr>
          <p:cNvGrpSpPr/>
          <p:nvPr/>
        </p:nvGrpSpPr>
        <p:grpSpPr>
          <a:xfrm rot="524156">
            <a:off x="5194859" y="1982503"/>
            <a:ext cx="1285419" cy="740831"/>
            <a:chOff x="7778018" y="2039579"/>
            <a:chExt cx="1285419" cy="740831"/>
          </a:xfrm>
        </p:grpSpPr>
        <p:grpSp>
          <p:nvGrpSpPr>
            <p:cNvPr id="1337" name="Group 1336">
              <a:extLst>
                <a:ext uri="{FF2B5EF4-FFF2-40B4-BE49-F238E27FC236}">
                  <a16:creationId xmlns:a16="http://schemas.microsoft.com/office/drawing/2014/main" id="{EC180A06-6FB7-8B12-BEBD-B823F84ACBC4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342" name="Freeform: Shape 1341">
                <a:extLst>
                  <a:ext uri="{FF2B5EF4-FFF2-40B4-BE49-F238E27FC236}">
                    <a16:creationId xmlns:a16="http://schemas.microsoft.com/office/drawing/2014/main" id="{C70BCE20-CAA1-FAE9-F775-0E6F9CE88D20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3" name="Freeform: Shape 1342">
                <a:extLst>
                  <a:ext uri="{FF2B5EF4-FFF2-40B4-BE49-F238E27FC236}">
                    <a16:creationId xmlns:a16="http://schemas.microsoft.com/office/drawing/2014/main" id="{00B64721-A4CE-A58B-DA36-3DE9D57D9D1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4" name="Freeform: Shape 1343">
                <a:extLst>
                  <a:ext uri="{FF2B5EF4-FFF2-40B4-BE49-F238E27FC236}">
                    <a16:creationId xmlns:a16="http://schemas.microsoft.com/office/drawing/2014/main" id="{651E9592-53DD-EA7F-A004-0712437748C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38" name="Group 1337">
              <a:extLst>
                <a:ext uri="{FF2B5EF4-FFF2-40B4-BE49-F238E27FC236}">
                  <a16:creationId xmlns:a16="http://schemas.microsoft.com/office/drawing/2014/main" id="{EBB897C9-FCAE-2DCD-85B3-C6ECB45C50E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339" name="Freeform: Shape 1338">
                <a:extLst>
                  <a:ext uri="{FF2B5EF4-FFF2-40B4-BE49-F238E27FC236}">
                    <a16:creationId xmlns:a16="http://schemas.microsoft.com/office/drawing/2014/main" id="{738F8BF2-DA19-5503-7F1E-E2212EED47BC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0" name="Freeform: Shape 1339">
                <a:extLst>
                  <a:ext uri="{FF2B5EF4-FFF2-40B4-BE49-F238E27FC236}">
                    <a16:creationId xmlns:a16="http://schemas.microsoft.com/office/drawing/2014/main" id="{76FD6542-AD17-4206-6BC4-DCBE4B0F3506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1" name="Freeform: Shape 1340">
                <a:extLst>
                  <a:ext uri="{FF2B5EF4-FFF2-40B4-BE49-F238E27FC236}">
                    <a16:creationId xmlns:a16="http://schemas.microsoft.com/office/drawing/2014/main" id="{96134597-8EF0-B3F6-D597-B3526BFA92C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11" name="Group 1310">
            <a:extLst>
              <a:ext uri="{FF2B5EF4-FFF2-40B4-BE49-F238E27FC236}">
                <a16:creationId xmlns:a16="http://schemas.microsoft.com/office/drawing/2014/main" id="{D45AC451-52C5-F14F-06CE-FD5A7A6AD180}"/>
              </a:ext>
            </a:extLst>
          </p:cNvPr>
          <p:cNvGrpSpPr/>
          <p:nvPr/>
        </p:nvGrpSpPr>
        <p:grpSpPr>
          <a:xfrm rot="21075844" flipV="1">
            <a:off x="5200696" y="2333415"/>
            <a:ext cx="1285419" cy="740831"/>
            <a:chOff x="7778018" y="2039579"/>
            <a:chExt cx="1285419" cy="740831"/>
          </a:xfrm>
        </p:grpSpPr>
        <p:grpSp>
          <p:nvGrpSpPr>
            <p:cNvPr id="1329" name="Group 1328">
              <a:extLst>
                <a:ext uri="{FF2B5EF4-FFF2-40B4-BE49-F238E27FC236}">
                  <a16:creationId xmlns:a16="http://schemas.microsoft.com/office/drawing/2014/main" id="{E4AC6335-CA91-6692-1D44-893E494F0C90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334" name="Freeform: Shape 1333">
                <a:extLst>
                  <a:ext uri="{FF2B5EF4-FFF2-40B4-BE49-F238E27FC236}">
                    <a16:creationId xmlns:a16="http://schemas.microsoft.com/office/drawing/2014/main" id="{EB324970-69EC-0B6C-8770-88ECF3DFC85D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5" name="Freeform: Shape 1334">
                <a:extLst>
                  <a:ext uri="{FF2B5EF4-FFF2-40B4-BE49-F238E27FC236}">
                    <a16:creationId xmlns:a16="http://schemas.microsoft.com/office/drawing/2014/main" id="{160CB118-4B83-85B9-46E8-174AA4496D7B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6" name="Freeform: Shape 1335">
                <a:extLst>
                  <a:ext uri="{FF2B5EF4-FFF2-40B4-BE49-F238E27FC236}">
                    <a16:creationId xmlns:a16="http://schemas.microsoft.com/office/drawing/2014/main" id="{B097A854-05AD-0874-025A-1E3588BC2FB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30" name="Group 1329">
              <a:extLst>
                <a:ext uri="{FF2B5EF4-FFF2-40B4-BE49-F238E27FC236}">
                  <a16:creationId xmlns:a16="http://schemas.microsoft.com/office/drawing/2014/main" id="{0B4A0E9D-04EE-79EE-DDC4-08E44666A6A2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331" name="Freeform: Shape 1330">
                <a:extLst>
                  <a:ext uri="{FF2B5EF4-FFF2-40B4-BE49-F238E27FC236}">
                    <a16:creationId xmlns:a16="http://schemas.microsoft.com/office/drawing/2014/main" id="{4AE265FC-CAB2-5307-7A0B-6D3CBF500253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2" name="Freeform: Shape 1331">
                <a:extLst>
                  <a:ext uri="{FF2B5EF4-FFF2-40B4-BE49-F238E27FC236}">
                    <a16:creationId xmlns:a16="http://schemas.microsoft.com/office/drawing/2014/main" id="{D16A7517-2FE0-E9C6-ECB3-C3595F8BB4B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3" name="Freeform: Shape 1332">
                <a:extLst>
                  <a:ext uri="{FF2B5EF4-FFF2-40B4-BE49-F238E27FC236}">
                    <a16:creationId xmlns:a16="http://schemas.microsoft.com/office/drawing/2014/main" id="{2BBF9220-3A2E-CF34-9292-6168221CB44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12" name="Group 1311">
            <a:extLst>
              <a:ext uri="{FF2B5EF4-FFF2-40B4-BE49-F238E27FC236}">
                <a16:creationId xmlns:a16="http://schemas.microsoft.com/office/drawing/2014/main" id="{9BD02198-8A99-BF9B-9647-D25C9BB5CE2C}"/>
              </a:ext>
            </a:extLst>
          </p:cNvPr>
          <p:cNvGrpSpPr/>
          <p:nvPr/>
        </p:nvGrpSpPr>
        <p:grpSpPr>
          <a:xfrm>
            <a:off x="5774327" y="2068116"/>
            <a:ext cx="1182088" cy="933190"/>
            <a:chOff x="8357486" y="2125192"/>
            <a:chExt cx="1182088" cy="933190"/>
          </a:xfrm>
        </p:grpSpPr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6D56C67B-BE75-BEC5-8896-B4E93FC09CAF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69573EB0-47FE-DF7B-90BD-9AC0361094CB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F12906DB-1D0F-87A5-9F4A-A2189DEADD4E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4F53A4A6-A75F-9F8E-DA7D-A1F104280C50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EA3F224A-AF89-5545-153A-90D7CD7DCBCA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id="{5014DA57-1549-C6CA-B433-4F63D08CBF5F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C09002CA-DE95-8EF4-BAD7-38212BB7C0A1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FE3FF33A-DC84-9A21-31CC-F4C3099ADAE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1CEBFFF5-0053-D941-7705-9411959F7E16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19CF8079-BAFC-A68F-030C-DE4E8749BE96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3" name="Freeform: Shape 1322">
              <a:extLst>
                <a:ext uri="{FF2B5EF4-FFF2-40B4-BE49-F238E27FC236}">
                  <a16:creationId xmlns:a16="http://schemas.microsoft.com/office/drawing/2014/main" id="{7E602C51-2F82-3A08-C650-3328F230B832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4" name="Freeform: Shape 1323">
              <a:extLst>
                <a:ext uri="{FF2B5EF4-FFF2-40B4-BE49-F238E27FC236}">
                  <a16:creationId xmlns:a16="http://schemas.microsoft.com/office/drawing/2014/main" id="{D700332F-E834-9040-B7CF-F70816C23C58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5" name="Freeform: Shape 1324">
              <a:extLst>
                <a:ext uri="{FF2B5EF4-FFF2-40B4-BE49-F238E27FC236}">
                  <a16:creationId xmlns:a16="http://schemas.microsoft.com/office/drawing/2014/main" id="{625D93BD-A7EA-34BF-3668-E01059582741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6" name="Freeform: Shape 1325">
              <a:extLst>
                <a:ext uri="{FF2B5EF4-FFF2-40B4-BE49-F238E27FC236}">
                  <a16:creationId xmlns:a16="http://schemas.microsoft.com/office/drawing/2014/main" id="{9CC14F06-C007-9E77-F0C8-7DF9B440D07B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7" name="Freeform: Shape 1326">
              <a:extLst>
                <a:ext uri="{FF2B5EF4-FFF2-40B4-BE49-F238E27FC236}">
                  <a16:creationId xmlns:a16="http://schemas.microsoft.com/office/drawing/2014/main" id="{CFC7F4E7-8FF7-890A-7040-8EF845CEAB20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8" name="Freeform: Shape 1327">
              <a:extLst>
                <a:ext uri="{FF2B5EF4-FFF2-40B4-BE49-F238E27FC236}">
                  <a16:creationId xmlns:a16="http://schemas.microsoft.com/office/drawing/2014/main" id="{24ADE154-255E-B8B8-6A33-B069222148D0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82" name="Group 1381">
            <a:extLst>
              <a:ext uri="{FF2B5EF4-FFF2-40B4-BE49-F238E27FC236}">
                <a16:creationId xmlns:a16="http://schemas.microsoft.com/office/drawing/2014/main" id="{AF34F8CF-A4A1-5310-07BB-F99071EBAC6A}"/>
              </a:ext>
            </a:extLst>
          </p:cNvPr>
          <p:cNvGrpSpPr/>
          <p:nvPr/>
        </p:nvGrpSpPr>
        <p:grpSpPr>
          <a:xfrm rot="524156">
            <a:off x="405107" y="1982503"/>
            <a:ext cx="1285419" cy="740831"/>
            <a:chOff x="7778018" y="2039579"/>
            <a:chExt cx="1285419" cy="740831"/>
          </a:xfrm>
        </p:grpSpPr>
        <p:grpSp>
          <p:nvGrpSpPr>
            <p:cNvPr id="1409" name="Group 1408">
              <a:extLst>
                <a:ext uri="{FF2B5EF4-FFF2-40B4-BE49-F238E27FC236}">
                  <a16:creationId xmlns:a16="http://schemas.microsoft.com/office/drawing/2014/main" id="{000FF632-98C2-EA5B-8D03-2D45477D4646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14" name="Freeform: Shape 1413">
                <a:extLst>
                  <a:ext uri="{FF2B5EF4-FFF2-40B4-BE49-F238E27FC236}">
                    <a16:creationId xmlns:a16="http://schemas.microsoft.com/office/drawing/2014/main" id="{EC1746BC-0CC1-4F9C-5999-9E87DCDEB8D9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5" name="Freeform: Shape 1414">
                <a:extLst>
                  <a:ext uri="{FF2B5EF4-FFF2-40B4-BE49-F238E27FC236}">
                    <a16:creationId xmlns:a16="http://schemas.microsoft.com/office/drawing/2014/main" id="{BDC55170-3241-2F72-B77E-A6CA58D7692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6" name="Freeform: Shape 1415">
                <a:extLst>
                  <a:ext uri="{FF2B5EF4-FFF2-40B4-BE49-F238E27FC236}">
                    <a16:creationId xmlns:a16="http://schemas.microsoft.com/office/drawing/2014/main" id="{DB0D5350-FEB9-0106-2430-690FF57E3A6B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10" name="Group 1409">
              <a:extLst>
                <a:ext uri="{FF2B5EF4-FFF2-40B4-BE49-F238E27FC236}">
                  <a16:creationId xmlns:a16="http://schemas.microsoft.com/office/drawing/2014/main" id="{608F5301-A136-21EC-8EA3-12780993E20C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11" name="Freeform: Shape 1410">
                <a:extLst>
                  <a:ext uri="{FF2B5EF4-FFF2-40B4-BE49-F238E27FC236}">
                    <a16:creationId xmlns:a16="http://schemas.microsoft.com/office/drawing/2014/main" id="{ADE2026E-8BFC-9C32-9A05-78B35F73F1A2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2" name="Freeform: Shape 1411">
                <a:extLst>
                  <a:ext uri="{FF2B5EF4-FFF2-40B4-BE49-F238E27FC236}">
                    <a16:creationId xmlns:a16="http://schemas.microsoft.com/office/drawing/2014/main" id="{98CF461B-EF3E-9DA5-D205-3FD8800B6E1D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3" name="Freeform: Shape 1412">
                <a:extLst>
                  <a:ext uri="{FF2B5EF4-FFF2-40B4-BE49-F238E27FC236}">
                    <a16:creationId xmlns:a16="http://schemas.microsoft.com/office/drawing/2014/main" id="{EF890A1B-A709-EDE7-C61A-6DA31F29865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83" name="Group 1382">
            <a:extLst>
              <a:ext uri="{FF2B5EF4-FFF2-40B4-BE49-F238E27FC236}">
                <a16:creationId xmlns:a16="http://schemas.microsoft.com/office/drawing/2014/main" id="{CC3A098A-8D5C-CBC1-9EC4-44A6D8288E8E}"/>
              </a:ext>
            </a:extLst>
          </p:cNvPr>
          <p:cNvGrpSpPr/>
          <p:nvPr/>
        </p:nvGrpSpPr>
        <p:grpSpPr>
          <a:xfrm rot="21075844" flipV="1">
            <a:off x="410944" y="2333415"/>
            <a:ext cx="1285419" cy="740831"/>
            <a:chOff x="7778018" y="2039579"/>
            <a:chExt cx="1285419" cy="740831"/>
          </a:xfrm>
        </p:grpSpPr>
        <p:grpSp>
          <p:nvGrpSpPr>
            <p:cNvPr id="1401" name="Group 1400">
              <a:extLst>
                <a:ext uri="{FF2B5EF4-FFF2-40B4-BE49-F238E27FC236}">
                  <a16:creationId xmlns:a16="http://schemas.microsoft.com/office/drawing/2014/main" id="{C506D589-CDDD-B3A6-A2FB-F1CCAD68095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06" name="Freeform: Shape 1405">
                <a:extLst>
                  <a:ext uri="{FF2B5EF4-FFF2-40B4-BE49-F238E27FC236}">
                    <a16:creationId xmlns:a16="http://schemas.microsoft.com/office/drawing/2014/main" id="{242E0BBA-A654-216B-822D-E1B9EFDE96B0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7" name="Freeform: Shape 1406">
                <a:extLst>
                  <a:ext uri="{FF2B5EF4-FFF2-40B4-BE49-F238E27FC236}">
                    <a16:creationId xmlns:a16="http://schemas.microsoft.com/office/drawing/2014/main" id="{57C9BAF6-BB1A-7FD5-47F6-53066C260EAD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8" name="Freeform: Shape 1407">
                <a:extLst>
                  <a:ext uri="{FF2B5EF4-FFF2-40B4-BE49-F238E27FC236}">
                    <a16:creationId xmlns:a16="http://schemas.microsoft.com/office/drawing/2014/main" id="{7863BDF5-E0B4-D2CE-5585-88CB102F7DB5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02" name="Group 1401">
              <a:extLst>
                <a:ext uri="{FF2B5EF4-FFF2-40B4-BE49-F238E27FC236}">
                  <a16:creationId xmlns:a16="http://schemas.microsoft.com/office/drawing/2014/main" id="{E01FE9A3-0F6E-D451-C75C-D3BA87004DB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03" name="Freeform: Shape 1402">
                <a:extLst>
                  <a:ext uri="{FF2B5EF4-FFF2-40B4-BE49-F238E27FC236}">
                    <a16:creationId xmlns:a16="http://schemas.microsoft.com/office/drawing/2014/main" id="{CA211F32-4049-1446-8AE0-65151067044D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4" name="Freeform: Shape 1403">
                <a:extLst>
                  <a:ext uri="{FF2B5EF4-FFF2-40B4-BE49-F238E27FC236}">
                    <a16:creationId xmlns:a16="http://schemas.microsoft.com/office/drawing/2014/main" id="{7B01EA70-4482-1489-379F-C44696429934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5" name="Freeform: Shape 1404">
                <a:extLst>
                  <a:ext uri="{FF2B5EF4-FFF2-40B4-BE49-F238E27FC236}">
                    <a16:creationId xmlns:a16="http://schemas.microsoft.com/office/drawing/2014/main" id="{2810E460-1477-69B8-04A7-68404CC76AE1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84" name="Group 1383">
            <a:extLst>
              <a:ext uri="{FF2B5EF4-FFF2-40B4-BE49-F238E27FC236}">
                <a16:creationId xmlns:a16="http://schemas.microsoft.com/office/drawing/2014/main" id="{EF12EE42-48B6-E459-781C-AFCE0128AB01}"/>
              </a:ext>
            </a:extLst>
          </p:cNvPr>
          <p:cNvGrpSpPr/>
          <p:nvPr/>
        </p:nvGrpSpPr>
        <p:grpSpPr>
          <a:xfrm>
            <a:off x="984575" y="2068116"/>
            <a:ext cx="1182088" cy="933190"/>
            <a:chOff x="8357486" y="2125192"/>
            <a:chExt cx="1182088" cy="933190"/>
          </a:xfrm>
        </p:grpSpPr>
        <p:sp>
          <p:nvSpPr>
            <p:cNvPr id="1385" name="Freeform: Shape 1384">
              <a:extLst>
                <a:ext uri="{FF2B5EF4-FFF2-40B4-BE49-F238E27FC236}">
                  <a16:creationId xmlns:a16="http://schemas.microsoft.com/office/drawing/2014/main" id="{ACF92364-764A-B74A-F5F2-AE6ADF096A47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6" name="Freeform: Shape 1385">
              <a:extLst>
                <a:ext uri="{FF2B5EF4-FFF2-40B4-BE49-F238E27FC236}">
                  <a16:creationId xmlns:a16="http://schemas.microsoft.com/office/drawing/2014/main" id="{FCEDE7E4-3F0A-6026-3822-10D5E8C6D81E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7" name="Freeform: Shape 1386">
              <a:extLst>
                <a:ext uri="{FF2B5EF4-FFF2-40B4-BE49-F238E27FC236}">
                  <a16:creationId xmlns:a16="http://schemas.microsoft.com/office/drawing/2014/main" id="{304D20FB-62A0-AFE8-9661-5083206AAADC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8" name="Freeform: Shape 1387">
              <a:extLst>
                <a:ext uri="{FF2B5EF4-FFF2-40B4-BE49-F238E27FC236}">
                  <a16:creationId xmlns:a16="http://schemas.microsoft.com/office/drawing/2014/main" id="{5C7F606A-138B-3A3C-C15B-BBFF3AA37998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9" name="Freeform: Shape 1388">
              <a:extLst>
                <a:ext uri="{FF2B5EF4-FFF2-40B4-BE49-F238E27FC236}">
                  <a16:creationId xmlns:a16="http://schemas.microsoft.com/office/drawing/2014/main" id="{9F347680-ABAB-301D-6A76-0322AA5C2109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0" name="Freeform: Shape 1389">
              <a:extLst>
                <a:ext uri="{FF2B5EF4-FFF2-40B4-BE49-F238E27FC236}">
                  <a16:creationId xmlns:a16="http://schemas.microsoft.com/office/drawing/2014/main" id="{8C860F6C-3DD7-7E5C-F96A-A2FF3221C0C2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1" name="Freeform: Shape 1390">
              <a:extLst>
                <a:ext uri="{FF2B5EF4-FFF2-40B4-BE49-F238E27FC236}">
                  <a16:creationId xmlns:a16="http://schemas.microsoft.com/office/drawing/2014/main" id="{E12D08C3-19A3-81CD-4F6D-A1370D26BF3F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2" name="Freeform: Shape 1391">
              <a:extLst>
                <a:ext uri="{FF2B5EF4-FFF2-40B4-BE49-F238E27FC236}">
                  <a16:creationId xmlns:a16="http://schemas.microsoft.com/office/drawing/2014/main" id="{4A9298DC-69A4-9051-F6FB-7D60C89937BC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3" name="Freeform: Shape 1392">
              <a:extLst>
                <a:ext uri="{FF2B5EF4-FFF2-40B4-BE49-F238E27FC236}">
                  <a16:creationId xmlns:a16="http://schemas.microsoft.com/office/drawing/2014/main" id="{485B2C0C-1858-60B7-914F-E740B64C5DA7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4" name="Freeform: Shape 1393">
              <a:extLst>
                <a:ext uri="{FF2B5EF4-FFF2-40B4-BE49-F238E27FC236}">
                  <a16:creationId xmlns:a16="http://schemas.microsoft.com/office/drawing/2014/main" id="{70796E6D-547D-6897-CD0D-BB074C1F6659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5" name="Freeform: Shape 1394">
              <a:extLst>
                <a:ext uri="{FF2B5EF4-FFF2-40B4-BE49-F238E27FC236}">
                  <a16:creationId xmlns:a16="http://schemas.microsoft.com/office/drawing/2014/main" id="{949A67DA-BB11-F532-DBBB-0A2E5EE026E9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6" name="Freeform: Shape 1395">
              <a:extLst>
                <a:ext uri="{FF2B5EF4-FFF2-40B4-BE49-F238E27FC236}">
                  <a16:creationId xmlns:a16="http://schemas.microsoft.com/office/drawing/2014/main" id="{B8AFC062-D6C2-32B6-7722-ADB35A581D8F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7" name="Freeform: Shape 1396">
              <a:extLst>
                <a:ext uri="{FF2B5EF4-FFF2-40B4-BE49-F238E27FC236}">
                  <a16:creationId xmlns:a16="http://schemas.microsoft.com/office/drawing/2014/main" id="{75602D9E-54E8-68BE-9211-7CBF323BBF3D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8" name="Freeform: Shape 1397">
              <a:extLst>
                <a:ext uri="{FF2B5EF4-FFF2-40B4-BE49-F238E27FC236}">
                  <a16:creationId xmlns:a16="http://schemas.microsoft.com/office/drawing/2014/main" id="{2CFB7B7F-E303-2A43-48D4-04EEE0BF00A2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9" name="Freeform: Shape 1398">
              <a:extLst>
                <a:ext uri="{FF2B5EF4-FFF2-40B4-BE49-F238E27FC236}">
                  <a16:creationId xmlns:a16="http://schemas.microsoft.com/office/drawing/2014/main" id="{76B6C47B-74FD-C9D9-79F8-F007D2226036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0" name="Freeform: Shape 1399">
              <a:extLst>
                <a:ext uri="{FF2B5EF4-FFF2-40B4-BE49-F238E27FC236}">
                  <a16:creationId xmlns:a16="http://schemas.microsoft.com/office/drawing/2014/main" id="{F98ADE43-26CE-788F-A6F0-03014A24DFA5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594A9157-D8CC-FE8A-89A1-1E87B7CECBCD}"/>
              </a:ext>
            </a:extLst>
          </p:cNvPr>
          <p:cNvGrpSpPr/>
          <p:nvPr/>
        </p:nvGrpSpPr>
        <p:grpSpPr>
          <a:xfrm rot="524156">
            <a:off x="7622539" y="5182645"/>
            <a:ext cx="1285419" cy="740831"/>
            <a:chOff x="7778018" y="2039579"/>
            <a:chExt cx="1285419" cy="740831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260B63D5-52B7-4BC1-E97A-D1186D36E23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23" name="Freeform: Shape 1422">
                <a:extLst>
                  <a:ext uri="{FF2B5EF4-FFF2-40B4-BE49-F238E27FC236}">
                    <a16:creationId xmlns:a16="http://schemas.microsoft.com/office/drawing/2014/main" id="{A0E26473-3033-670E-0248-CE9C6A271B7E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4" name="Freeform: Shape 1423">
                <a:extLst>
                  <a:ext uri="{FF2B5EF4-FFF2-40B4-BE49-F238E27FC236}">
                    <a16:creationId xmlns:a16="http://schemas.microsoft.com/office/drawing/2014/main" id="{6DAA555A-D1B1-D9A8-7D5A-0E922C25B233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5" name="Freeform: Shape 1424">
                <a:extLst>
                  <a:ext uri="{FF2B5EF4-FFF2-40B4-BE49-F238E27FC236}">
                    <a16:creationId xmlns:a16="http://schemas.microsoft.com/office/drawing/2014/main" id="{5C3B2567-B75E-2A33-BEF1-51D6E23D85D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19" name="Group 1418">
              <a:extLst>
                <a:ext uri="{FF2B5EF4-FFF2-40B4-BE49-F238E27FC236}">
                  <a16:creationId xmlns:a16="http://schemas.microsoft.com/office/drawing/2014/main" id="{E10C7C9A-7C38-AF11-2008-12994DB6E2E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20" name="Freeform: Shape 1419">
                <a:extLst>
                  <a:ext uri="{FF2B5EF4-FFF2-40B4-BE49-F238E27FC236}">
                    <a16:creationId xmlns:a16="http://schemas.microsoft.com/office/drawing/2014/main" id="{ED695D53-0DF2-78C6-C9A8-E68519BAF442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1" name="Freeform: Shape 1420">
                <a:extLst>
                  <a:ext uri="{FF2B5EF4-FFF2-40B4-BE49-F238E27FC236}">
                    <a16:creationId xmlns:a16="http://schemas.microsoft.com/office/drawing/2014/main" id="{AE2D6119-A224-A9B0-3268-6831D039132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2" name="Freeform: Shape 1421">
                <a:extLst>
                  <a:ext uri="{FF2B5EF4-FFF2-40B4-BE49-F238E27FC236}">
                    <a16:creationId xmlns:a16="http://schemas.microsoft.com/office/drawing/2014/main" id="{BEA1DB80-EA9F-5EC7-0A7E-FAA09858A2A1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26" name="Group 1425">
            <a:extLst>
              <a:ext uri="{FF2B5EF4-FFF2-40B4-BE49-F238E27FC236}">
                <a16:creationId xmlns:a16="http://schemas.microsoft.com/office/drawing/2014/main" id="{B27F4D48-ED1A-6063-520E-C9FDC7F88236}"/>
              </a:ext>
            </a:extLst>
          </p:cNvPr>
          <p:cNvGrpSpPr/>
          <p:nvPr/>
        </p:nvGrpSpPr>
        <p:grpSpPr>
          <a:xfrm rot="21075844" flipV="1">
            <a:off x="7628376" y="5533557"/>
            <a:ext cx="1285419" cy="740831"/>
            <a:chOff x="7778018" y="2039579"/>
            <a:chExt cx="1285419" cy="740831"/>
          </a:xfrm>
        </p:grpSpPr>
        <p:grpSp>
          <p:nvGrpSpPr>
            <p:cNvPr id="1427" name="Group 1426">
              <a:extLst>
                <a:ext uri="{FF2B5EF4-FFF2-40B4-BE49-F238E27FC236}">
                  <a16:creationId xmlns:a16="http://schemas.microsoft.com/office/drawing/2014/main" id="{8B99EDC5-0750-11CF-0B47-EE5D59237F1C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32" name="Freeform: Shape 1431">
                <a:extLst>
                  <a:ext uri="{FF2B5EF4-FFF2-40B4-BE49-F238E27FC236}">
                    <a16:creationId xmlns:a16="http://schemas.microsoft.com/office/drawing/2014/main" id="{A6D2A557-0671-41D4-A826-B2E9186CD1DA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3" name="Freeform: Shape 1432">
                <a:extLst>
                  <a:ext uri="{FF2B5EF4-FFF2-40B4-BE49-F238E27FC236}">
                    <a16:creationId xmlns:a16="http://schemas.microsoft.com/office/drawing/2014/main" id="{6BB39F42-99D8-0509-7CD7-7A81142B390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4" name="Freeform: Shape 1433">
                <a:extLst>
                  <a:ext uri="{FF2B5EF4-FFF2-40B4-BE49-F238E27FC236}">
                    <a16:creationId xmlns:a16="http://schemas.microsoft.com/office/drawing/2014/main" id="{9395F3BE-3C66-8F86-C103-8C3AD44EBC14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28" name="Group 1427">
              <a:extLst>
                <a:ext uri="{FF2B5EF4-FFF2-40B4-BE49-F238E27FC236}">
                  <a16:creationId xmlns:a16="http://schemas.microsoft.com/office/drawing/2014/main" id="{E338733B-B8FE-9FDE-F0D3-C50062842A2E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29" name="Freeform: Shape 1428">
                <a:extLst>
                  <a:ext uri="{FF2B5EF4-FFF2-40B4-BE49-F238E27FC236}">
                    <a16:creationId xmlns:a16="http://schemas.microsoft.com/office/drawing/2014/main" id="{09873AE4-9944-B860-18DB-F3E04761345D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0" name="Freeform: Shape 1429">
                <a:extLst>
                  <a:ext uri="{FF2B5EF4-FFF2-40B4-BE49-F238E27FC236}">
                    <a16:creationId xmlns:a16="http://schemas.microsoft.com/office/drawing/2014/main" id="{8E3FB468-1338-4790-2386-5B2716F672A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1" name="Freeform: Shape 1430">
                <a:extLst>
                  <a:ext uri="{FF2B5EF4-FFF2-40B4-BE49-F238E27FC236}">
                    <a16:creationId xmlns:a16="http://schemas.microsoft.com/office/drawing/2014/main" id="{58747DD4-A804-062E-0DAB-3C272504FFCC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35" name="Group 1434">
            <a:extLst>
              <a:ext uri="{FF2B5EF4-FFF2-40B4-BE49-F238E27FC236}">
                <a16:creationId xmlns:a16="http://schemas.microsoft.com/office/drawing/2014/main" id="{435DB78A-3C60-8BB3-1C10-6A307DACAC7A}"/>
              </a:ext>
            </a:extLst>
          </p:cNvPr>
          <p:cNvGrpSpPr/>
          <p:nvPr/>
        </p:nvGrpSpPr>
        <p:grpSpPr>
          <a:xfrm>
            <a:off x="8202007" y="5268258"/>
            <a:ext cx="1182088" cy="933190"/>
            <a:chOff x="8357486" y="2125192"/>
            <a:chExt cx="1182088" cy="933190"/>
          </a:xfrm>
        </p:grpSpPr>
        <p:sp>
          <p:nvSpPr>
            <p:cNvPr id="1436" name="Freeform: Shape 1435">
              <a:extLst>
                <a:ext uri="{FF2B5EF4-FFF2-40B4-BE49-F238E27FC236}">
                  <a16:creationId xmlns:a16="http://schemas.microsoft.com/office/drawing/2014/main" id="{37ED9271-7872-00D6-0DAA-35788AAFBDD1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7" name="Freeform: Shape 1436">
              <a:extLst>
                <a:ext uri="{FF2B5EF4-FFF2-40B4-BE49-F238E27FC236}">
                  <a16:creationId xmlns:a16="http://schemas.microsoft.com/office/drawing/2014/main" id="{FA4AD087-328E-A9F5-68AB-DC4644C14630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8" name="Freeform: Shape 1437">
              <a:extLst>
                <a:ext uri="{FF2B5EF4-FFF2-40B4-BE49-F238E27FC236}">
                  <a16:creationId xmlns:a16="http://schemas.microsoft.com/office/drawing/2014/main" id="{21B9DDE6-D72A-FC4B-1C25-EF236CEAF84F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9" name="Freeform: Shape 1438">
              <a:extLst>
                <a:ext uri="{FF2B5EF4-FFF2-40B4-BE49-F238E27FC236}">
                  <a16:creationId xmlns:a16="http://schemas.microsoft.com/office/drawing/2014/main" id="{58838A6E-EEDD-7D11-9B6C-A08C56B793D3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0" name="Freeform: Shape 1439">
              <a:extLst>
                <a:ext uri="{FF2B5EF4-FFF2-40B4-BE49-F238E27FC236}">
                  <a16:creationId xmlns:a16="http://schemas.microsoft.com/office/drawing/2014/main" id="{478B29F8-83CC-1C0C-2434-F1AE0E18F4D5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1" name="Freeform: Shape 1440">
              <a:extLst>
                <a:ext uri="{FF2B5EF4-FFF2-40B4-BE49-F238E27FC236}">
                  <a16:creationId xmlns:a16="http://schemas.microsoft.com/office/drawing/2014/main" id="{B0084D8F-D2EE-6C1F-6973-B814B26634A4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2" name="Freeform: Shape 1441">
              <a:extLst>
                <a:ext uri="{FF2B5EF4-FFF2-40B4-BE49-F238E27FC236}">
                  <a16:creationId xmlns:a16="http://schemas.microsoft.com/office/drawing/2014/main" id="{A91073A5-88A1-3D1E-D207-8A8EA4F06095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3" name="Freeform: Shape 1442">
              <a:extLst>
                <a:ext uri="{FF2B5EF4-FFF2-40B4-BE49-F238E27FC236}">
                  <a16:creationId xmlns:a16="http://schemas.microsoft.com/office/drawing/2014/main" id="{67818FDA-6C05-4582-214F-F0FAE5DFEEE2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4" name="Freeform: Shape 1443">
              <a:extLst>
                <a:ext uri="{FF2B5EF4-FFF2-40B4-BE49-F238E27FC236}">
                  <a16:creationId xmlns:a16="http://schemas.microsoft.com/office/drawing/2014/main" id="{BB029BE2-10BC-82EF-6BCF-B6558A0BF39D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5" name="Freeform: Shape 1444">
              <a:extLst>
                <a:ext uri="{FF2B5EF4-FFF2-40B4-BE49-F238E27FC236}">
                  <a16:creationId xmlns:a16="http://schemas.microsoft.com/office/drawing/2014/main" id="{6825C592-CFA0-E82B-A863-BAC43175E743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6" name="Freeform: Shape 1445">
              <a:extLst>
                <a:ext uri="{FF2B5EF4-FFF2-40B4-BE49-F238E27FC236}">
                  <a16:creationId xmlns:a16="http://schemas.microsoft.com/office/drawing/2014/main" id="{5F58CF9B-45FE-CF98-8956-425C33A91BFD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7" name="Freeform: Shape 1446">
              <a:extLst>
                <a:ext uri="{FF2B5EF4-FFF2-40B4-BE49-F238E27FC236}">
                  <a16:creationId xmlns:a16="http://schemas.microsoft.com/office/drawing/2014/main" id="{E365B40F-D48C-C8D9-5C65-17CD8B89625F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8" name="Freeform: Shape 1447">
              <a:extLst>
                <a:ext uri="{FF2B5EF4-FFF2-40B4-BE49-F238E27FC236}">
                  <a16:creationId xmlns:a16="http://schemas.microsoft.com/office/drawing/2014/main" id="{2308E127-FDE8-A09F-0EBD-D3FD94B16E72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9" name="Freeform: Shape 1448">
              <a:extLst>
                <a:ext uri="{FF2B5EF4-FFF2-40B4-BE49-F238E27FC236}">
                  <a16:creationId xmlns:a16="http://schemas.microsoft.com/office/drawing/2014/main" id="{8B14A4BA-6449-5A06-A4FC-5DEE4B7CED30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0" name="Freeform: Shape 1449">
              <a:extLst>
                <a:ext uri="{FF2B5EF4-FFF2-40B4-BE49-F238E27FC236}">
                  <a16:creationId xmlns:a16="http://schemas.microsoft.com/office/drawing/2014/main" id="{BDD28CE3-8553-855E-B53B-32F7F3A621D0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1" name="Freeform: Shape 1450">
              <a:extLst>
                <a:ext uri="{FF2B5EF4-FFF2-40B4-BE49-F238E27FC236}">
                  <a16:creationId xmlns:a16="http://schemas.microsoft.com/office/drawing/2014/main" id="{92F1EB3A-FB00-F280-EC2B-9EA3B469C6B2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52" name="Group 1451">
            <a:extLst>
              <a:ext uri="{FF2B5EF4-FFF2-40B4-BE49-F238E27FC236}">
                <a16:creationId xmlns:a16="http://schemas.microsoft.com/office/drawing/2014/main" id="{CEB3537B-31A7-DEC4-2901-F3D7205CF637}"/>
              </a:ext>
            </a:extLst>
          </p:cNvPr>
          <p:cNvGrpSpPr/>
          <p:nvPr/>
        </p:nvGrpSpPr>
        <p:grpSpPr>
          <a:xfrm rot="524156">
            <a:off x="10017415" y="5182645"/>
            <a:ext cx="1285419" cy="740831"/>
            <a:chOff x="7778018" y="2039579"/>
            <a:chExt cx="1285419" cy="740831"/>
          </a:xfrm>
        </p:grpSpPr>
        <p:grpSp>
          <p:nvGrpSpPr>
            <p:cNvPr id="1453" name="Group 1452">
              <a:extLst>
                <a:ext uri="{FF2B5EF4-FFF2-40B4-BE49-F238E27FC236}">
                  <a16:creationId xmlns:a16="http://schemas.microsoft.com/office/drawing/2014/main" id="{DB27EA40-C030-02A6-A319-CC5DA0D1B70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CC473020-E7C7-2DCB-1ABA-A906B938E8BF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9" name="Freeform: Shape 1458">
                <a:extLst>
                  <a:ext uri="{FF2B5EF4-FFF2-40B4-BE49-F238E27FC236}">
                    <a16:creationId xmlns:a16="http://schemas.microsoft.com/office/drawing/2014/main" id="{BA244ABB-D925-C6EF-2CA8-1C0D40EDC182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0" name="Freeform: Shape 1459">
                <a:extLst>
                  <a:ext uri="{FF2B5EF4-FFF2-40B4-BE49-F238E27FC236}">
                    <a16:creationId xmlns:a16="http://schemas.microsoft.com/office/drawing/2014/main" id="{F585B943-EC85-40DE-3612-74B174BE011B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54" name="Group 1453">
              <a:extLst>
                <a:ext uri="{FF2B5EF4-FFF2-40B4-BE49-F238E27FC236}">
                  <a16:creationId xmlns:a16="http://schemas.microsoft.com/office/drawing/2014/main" id="{209E7405-53B8-CC48-1E7A-F5BF62B10AA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55" name="Freeform: Shape 1454">
                <a:extLst>
                  <a:ext uri="{FF2B5EF4-FFF2-40B4-BE49-F238E27FC236}">
                    <a16:creationId xmlns:a16="http://schemas.microsoft.com/office/drawing/2014/main" id="{3FC37CD3-B918-F7D4-F582-D9BFFD31B7D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6" name="Freeform: Shape 1455">
                <a:extLst>
                  <a:ext uri="{FF2B5EF4-FFF2-40B4-BE49-F238E27FC236}">
                    <a16:creationId xmlns:a16="http://schemas.microsoft.com/office/drawing/2014/main" id="{DE193799-49E6-BD2D-4E65-E59988F0EF1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7" name="Freeform: Shape 1456">
                <a:extLst>
                  <a:ext uri="{FF2B5EF4-FFF2-40B4-BE49-F238E27FC236}">
                    <a16:creationId xmlns:a16="http://schemas.microsoft.com/office/drawing/2014/main" id="{A36F0233-7C11-FC80-E0CD-A92E53533206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61" name="Group 1460">
            <a:extLst>
              <a:ext uri="{FF2B5EF4-FFF2-40B4-BE49-F238E27FC236}">
                <a16:creationId xmlns:a16="http://schemas.microsoft.com/office/drawing/2014/main" id="{7225DA4B-3214-FDE3-6B88-6CECF5BF967E}"/>
              </a:ext>
            </a:extLst>
          </p:cNvPr>
          <p:cNvGrpSpPr/>
          <p:nvPr/>
        </p:nvGrpSpPr>
        <p:grpSpPr>
          <a:xfrm rot="21075844" flipV="1">
            <a:off x="10023252" y="5533557"/>
            <a:ext cx="1285419" cy="740831"/>
            <a:chOff x="7778018" y="2039579"/>
            <a:chExt cx="1285419" cy="740831"/>
          </a:xfrm>
        </p:grpSpPr>
        <p:grpSp>
          <p:nvGrpSpPr>
            <p:cNvPr id="1462" name="Group 1461">
              <a:extLst>
                <a:ext uri="{FF2B5EF4-FFF2-40B4-BE49-F238E27FC236}">
                  <a16:creationId xmlns:a16="http://schemas.microsoft.com/office/drawing/2014/main" id="{6992421D-5235-51D8-3161-56443EDC029B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67" name="Freeform: Shape 1466">
                <a:extLst>
                  <a:ext uri="{FF2B5EF4-FFF2-40B4-BE49-F238E27FC236}">
                    <a16:creationId xmlns:a16="http://schemas.microsoft.com/office/drawing/2014/main" id="{877C60EC-BA02-02E8-A2F4-AF8CECFB7B53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21E23D4F-D877-ADED-488D-7BDCFC762E9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9" name="Freeform: Shape 1468">
                <a:extLst>
                  <a:ext uri="{FF2B5EF4-FFF2-40B4-BE49-F238E27FC236}">
                    <a16:creationId xmlns:a16="http://schemas.microsoft.com/office/drawing/2014/main" id="{3216C872-8D36-0958-4B8C-7B76649F4B7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63" name="Group 1462">
              <a:extLst>
                <a:ext uri="{FF2B5EF4-FFF2-40B4-BE49-F238E27FC236}">
                  <a16:creationId xmlns:a16="http://schemas.microsoft.com/office/drawing/2014/main" id="{06E2AB1B-3F2F-ED52-CDE3-FEA6C9283A81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64" name="Freeform: Shape 1463">
                <a:extLst>
                  <a:ext uri="{FF2B5EF4-FFF2-40B4-BE49-F238E27FC236}">
                    <a16:creationId xmlns:a16="http://schemas.microsoft.com/office/drawing/2014/main" id="{7D8E6671-036C-120A-6657-DD2985F87F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5" name="Freeform: Shape 1464">
                <a:extLst>
                  <a:ext uri="{FF2B5EF4-FFF2-40B4-BE49-F238E27FC236}">
                    <a16:creationId xmlns:a16="http://schemas.microsoft.com/office/drawing/2014/main" id="{6E9C72A2-511F-5926-6156-0814A7FC333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6" name="Freeform: Shape 1465">
                <a:extLst>
                  <a:ext uri="{FF2B5EF4-FFF2-40B4-BE49-F238E27FC236}">
                    <a16:creationId xmlns:a16="http://schemas.microsoft.com/office/drawing/2014/main" id="{6B8D874C-7B5D-0549-F998-F5114782307E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70" name="Group 1469">
            <a:extLst>
              <a:ext uri="{FF2B5EF4-FFF2-40B4-BE49-F238E27FC236}">
                <a16:creationId xmlns:a16="http://schemas.microsoft.com/office/drawing/2014/main" id="{7B986345-1265-6A88-E0F4-296CFA95BF86}"/>
              </a:ext>
            </a:extLst>
          </p:cNvPr>
          <p:cNvGrpSpPr/>
          <p:nvPr/>
        </p:nvGrpSpPr>
        <p:grpSpPr>
          <a:xfrm>
            <a:off x="10596883" y="5268258"/>
            <a:ext cx="1182088" cy="933190"/>
            <a:chOff x="8357486" y="2125192"/>
            <a:chExt cx="1182088" cy="933190"/>
          </a:xfrm>
        </p:grpSpPr>
        <p:sp>
          <p:nvSpPr>
            <p:cNvPr id="1471" name="Freeform: Shape 1470">
              <a:extLst>
                <a:ext uri="{FF2B5EF4-FFF2-40B4-BE49-F238E27FC236}">
                  <a16:creationId xmlns:a16="http://schemas.microsoft.com/office/drawing/2014/main" id="{1F18864D-BD7A-EEFB-91CA-F0D862244961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AAAD9B2B-E372-A922-CC7A-46BF03A8737A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E6DC070E-F737-62BF-1D9E-0C097BCC5B0E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161C3D01-701F-F68C-E93C-8CF9926A2C9B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F949098C-9D7E-A267-A20A-8AC5EB0F4DDD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37740526-D010-3944-F1A9-92B962FEFDBC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122D32DB-2A6F-798B-83E3-7826974018B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8" name="Freeform: Shape 1477">
              <a:extLst>
                <a:ext uri="{FF2B5EF4-FFF2-40B4-BE49-F238E27FC236}">
                  <a16:creationId xmlns:a16="http://schemas.microsoft.com/office/drawing/2014/main" id="{4F192B4F-707F-B076-6697-6B1A7E4BAFA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E45A3910-8972-7ABC-F258-B27F0FBAD435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27F68F87-F79E-FFBD-1584-4CBE79C478D0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1" name="Freeform: Shape 1480">
              <a:extLst>
                <a:ext uri="{FF2B5EF4-FFF2-40B4-BE49-F238E27FC236}">
                  <a16:creationId xmlns:a16="http://schemas.microsoft.com/office/drawing/2014/main" id="{5E4D3CB7-E047-1638-FBC0-0AC1F170D355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2" name="Freeform: Shape 1481">
              <a:extLst>
                <a:ext uri="{FF2B5EF4-FFF2-40B4-BE49-F238E27FC236}">
                  <a16:creationId xmlns:a16="http://schemas.microsoft.com/office/drawing/2014/main" id="{A3897478-E73B-C818-FF50-216205EF7FD7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3" name="Freeform: Shape 1482">
              <a:extLst>
                <a:ext uri="{FF2B5EF4-FFF2-40B4-BE49-F238E27FC236}">
                  <a16:creationId xmlns:a16="http://schemas.microsoft.com/office/drawing/2014/main" id="{2A7C0D75-FC3F-E5C4-CB8C-7B809BC416E4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4" name="Freeform: Shape 1483">
              <a:extLst>
                <a:ext uri="{FF2B5EF4-FFF2-40B4-BE49-F238E27FC236}">
                  <a16:creationId xmlns:a16="http://schemas.microsoft.com/office/drawing/2014/main" id="{84418AA8-71A3-A3B1-A0C6-1FD0C81F425E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5" name="Freeform: Shape 1484">
              <a:extLst>
                <a:ext uri="{FF2B5EF4-FFF2-40B4-BE49-F238E27FC236}">
                  <a16:creationId xmlns:a16="http://schemas.microsoft.com/office/drawing/2014/main" id="{05FCDC01-71D1-CB8E-F343-C370E1F46A2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E3222708-7BA8-FF22-81ED-8C607C271384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87" name="Group 1486">
            <a:extLst>
              <a:ext uri="{FF2B5EF4-FFF2-40B4-BE49-F238E27FC236}">
                <a16:creationId xmlns:a16="http://schemas.microsoft.com/office/drawing/2014/main" id="{57A663C0-CC01-409F-79BD-4C6938F00F59}"/>
              </a:ext>
            </a:extLst>
          </p:cNvPr>
          <p:cNvGrpSpPr/>
          <p:nvPr/>
        </p:nvGrpSpPr>
        <p:grpSpPr>
          <a:xfrm rot="524156">
            <a:off x="2832787" y="5182645"/>
            <a:ext cx="1285419" cy="740831"/>
            <a:chOff x="7778018" y="2039579"/>
            <a:chExt cx="1285419" cy="740831"/>
          </a:xfrm>
        </p:grpSpPr>
        <p:grpSp>
          <p:nvGrpSpPr>
            <p:cNvPr id="1488" name="Group 1487">
              <a:extLst>
                <a:ext uri="{FF2B5EF4-FFF2-40B4-BE49-F238E27FC236}">
                  <a16:creationId xmlns:a16="http://schemas.microsoft.com/office/drawing/2014/main" id="{EDC2CA06-15BE-DB66-22F1-7A918415FA52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93" name="Freeform: Shape 1492">
                <a:extLst>
                  <a:ext uri="{FF2B5EF4-FFF2-40B4-BE49-F238E27FC236}">
                    <a16:creationId xmlns:a16="http://schemas.microsoft.com/office/drawing/2014/main" id="{4B1F39E8-E677-E947-AC64-12A6AC5266F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4" name="Freeform: Shape 1493">
                <a:extLst>
                  <a:ext uri="{FF2B5EF4-FFF2-40B4-BE49-F238E27FC236}">
                    <a16:creationId xmlns:a16="http://schemas.microsoft.com/office/drawing/2014/main" id="{189DB94C-767F-1BE7-3D21-184881A9A84F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5" name="Freeform: Shape 1494">
                <a:extLst>
                  <a:ext uri="{FF2B5EF4-FFF2-40B4-BE49-F238E27FC236}">
                    <a16:creationId xmlns:a16="http://schemas.microsoft.com/office/drawing/2014/main" id="{A8B86DA1-42D0-3F9D-2E32-490C0AE712E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89" name="Group 1488">
              <a:extLst>
                <a:ext uri="{FF2B5EF4-FFF2-40B4-BE49-F238E27FC236}">
                  <a16:creationId xmlns:a16="http://schemas.microsoft.com/office/drawing/2014/main" id="{61F9A7AE-270C-FF53-ABBF-E5D5EFEDC5B0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90" name="Freeform: Shape 1489">
                <a:extLst>
                  <a:ext uri="{FF2B5EF4-FFF2-40B4-BE49-F238E27FC236}">
                    <a16:creationId xmlns:a16="http://schemas.microsoft.com/office/drawing/2014/main" id="{93B5F9A0-14E6-B7F5-EFA5-4A5B2E963161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1" name="Freeform: Shape 1490">
                <a:extLst>
                  <a:ext uri="{FF2B5EF4-FFF2-40B4-BE49-F238E27FC236}">
                    <a16:creationId xmlns:a16="http://schemas.microsoft.com/office/drawing/2014/main" id="{4E2BC329-19C8-BC19-4239-9219287E794B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2" name="Freeform: Shape 1491">
                <a:extLst>
                  <a:ext uri="{FF2B5EF4-FFF2-40B4-BE49-F238E27FC236}">
                    <a16:creationId xmlns:a16="http://schemas.microsoft.com/office/drawing/2014/main" id="{E0F305A5-812B-F983-83EE-693E3C13322E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96" name="Group 1495">
            <a:extLst>
              <a:ext uri="{FF2B5EF4-FFF2-40B4-BE49-F238E27FC236}">
                <a16:creationId xmlns:a16="http://schemas.microsoft.com/office/drawing/2014/main" id="{1A2B888C-5ED1-DCD3-0510-2ECC26FC4C74}"/>
              </a:ext>
            </a:extLst>
          </p:cNvPr>
          <p:cNvGrpSpPr/>
          <p:nvPr/>
        </p:nvGrpSpPr>
        <p:grpSpPr>
          <a:xfrm rot="21075844" flipV="1">
            <a:off x="2838624" y="5533557"/>
            <a:ext cx="1285419" cy="740831"/>
            <a:chOff x="7778018" y="2039579"/>
            <a:chExt cx="1285419" cy="740831"/>
          </a:xfrm>
        </p:grpSpPr>
        <p:grpSp>
          <p:nvGrpSpPr>
            <p:cNvPr id="1497" name="Group 1496">
              <a:extLst>
                <a:ext uri="{FF2B5EF4-FFF2-40B4-BE49-F238E27FC236}">
                  <a16:creationId xmlns:a16="http://schemas.microsoft.com/office/drawing/2014/main" id="{2359B8EC-53DB-CB16-4138-03A8EA81A8E3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502" name="Freeform: Shape 1501">
                <a:extLst>
                  <a:ext uri="{FF2B5EF4-FFF2-40B4-BE49-F238E27FC236}">
                    <a16:creationId xmlns:a16="http://schemas.microsoft.com/office/drawing/2014/main" id="{BF9CF35A-734D-FD9D-7FDF-4490EEE5362A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3" name="Freeform: Shape 1502">
                <a:extLst>
                  <a:ext uri="{FF2B5EF4-FFF2-40B4-BE49-F238E27FC236}">
                    <a16:creationId xmlns:a16="http://schemas.microsoft.com/office/drawing/2014/main" id="{809A3D3C-F272-8A2D-3908-527CD0358920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4" name="Freeform: Shape 1503">
                <a:extLst>
                  <a:ext uri="{FF2B5EF4-FFF2-40B4-BE49-F238E27FC236}">
                    <a16:creationId xmlns:a16="http://schemas.microsoft.com/office/drawing/2014/main" id="{DABBD85F-7095-439A-447B-71BE7B6344DD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98" name="Group 1497">
              <a:extLst>
                <a:ext uri="{FF2B5EF4-FFF2-40B4-BE49-F238E27FC236}">
                  <a16:creationId xmlns:a16="http://schemas.microsoft.com/office/drawing/2014/main" id="{B96AABCB-1EF2-D3E5-219D-C4C588CED23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99" name="Freeform: Shape 1498">
                <a:extLst>
                  <a:ext uri="{FF2B5EF4-FFF2-40B4-BE49-F238E27FC236}">
                    <a16:creationId xmlns:a16="http://schemas.microsoft.com/office/drawing/2014/main" id="{659E986A-762D-88D6-F95E-DB30177BC900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0" name="Freeform: Shape 1499">
                <a:extLst>
                  <a:ext uri="{FF2B5EF4-FFF2-40B4-BE49-F238E27FC236}">
                    <a16:creationId xmlns:a16="http://schemas.microsoft.com/office/drawing/2014/main" id="{4FF7CBA5-42D0-5ABC-8FAD-C89D1DDF8E5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1" name="Freeform: Shape 1500">
                <a:extLst>
                  <a:ext uri="{FF2B5EF4-FFF2-40B4-BE49-F238E27FC236}">
                    <a16:creationId xmlns:a16="http://schemas.microsoft.com/office/drawing/2014/main" id="{57FE1317-5218-048B-50CC-DA6D14AA778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05" name="Group 1504">
            <a:extLst>
              <a:ext uri="{FF2B5EF4-FFF2-40B4-BE49-F238E27FC236}">
                <a16:creationId xmlns:a16="http://schemas.microsoft.com/office/drawing/2014/main" id="{906ECE3F-31DC-1D0E-0172-0DF0E3D95C5B}"/>
              </a:ext>
            </a:extLst>
          </p:cNvPr>
          <p:cNvGrpSpPr/>
          <p:nvPr/>
        </p:nvGrpSpPr>
        <p:grpSpPr>
          <a:xfrm>
            <a:off x="3412255" y="5268258"/>
            <a:ext cx="1182088" cy="933190"/>
            <a:chOff x="8357486" y="2125192"/>
            <a:chExt cx="1182088" cy="933190"/>
          </a:xfrm>
        </p:grpSpPr>
        <p:sp>
          <p:nvSpPr>
            <p:cNvPr id="1506" name="Freeform: Shape 1505">
              <a:extLst>
                <a:ext uri="{FF2B5EF4-FFF2-40B4-BE49-F238E27FC236}">
                  <a16:creationId xmlns:a16="http://schemas.microsoft.com/office/drawing/2014/main" id="{981909F4-31AA-9D11-279D-AE06617B31A6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7" name="Freeform: Shape 1506">
              <a:extLst>
                <a:ext uri="{FF2B5EF4-FFF2-40B4-BE49-F238E27FC236}">
                  <a16:creationId xmlns:a16="http://schemas.microsoft.com/office/drawing/2014/main" id="{BA2D02BE-B0A5-F0A1-8F6D-A4441A6F32C2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8" name="Freeform: Shape 1507">
              <a:extLst>
                <a:ext uri="{FF2B5EF4-FFF2-40B4-BE49-F238E27FC236}">
                  <a16:creationId xmlns:a16="http://schemas.microsoft.com/office/drawing/2014/main" id="{F71B0465-BBCD-B294-F1E9-508B457ACE10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9" name="Freeform: Shape 1508">
              <a:extLst>
                <a:ext uri="{FF2B5EF4-FFF2-40B4-BE49-F238E27FC236}">
                  <a16:creationId xmlns:a16="http://schemas.microsoft.com/office/drawing/2014/main" id="{8BF4F384-7441-0D65-7916-79997CDDC794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0" name="Freeform: Shape 1509">
              <a:extLst>
                <a:ext uri="{FF2B5EF4-FFF2-40B4-BE49-F238E27FC236}">
                  <a16:creationId xmlns:a16="http://schemas.microsoft.com/office/drawing/2014/main" id="{05ABD4A1-0BDC-EFE5-4E05-47E0ED4B19F3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1" name="Freeform: Shape 1510">
              <a:extLst>
                <a:ext uri="{FF2B5EF4-FFF2-40B4-BE49-F238E27FC236}">
                  <a16:creationId xmlns:a16="http://schemas.microsoft.com/office/drawing/2014/main" id="{28246DD5-8F53-19D5-108E-1370DDF7630C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2" name="Freeform: Shape 1511">
              <a:extLst>
                <a:ext uri="{FF2B5EF4-FFF2-40B4-BE49-F238E27FC236}">
                  <a16:creationId xmlns:a16="http://schemas.microsoft.com/office/drawing/2014/main" id="{BF6E901B-073F-9696-E521-0A2AC01CEFBA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3" name="Freeform: Shape 1512">
              <a:extLst>
                <a:ext uri="{FF2B5EF4-FFF2-40B4-BE49-F238E27FC236}">
                  <a16:creationId xmlns:a16="http://schemas.microsoft.com/office/drawing/2014/main" id="{D76066BA-9687-FB1A-86D9-94B378545A3A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4" name="Freeform: Shape 1513">
              <a:extLst>
                <a:ext uri="{FF2B5EF4-FFF2-40B4-BE49-F238E27FC236}">
                  <a16:creationId xmlns:a16="http://schemas.microsoft.com/office/drawing/2014/main" id="{08E6614B-879F-1905-CC32-C74AE864FD8E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5" name="Freeform: Shape 1514">
              <a:extLst>
                <a:ext uri="{FF2B5EF4-FFF2-40B4-BE49-F238E27FC236}">
                  <a16:creationId xmlns:a16="http://schemas.microsoft.com/office/drawing/2014/main" id="{AF7E0266-660F-4468-4067-ED6394EDE4F4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6" name="Freeform: Shape 1515">
              <a:extLst>
                <a:ext uri="{FF2B5EF4-FFF2-40B4-BE49-F238E27FC236}">
                  <a16:creationId xmlns:a16="http://schemas.microsoft.com/office/drawing/2014/main" id="{E6BFC9DD-D150-31E4-B3D5-427F19D27C27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7" name="Freeform: Shape 1516">
              <a:extLst>
                <a:ext uri="{FF2B5EF4-FFF2-40B4-BE49-F238E27FC236}">
                  <a16:creationId xmlns:a16="http://schemas.microsoft.com/office/drawing/2014/main" id="{0E92F52A-1B8E-2FFD-CC4E-DD85DF2E95EE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8" name="Freeform: Shape 1517">
              <a:extLst>
                <a:ext uri="{FF2B5EF4-FFF2-40B4-BE49-F238E27FC236}">
                  <a16:creationId xmlns:a16="http://schemas.microsoft.com/office/drawing/2014/main" id="{1E116774-8165-32DC-2B26-8F174CB501A0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9" name="Freeform: Shape 1518">
              <a:extLst>
                <a:ext uri="{FF2B5EF4-FFF2-40B4-BE49-F238E27FC236}">
                  <a16:creationId xmlns:a16="http://schemas.microsoft.com/office/drawing/2014/main" id="{C8620F47-9DAB-E4E7-328B-8ACE30C62A40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0" name="Freeform: Shape 1519">
              <a:extLst>
                <a:ext uri="{FF2B5EF4-FFF2-40B4-BE49-F238E27FC236}">
                  <a16:creationId xmlns:a16="http://schemas.microsoft.com/office/drawing/2014/main" id="{A0578A48-C216-84D6-C4CF-B043EB941085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1" name="Freeform: Shape 1520">
              <a:extLst>
                <a:ext uri="{FF2B5EF4-FFF2-40B4-BE49-F238E27FC236}">
                  <a16:creationId xmlns:a16="http://schemas.microsoft.com/office/drawing/2014/main" id="{BABF927C-5259-3117-A4DB-4911D65FF46E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22" name="Group 1521">
            <a:extLst>
              <a:ext uri="{FF2B5EF4-FFF2-40B4-BE49-F238E27FC236}">
                <a16:creationId xmlns:a16="http://schemas.microsoft.com/office/drawing/2014/main" id="{DDBCF0B9-BD40-CA18-0F90-89981E41DA6D}"/>
              </a:ext>
            </a:extLst>
          </p:cNvPr>
          <p:cNvGrpSpPr/>
          <p:nvPr/>
        </p:nvGrpSpPr>
        <p:grpSpPr>
          <a:xfrm rot="524156">
            <a:off x="5227663" y="5182645"/>
            <a:ext cx="1285419" cy="740831"/>
            <a:chOff x="7778018" y="2039579"/>
            <a:chExt cx="1285419" cy="740831"/>
          </a:xfrm>
        </p:grpSpPr>
        <p:grpSp>
          <p:nvGrpSpPr>
            <p:cNvPr id="1523" name="Group 1522">
              <a:extLst>
                <a:ext uri="{FF2B5EF4-FFF2-40B4-BE49-F238E27FC236}">
                  <a16:creationId xmlns:a16="http://schemas.microsoft.com/office/drawing/2014/main" id="{4F34335E-E36D-9D17-CE8A-6AAEB739872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528" name="Freeform: Shape 1527">
                <a:extLst>
                  <a:ext uri="{FF2B5EF4-FFF2-40B4-BE49-F238E27FC236}">
                    <a16:creationId xmlns:a16="http://schemas.microsoft.com/office/drawing/2014/main" id="{AE471A16-3996-3373-E00B-38EF75E85945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9" name="Freeform: Shape 1528">
                <a:extLst>
                  <a:ext uri="{FF2B5EF4-FFF2-40B4-BE49-F238E27FC236}">
                    <a16:creationId xmlns:a16="http://schemas.microsoft.com/office/drawing/2014/main" id="{CB333FEF-295D-2C30-5A98-2DBE7168831D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0" name="Freeform: Shape 1529">
                <a:extLst>
                  <a:ext uri="{FF2B5EF4-FFF2-40B4-BE49-F238E27FC236}">
                    <a16:creationId xmlns:a16="http://schemas.microsoft.com/office/drawing/2014/main" id="{8A53BE42-388D-A1E5-C7BB-AF47D53D39F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24" name="Group 1523">
              <a:extLst>
                <a:ext uri="{FF2B5EF4-FFF2-40B4-BE49-F238E27FC236}">
                  <a16:creationId xmlns:a16="http://schemas.microsoft.com/office/drawing/2014/main" id="{CE3850FC-24C6-F2BE-12F4-246896290981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525" name="Freeform: Shape 1524">
                <a:extLst>
                  <a:ext uri="{FF2B5EF4-FFF2-40B4-BE49-F238E27FC236}">
                    <a16:creationId xmlns:a16="http://schemas.microsoft.com/office/drawing/2014/main" id="{C2E129D2-127C-4C7D-61CA-8FE750CA164C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6" name="Freeform: Shape 1525">
                <a:extLst>
                  <a:ext uri="{FF2B5EF4-FFF2-40B4-BE49-F238E27FC236}">
                    <a16:creationId xmlns:a16="http://schemas.microsoft.com/office/drawing/2014/main" id="{D68F0873-D41A-7BCC-36FD-1ABF01B7C8D6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7" name="Freeform: Shape 1526">
                <a:extLst>
                  <a:ext uri="{FF2B5EF4-FFF2-40B4-BE49-F238E27FC236}">
                    <a16:creationId xmlns:a16="http://schemas.microsoft.com/office/drawing/2014/main" id="{C826B937-47D1-F4C3-1ECB-F81F19BBDAE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31" name="Group 1530">
            <a:extLst>
              <a:ext uri="{FF2B5EF4-FFF2-40B4-BE49-F238E27FC236}">
                <a16:creationId xmlns:a16="http://schemas.microsoft.com/office/drawing/2014/main" id="{32026127-5BFF-C931-96A7-53000DFDF2ED}"/>
              </a:ext>
            </a:extLst>
          </p:cNvPr>
          <p:cNvGrpSpPr/>
          <p:nvPr/>
        </p:nvGrpSpPr>
        <p:grpSpPr>
          <a:xfrm rot="21075844" flipV="1">
            <a:off x="5233500" y="5533557"/>
            <a:ext cx="1285419" cy="740831"/>
            <a:chOff x="7778018" y="2039579"/>
            <a:chExt cx="1285419" cy="740831"/>
          </a:xfrm>
        </p:grpSpPr>
        <p:grpSp>
          <p:nvGrpSpPr>
            <p:cNvPr id="1532" name="Group 1531">
              <a:extLst>
                <a:ext uri="{FF2B5EF4-FFF2-40B4-BE49-F238E27FC236}">
                  <a16:creationId xmlns:a16="http://schemas.microsoft.com/office/drawing/2014/main" id="{874B2142-9051-3D06-9C50-7D01470C29CE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537" name="Freeform: Shape 1536">
                <a:extLst>
                  <a:ext uri="{FF2B5EF4-FFF2-40B4-BE49-F238E27FC236}">
                    <a16:creationId xmlns:a16="http://schemas.microsoft.com/office/drawing/2014/main" id="{710409CC-0DFB-8EC5-DD7E-4B4F21A44897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8" name="Freeform: Shape 1537">
                <a:extLst>
                  <a:ext uri="{FF2B5EF4-FFF2-40B4-BE49-F238E27FC236}">
                    <a16:creationId xmlns:a16="http://schemas.microsoft.com/office/drawing/2014/main" id="{3E8254AE-0686-8C74-B0E6-1E1CC5BC2720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9" name="Freeform: Shape 1538">
                <a:extLst>
                  <a:ext uri="{FF2B5EF4-FFF2-40B4-BE49-F238E27FC236}">
                    <a16:creationId xmlns:a16="http://schemas.microsoft.com/office/drawing/2014/main" id="{C156547F-3C23-FEC4-881A-EDC614984965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33" name="Group 1532">
              <a:extLst>
                <a:ext uri="{FF2B5EF4-FFF2-40B4-BE49-F238E27FC236}">
                  <a16:creationId xmlns:a16="http://schemas.microsoft.com/office/drawing/2014/main" id="{7B078314-F47B-3A48-5A97-F1B2E7D2CCF6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534" name="Freeform: Shape 1533">
                <a:extLst>
                  <a:ext uri="{FF2B5EF4-FFF2-40B4-BE49-F238E27FC236}">
                    <a16:creationId xmlns:a16="http://schemas.microsoft.com/office/drawing/2014/main" id="{837D8B2B-BCBF-5F06-E835-2823350D438D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5" name="Freeform: Shape 1534">
                <a:extLst>
                  <a:ext uri="{FF2B5EF4-FFF2-40B4-BE49-F238E27FC236}">
                    <a16:creationId xmlns:a16="http://schemas.microsoft.com/office/drawing/2014/main" id="{8F75C587-4187-72AC-CE39-BDD9B4E5046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6" name="Freeform: Shape 1535">
                <a:extLst>
                  <a:ext uri="{FF2B5EF4-FFF2-40B4-BE49-F238E27FC236}">
                    <a16:creationId xmlns:a16="http://schemas.microsoft.com/office/drawing/2014/main" id="{D6A78FF5-8191-F3D8-21C5-18BBFC70692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40" name="Group 1539">
            <a:extLst>
              <a:ext uri="{FF2B5EF4-FFF2-40B4-BE49-F238E27FC236}">
                <a16:creationId xmlns:a16="http://schemas.microsoft.com/office/drawing/2014/main" id="{978DC483-C290-58BE-B22A-144785D4EFB5}"/>
              </a:ext>
            </a:extLst>
          </p:cNvPr>
          <p:cNvGrpSpPr/>
          <p:nvPr/>
        </p:nvGrpSpPr>
        <p:grpSpPr>
          <a:xfrm>
            <a:off x="5807131" y="5268258"/>
            <a:ext cx="1182088" cy="933190"/>
            <a:chOff x="8357486" y="2125192"/>
            <a:chExt cx="1182088" cy="933190"/>
          </a:xfrm>
        </p:grpSpPr>
        <p:sp>
          <p:nvSpPr>
            <p:cNvPr id="1541" name="Freeform: Shape 1540">
              <a:extLst>
                <a:ext uri="{FF2B5EF4-FFF2-40B4-BE49-F238E27FC236}">
                  <a16:creationId xmlns:a16="http://schemas.microsoft.com/office/drawing/2014/main" id="{ED76ECBA-CE82-7459-3B29-0F9F68C8AA1A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2" name="Freeform: Shape 1541">
              <a:extLst>
                <a:ext uri="{FF2B5EF4-FFF2-40B4-BE49-F238E27FC236}">
                  <a16:creationId xmlns:a16="http://schemas.microsoft.com/office/drawing/2014/main" id="{76AD035A-5113-0F9B-2808-85809EBC435E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3" name="Freeform: Shape 1542">
              <a:extLst>
                <a:ext uri="{FF2B5EF4-FFF2-40B4-BE49-F238E27FC236}">
                  <a16:creationId xmlns:a16="http://schemas.microsoft.com/office/drawing/2014/main" id="{6633A13D-762C-3FFE-B073-C1DEAF26B368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4" name="Freeform: Shape 1543">
              <a:extLst>
                <a:ext uri="{FF2B5EF4-FFF2-40B4-BE49-F238E27FC236}">
                  <a16:creationId xmlns:a16="http://schemas.microsoft.com/office/drawing/2014/main" id="{BC2DF3B0-A6AF-E385-088D-5FACF47F45FF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5" name="Freeform: Shape 1544">
              <a:extLst>
                <a:ext uri="{FF2B5EF4-FFF2-40B4-BE49-F238E27FC236}">
                  <a16:creationId xmlns:a16="http://schemas.microsoft.com/office/drawing/2014/main" id="{8C82D0A0-84C7-F938-15AD-DE9DE1DACCDB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6" name="Freeform: Shape 1545">
              <a:extLst>
                <a:ext uri="{FF2B5EF4-FFF2-40B4-BE49-F238E27FC236}">
                  <a16:creationId xmlns:a16="http://schemas.microsoft.com/office/drawing/2014/main" id="{B2105534-BE18-4FF1-B0E8-6F0B90D648BD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7" name="Freeform: Shape 1546">
              <a:extLst>
                <a:ext uri="{FF2B5EF4-FFF2-40B4-BE49-F238E27FC236}">
                  <a16:creationId xmlns:a16="http://schemas.microsoft.com/office/drawing/2014/main" id="{98DFF8C0-8326-A8E7-1503-E725E871BC88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8" name="Freeform: Shape 1547">
              <a:extLst>
                <a:ext uri="{FF2B5EF4-FFF2-40B4-BE49-F238E27FC236}">
                  <a16:creationId xmlns:a16="http://schemas.microsoft.com/office/drawing/2014/main" id="{66813D84-C32A-80B4-BA21-6846B8525346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9" name="Freeform: Shape 1548">
              <a:extLst>
                <a:ext uri="{FF2B5EF4-FFF2-40B4-BE49-F238E27FC236}">
                  <a16:creationId xmlns:a16="http://schemas.microsoft.com/office/drawing/2014/main" id="{57459D9F-89B6-C94B-FF04-4D946064AAD1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0" name="Freeform: Shape 1549">
              <a:extLst>
                <a:ext uri="{FF2B5EF4-FFF2-40B4-BE49-F238E27FC236}">
                  <a16:creationId xmlns:a16="http://schemas.microsoft.com/office/drawing/2014/main" id="{17F23DA2-3493-AE72-128C-9909BF42130D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1" name="Freeform: Shape 1550">
              <a:extLst>
                <a:ext uri="{FF2B5EF4-FFF2-40B4-BE49-F238E27FC236}">
                  <a16:creationId xmlns:a16="http://schemas.microsoft.com/office/drawing/2014/main" id="{13E200F1-8322-57D0-CDF6-0E401365FA2C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2" name="Freeform: Shape 1551">
              <a:extLst>
                <a:ext uri="{FF2B5EF4-FFF2-40B4-BE49-F238E27FC236}">
                  <a16:creationId xmlns:a16="http://schemas.microsoft.com/office/drawing/2014/main" id="{FABA0886-3A66-663C-687F-DA69DA4A3E8D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3" name="Freeform: Shape 1552">
              <a:extLst>
                <a:ext uri="{FF2B5EF4-FFF2-40B4-BE49-F238E27FC236}">
                  <a16:creationId xmlns:a16="http://schemas.microsoft.com/office/drawing/2014/main" id="{9DBAF910-638B-8539-0E6B-B23D2C946926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4" name="Freeform: Shape 1553">
              <a:extLst>
                <a:ext uri="{FF2B5EF4-FFF2-40B4-BE49-F238E27FC236}">
                  <a16:creationId xmlns:a16="http://schemas.microsoft.com/office/drawing/2014/main" id="{F1B19268-32D2-D437-3AA7-64BC16BBF89D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5" name="Freeform: Shape 1554">
              <a:extLst>
                <a:ext uri="{FF2B5EF4-FFF2-40B4-BE49-F238E27FC236}">
                  <a16:creationId xmlns:a16="http://schemas.microsoft.com/office/drawing/2014/main" id="{6826A5CD-1483-22B7-88C7-AD52DB306B47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6" name="Freeform: Shape 1555">
              <a:extLst>
                <a:ext uri="{FF2B5EF4-FFF2-40B4-BE49-F238E27FC236}">
                  <a16:creationId xmlns:a16="http://schemas.microsoft.com/office/drawing/2014/main" id="{482E6290-A631-72F2-D52B-EA2797E1655D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92" name="Group 1591">
            <a:extLst>
              <a:ext uri="{FF2B5EF4-FFF2-40B4-BE49-F238E27FC236}">
                <a16:creationId xmlns:a16="http://schemas.microsoft.com/office/drawing/2014/main" id="{9CCF4D05-D55A-7547-83B2-D54769BE49EA}"/>
              </a:ext>
            </a:extLst>
          </p:cNvPr>
          <p:cNvGrpSpPr/>
          <p:nvPr/>
        </p:nvGrpSpPr>
        <p:grpSpPr>
          <a:xfrm rot="524156">
            <a:off x="437911" y="5182645"/>
            <a:ext cx="1285419" cy="740831"/>
            <a:chOff x="7778018" y="2039579"/>
            <a:chExt cx="1285419" cy="740831"/>
          </a:xfrm>
        </p:grpSpPr>
        <p:grpSp>
          <p:nvGrpSpPr>
            <p:cNvPr id="1593" name="Group 1592">
              <a:extLst>
                <a:ext uri="{FF2B5EF4-FFF2-40B4-BE49-F238E27FC236}">
                  <a16:creationId xmlns:a16="http://schemas.microsoft.com/office/drawing/2014/main" id="{6837E84E-0B5B-2370-F9FB-9CDAE4A2A85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598" name="Freeform: Shape 1597">
                <a:extLst>
                  <a:ext uri="{FF2B5EF4-FFF2-40B4-BE49-F238E27FC236}">
                    <a16:creationId xmlns:a16="http://schemas.microsoft.com/office/drawing/2014/main" id="{B19ED3BF-B93E-447F-7AA6-712E81BF5B7C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9" name="Freeform: Shape 1598">
                <a:extLst>
                  <a:ext uri="{FF2B5EF4-FFF2-40B4-BE49-F238E27FC236}">
                    <a16:creationId xmlns:a16="http://schemas.microsoft.com/office/drawing/2014/main" id="{D4F06144-ACE7-85F2-0797-C72E7F24F3E2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0" name="Freeform: Shape 1599">
                <a:extLst>
                  <a:ext uri="{FF2B5EF4-FFF2-40B4-BE49-F238E27FC236}">
                    <a16:creationId xmlns:a16="http://schemas.microsoft.com/office/drawing/2014/main" id="{4FE90DEE-F634-1894-5957-603B127191A1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94" name="Group 1593">
              <a:extLst>
                <a:ext uri="{FF2B5EF4-FFF2-40B4-BE49-F238E27FC236}">
                  <a16:creationId xmlns:a16="http://schemas.microsoft.com/office/drawing/2014/main" id="{E65C7652-33F8-745B-EA44-F8F5C971CE07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595" name="Freeform: Shape 1594">
                <a:extLst>
                  <a:ext uri="{FF2B5EF4-FFF2-40B4-BE49-F238E27FC236}">
                    <a16:creationId xmlns:a16="http://schemas.microsoft.com/office/drawing/2014/main" id="{DC94CB67-2C03-2B98-96F1-61128B6E99E9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6" name="Freeform: Shape 1595">
                <a:extLst>
                  <a:ext uri="{FF2B5EF4-FFF2-40B4-BE49-F238E27FC236}">
                    <a16:creationId xmlns:a16="http://schemas.microsoft.com/office/drawing/2014/main" id="{7CD68306-C0B3-0F7C-5032-1872DEE34530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7" name="Freeform: Shape 1596">
                <a:extLst>
                  <a:ext uri="{FF2B5EF4-FFF2-40B4-BE49-F238E27FC236}">
                    <a16:creationId xmlns:a16="http://schemas.microsoft.com/office/drawing/2014/main" id="{FA2772BB-3535-A86B-15E5-637BB9B6DF32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601" name="Group 1600">
            <a:extLst>
              <a:ext uri="{FF2B5EF4-FFF2-40B4-BE49-F238E27FC236}">
                <a16:creationId xmlns:a16="http://schemas.microsoft.com/office/drawing/2014/main" id="{17F730CD-F710-4580-A54D-3FDC74693FEE}"/>
              </a:ext>
            </a:extLst>
          </p:cNvPr>
          <p:cNvGrpSpPr/>
          <p:nvPr/>
        </p:nvGrpSpPr>
        <p:grpSpPr>
          <a:xfrm rot="21075844" flipV="1">
            <a:off x="443748" y="5533557"/>
            <a:ext cx="1285419" cy="740831"/>
            <a:chOff x="7778018" y="2039579"/>
            <a:chExt cx="1285419" cy="740831"/>
          </a:xfrm>
        </p:grpSpPr>
        <p:grpSp>
          <p:nvGrpSpPr>
            <p:cNvPr id="1602" name="Group 1601">
              <a:extLst>
                <a:ext uri="{FF2B5EF4-FFF2-40B4-BE49-F238E27FC236}">
                  <a16:creationId xmlns:a16="http://schemas.microsoft.com/office/drawing/2014/main" id="{54478E7D-752B-A816-4FF8-E05C6744C45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607" name="Freeform: Shape 1606">
                <a:extLst>
                  <a:ext uri="{FF2B5EF4-FFF2-40B4-BE49-F238E27FC236}">
                    <a16:creationId xmlns:a16="http://schemas.microsoft.com/office/drawing/2014/main" id="{F1CBA167-4CC3-D9D1-69D5-38FE048ED2CA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8" name="Freeform: Shape 1607">
                <a:extLst>
                  <a:ext uri="{FF2B5EF4-FFF2-40B4-BE49-F238E27FC236}">
                    <a16:creationId xmlns:a16="http://schemas.microsoft.com/office/drawing/2014/main" id="{6718CF58-E059-519B-D274-031013DE101F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9" name="Freeform: Shape 1608">
                <a:extLst>
                  <a:ext uri="{FF2B5EF4-FFF2-40B4-BE49-F238E27FC236}">
                    <a16:creationId xmlns:a16="http://schemas.microsoft.com/office/drawing/2014/main" id="{8BB90B83-943B-03F0-740B-60A56CB6FBF6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603" name="Group 1602">
              <a:extLst>
                <a:ext uri="{FF2B5EF4-FFF2-40B4-BE49-F238E27FC236}">
                  <a16:creationId xmlns:a16="http://schemas.microsoft.com/office/drawing/2014/main" id="{0D8656BC-4CCE-28F3-BBE7-B7DE97A9AEE6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604" name="Freeform: Shape 1603">
                <a:extLst>
                  <a:ext uri="{FF2B5EF4-FFF2-40B4-BE49-F238E27FC236}">
                    <a16:creationId xmlns:a16="http://schemas.microsoft.com/office/drawing/2014/main" id="{5A7F4643-656E-80E4-A574-17F3C0F18966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5" name="Freeform: Shape 1604">
                <a:extLst>
                  <a:ext uri="{FF2B5EF4-FFF2-40B4-BE49-F238E27FC236}">
                    <a16:creationId xmlns:a16="http://schemas.microsoft.com/office/drawing/2014/main" id="{D77E1ED1-3B0D-725C-A2B5-406F07C38C0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6" name="Freeform: Shape 1605">
                <a:extLst>
                  <a:ext uri="{FF2B5EF4-FFF2-40B4-BE49-F238E27FC236}">
                    <a16:creationId xmlns:a16="http://schemas.microsoft.com/office/drawing/2014/main" id="{D4507652-3E47-B93F-58D4-B0796BB5F31E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610" name="Group 1609">
            <a:extLst>
              <a:ext uri="{FF2B5EF4-FFF2-40B4-BE49-F238E27FC236}">
                <a16:creationId xmlns:a16="http://schemas.microsoft.com/office/drawing/2014/main" id="{09F19222-5E82-5199-8725-40604D6C9F78}"/>
              </a:ext>
            </a:extLst>
          </p:cNvPr>
          <p:cNvGrpSpPr/>
          <p:nvPr/>
        </p:nvGrpSpPr>
        <p:grpSpPr>
          <a:xfrm>
            <a:off x="1017379" y="5268258"/>
            <a:ext cx="1182088" cy="933190"/>
            <a:chOff x="8357486" y="2125192"/>
            <a:chExt cx="1182088" cy="933190"/>
          </a:xfrm>
        </p:grpSpPr>
        <p:sp>
          <p:nvSpPr>
            <p:cNvPr id="1611" name="Freeform: Shape 1610">
              <a:extLst>
                <a:ext uri="{FF2B5EF4-FFF2-40B4-BE49-F238E27FC236}">
                  <a16:creationId xmlns:a16="http://schemas.microsoft.com/office/drawing/2014/main" id="{7B097A1F-C57E-2D25-9D7E-0AE700A27224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2" name="Freeform: Shape 1611">
              <a:extLst>
                <a:ext uri="{FF2B5EF4-FFF2-40B4-BE49-F238E27FC236}">
                  <a16:creationId xmlns:a16="http://schemas.microsoft.com/office/drawing/2014/main" id="{3B8D6714-A22E-C7FD-D064-3C87DC63868D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3" name="Freeform: Shape 1612">
              <a:extLst>
                <a:ext uri="{FF2B5EF4-FFF2-40B4-BE49-F238E27FC236}">
                  <a16:creationId xmlns:a16="http://schemas.microsoft.com/office/drawing/2014/main" id="{33234B50-79F9-88BF-8AF2-DF2CDFB807F1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4" name="Freeform: Shape 1613">
              <a:extLst>
                <a:ext uri="{FF2B5EF4-FFF2-40B4-BE49-F238E27FC236}">
                  <a16:creationId xmlns:a16="http://schemas.microsoft.com/office/drawing/2014/main" id="{24FB4C98-1417-19C5-E67D-9E02339ACE29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5" name="Freeform: Shape 1614">
              <a:extLst>
                <a:ext uri="{FF2B5EF4-FFF2-40B4-BE49-F238E27FC236}">
                  <a16:creationId xmlns:a16="http://schemas.microsoft.com/office/drawing/2014/main" id="{75128426-090B-56F0-C52D-5804F0DE9812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6" name="Freeform: Shape 1615">
              <a:extLst>
                <a:ext uri="{FF2B5EF4-FFF2-40B4-BE49-F238E27FC236}">
                  <a16:creationId xmlns:a16="http://schemas.microsoft.com/office/drawing/2014/main" id="{3C892CDF-BEE9-E1DF-1108-481FEAE3E183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7" name="Freeform: Shape 1616">
              <a:extLst>
                <a:ext uri="{FF2B5EF4-FFF2-40B4-BE49-F238E27FC236}">
                  <a16:creationId xmlns:a16="http://schemas.microsoft.com/office/drawing/2014/main" id="{4E8CE281-F607-17A5-F8DC-7A06E2ECCD85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8" name="Freeform: Shape 1617">
              <a:extLst>
                <a:ext uri="{FF2B5EF4-FFF2-40B4-BE49-F238E27FC236}">
                  <a16:creationId xmlns:a16="http://schemas.microsoft.com/office/drawing/2014/main" id="{BBB7D060-58FE-96E4-C631-A1EFB503BF75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9" name="Freeform: Shape 1618">
              <a:extLst>
                <a:ext uri="{FF2B5EF4-FFF2-40B4-BE49-F238E27FC236}">
                  <a16:creationId xmlns:a16="http://schemas.microsoft.com/office/drawing/2014/main" id="{536F3DCC-6F86-85A6-B955-E5E75823E3D8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0" name="Freeform: Shape 1619">
              <a:extLst>
                <a:ext uri="{FF2B5EF4-FFF2-40B4-BE49-F238E27FC236}">
                  <a16:creationId xmlns:a16="http://schemas.microsoft.com/office/drawing/2014/main" id="{0ED63229-9DD6-77A8-A9B6-9B226C69A063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1" name="Freeform: Shape 1620">
              <a:extLst>
                <a:ext uri="{FF2B5EF4-FFF2-40B4-BE49-F238E27FC236}">
                  <a16:creationId xmlns:a16="http://schemas.microsoft.com/office/drawing/2014/main" id="{C87D04B8-4267-E928-B7BD-435A86BF2AE4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2" name="Freeform: Shape 1621">
              <a:extLst>
                <a:ext uri="{FF2B5EF4-FFF2-40B4-BE49-F238E27FC236}">
                  <a16:creationId xmlns:a16="http://schemas.microsoft.com/office/drawing/2014/main" id="{844E69BC-8C5B-F96C-A2DC-012A8FEC4482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3" name="Freeform: Shape 1622">
              <a:extLst>
                <a:ext uri="{FF2B5EF4-FFF2-40B4-BE49-F238E27FC236}">
                  <a16:creationId xmlns:a16="http://schemas.microsoft.com/office/drawing/2014/main" id="{EF9614AB-9954-7668-02F8-497DEEF48086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4" name="Freeform: Shape 1623">
              <a:extLst>
                <a:ext uri="{FF2B5EF4-FFF2-40B4-BE49-F238E27FC236}">
                  <a16:creationId xmlns:a16="http://schemas.microsoft.com/office/drawing/2014/main" id="{46E6AB9C-699E-3135-BFB2-41D57E9196D8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5" name="Freeform: Shape 1624">
              <a:extLst>
                <a:ext uri="{FF2B5EF4-FFF2-40B4-BE49-F238E27FC236}">
                  <a16:creationId xmlns:a16="http://schemas.microsoft.com/office/drawing/2014/main" id="{EF421D15-7FF3-4F8B-7B60-7A410E1D5C33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6" name="Freeform: Shape 1625">
              <a:extLst>
                <a:ext uri="{FF2B5EF4-FFF2-40B4-BE49-F238E27FC236}">
                  <a16:creationId xmlns:a16="http://schemas.microsoft.com/office/drawing/2014/main" id="{76202A43-6C65-7987-9051-C8A278DA802E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C0258286-78C3-DB6E-87AB-C9CC1BA31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370566">
            <a:off x="0" y="-2589684"/>
            <a:ext cx="12191999" cy="1203736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D675CC6-B18E-AAA1-3C12-211A2233C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8107" y="452619"/>
            <a:ext cx="1122709" cy="107154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26E265A-9CD7-6773-B553-6A42CA356C6E}"/>
              </a:ext>
            </a:extLst>
          </p:cNvPr>
          <p:cNvGrpSpPr/>
          <p:nvPr/>
        </p:nvGrpSpPr>
        <p:grpSpPr>
          <a:xfrm>
            <a:off x="10582480" y="653471"/>
            <a:ext cx="522018" cy="522018"/>
            <a:chOff x="3582375" y="542925"/>
            <a:chExt cx="360000" cy="3600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2D03C49-5A71-D47E-F1D9-C0601EFA9DC3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BDC6965-8638-CD7E-5C44-D8F39B93152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0BF210F-ACD9-7CF8-51DD-762D3522E6E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3C1C867-EB89-7593-F4BC-07D7C8D1AFF1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1F365CB-D097-D122-A132-49C370D125C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17293CD-A2B7-0F6E-655F-78520442495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0C2BD28-CF24-7AEB-C856-1F1BCE76556F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242DC1F-4C7E-C71C-9BC7-76D09C4C7B4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4A342AE-20D4-7907-46E8-3A1856FC9E9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C97203D-9020-167C-F683-8CB7EE82E174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87F29357-B107-36CF-6FF1-61FF708F617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4165143-7F7B-E2F1-D1B1-5A468731028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846AB573-E229-4389-B3C9-E598CDF26D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2455" y="2091384"/>
            <a:ext cx="1122709" cy="107154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26D1736-0DE5-571C-02E9-E15F99D6C38E}"/>
              </a:ext>
            </a:extLst>
          </p:cNvPr>
          <p:cNvGrpSpPr/>
          <p:nvPr/>
        </p:nvGrpSpPr>
        <p:grpSpPr>
          <a:xfrm>
            <a:off x="1146828" y="2292236"/>
            <a:ext cx="522018" cy="522018"/>
            <a:chOff x="3582375" y="542925"/>
            <a:chExt cx="360000" cy="3600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5E0C190-23FB-D9C1-55C3-7CB5AE3777EC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8B9EFDDD-715A-8293-54BB-D834C5E47F9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842AF7FC-F3D6-A38A-6AC6-747CE630B2A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A488416-CD9F-E85A-87E1-8D08AA73C68B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C324126E-9286-41F2-6884-BB5EB8B0E00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260858F-E42C-B43D-45A4-2B3E086039F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E2021FB-ABE6-B789-9C85-BB863071A50B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D678BD68-E4EF-463C-F9C5-AA896C13FAC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115BFFF-1BD9-BFB6-44EF-DDF611EB971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40873A6-F355-338B-E76F-28425CED3581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CD52DCA-0E61-C585-320E-397DF9957C9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CEEAF9A-97C9-7DF7-7DDF-D76412580CC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E5E806A5-4B53-AF70-EE9B-E56A4D1F6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246" y="5123637"/>
            <a:ext cx="1122709" cy="1071547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AE67D17-DF05-A8B5-D6BF-1654DA61A0BB}"/>
              </a:ext>
            </a:extLst>
          </p:cNvPr>
          <p:cNvGrpSpPr/>
          <p:nvPr/>
        </p:nvGrpSpPr>
        <p:grpSpPr>
          <a:xfrm>
            <a:off x="1043619" y="5324489"/>
            <a:ext cx="522018" cy="522018"/>
            <a:chOff x="3582375" y="542925"/>
            <a:chExt cx="360000" cy="360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C74FB50-54D8-AEF3-2C36-B570F3E9003F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23BDAFE1-E3BB-83FE-BC4B-9A2BC9C6EFB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38AE5CDA-D69B-A443-1346-0E42360518A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5161E1D-5E8C-2F8D-C2A0-00F33518B115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2B1FCDD-680C-95C0-5F6E-43707D5FB3B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F1BA17BC-99E7-21CC-0EC2-547F815D9F1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D7C9F8C-5D49-5240-FC88-F897F40AB052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B410763D-0426-336F-59C8-7715AC96AFF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659EA6AE-A451-52FC-3CD6-A1FF1F3B588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112B981-8100-7F6D-BC35-4FEA73CBB40C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E3DC31C-96A7-B573-1E9A-95A36A813B9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D819DB42-D952-E9D7-565A-DCA1D7F8AF6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4" name="Graphic 53">
            <a:extLst>
              <a:ext uri="{FF2B5EF4-FFF2-40B4-BE49-F238E27FC236}">
                <a16:creationId xmlns:a16="http://schemas.microsoft.com/office/drawing/2014/main" id="{040BF9C0-FF42-AA82-9118-1DA985C8A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3014" y="3600081"/>
            <a:ext cx="1122709" cy="1071547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5B85C7D2-5F4E-55FC-25E5-3A67CCD75A6D}"/>
              </a:ext>
            </a:extLst>
          </p:cNvPr>
          <p:cNvGrpSpPr/>
          <p:nvPr/>
        </p:nvGrpSpPr>
        <p:grpSpPr>
          <a:xfrm>
            <a:off x="10707387" y="3800933"/>
            <a:ext cx="522018" cy="522018"/>
            <a:chOff x="3582375" y="542925"/>
            <a:chExt cx="360000" cy="360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02F807F-900C-0FE2-CC6D-8DD598C45550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6" name="Straight Connector 595">
                <a:extLst>
                  <a:ext uri="{FF2B5EF4-FFF2-40B4-BE49-F238E27FC236}">
                    <a16:creationId xmlns:a16="http://schemas.microsoft.com/office/drawing/2014/main" id="{3107A105-967E-BE02-B635-1136BF1F40A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" name="Straight Connector 596">
                <a:extLst>
                  <a:ext uri="{FF2B5EF4-FFF2-40B4-BE49-F238E27FC236}">
                    <a16:creationId xmlns:a16="http://schemas.microsoft.com/office/drawing/2014/main" id="{A4C86F45-D8DF-B873-D38D-A2AEFABBF6C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7" name="Group 586">
              <a:extLst>
                <a:ext uri="{FF2B5EF4-FFF2-40B4-BE49-F238E27FC236}">
                  <a16:creationId xmlns:a16="http://schemas.microsoft.com/office/drawing/2014/main" id="{C0431885-A18C-9421-D314-32A77E6D9513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4" name="Straight Connector 593">
                <a:extLst>
                  <a:ext uri="{FF2B5EF4-FFF2-40B4-BE49-F238E27FC236}">
                    <a16:creationId xmlns:a16="http://schemas.microsoft.com/office/drawing/2014/main" id="{9C41E99E-E0BA-8FD4-4D07-D816985A37E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" name="Straight Connector 594">
                <a:extLst>
                  <a:ext uri="{FF2B5EF4-FFF2-40B4-BE49-F238E27FC236}">
                    <a16:creationId xmlns:a16="http://schemas.microsoft.com/office/drawing/2014/main" id="{0562C504-D197-6BE1-1113-3D0A9C8FFD1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8" name="Group 587">
              <a:extLst>
                <a:ext uri="{FF2B5EF4-FFF2-40B4-BE49-F238E27FC236}">
                  <a16:creationId xmlns:a16="http://schemas.microsoft.com/office/drawing/2014/main" id="{9E72809F-9D56-E5D6-AE61-F2483B1036BB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496F0F03-F45C-5092-7855-AD1BD170FF5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" name="Straight Connector 592">
                <a:extLst>
                  <a:ext uri="{FF2B5EF4-FFF2-40B4-BE49-F238E27FC236}">
                    <a16:creationId xmlns:a16="http://schemas.microsoft.com/office/drawing/2014/main" id="{CAB1CA8B-4D7E-CD7A-9A95-C5CA8B790BA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9" name="Group 588">
              <a:extLst>
                <a:ext uri="{FF2B5EF4-FFF2-40B4-BE49-F238E27FC236}">
                  <a16:creationId xmlns:a16="http://schemas.microsoft.com/office/drawing/2014/main" id="{C813BE6F-4EBC-C691-970F-A41569FB6B6F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0" name="Straight Connector 589">
                <a:extLst>
                  <a:ext uri="{FF2B5EF4-FFF2-40B4-BE49-F238E27FC236}">
                    <a16:creationId xmlns:a16="http://schemas.microsoft.com/office/drawing/2014/main" id="{86590128-0440-9B2D-9FFE-50905C5CD70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" name="Straight Connector 590">
                <a:extLst>
                  <a:ext uri="{FF2B5EF4-FFF2-40B4-BE49-F238E27FC236}">
                    <a16:creationId xmlns:a16="http://schemas.microsoft.com/office/drawing/2014/main" id="{FF460461-951D-914B-2483-8EDCE352B23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71970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 advClick="0" advTm="0">
        <p159:morph option="byObject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28" dur="750" fill="hold"/>
                                            <p:tgtEl>
                                              <p:spTgt spid="7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30" dur="250" fill="hold"/>
                                            <p:tgtEl>
                                              <p:spTgt spid="7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32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34" dur="2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36" dur="7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38" dur="2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40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42" dur="2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44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46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48" dur="750" fill="hold"/>
                                            <p:tgtEl>
                                              <p:spTgt spid="7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50" dur="250" fill="hold"/>
                                            <p:tgtEl>
                                              <p:spTgt spid="7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52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54" dur="2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56" dur="7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58" dur="2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60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62" dur="2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64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66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-1.48148E-6 L -0.19857 -1.48148E-6 " pathEditMode="relative" rAng="0" ptsTypes="AA">
                                          <p:cBhvr>
                                            <p:cTn id="168" dur="750" fill="hold"/>
                                            <p:tgtEl>
                                              <p:spTgt spid="7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9167E-6 -1.48148E-6 L -0.19857 -1.48148E-6 " pathEditMode="relative" rAng="0" ptsTypes="AA">
                                          <p:cBhvr>
                                            <p:cTn id="170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1.48148E-6 L -0.19856 -1.48148E-6 " pathEditMode="relative" rAng="0" ptsTypes="AA">
                                          <p:cBhvr>
                                            <p:cTn id="172" dur="750" fill="hold"/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1.48148E-6 L -0.19857 -1.48148E-6 " pathEditMode="relative" rAng="0" ptsTypes="AA">
                                          <p:cBhvr>
                                            <p:cTn id="174" dur="750" fill="hold"/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176" dur="75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178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-2.59259E-6 L -0.19857 -2.59259E-6 " pathEditMode="relative" rAng="0" ptsTypes="AA">
                                          <p:cBhvr>
                                            <p:cTn id="180" dur="750" fill="hold"/>
                                            <p:tgtEl>
                                              <p:spTgt spid="7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2.59259E-6 L -0.19857 -2.59259E-6 " pathEditMode="relative" rAng="0" ptsTypes="AA">
                                          <p:cBhvr>
                                            <p:cTn id="182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2.59259E-6 L -0.19857 -2.59259E-6 " pathEditMode="relative" rAng="0" ptsTypes="AA">
                                          <p:cBhvr>
                                            <p:cTn id="184" dur="7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2.59259E-6 L -0.19856 -2.59259E-6 " pathEditMode="relative" rAng="0" ptsTypes="AA">
                                          <p:cBhvr>
                                            <p:cTn id="186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7.40741E-7 L -0.19856 7.40741E-7 " pathEditMode="relative" rAng="0" ptsTypes="AA">
                                          <p:cBhvr>
                                            <p:cTn id="188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7.40741E-7 L -0.19857 7.40741E-7 " pathEditMode="relative" rAng="0" ptsTypes="AA">
                                          <p:cBhvr>
                                            <p:cTn id="190" dur="750" fill="hold"/>
                                            <p:tgtEl>
                                              <p:spTgt spid="7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7.40741E-7 L -0.19857 7.40741E-7 " pathEditMode="relative" rAng="0" ptsTypes="AA">
                                          <p:cBhvr>
                                            <p:cTn id="192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7.40741E-7 L -0.19857 7.40741E-7 " pathEditMode="relative" rAng="0" ptsTypes="AA">
                                          <p:cBhvr>
                                            <p:cTn id="194" dur="7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196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98" dur="750" fill="hold"/>
                                            <p:tgtEl>
                                              <p:spTgt spid="9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00" dur="250" fill="hold"/>
                                            <p:tgtEl>
                                              <p:spTgt spid="9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2" dur="7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04" dur="2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6" dur="7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08" dur="2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10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12" dur="2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14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16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18" dur="750" fill="hold"/>
                                            <p:tgtEl>
                                              <p:spTgt spid="9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20" dur="250" fill="hold"/>
                                            <p:tgtEl>
                                              <p:spTgt spid="9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2" dur="7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24" dur="2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6" dur="7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28" dur="2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30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32" dur="2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34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36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2.96296E-6 L -0.19857 2.96296E-6 " pathEditMode="relative" rAng="0" ptsTypes="AA">
                                          <p:cBhvr>
                                            <p:cTn id="238" dur="750" fill="hold"/>
                                            <p:tgtEl>
                                              <p:spTgt spid="9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9167E-6 2.96296E-6 L -0.19857 2.96296E-6 " pathEditMode="relative" rAng="0" ptsTypes="AA">
                                          <p:cBhvr>
                                            <p:cTn id="240" dur="750" fill="hold"/>
                                            <p:tgtEl>
                                              <p:spTgt spid="9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2.96296E-6 L -0.19856 2.96296E-6 " pathEditMode="relative" rAng="0" ptsTypes="AA">
                                          <p:cBhvr>
                                            <p:cTn id="242" dur="750" fill="hold"/>
                                            <p:tgtEl>
                                              <p:spTgt spid="9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2.96296E-6 L -0.19857 2.96296E-6 " pathEditMode="relative" rAng="0" ptsTypes="AA">
                                          <p:cBhvr>
                                            <p:cTn id="244" dur="75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246" dur="75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248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1.85185E-6 L -0.19857 1.85185E-6 " pathEditMode="relative" rAng="0" ptsTypes="AA">
                                          <p:cBhvr>
                                            <p:cTn id="250" dur="750" fill="hold"/>
                                            <p:tgtEl>
                                              <p:spTgt spid="9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1.85185E-6 L -0.19857 1.85185E-6 " pathEditMode="relative" rAng="0" ptsTypes="AA">
                                          <p:cBhvr>
                                            <p:cTn id="252" dur="7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1.85185E-6 L -0.19857 1.85185E-6 " pathEditMode="relative" rAng="0" ptsTypes="AA">
                                          <p:cBhvr>
                                            <p:cTn id="254" dur="7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1.85185E-6 L -0.19856 1.85185E-6 " pathEditMode="relative" rAng="0" ptsTypes="AA">
                                          <p:cBhvr>
                                            <p:cTn id="256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4.81481E-6 L -0.19856 -4.81481E-6 " pathEditMode="relative" rAng="0" ptsTypes="AA">
                                          <p:cBhvr>
                                            <p:cTn id="258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-4.81481E-6 L -0.19857 -4.81481E-6 " pathEditMode="relative" rAng="0" ptsTypes="AA">
                                          <p:cBhvr>
                                            <p:cTn id="260" dur="750" fill="hold"/>
                                            <p:tgtEl>
                                              <p:spTgt spid="9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4.81481E-6 L -0.19857 -4.81481E-6 " pathEditMode="relative" rAng="0" ptsTypes="AA">
                                          <p:cBhvr>
                                            <p:cTn id="262" dur="7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4.81481E-6 L -0.19857 -4.81481E-6 " pathEditMode="relative" rAng="0" ptsTypes="AA">
                                          <p:cBhvr>
                                            <p:cTn id="264" dur="7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266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68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70" dur="2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72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74" dur="2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76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78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80" dur="7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82" dur="2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84" dur="7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86" dur="2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88" dur="75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90" dur="25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92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94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96" dur="7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98" dur="2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00" dur="7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02" dur="2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04" dur="750" fill="hold"/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06" dur="250" fill="hold"/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4.44444E-6 L 0.19648 4.44444E-6 " pathEditMode="relative" rAng="0" ptsTypes="AA">
                                          <p:cBhvr>
                                            <p:cTn id="308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2.96296E-6 L 0.19636 -2.96296E-6 " pathEditMode="relative" rAng="0" ptsTypes="AA">
                                          <p:cBhvr>
                                            <p:cTn id="310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312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4.44444E-6 L 0.19648 4.44444E-6 " pathEditMode="relative" rAng="0" ptsTypes="AA">
                                          <p:cBhvr>
                                            <p:cTn id="314" dur="7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316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66667E-6 4.44444E-6 L 0.19649 4.44444E-6 " pathEditMode="relative" rAng="0" ptsTypes="AA">
                                          <p:cBhvr>
                                            <p:cTn id="318" dur="7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5E-6 4.44444E-6 L 0.19648 4.44444E-6 " pathEditMode="relative" rAng="0" ptsTypes="AA">
                                          <p:cBhvr>
                                            <p:cTn id="320" dur="75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2.96296E-6 L 0.19635 -2.96296E-6 " pathEditMode="relative" rAng="0" ptsTypes="AA">
                                          <p:cBhvr>
                                            <p:cTn id="322" dur="7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5E-6 -2.96296E-6 L 0.19636 -2.96296E-6 " pathEditMode="relative" rAng="0" ptsTypes="AA">
                                          <p:cBhvr>
                                            <p:cTn id="324" dur="7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2.96296E-6 L 0.19635 -2.96296E-6 " pathEditMode="relative" rAng="0" ptsTypes="AA">
                                          <p:cBhvr>
                                            <p:cTn id="326" dur="750" fill="hold"/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328" dur="75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4.07407E-6 L 0.19648 4.07407E-6 " pathEditMode="relative" rAng="0" ptsTypes="AA">
                                          <p:cBhvr>
                                            <p:cTn id="330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4.07407E-6 L 0.19648 4.07407E-6 " pathEditMode="relative" rAng="0" ptsTypes="AA">
                                          <p:cBhvr>
                                            <p:cTn id="332" dur="750" fill="hold"/>
                                            <p:tgtEl>
                                              <p:spTgt spid="13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4.07407E-6 L 0.19649 4.07407E-6 " pathEditMode="relative" rAng="0" ptsTypes="AA">
                                          <p:cBhvr>
                                            <p:cTn id="334" dur="750" fill="hold"/>
                                            <p:tgtEl>
                                              <p:spTgt spid="12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33333E-6 4.07407E-6 L 0.19648 4.07407E-6 " pathEditMode="relative" rAng="0" ptsTypes="AA">
                                          <p:cBhvr>
                                            <p:cTn id="336" dur="750" fill="hold"/>
                                            <p:tgtEl>
                                              <p:spTgt spid="13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38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40" dur="2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42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44" dur="2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46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48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50" dur="7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52" dur="2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54" dur="7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56" dur="2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58" dur="750" fill="hold"/>
                                            <p:tgtEl>
                                              <p:spTgt spid="15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60" dur="250" fill="hold"/>
                                            <p:tgtEl>
                                              <p:spTgt spid="15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62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64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66" dur="7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68" dur="2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70" dur="7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72" dur="2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74" dur="750" fill="hold"/>
                                            <p:tgtEl>
                                              <p:spTgt spid="1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76" dur="250" fill="hold"/>
                                            <p:tgtEl>
                                              <p:spTgt spid="1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2.22222E-6 L 0.19649 -2.22222E-6 " pathEditMode="relative" rAng="0" ptsTypes="AA">
                                          <p:cBhvr>
                                            <p:cTn id="378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3.7037E-7 L 0.19635 3.7037E-7 " pathEditMode="relative" rAng="0" ptsTypes="AA">
                                          <p:cBhvr>
                                            <p:cTn id="380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382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-2.22222E-6 L 0.19648 -2.22222E-6 " pathEditMode="relative" rAng="0" ptsTypes="AA">
                                          <p:cBhvr>
                                            <p:cTn id="384" dur="7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386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-2.22222E-6 L 0.19648 -2.22222E-6 " pathEditMode="relative" rAng="0" ptsTypes="AA">
                                          <p:cBhvr>
                                            <p:cTn id="388" dur="7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875E-6 -2.22222E-6 L 0.19649 -2.22222E-6 " pathEditMode="relative" rAng="0" ptsTypes="AA">
                                          <p:cBhvr>
                                            <p:cTn id="390" dur="750" fill="hold"/>
                                            <p:tgtEl>
                                              <p:spTgt spid="15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3.7037E-7 L 0.19636 3.7037E-7 " pathEditMode="relative" rAng="0" ptsTypes="AA">
                                          <p:cBhvr>
                                            <p:cTn id="392" dur="7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3.7037E-7 L 0.19635 3.7037E-7 " pathEditMode="relative" rAng="0" ptsTypes="AA">
                                          <p:cBhvr>
                                            <p:cTn id="394" dur="7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5E-6 3.7037E-7 L 0.19636 3.7037E-7 " pathEditMode="relative" rAng="0" ptsTypes="AA">
                                          <p:cBhvr>
                                            <p:cTn id="396" dur="750" fill="hold"/>
                                            <p:tgtEl>
                                              <p:spTgt spid="16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398" dur="75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-1.11111E-6 L 0.19649 -1.11111E-6 " pathEditMode="relative" rAng="0" ptsTypes="AA">
                                          <p:cBhvr>
                                            <p:cTn id="400" dur="750" fill="hold"/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-1.11111E-6 L 0.19648 -1.11111E-6 " pathEditMode="relative" rAng="0" ptsTypes="AA">
                                          <p:cBhvr>
                                            <p:cTn id="402" dur="750" fill="hold"/>
                                            <p:tgtEl>
                                              <p:spTgt spid="15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1.11111E-6 L 0.19648 -1.11111E-6 " pathEditMode="relative" rAng="0" ptsTypes="AA">
                                          <p:cBhvr>
                                            <p:cTn id="404" dur="750" fill="hold"/>
                                            <p:tgtEl>
                                              <p:spTgt spid="15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1.11111E-6 L 0.19649 -1.11111E-6 " pathEditMode="relative" rAng="0" ptsTypes="AA">
                                          <p:cBhvr>
                                            <p:cTn id="406" dur="750" fill="hold"/>
                                            <p:tgtEl>
                                              <p:spTgt spid="16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9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0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12" dur="7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14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16" dur="6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1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23" dur="3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2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9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0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32" dur="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34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36" dur="6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1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43" dur="3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4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9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0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52" dur="7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54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56" dur="6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1" dur="1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63" dur="3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65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9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0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72" dur="7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74" dur="2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76" dur="6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1" dur="1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83" dur="3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85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28" dur="750" fill="hold"/>
                                            <p:tgtEl>
                                              <p:spTgt spid="7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30" dur="250" fill="hold"/>
                                            <p:tgtEl>
                                              <p:spTgt spid="7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32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34" dur="2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36" dur="7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38" dur="2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40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42" dur="2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44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46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48" dur="750" fill="hold"/>
                                            <p:tgtEl>
                                              <p:spTgt spid="7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50" dur="250" fill="hold"/>
                                            <p:tgtEl>
                                              <p:spTgt spid="7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52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54" dur="2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56" dur="7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58" dur="2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60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62" dur="2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64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66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-1.48148E-6 L -0.19857 -1.48148E-6 " pathEditMode="relative" rAng="0" ptsTypes="AA">
                                          <p:cBhvr>
                                            <p:cTn id="168" dur="750" fill="hold"/>
                                            <p:tgtEl>
                                              <p:spTgt spid="7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9167E-6 -1.48148E-6 L -0.19857 -1.48148E-6 " pathEditMode="relative" rAng="0" ptsTypes="AA">
                                          <p:cBhvr>
                                            <p:cTn id="170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1.48148E-6 L -0.19856 -1.48148E-6 " pathEditMode="relative" rAng="0" ptsTypes="AA">
                                          <p:cBhvr>
                                            <p:cTn id="172" dur="750" fill="hold"/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1.48148E-6 L -0.19857 -1.48148E-6 " pathEditMode="relative" rAng="0" ptsTypes="AA">
                                          <p:cBhvr>
                                            <p:cTn id="174" dur="750" fill="hold"/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176" dur="75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178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-2.59259E-6 L -0.19857 -2.59259E-6 " pathEditMode="relative" rAng="0" ptsTypes="AA">
                                          <p:cBhvr>
                                            <p:cTn id="180" dur="750" fill="hold"/>
                                            <p:tgtEl>
                                              <p:spTgt spid="7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2.59259E-6 L -0.19857 -2.59259E-6 " pathEditMode="relative" rAng="0" ptsTypes="AA">
                                          <p:cBhvr>
                                            <p:cTn id="182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2.59259E-6 L -0.19857 -2.59259E-6 " pathEditMode="relative" rAng="0" ptsTypes="AA">
                                          <p:cBhvr>
                                            <p:cTn id="184" dur="7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2.59259E-6 L -0.19856 -2.59259E-6 " pathEditMode="relative" rAng="0" ptsTypes="AA">
                                          <p:cBhvr>
                                            <p:cTn id="186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7.40741E-7 L -0.19856 7.40741E-7 " pathEditMode="relative" rAng="0" ptsTypes="AA">
                                          <p:cBhvr>
                                            <p:cTn id="188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7.40741E-7 L -0.19857 7.40741E-7 " pathEditMode="relative" rAng="0" ptsTypes="AA">
                                          <p:cBhvr>
                                            <p:cTn id="190" dur="750" fill="hold"/>
                                            <p:tgtEl>
                                              <p:spTgt spid="7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7.40741E-7 L -0.19857 7.40741E-7 " pathEditMode="relative" rAng="0" ptsTypes="AA">
                                          <p:cBhvr>
                                            <p:cTn id="192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7.40741E-7 L -0.19857 7.40741E-7 " pathEditMode="relative" rAng="0" ptsTypes="AA">
                                          <p:cBhvr>
                                            <p:cTn id="194" dur="7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196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98" dur="750" fill="hold"/>
                                            <p:tgtEl>
                                              <p:spTgt spid="9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00" dur="250" fill="hold"/>
                                            <p:tgtEl>
                                              <p:spTgt spid="9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2" dur="7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04" dur="2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6" dur="7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08" dur="2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10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12" dur="2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14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16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18" dur="750" fill="hold"/>
                                            <p:tgtEl>
                                              <p:spTgt spid="9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20" dur="250" fill="hold"/>
                                            <p:tgtEl>
                                              <p:spTgt spid="9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2" dur="7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24" dur="2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6" dur="7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28" dur="2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30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32" dur="2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34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36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0 2.96296E-6 L -0.19857 2.96296E-6 " pathEditMode="relative" rAng="0" ptsTypes="AA">
                                          <p:cBhvr>
                                            <p:cTn id="238" dur="750" fill="hold"/>
                                            <p:tgtEl>
                                              <p:spTgt spid="9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9167E-6 2.96296E-6 L -0.19857 2.96296E-6 " pathEditMode="relative" rAng="0" ptsTypes="AA">
                                          <p:cBhvr>
                                            <p:cTn id="240" dur="750" fill="hold"/>
                                            <p:tgtEl>
                                              <p:spTgt spid="9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2.96296E-6 L -0.19856 2.96296E-6 " pathEditMode="relative" rAng="0" ptsTypes="AA">
                                          <p:cBhvr>
                                            <p:cTn id="242" dur="750" fill="hold"/>
                                            <p:tgtEl>
                                              <p:spTgt spid="9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2.96296E-6 L -0.19857 2.96296E-6 " pathEditMode="relative" rAng="0" ptsTypes="AA">
                                          <p:cBhvr>
                                            <p:cTn id="244" dur="75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246" dur="75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248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1.85185E-6 L -0.19857 1.85185E-6 " pathEditMode="relative" rAng="0" ptsTypes="AA">
                                          <p:cBhvr>
                                            <p:cTn id="250" dur="750" fill="hold"/>
                                            <p:tgtEl>
                                              <p:spTgt spid="9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1.85185E-6 L -0.19857 1.85185E-6 " pathEditMode="relative" rAng="0" ptsTypes="AA">
                                          <p:cBhvr>
                                            <p:cTn id="252" dur="7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1.85185E-6 L -0.19857 1.85185E-6 " pathEditMode="relative" rAng="0" ptsTypes="AA">
                                          <p:cBhvr>
                                            <p:cTn id="254" dur="7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1.85185E-6 L -0.19856 1.85185E-6 " pathEditMode="relative" rAng="0" ptsTypes="AA">
                                          <p:cBhvr>
                                            <p:cTn id="256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4.81481E-6 L -0.19856 -4.81481E-6 " pathEditMode="relative" rAng="0" ptsTypes="AA">
                                          <p:cBhvr>
                                            <p:cTn id="258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-4.81481E-6 L -0.19857 -4.81481E-6 " pathEditMode="relative" rAng="0" ptsTypes="AA">
                                          <p:cBhvr>
                                            <p:cTn id="260" dur="750" fill="hold"/>
                                            <p:tgtEl>
                                              <p:spTgt spid="9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4.81481E-6 L -0.19857 -4.81481E-6 " pathEditMode="relative" rAng="0" ptsTypes="AA">
                                          <p:cBhvr>
                                            <p:cTn id="262" dur="7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4.81481E-6 L -0.19857 -4.81481E-6 " pathEditMode="relative" rAng="0" ptsTypes="AA">
                                          <p:cBhvr>
                                            <p:cTn id="264" dur="7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266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68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70" dur="2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72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74" dur="2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76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78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80" dur="7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82" dur="2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84" dur="7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86" dur="2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88" dur="75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90" dur="25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92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94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96" dur="7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98" dur="2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00" dur="7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02" dur="2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04" dur="750" fill="hold"/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06" dur="250" fill="hold"/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4.44444E-6 L 0.19648 4.44444E-6 " pathEditMode="relative" rAng="0" ptsTypes="AA">
                                          <p:cBhvr>
                                            <p:cTn id="308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2.96296E-6 L 0.19636 -2.96296E-6 " pathEditMode="relative" rAng="0" ptsTypes="AA">
                                          <p:cBhvr>
                                            <p:cTn id="310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312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4.44444E-6 L 0.19648 4.44444E-6 " pathEditMode="relative" rAng="0" ptsTypes="AA">
                                          <p:cBhvr>
                                            <p:cTn id="314" dur="7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316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66667E-6 4.44444E-6 L 0.19649 4.44444E-6 " pathEditMode="relative" rAng="0" ptsTypes="AA">
                                          <p:cBhvr>
                                            <p:cTn id="318" dur="7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5E-6 4.44444E-6 L 0.19648 4.44444E-6 " pathEditMode="relative" rAng="0" ptsTypes="AA">
                                          <p:cBhvr>
                                            <p:cTn id="320" dur="75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2.96296E-6 L 0.19635 -2.96296E-6 " pathEditMode="relative" rAng="0" ptsTypes="AA">
                                          <p:cBhvr>
                                            <p:cTn id="322" dur="7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5E-6 -2.96296E-6 L 0.19636 -2.96296E-6 " pathEditMode="relative" rAng="0" ptsTypes="AA">
                                          <p:cBhvr>
                                            <p:cTn id="324" dur="7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2.96296E-6 L 0.19635 -2.96296E-6 " pathEditMode="relative" rAng="0" ptsTypes="AA">
                                          <p:cBhvr>
                                            <p:cTn id="326" dur="750" fill="hold"/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328" dur="75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4.07407E-6 L 0.19648 4.07407E-6 " pathEditMode="relative" rAng="0" ptsTypes="AA">
                                          <p:cBhvr>
                                            <p:cTn id="330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4.07407E-6 L 0.19648 4.07407E-6 " pathEditMode="relative" rAng="0" ptsTypes="AA">
                                          <p:cBhvr>
                                            <p:cTn id="332" dur="750" fill="hold"/>
                                            <p:tgtEl>
                                              <p:spTgt spid="13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4.07407E-6 L 0.19649 4.07407E-6 " pathEditMode="relative" rAng="0" ptsTypes="AA">
                                          <p:cBhvr>
                                            <p:cTn id="334" dur="750" fill="hold"/>
                                            <p:tgtEl>
                                              <p:spTgt spid="12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33333E-6 4.07407E-6 L 0.19648 4.07407E-6 " pathEditMode="relative" rAng="0" ptsTypes="AA">
                                          <p:cBhvr>
                                            <p:cTn id="336" dur="750" fill="hold"/>
                                            <p:tgtEl>
                                              <p:spTgt spid="13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38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40" dur="2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42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44" dur="2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46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48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50" dur="7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52" dur="2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54" dur="7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56" dur="2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58" dur="750" fill="hold"/>
                                            <p:tgtEl>
                                              <p:spTgt spid="15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60" dur="250" fill="hold"/>
                                            <p:tgtEl>
                                              <p:spTgt spid="15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62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64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66" dur="7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68" dur="2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70" dur="7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72" dur="2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74" dur="750" fill="hold"/>
                                            <p:tgtEl>
                                              <p:spTgt spid="1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76" dur="250" fill="hold"/>
                                            <p:tgtEl>
                                              <p:spTgt spid="1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2.22222E-6 L 0.19649 -2.22222E-6 " pathEditMode="relative" rAng="0" ptsTypes="AA">
                                          <p:cBhvr>
                                            <p:cTn id="378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3.7037E-7 L 0.19635 3.7037E-7 " pathEditMode="relative" rAng="0" ptsTypes="AA">
                                          <p:cBhvr>
                                            <p:cTn id="380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382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-2.22222E-6 L 0.19648 -2.22222E-6 " pathEditMode="relative" rAng="0" ptsTypes="AA">
                                          <p:cBhvr>
                                            <p:cTn id="384" dur="7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386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-2.22222E-6 L 0.19648 -2.22222E-6 " pathEditMode="relative" rAng="0" ptsTypes="AA">
                                          <p:cBhvr>
                                            <p:cTn id="388" dur="7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875E-6 -2.22222E-6 L 0.19649 -2.22222E-6 " pathEditMode="relative" rAng="0" ptsTypes="AA">
                                          <p:cBhvr>
                                            <p:cTn id="390" dur="750" fill="hold"/>
                                            <p:tgtEl>
                                              <p:spTgt spid="15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3.7037E-7 L 0.19636 3.7037E-7 " pathEditMode="relative" rAng="0" ptsTypes="AA">
                                          <p:cBhvr>
                                            <p:cTn id="392" dur="7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3.7037E-7 L 0.19635 3.7037E-7 " pathEditMode="relative" rAng="0" ptsTypes="AA">
                                          <p:cBhvr>
                                            <p:cTn id="394" dur="7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5E-6 3.7037E-7 L 0.19636 3.7037E-7 " pathEditMode="relative" rAng="0" ptsTypes="AA">
                                          <p:cBhvr>
                                            <p:cTn id="396" dur="750" fill="hold"/>
                                            <p:tgtEl>
                                              <p:spTgt spid="16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398" dur="75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-1.11111E-6 L 0.19649 -1.11111E-6 " pathEditMode="relative" rAng="0" ptsTypes="AA">
                                          <p:cBhvr>
                                            <p:cTn id="400" dur="750" fill="hold"/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-1.11111E-6 L 0.19648 -1.11111E-6 " pathEditMode="relative" rAng="0" ptsTypes="AA">
                                          <p:cBhvr>
                                            <p:cTn id="402" dur="750" fill="hold"/>
                                            <p:tgtEl>
                                              <p:spTgt spid="15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1.11111E-6 L 0.19648 -1.11111E-6 " pathEditMode="relative" rAng="0" ptsTypes="AA">
                                          <p:cBhvr>
                                            <p:cTn id="404" dur="750" fill="hold"/>
                                            <p:tgtEl>
                                              <p:spTgt spid="15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1.11111E-6 L 0.19649 -1.11111E-6 " pathEditMode="relative" rAng="0" ptsTypes="AA">
                                          <p:cBhvr>
                                            <p:cTn id="406" dur="750" fill="hold"/>
                                            <p:tgtEl>
                                              <p:spTgt spid="16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9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0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12" dur="7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14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16" dur="6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1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23" dur="3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2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9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0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32" dur="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34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36" dur="6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1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43" dur="3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4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9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0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52" dur="7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54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56" dur="6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1" dur="1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63" dur="3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65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9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0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72" dur="7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74" dur="2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76" dur="6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1" dur="1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83" dur="3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85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5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9" name="Group 648">
            <a:extLst>
              <a:ext uri="{FF2B5EF4-FFF2-40B4-BE49-F238E27FC236}">
                <a16:creationId xmlns:a16="http://schemas.microsoft.com/office/drawing/2014/main" id="{E371C917-47E0-2109-D433-89FCB986034C}"/>
              </a:ext>
            </a:extLst>
          </p:cNvPr>
          <p:cNvGrpSpPr/>
          <p:nvPr/>
        </p:nvGrpSpPr>
        <p:grpSpPr>
          <a:xfrm>
            <a:off x="392347" y="497425"/>
            <a:ext cx="1125692" cy="276561"/>
            <a:chOff x="783934" y="2794585"/>
            <a:chExt cx="1125692" cy="276561"/>
          </a:xfrm>
        </p:grpSpPr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10C095E9-084B-04AD-411C-47EB58A1E1FA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FE61A98-79B9-EC70-1B70-0112F004B55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30F8B12F-9A0D-893D-D592-F01E2E441560}"/>
              </a:ext>
            </a:extLst>
          </p:cNvPr>
          <p:cNvGrpSpPr/>
          <p:nvPr/>
        </p:nvGrpSpPr>
        <p:grpSpPr>
          <a:xfrm flipV="1">
            <a:off x="392347" y="1126033"/>
            <a:ext cx="1125692" cy="276561"/>
            <a:chOff x="783934" y="2794585"/>
            <a:chExt cx="1125692" cy="276561"/>
          </a:xfrm>
        </p:grpSpPr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85B7B097-C57E-E914-E5FE-8E895935DD7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C3813AE6-D8ED-EAFC-0DA9-70943435D37B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91E4A6ED-CC76-2AF2-3FC2-6E4F8ACE6FA0}"/>
              </a:ext>
            </a:extLst>
          </p:cNvPr>
          <p:cNvGrpSpPr/>
          <p:nvPr/>
        </p:nvGrpSpPr>
        <p:grpSpPr>
          <a:xfrm>
            <a:off x="603627" y="551915"/>
            <a:ext cx="1675564" cy="786618"/>
            <a:chOff x="10082626" y="736650"/>
            <a:chExt cx="1675564" cy="786618"/>
          </a:xfrm>
        </p:grpSpPr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D658FDA0-FC6A-543C-BC74-2D43420E6BED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F3454581-A27F-1666-099E-EE3C95803CBF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F0A83DC-A4DE-A69E-3351-C08D960F1163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BACC3D58-4567-6E9E-2FC8-EAD5AF6816AF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496EA36B-F1AA-C536-D0A7-F1F341D4F367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9D2E051C-E3AF-FE87-90D3-1B8AA47C2409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44A957F-6D1D-629A-21BC-7815600EEBA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BF448BB0-811F-418F-EAF9-6D39917E5AF8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090BB39D-9BB2-EBCF-46B7-65C0230D9670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28208BE7-0FA7-7657-9642-DD9FCA1C60BC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CFC7E50F-BD36-790C-09AE-7F91912D8562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74F41B43-ED5E-7701-433E-50181A6ABF1E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3ECDD63B-1B5B-F100-B952-FA686C5FD087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C7A8CD28-1FC8-A55D-0716-A780F59C939D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61CA4737-0B3B-40E9-667B-81A719EF1B56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C5F85EA8-A97A-0DF8-04C6-9689EF490394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D29BC633-47F2-B8D6-3199-E9FCD8F3709C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C374C56B-E38F-31DE-DA53-24586AA3CEAA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8" name="Group 657">
            <a:extLst>
              <a:ext uri="{FF2B5EF4-FFF2-40B4-BE49-F238E27FC236}">
                <a16:creationId xmlns:a16="http://schemas.microsoft.com/office/drawing/2014/main" id="{470626A1-2476-75E0-2B07-301B54BDCDB2}"/>
              </a:ext>
            </a:extLst>
          </p:cNvPr>
          <p:cNvGrpSpPr/>
          <p:nvPr/>
        </p:nvGrpSpPr>
        <p:grpSpPr>
          <a:xfrm>
            <a:off x="2813385" y="497425"/>
            <a:ext cx="1125692" cy="276561"/>
            <a:chOff x="783934" y="2794585"/>
            <a:chExt cx="1125692" cy="276561"/>
          </a:xfrm>
        </p:grpSpPr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1E81E8C6-2E93-6790-54EA-944486B0A6A3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83863848-290E-15AF-C457-EC3ACEBA291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9" name="Group 658">
            <a:extLst>
              <a:ext uri="{FF2B5EF4-FFF2-40B4-BE49-F238E27FC236}">
                <a16:creationId xmlns:a16="http://schemas.microsoft.com/office/drawing/2014/main" id="{DE0B59FA-2D4E-FDF1-827F-D122ADFE630F}"/>
              </a:ext>
            </a:extLst>
          </p:cNvPr>
          <p:cNvGrpSpPr/>
          <p:nvPr/>
        </p:nvGrpSpPr>
        <p:grpSpPr>
          <a:xfrm flipV="1">
            <a:off x="2813385" y="1126033"/>
            <a:ext cx="1125692" cy="276561"/>
            <a:chOff x="783934" y="2794585"/>
            <a:chExt cx="1125692" cy="276561"/>
          </a:xfrm>
        </p:grpSpPr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477F45CA-A6EB-496B-BEB3-D2410E9A7A87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46CC2399-88E1-3C23-5F71-2DDB073E38C3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68207A51-D797-F92E-AACA-1D2BA5727113}"/>
              </a:ext>
            </a:extLst>
          </p:cNvPr>
          <p:cNvGrpSpPr/>
          <p:nvPr/>
        </p:nvGrpSpPr>
        <p:grpSpPr>
          <a:xfrm>
            <a:off x="3024665" y="551915"/>
            <a:ext cx="1675564" cy="786618"/>
            <a:chOff x="10082626" y="736650"/>
            <a:chExt cx="1675564" cy="786618"/>
          </a:xfrm>
        </p:grpSpPr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CC2FF5E0-7C8F-B768-E4C3-37DA08FE481F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BD5DA9F4-3200-8A49-A060-90A9B1AE1D2E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EDEF49C5-880A-AA51-B815-9B027B008E22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8D3E2EA9-8DD3-D777-39A4-FF2B34EA7F85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5CD802AB-4A59-21E6-4992-AC4A31419CC2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28E96441-6800-1812-1A7E-4BB02BE667B0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1F0E8258-26A3-1A64-6256-8E93B4454514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B34BB1EC-9A30-CE62-DBB6-EC6B1B8E4C71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878E8AA8-951F-6B99-B91D-8FF6A405B4C8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9DFCF219-7EDF-987B-6D71-3DA209A4592E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2E3DC711-1286-3D0C-8EF5-56C46A5414A3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9AE1FDE2-41E2-5187-EE29-3E74975E08E8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BEBDE3F6-A4E4-3A6E-4150-A97DCA5A9FE1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2EDB17A2-0974-A4E0-65C6-3975A01AC6FA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106B476B-0385-1A2B-8815-F0DF168A7728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541F73A5-B0B6-EA62-2840-F966F0FBCC26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3667B155-C61B-744D-1982-E93153162943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421A79AC-68A8-7EE6-7075-F0E8B0061B46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84" name="Group 683">
            <a:extLst>
              <a:ext uri="{FF2B5EF4-FFF2-40B4-BE49-F238E27FC236}">
                <a16:creationId xmlns:a16="http://schemas.microsoft.com/office/drawing/2014/main" id="{6DDBE2DB-1D35-A656-E377-1AB778B5373B}"/>
              </a:ext>
            </a:extLst>
          </p:cNvPr>
          <p:cNvGrpSpPr/>
          <p:nvPr/>
        </p:nvGrpSpPr>
        <p:grpSpPr>
          <a:xfrm>
            <a:off x="5234423" y="497425"/>
            <a:ext cx="1125692" cy="276561"/>
            <a:chOff x="783934" y="2794585"/>
            <a:chExt cx="1125692" cy="276561"/>
          </a:xfrm>
        </p:grpSpPr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CE947478-71CC-6774-4DA6-1FAD9F17D3B3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8250AA47-F2FB-24CB-68C1-CB08EA1E274C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85" name="Group 684">
            <a:extLst>
              <a:ext uri="{FF2B5EF4-FFF2-40B4-BE49-F238E27FC236}">
                <a16:creationId xmlns:a16="http://schemas.microsoft.com/office/drawing/2014/main" id="{6D323EE7-08DC-3F85-BC16-81759B376173}"/>
              </a:ext>
            </a:extLst>
          </p:cNvPr>
          <p:cNvGrpSpPr/>
          <p:nvPr/>
        </p:nvGrpSpPr>
        <p:grpSpPr>
          <a:xfrm flipV="1">
            <a:off x="5234423" y="1126033"/>
            <a:ext cx="1125692" cy="276561"/>
            <a:chOff x="783934" y="2794585"/>
            <a:chExt cx="1125692" cy="276561"/>
          </a:xfrm>
        </p:grpSpPr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02A5B4B-FE1B-32AB-D566-ABF80A03261E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D0629009-DBE6-3873-76A2-745851FC0327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86" name="Group 685">
            <a:extLst>
              <a:ext uri="{FF2B5EF4-FFF2-40B4-BE49-F238E27FC236}">
                <a16:creationId xmlns:a16="http://schemas.microsoft.com/office/drawing/2014/main" id="{9C093D45-5DBE-AAA5-A042-0710FACF7958}"/>
              </a:ext>
            </a:extLst>
          </p:cNvPr>
          <p:cNvGrpSpPr/>
          <p:nvPr/>
        </p:nvGrpSpPr>
        <p:grpSpPr>
          <a:xfrm>
            <a:off x="5445703" y="551915"/>
            <a:ext cx="1675564" cy="786618"/>
            <a:chOff x="10082626" y="736650"/>
            <a:chExt cx="1675564" cy="786618"/>
          </a:xfrm>
        </p:grpSpPr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E1F25F1D-3E71-B8D5-C634-57ED9ECE5565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CA7246FA-911B-1E5D-8BED-02261DE34FBD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5D158694-E803-4816-76C2-AEF3FAAE4F16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24A103E3-ADFF-CE8A-EEB2-DD09B2CDD572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F10209AD-920C-39D4-69FB-5E9B29953965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DF5B6DA9-8E8D-838E-E3B5-B26E34A0FFD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01C39B6D-3E69-2653-DF1D-7D10D3D54A0C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A3320B70-A9A0-8EFA-415E-8B67F3DE5F70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B7E4BFDA-DF66-EF63-CC56-D20C6069F5F6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01366351-C8DF-40FD-5020-77099E78F41F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104C54A1-BB7D-9BD2-F427-B1596C554482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2E67E873-DC88-6634-2C39-8F8C95575698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ED67DA0D-692F-2930-4FC4-902AB78DF2E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824AA2FF-B334-2536-EE43-77D97286CB61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5DF82892-C216-DCEA-2653-0D6E609A81B0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4E076E5-165F-0991-F858-B8C98879F7B1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68A42E37-5B35-D2EC-A101-232C96B7ECEA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E5A0AC7-44FC-85ED-BFF0-55CD654EF8AB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10" name="Group 709">
            <a:extLst>
              <a:ext uri="{FF2B5EF4-FFF2-40B4-BE49-F238E27FC236}">
                <a16:creationId xmlns:a16="http://schemas.microsoft.com/office/drawing/2014/main" id="{5ED0DF99-68B6-90E8-2A2D-E7470743E9CD}"/>
              </a:ext>
            </a:extLst>
          </p:cNvPr>
          <p:cNvGrpSpPr/>
          <p:nvPr/>
        </p:nvGrpSpPr>
        <p:grpSpPr>
          <a:xfrm>
            <a:off x="7655461" y="497425"/>
            <a:ext cx="1125692" cy="276561"/>
            <a:chOff x="783934" y="2794585"/>
            <a:chExt cx="1125692" cy="276561"/>
          </a:xfrm>
        </p:grpSpPr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4A6B4A94-E319-1264-3179-7414C1D250DB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5600A119-172F-6EF0-CE38-064EDD9F25ED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11" name="Group 710">
            <a:extLst>
              <a:ext uri="{FF2B5EF4-FFF2-40B4-BE49-F238E27FC236}">
                <a16:creationId xmlns:a16="http://schemas.microsoft.com/office/drawing/2014/main" id="{8A50892B-0599-A444-AB8D-7C8F6401C401}"/>
              </a:ext>
            </a:extLst>
          </p:cNvPr>
          <p:cNvGrpSpPr/>
          <p:nvPr/>
        </p:nvGrpSpPr>
        <p:grpSpPr>
          <a:xfrm flipV="1">
            <a:off x="7655461" y="1126033"/>
            <a:ext cx="1125692" cy="276561"/>
            <a:chOff x="783934" y="2794585"/>
            <a:chExt cx="1125692" cy="276561"/>
          </a:xfrm>
        </p:grpSpPr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F45C2784-AF93-7FC9-D8A4-5BC2214B1A11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416BEC5A-3F27-24ED-C040-E0260E3F933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12" name="Group 711">
            <a:extLst>
              <a:ext uri="{FF2B5EF4-FFF2-40B4-BE49-F238E27FC236}">
                <a16:creationId xmlns:a16="http://schemas.microsoft.com/office/drawing/2014/main" id="{8A7A735E-B158-F57E-D56C-81AAD1C5E00F}"/>
              </a:ext>
            </a:extLst>
          </p:cNvPr>
          <p:cNvGrpSpPr/>
          <p:nvPr/>
        </p:nvGrpSpPr>
        <p:grpSpPr>
          <a:xfrm>
            <a:off x="7866741" y="551915"/>
            <a:ext cx="1675564" cy="786618"/>
            <a:chOff x="10082626" y="736650"/>
            <a:chExt cx="1675564" cy="786618"/>
          </a:xfrm>
        </p:grpSpPr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6515BF0B-682B-D230-75B8-330E92B06D37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6C8884ED-5DDE-534C-9153-F21AEE1D7BB5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6B61B168-CB89-B606-12E7-377A7E2B897A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19746455-89E4-B8F2-11ED-239C7C3269DF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CA9DD385-D785-6E09-15C2-C2FE966FDED7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B93742E3-21CB-4A94-F79E-F9CDDE703009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A8C5F0AC-85A4-D013-8003-9C71E8ADF33B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881ACE9B-808B-6AF4-3E73-1B8CFE4FCF21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333EA5FF-BA79-7929-FBF3-FC28C6328E66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86C28008-C36F-1AB7-56E3-E92CBCA49A79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3EFF36F-8DE4-94D7-6021-593C2E57B084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39F56975-1D3B-F3C2-697B-4583DA0CEEFC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D16D508-1671-22E6-15C5-61D6E0BE4033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43B5D081-C384-98FE-2479-B24622C8B34B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8A9D39A4-90E9-6033-C0F6-3884C6D07B84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C948B831-16D3-8B51-5718-8036DF11BEF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28FE0CD8-B10C-7BF1-25DC-B5B7153BBB44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99FB10A4-D8B7-A525-1C0A-00BF63640245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5" name="Group 864">
            <a:extLst>
              <a:ext uri="{FF2B5EF4-FFF2-40B4-BE49-F238E27FC236}">
                <a16:creationId xmlns:a16="http://schemas.microsoft.com/office/drawing/2014/main" id="{65CA5150-033A-C385-DFD2-659F1AB79575}"/>
              </a:ext>
            </a:extLst>
          </p:cNvPr>
          <p:cNvGrpSpPr/>
          <p:nvPr/>
        </p:nvGrpSpPr>
        <p:grpSpPr>
          <a:xfrm>
            <a:off x="392347" y="3620702"/>
            <a:ext cx="1125692" cy="276561"/>
            <a:chOff x="783934" y="2794585"/>
            <a:chExt cx="1125692" cy="276561"/>
          </a:xfrm>
        </p:grpSpPr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FD334750-1148-DD2B-63D0-AD41F6C2883F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0190DBE0-BA5C-985F-5EA4-BBFEEFF16D77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8" name="Group 867">
            <a:extLst>
              <a:ext uri="{FF2B5EF4-FFF2-40B4-BE49-F238E27FC236}">
                <a16:creationId xmlns:a16="http://schemas.microsoft.com/office/drawing/2014/main" id="{35545572-9ECB-41A6-5152-DADF4EA7BB0B}"/>
              </a:ext>
            </a:extLst>
          </p:cNvPr>
          <p:cNvGrpSpPr/>
          <p:nvPr/>
        </p:nvGrpSpPr>
        <p:grpSpPr>
          <a:xfrm flipV="1">
            <a:off x="392347" y="4249310"/>
            <a:ext cx="1125692" cy="276561"/>
            <a:chOff x="783934" y="2794585"/>
            <a:chExt cx="1125692" cy="276561"/>
          </a:xfrm>
        </p:grpSpPr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29FA6C09-7A36-85A5-577E-341BC3CA29A1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6491088D-6F73-B269-0AB4-245132F7D688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71" name="Group 870">
            <a:extLst>
              <a:ext uri="{FF2B5EF4-FFF2-40B4-BE49-F238E27FC236}">
                <a16:creationId xmlns:a16="http://schemas.microsoft.com/office/drawing/2014/main" id="{9B70CC14-2912-20E1-14EA-04711E6AFF23}"/>
              </a:ext>
            </a:extLst>
          </p:cNvPr>
          <p:cNvGrpSpPr/>
          <p:nvPr/>
        </p:nvGrpSpPr>
        <p:grpSpPr>
          <a:xfrm>
            <a:off x="603627" y="3675192"/>
            <a:ext cx="1675564" cy="786618"/>
            <a:chOff x="10082626" y="736650"/>
            <a:chExt cx="1675564" cy="786618"/>
          </a:xfrm>
        </p:grpSpPr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BD2363C7-2557-2A95-E131-E45606EA086F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80858DE-03A7-2E47-0943-98CF79723685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9C1968BA-2C32-97EB-88DD-45D84484DD6D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1C960EE5-73CE-9A9B-E634-9EA117BD9190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258A8B73-2255-0E73-746E-14830EEB4002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77D606B-529C-BE1C-47A3-B462D77387D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7B3ED622-DC97-85F7-0ABA-C080A960466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AF6D2C2D-BC28-B477-1142-E81EA58E960C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60A53757-2ADD-17EE-658C-12994ABCFBB5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66B1A669-BEBC-A704-300C-C4E1E5843BD6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1941E335-A531-3EB4-A05E-9D563EB40E30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8AA3E323-9BDA-21D3-5A12-1DED1DB56545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105B181E-2EA0-857A-A111-532623D0317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44527A99-4EFB-CC3F-D43D-72F15A33A4CF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EBE751D3-E57E-7D39-D718-C36F738626DF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1FA03D51-757C-8C4C-E0B2-81E38555DE5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31CB074E-1BFD-A58E-8D5E-29E594BD0637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77E231DC-FB2E-85C9-3959-A16793386051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0" name="Group 889">
            <a:extLst>
              <a:ext uri="{FF2B5EF4-FFF2-40B4-BE49-F238E27FC236}">
                <a16:creationId xmlns:a16="http://schemas.microsoft.com/office/drawing/2014/main" id="{C8E027C9-024B-901C-0A42-603D1B986C9B}"/>
              </a:ext>
            </a:extLst>
          </p:cNvPr>
          <p:cNvGrpSpPr/>
          <p:nvPr/>
        </p:nvGrpSpPr>
        <p:grpSpPr>
          <a:xfrm>
            <a:off x="2813385" y="3620702"/>
            <a:ext cx="1125692" cy="276561"/>
            <a:chOff x="783934" y="2794585"/>
            <a:chExt cx="1125692" cy="276561"/>
          </a:xfrm>
        </p:grpSpPr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091C80BD-AA58-E7D1-CE2C-DE46E9076455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CAA72FC5-9579-9185-32D2-4AFC9A6CB229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3" name="Group 892">
            <a:extLst>
              <a:ext uri="{FF2B5EF4-FFF2-40B4-BE49-F238E27FC236}">
                <a16:creationId xmlns:a16="http://schemas.microsoft.com/office/drawing/2014/main" id="{F868BFFB-9BB3-B277-863F-859DB3347C29}"/>
              </a:ext>
            </a:extLst>
          </p:cNvPr>
          <p:cNvGrpSpPr/>
          <p:nvPr/>
        </p:nvGrpSpPr>
        <p:grpSpPr>
          <a:xfrm flipV="1">
            <a:off x="2813385" y="4249310"/>
            <a:ext cx="1125692" cy="276561"/>
            <a:chOff x="783934" y="2794585"/>
            <a:chExt cx="1125692" cy="276561"/>
          </a:xfrm>
        </p:grpSpPr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AD6D3F7B-46D9-6B49-4433-D6170DF3D24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E4D47574-EE1E-A694-5F6D-BA2001ECE348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6" name="Group 895">
            <a:extLst>
              <a:ext uri="{FF2B5EF4-FFF2-40B4-BE49-F238E27FC236}">
                <a16:creationId xmlns:a16="http://schemas.microsoft.com/office/drawing/2014/main" id="{F3F44415-B78D-4CA0-C909-1B2D559C7682}"/>
              </a:ext>
            </a:extLst>
          </p:cNvPr>
          <p:cNvGrpSpPr/>
          <p:nvPr/>
        </p:nvGrpSpPr>
        <p:grpSpPr>
          <a:xfrm>
            <a:off x="3024665" y="3675192"/>
            <a:ext cx="1675564" cy="786618"/>
            <a:chOff x="10082626" y="736650"/>
            <a:chExt cx="1675564" cy="786618"/>
          </a:xfrm>
        </p:grpSpPr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0080D9B7-7257-3E15-7F81-EBE825241774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974E7B1E-792C-650B-A309-8ABC289B00E1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06CDDFC-56E6-2C9D-071B-FEC209FD8559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DF450819-C118-E64B-E688-D9A7EE427FF0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EDC1725C-3930-E008-CDD1-70ADAB3874E0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23E720EB-23D1-0A65-44A8-E0F8591FFC61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62364107-D419-62AD-932E-7FF2D9B42139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59D2822B-5B17-DA1D-7AAC-F27F6B4D4CEA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0A3F3A84-84CA-441A-A505-4F4054E51BE6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AF9530CD-EFB4-2970-9E0A-7AE984F7DC88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06A06C91-1BA2-079A-F130-874096CD4480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ABE636FD-DEB1-5621-FF5E-692C832E8CC3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A9ECD693-077D-EE24-3708-DB8894886D19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3DCE1892-2EC6-1D87-F6E5-7449BC22A7E8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FA33B8FE-455B-14A0-4285-169C133E2A63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4D3CAE61-4F6F-5C12-665A-D3DE9117331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8AE169F8-260F-6AB4-80D4-230B981DCBC7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BBA3786D-7521-F75E-2C60-250387B8E690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15" name="Group 914">
            <a:extLst>
              <a:ext uri="{FF2B5EF4-FFF2-40B4-BE49-F238E27FC236}">
                <a16:creationId xmlns:a16="http://schemas.microsoft.com/office/drawing/2014/main" id="{A7B3E9D4-C3E9-0A1C-F8A6-F01966569523}"/>
              </a:ext>
            </a:extLst>
          </p:cNvPr>
          <p:cNvGrpSpPr/>
          <p:nvPr/>
        </p:nvGrpSpPr>
        <p:grpSpPr>
          <a:xfrm>
            <a:off x="5234423" y="3620702"/>
            <a:ext cx="1125692" cy="276561"/>
            <a:chOff x="783934" y="2794585"/>
            <a:chExt cx="1125692" cy="276561"/>
          </a:xfrm>
        </p:grpSpPr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4C5FC90A-5FBB-AEFA-6866-F08BAB12EC07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FF1FEBFF-FE3A-05B4-C9DB-2D6FD8E8912F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18" name="Group 917">
            <a:extLst>
              <a:ext uri="{FF2B5EF4-FFF2-40B4-BE49-F238E27FC236}">
                <a16:creationId xmlns:a16="http://schemas.microsoft.com/office/drawing/2014/main" id="{0F673CCA-84F4-F61A-7B7F-854703D7A9B9}"/>
              </a:ext>
            </a:extLst>
          </p:cNvPr>
          <p:cNvGrpSpPr/>
          <p:nvPr/>
        </p:nvGrpSpPr>
        <p:grpSpPr>
          <a:xfrm flipV="1">
            <a:off x="5234423" y="4249310"/>
            <a:ext cx="1125692" cy="276561"/>
            <a:chOff x="783934" y="2794585"/>
            <a:chExt cx="1125692" cy="276561"/>
          </a:xfrm>
        </p:grpSpPr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BF05AF3A-81F9-8458-9D32-1600BE39DAA9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ADC77765-DA64-3307-A67C-F17B16ECFACD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21" name="Group 920">
            <a:extLst>
              <a:ext uri="{FF2B5EF4-FFF2-40B4-BE49-F238E27FC236}">
                <a16:creationId xmlns:a16="http://schemas.microsoft.com/office/drawing/2014/main" id="{6D67D321-9E65-DD35-BEEB-66C755514AA1}"/>
              </a:ext>
            </a:extLst>
          </p:cNvPr>
          <p:cNvGrpSpPr/>
          <p:nvPr/>
        </p:nvGrpSpPr>
        <p:grpSpPr>
          <a:xfrm>
            <a:off x="5445703" y="3675192"/>
            <a:ext cx="1675564" cy="786618"/>
            <a:chOff x="10082626" y="736650"/>
            <a:chExt cx="1675564" cy="786618"/>
          </a:xfrm>
        </p:grpSpPr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E720DB17-B643-0D09-A1A7-C2DF0596DB80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2EF9259E-7401-3DC5-7E88-838DF49AFB30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DDD75847-8832-3680-CD37-1C3475ACF38D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E8A88CF8-7702-0DD8-7616-CC42E567D7E3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0ED7D78-D997-9D42-D1E3-F72E40544E88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E271AB83-B97E-983F-7F0B-91EBDB2FCF98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D4DC98F7-F332-1355-7B50-F5BE57E92C04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E983344E-4673-653B-88E7-F46E24B74ADB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3ECFDBF8-89F9-28CE-F4F0-31DAE565A2CF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3C2FC0CC-458B-F4F1-9D7D-E12432F557CB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7F8925D5-5B5D-0E32-1C02-E42C5C734F63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5FFBDB0F-5AB7-2787-8B5E-9F823AA5CB2E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39DB54D2-83C2-EDDB-8D3D-DBD1CB50E024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444BB33D-87A4-1C5A-6948-C9E5094DB448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940C40F0-850E-94E6-2379-C98B951D1B47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8FA5BA3C-B368-7A00-E1E1-88E7CEF72A09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F2CCAE17-D875-C9AC-6B16-68109A47D22B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482B59CD-AFB2-FB94-182F-36F6BFBE806C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40" name="Group 939">
            <a:extLst>
              <a:ext uri="{FF2B5EF4-FFF2-40B4-BE49-F238E27FC236}">
                <a16:creationId xmlns:a16="http://schemas.microsoft.com/office/drawing/2014/main" id="{E590532D-15E1-4FA9-1583-4015CC981D17}"/>
              </a:ext>
            </a:extLst>
          </p:cNvPr>
          <p:cNvGrpSpPr/>
          <p:nvPr/>
        </p:nvGrpSpPr>
        <p:grpSpPr>
          <a:xfrm>
            <a:off x="7655461" y="3620702"/>
            <a:ext cx="1125692" cy="276561"/>
            <a:chOff x="783934" y="2794585"/>
            <a:chExt cx="1125692" cy="276561"/>
          </a:xfrm>
        </p:grpSpPr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70226B45-0ECC-7C34-A32F-818704D6A99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458295A9-F999-295D-8F01-5DC2D7D76E16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43" name="Group 942">
            <a:extLst>
              <a:ext uri="{FF2B5EF4-FFF2-40B4-BE49-F238E27FC236}">
                <a16:creationId xmlns:a16="http://schemas.microsoft.com/office/drawing/2014/main" id="{9DFAFD90-3BF2-26EC-B66E-56D09AD5F241}"/>
              </a:ext>
            </a:extLst>
          </p:cNvPr>
          <p:cNvGrpSpPr/>
          <p:nvPr/>
        </p:nvGrpSpPr>
        <p:grpSpPr>
          <a:xfrm flipV="1">
            <a:off x="7655461" y="4249310"/>
            <a:ext cx="1125692" cy="276561"/>
            <a:chOff x="783934" y="2794585"/>
            <a:chExt cx="1125692" cy="276561"/>
          </a:xfrm>
        </p:grpSpPr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273E6186-2136-0FED-74DA-3D6B05F0D03B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E55F2DA4-F4D1-4786-9C31-D428095AE0EC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46" name="Group 945">
            <a:extLst>
              <a:ext uri="{FF2B5EF4-FFF2-40B4-BE49-F238E27FC236}">
                <a16:creationId xmlns:a16="http://schemas.microsoft.com/office/drawing/2014/main" id="{89DC1C9B-F2F7-EAF4-1BC7-AED6FE163F49}"/>
              </a:ext>
            </a:extLst>
          </p:cNvPr>
          <p:cNvGrpSpPr/>
          <p:nvPr/>
        </p:nvGrpSpPr>
        <p:grpSpPr>
          <a:xfrm>
            <a:off x="7866741" y="3675192"/>
            <a:ext cx="1675564" cy="786618"/>
            <a:chOff x="10082626" y="736650"/>
            <a:chExt cx="1675564" cy="786618"/>
          </a:xfrm>
        </p:grpSpPr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36C11B3E-FD94-2C76-7FFB-EEAF958C24B9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552846A-E3E7-F8DF-7092-95820965ECDE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BAE15844-3D34-F17C-5F2A-81784A3F3620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03C9A3D8-803D-B322-5B62-E81CFE951A8F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FFAF2895-6243-B1E1-7BB7-16332DAADC09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BB68DA9-B4EA-4DDA-5B32-B81EA589088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C6248C1B-7CA2-2DFE-FB5D-BEF8399A0093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9ECB5F05-C4E6-5985-D993-9521F76C0F8C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65BB35E0-BAFC-64F4-3694-8DE5D005CBC5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8FEC2D8-471E-EFEA-05D3-D41CB5ABC69C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9A83BE53-7ED9-C2A4-80FB-72C08F67E124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1EE72FBC-9C04-6971-F7B7-B5F942BA2F07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C62452FA-86C6-3D3A-2AFB-DD6FE97ECEF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E5B0486-EF0B-EF09-D6F9-D1C4C51981F3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78D3F24F-5A61-9423-A6CE-9B58C4E92BFE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7F311782-4519-A1E8-BF81-7B78DD29DC23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A5670BE-3004-A2D4-697F-AD5D00A9B81E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F21C094F-1F88-BA96-6FBE-A0DAD2B49F17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D0340659-CEE3-ADE1-6BE3-1A0490106F41}"/>
              </a:ext>
            </a:extLst>
          </p:cNvPr>
          <p:cNvGrpSpPr/>
          <p:nvPr/>
        </p:nvGrpSpPr>
        <p:grpSpPr>
          <a:xfrm rot="524156">
            <a:off x="7589735" y="1982503"/>
            <a:ext cx="1285419" cy="740831"/>
            <a:chOff x="7778018" y="2039579"/>
            <a:chExt cx="1285419" cy="74083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27C3CE3-9FDA-D30E-F098-980F5B71C31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3E793B0-0E91-45A3-F238-45F878BBBDA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CB1DC25-1DDC-F519-4D30-25EB58DDC0C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2B7D0D1-E3D4-7D3E-8404-24207781323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84888D2-EF43-1B47-9CA7-2730A5908D8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DC3C5E9-6BF7-6742-450F-E0A7D00B89A4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8BD3032-1C0C-A2E6-3EE3-3960698A6FA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26CB93-41C7-3652-631D-CFDEC7805D68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27" name="Group 1226">
            <a:extLst>
              <a:ext uri="{FF2B5EF4-FFF2-40B4-BE49-F238E27FC236}">
                <a16:creationId xmlns:a16="http://schemas.microsoft.com/office/drawing/2014/main" id="{12F9F8BE-D524-25EE-08BC-884B1DFA066A}"/>
              </a:ext>
            </a:extLst>
          </p:cNvPr>
          <p:cNvGrpSpPr/>
          <p:nvPr/>
        </p:nvGrpSpPr>
        <p:grpSpPr>
          <a:xfrm rot="21075844" flipV="1">
            <a:off x="7595572" y="2333415"/>
            <a:ext cx="1285419" cy="740831"/>
            <a:chOff x="7778018" y="2039579"/>
            <a:chExt cx="1285419" cy="740831"/>
          </a:xfrm>
        </p:grpSpPr>
        <p:grpSp>
          <p:nvGrpSpPr>
            <p:cNvPr id="1228" name="Group 1227">
              <a:extLst>
                <a:ext uri="{FF2B5EF4-FFF2-40B4-BE49-F238E27FC236}">
                  <a16:creationId xmlns:a16="http://schemas.microsoft.com/office/drawing/2014/main" id="{9726F716-AF7E-9381-0960-0792831F183F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33" name="Freeform: Shape 1232">
                <a:extLst>
                  <a:ext uri="{FF2B5EF4-FFF2-40B4-BE49-F238E27FC236}">
                    <a16:creationId xmlns:a16="http://schemas.microsoft.com/office/drawing/2014/main" id="{63B7A1F3-51D6-8D2F-2590-1DD0EAC2940E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4" name="Freeform: Shape 1233">
                <a:extLst>
                  <a:ext uri="{FF2B5EF4-FFF2-40B4-BE49-F238E27FC236}">
                    <a16:creationId xmlns:a16="http://schemas.microsoft.com/office/drawing/2014/main" id="{135588BE-8AB7-B6EB-CAA9-820230AEBD2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5" name="Freeform: Shape 1234">
                <a:extLst>
                  <a:ext uri="{FF2B5EF4-FFF2-40B4-BE49-F238E27FC236}">
                    <a16:creationId xmlns:a16="http://schemas.microsoft.com/office/drawing/2014/main" id="{4AB78579-AF2D-553D-2C23-E4612676472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29" name="Group 1228">
              <a:extLst>
                <a:ext uri="{FF2B5EF4-FFF2-40B4-BE49-F238E27FC236}">
                  <a16:creationId xmlns:a16="http://schemas.microsoft.com/office/drawing/2014/main" id="{14B159AD-44F8-436D-2F74-91B88E4ABC4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30" name="Freeform: Shape 1229">
                <a:extLst>
                  <a:ext uri="{FF2B5EF4-FFF2-40B4-BE49-F238E27FC236}">
                    <a16:creationId xmlns:a16="http://schemas.microsoft.com/office/drawing/2014/main" id="{BF23C374-3A84-CDA6-06E3-FE7F556C48C8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1" name="Freeform: Shape 1230">
                <a:extLst>
                  <a:ext uri="{FF2B5EF4-FFF2-40B4-BE49-F238E27FC236}">
                    <a16:creationId xmlns:a16="http://schemas.microsoft.com/office/drawing/2014/main" id="{8B96FAAB-BCB8-4948-63A3-90A55487B03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2" name="Freeform: Shape 1231">
                <a:extLst>
                  <a:ext uri="{FF2B5EF4-FFF2-40B4-BE49-F238E27FC236}">
                    <a16:creationId xmlns:a16="http://schemas.microsoft.com/office/drawing/2014/main" id="{4E7D2E24-910E-260D-C74E-1C5E7C50479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40AB562-61F2-3968-17CD-AF87DC6CC600}"/>
              </a:ext>
            </a:extLst>
          </p:cNvPr>
          <p:cNvGrpSpPr/>
          <p:nvPr/>
        </p:nvGrpSpPr>
        <p:grpSpPr>
          <a:xfrm>
            <a:off x="8169203" y="2068116"/>
            <a:ext cx="1182088" cy="933190"/>
            <a:chOff x="8357486" y="2125192"/>
            <a:chExt cx="1182088" cy="93319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B926134-F1C0-3CE7-B9A2-6B4325292B89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B34D80-C762-0E78-1C47-E2C9F7EF43B7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CE8E196-C747-1A37-35AD-8469B0069D19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46330EB-0AEB-E3D7-40AF-C3186CAD579F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E1E7BFE-C52A-9B64-E8AD-9FBA3FEBC9C4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F03D8FA-922C-550B-E682-9A46569F51EB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9F223E19-A847-C5A2-EB9D-55D208FB32E3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14E341C9-6B8B-1895-D24B-7D5958F85F86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2FC3C94D-ACBC-5D8F-DA37-D4CF51C28A84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698C1FBD-69CE-CB2F-930A-2C37505A0A4D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B8109233-D8F6-C7A6-4EFC-62C2CAD075A4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3A7A979B-00B4-336F-1FA8-75B7A843A9B1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B39BE0BD-A11D-5282-A58B-CC042E9F8D12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1AB4385A-252E-AE1E-C187-A64C3CBFDE2F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B4437278-9A2A-FA24-B270-2638EB69713E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0074B3E-D005-27BA-71B8-D5D53581D57A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22A92E0A-7225-87CA-1987-827C71408B24}"/>
              </a:ext>
            </a:extLst>
          </p:cNvPr>
          <p:cNvGrpSpPr/>
          <p:nvPr/>
        </p:nvGrpSpPr>
        <p:grpSpPr>
          <a:xfrm rot="524156">
            <a:off x="9984611" y="1982503"/>
            <a:ext cx="1285419" cy="740831"/>
            <a:chOff x="7778018" y="2039579"/>
            <a:chExt cx="1285419" cy="740831"/>
          </a:xfrm>
        </p:grpSpPr>
        <p:grpSp>
          <p:nvGrpSpPr>
            <p:cNvPr id="1265" name="Group 1264">
              <a:extLst>
                <a:ext uri="{FF2B5EF4-FFF2-40B4-BE49-F238E27FC236}">
                  <a16:creationId xmlns:a16="http://schemas.microsoft.com/office/drawing/2014/main" id="{788DB495-6ABD-DF72-AE19-E02187CC216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70" name="Freeform: Shape 1269">
                <a:extLst>
                  <a:ext uri="{FF2B5EF4-FFF2-40B4-BE49-F238E27FC236}">
                    <a16:creationId xmlns:a16="http://schemas.microsoft.com/office/drawing/2014/main" id="{41EF3C83-6B54-14D7-FAA0-22526787B2F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1" name="Freeform: Shape 1270">
                <a:extLst>
                  <a:ext uri="{FF2B5EF4-FFF2-40B4-BE49-F238E27FC236}">
                    <a16:creationId xmlns:a16="http://schemas.microsoft.com/office/drawing/2014/main" id="{E7113882-92E2-85E2-EB2A-383F6C77FAC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2" name="Freeform: Shape 1271">
                <a:extLst>
                  <a:ext uri="{FF2B5EF4-FFF2-40B4-BE49-F238E27FC236}">
                    <a16:creationId xmlns:a16="http://schemas.microsoft.com/office/drawing/2014/main" id="{72E0D82D-FA26-F91A-F232-DE03E3A15565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66" name="Group 1265">
              <a:extLst>
                <a:ext uri="{FF2B5EF4-FFF2-40B4-BE49-F238E27FC236}">
                  <a16:creationId xmlns:a16="http://schemas.microsoft.com/office/drawing/2014/main" id="{CEC436A7-EDF0-F675-11D7-D2344A8AAA4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67" name="Freeform: Shape 1266">
                <a:extLst>
                  <a:ext uri="{FF2B5EF4-FFF2-40B4-BE49-F238E27FC236}">
                    <a16:creationId xmlns:a16="http://schemas.microsoft.com/office/drawing/2014/main" id="{7FE7CB0A-4F42-977B-A865-83D016F806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8" name="Freeform: Shape 1267">
                <a:extLst>
                  <a:ext uri="{FF2B5EF4-FFF2-40B4-BE49-F238E27FC236}">
                    <a16:creationId xmlns:a16="http://schemas.microsoft.com/office/drawing/2014/main" id="{A8E49725-FD1A-A1EA-F33C-91A77262C8B1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9" name="Freeform: Shape 1268">
                <a:extLst>
                  <a:ext uri="{FF2B5EF4-FFF2-40B4-BE49-F238E27FC236}">
                    <a16:creationId xmlns:a16="http://schemas.microsoft.com/office/drawing/2014/main" id="{5E17A13B-0683-C5AE-37D6-EA33A9F53A0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39" name="Group 1238">
            <a:extLst>
              <a:ext uri="{FF2B5EF4-FFF2-40B4-BE49-F238E27FC236}">
                <a16:creationId xmlns:a16="http://schemas.microsoft.com/office/drawing/2014/main" id="{C3AB790E-FAE1-D332-AEF6-DE439288BAD2}"/>
              </a:ext>
            </a:extLst>
          </p:cNvPr>
          <p:cNvGrpSpPr/>
          <p:nvPr/>
        </p:nvGrpSpPr>
        <p:grpSpPr>
          <a:xfrm rot="21075844" flipV="1">
            <a:off x="9990448" y="2333415"/>
            <a:ext cx="1285419" cy="740831"/>
            <a:chOff x="7778018" y="2039579"/>
            <a:chExt cx="1285419" cy="740831"/>
          </a:xfrm>
        </p:grpSpPr>
        <p:grpSp>
          <p:nvGrpSpPr>
            <p:cNvPr id="1257" name="Group 1256">
              <a:extLst>
                <a:ext uri="{FF2B5EF4-FFF2-40B4-BE49-F238E27FC236}">
                  <a16:creationId xmlns:a16="http://schemas.microsoft.com/office/drawing/2014/main" id="{8235537B-1C84-5E38-39AD-E2FE363DA3A0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62" name="Freeform: Shape 1261">
                <a:extLst>
                  <a:ext uri="{FF2B5EF4-FFF2-40B4-BE49-F238E27FC236}">
                    <a16:creationId xmlns:a16="http://schemas.microsoft.com/office/drawing/2014/main" id="{D830FB4D-BCA6-E598-7BF9-B9CB98851F1B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3" name="Freeform: Shape 1262">
                <a:extLst>
                  <a:ext uri="{FF2B5EF4-FFF2-40B4-BE49-F238E27FC236}">
                    <a16:creationId xmlns:a16="http://schemas.microsoft.com/office/drawing/2014/main" id="{F72565A9-E36E-0DFB-91FE-F20D39D257C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4" name="Freeform: Shape 1263">
                <a:extLst>
                  <a:ext uri="{FF2B5EF4-FFF2-40B4-BE49-F238E27FC236}">
                    <a16:creationId xmlns:a16="http://schemas.microsoft.com/office/drawing/2014/main" id="{95935EF4-E985-A72C-6CAE-9B075A9ECC4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58" name="Group 1257">
              <a:extLst>
                <a:ext uri="{FF2B5EF4-FFF2-40B4-BE49-F238E27FC236}">
                  <a16:creationId xmlns:a16="http://schemas.microsoft.com/office/drawing/2014/main" id="{456B1918-C3C7-24FB-D65C-4BAFD5917AD7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59" name="Freeform: Shape 1258">
                <a:extLst>
                  <a:ext uri="{FF2B5EF4-FFF2-40B4-BE49-F238E27FC236}">
                    <a16:creationId xmlns:a16="http://schemas.microsoft.com/office/drawing/2014/main" id="{B8D54E32-1E44-6A50-0E7E-ED64F6F2A7F6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0" name="Freeform: Shape 1259">
                <a:extLst>
                  <a:ext uri="{FF2B5EF4-FFF2-40B4-BE49-F238E27FC236}">
                    <a16:creationId xmlns:a16="http://schemas.microsoft.com/office/drawing/2014/main" id="{58CF84B1-A40C-BEEA-408E-B41AB0FA9BDE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1" name="Freeform: Shape 1260">
                <a:extLst>
                  <a:ext uri="{FF2B5EF4-FFF2-40B4-BE49-F238E27FC236}">
                    <a16:creationId xmlns:a16="http://schemas.microsoft.com/office/drawing/2014/main" id="{6F7B97D3-4BCC-3797-318C-6A7450917D9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40" name="Group 1239">
            <a:extLst>
              <a:ext uri="{FF2B5EF4-FFF2-40B4-BE49-F238E27FC236}">
                <a16:creationId xmlns:a16="http://schemas.microsoft.com/office/drawing/2014/main" id="{F7EC43C2-DD53-BE60-0642-BFE2CF562E89}"/>
              </a:ext>
            </a:extLst>
          </p:cNvPr>
          <p:cNvGrpSpPr/>
          <p:nvPr/>
        </p:nvGrpSpPr>
        <p:grpSpPr>
          <a:xfrm>
            <a:off x="10564079" y="2068116"/>
            <a:ext cx="1182088" cy="933190"/>
            <a:chOff x="8357486" y="2125192"/>
            <a:chExt cx="1182088" cy="933190"/>
          </a:xfrm>
        </p:grpSpPr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CAA9D32A-223E-DB36-5FF4-2CE296C10895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A86A1151-B6D2-2E17-ED81-9F63D7EA19C3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8AACFC52-B8AA-464B-8376-67615EABA15C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A8943C96-8308-291B-824B-8BC6CCA92153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EEE17930-BD72-F888-D25E-FD8C63BCED13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id="{9663B8A1-72AD-C44A-11F3-0A01CA2F49E6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3DAC620F-B874-E404-DEF8-47E5A6B8FD6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B4A89829-B6D6-9D72-77CD-5A108B4E3C4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91B03E35-B742-53D4-6266-5AC2F9FBBAB3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46D16199-52C3-84C6-2FEE-63CDD2605636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69E66B73-8BAE-79FA-A2DD-9B914E1F4D21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756451B2-E48F-DDFA-7B0A-36DAE900AE61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D6C1A829-E445-E123-5E6F-4FAB8D71AFB1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5C47183A-BEA3-85BC-3424-7F60472C31DC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87F7C555-9D57-3536-9F80-C0E68B5A8DD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A85D3533-36FD-06C9-3681-41E5F40FC38C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74" name="Group 1273">
            <a:extLst>
              <a:ext uri="{FF2B5EF4-FFF2-40B4-BE49-F238E27FC236}">
                <a16:creationId xmlns:a16="http://schemas.microsoft.com/office/drawing/2014/main" id="{23ECB477-6BEC-4CEF-0EA0-D6CE0A5970B7}"/>
              </a:ext>
            </a:extLst>
          </p:cNvPr>
          <p:cNvGrpSpPr/>
          <p:nvPr/>
        </p:nvGrpSpPr>
        <p:grpSpPr>
          <a:xfrm rot="524156">
            <a:off x="2799983" y="1982503"/>
            <a:ext cx="1285419" cy="740831"/>
            <a:chOff x="7778018" y="2039579"/>
            <a:chExt cx="1285419" cy="740831"/>
          </a:xfrm>
        </p:grpSpPr>
        <p:grpSp>
          <p:nvGrpSpPr>
            <p:cNvPr id="1301" name="Group 1300">
              <a:extLst>
                <a:ext uri="{FF2B5EF4-FFF2-40B4-BE49-F238E27FC236}">
                  <a16:creationId xmlns:a16="http://schemas.microsoft.com/office/drawing/2014/main" id="{17D1EF31-782B-BCCA-04CA-22473C953FEC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306" name="Freeform: Shape 1305">
                <a:extLst>
                  <a:ext uri="{FF2B5EF4-FFF2-40B4-BE49-F238E27FC236}">
                    <a16:creationId xmlns:a16="http://schemas.microsoft.com/office/drawing/2014/main" id="{EFCDB8D8-2F50-C5EB-92DB-C76B9D1C74D4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7" name="Freeform: Shape 1306">
                <a:extLst>
                  <a:ext uri="{FF2B5EF4-FFF2-40B4-BE49-F238E27FC236}">
                    <a16:creationId xmlns:a16="http://schemas.microsoft.com/office/drawing/2014/main" id="{9C250C4C-EFC8-4C79-F339-6F11E4E6853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8" name="Freeform: Shape 1307">
                <a:extLst>
                  <a:ext uri="{FF2B5EF4-FFF2-40B4-BE49-F238E27FC236}">
                    <a16:creationId xmlns:a16="http://schemas.microsoft.com/office/drawing/2014/main" id="{30B1D580-DE46-35D0-A3B7-374B15168B06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02" name="Group 1301">
              <a:extLst>
                <a:ext uri="{FF2B5EF4-FFF2-40B4-BE49-F238E27FC236}">
                  <a16:creationId xmlns:a16="http://schemas.microsoft.com/office/drawing/2014/main" id="{690BB1AC-C48A-67C4-F791-40B0D068C445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303" name="Freeform: Shape 1302">
                <a:extLst>
                  <a:ext uri="{FF2B5EF4-FFF2-40B4-BE49-F238E27FC236}">
                    <a16:creationId xmlns:a16="http://schemas.microsoft.com/office/drawing/2014/main" id="{7A17FA02-8A7C-50CD-2310-C7A0D684ED7B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4" name="Freeform: Shape 1303">
                <a:extLst>
                  <a:ext uri="{FF2B5EF4-FFF2-40B4-BE49-F238E27FC236}">
                    <a16:creationId xmlns:a16="http://schemas.microsoft.com/office/drawing/2014/main" id="{17F5CFE6-D25D-DBB5-8505-C23CF904BB5B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5" name="Freeform: Shape 1304">
                <a:extLst>
                  <a:ext uri="{FF2B5EF4-FFF2-40B4-BE49-F238E27FC236}">
                    <a16:creationId xmlns:a16="http://schemas.microsoft.com/office/drawing/2014/main" id="{95A1D51C-33E7-CD5F-F0D1-8DFD22DB4384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75" name="Group 1274">
            <a:extLst>
              <a:ext uri="{FF2B5EF4-FFF2-40B4-BE49-F238E27FC236}">
                <a16:creationId xmlns:a16="http://schemas.microsoft.com/office/drawing/2014/main" id="{7F75491D-86D7-A7F9-1B0C-9602CD99CB18}"/>
              </a:ext>
            </a:extLst>
          </p:cNvPr>
          <p:cNvGrpSpPr/>
          <p:nvPr/>
        </p:nvGrpSpPr>
        <p:grpSpPr>
          <a:xfrm rot="21075844" flipV="1">
            <a:off x="2805820" y="2333415"/>
            <a:ext cx="1285419" cy="740831"/>
            <a:chOff x="7778018" y="2039579"/>
            <a:chExt cx="1285419" cy="740831"/>
          </a:xfrm>
        </p:grpSpPr>
        <p:grpSp>
          <p:nvGrpSpPr>
            <p:cNvPr id="1293" name="Group 1292">
              <a:extLst>
                <a:ext uri="{FF2B5EF4-FFF2-40B4-BE49-F238E27FC236}">
                  <a16:creationId xmlns:a16="http://schemas.microsoft.com/office/drawing/2014/main" id="{5868A5E7-778A-A4A1-0F65-47850ED50E54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98" name="Freeform: Shape 1297">
                <a:extLst>
                  <a:ext uri="{FF2B5EF4-FFF2-40B4-BE49-F238E27FC236}">
                    <a16:creationId xmlns:a16="http://schemas.microsoft.com/office/drawing/2014/main" id="{063AAA20-74D4-8075-2EED-67882797F6C5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9" name="Freeform: Shape 1298">
                <a:extLst>
                  <a:ext uri="{FF2B5EF4-FFF2-40B4-BE49-F238E27FC236}">
                    <a16:creationId xmlns:a16="http://schemas.microsoft.com/office/drawing/2014/main" id="{5E1D7914-E2F6-6065-73CC-FDB65CE29A36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0" name="Freeform: Shape 1299">
                <a:extLst>
                  <a:ext uri="{FF2B5EF4-FFF2-40B4-BE49-F238E27FC236}">
                    <a16:creationId xmlns:a16="http://schemas.microsoft.com/office/drawing/2014/main" id="{74E00BE1-A7E6-53C8-2EB7-DAF719754754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94" name="Group 1293">
              <a:extLst>
                <a:ext uri="{FF2B5EF4-FFF2-40B4-BE49-F238E27FC236}">
                  <a16:creationId xmlns:a16="http://schemas.microsoft.com/office/drawing/2014/main" id="{733CB2BC-09BF-9798-FA75-0CD3FA5993CD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95" name="Freeform: Shape 1294">
                <a:extLst>
                  <a:ext uri="{FF2B5EF4-FFF2-40B4-BE49-F238E27FC236}">
                    <a16:creationId xmlns:a16="http://schemas.microsoft.com/office/drawing/2014/main" id="{1228E94E-919A-B535-0EB1-06AF21257807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6" name="Freeform: Shape 1295">
                <a:extLst>
                  <a:ext uri="{FF2B5EF4-FFF2-40B4-BE49-F238E27FC236}">
                    <a16:creationId xmlns:a16="http://schemas.microsoft.com/office/drawing/2014/main" id="{B0847978-99A9-2418-2F26-443BBD93C529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7" name="Freeform: Shape 1296">
                <a:extLst>
                  <a:ext uri="{FF2B5EF4-FFF2-40B4-BE49-F238E27FC236}">
                    <a16:creationId xmlns:a16="http://schemas.microsoft.com/office/drawing/2014/main" id="{0EBE693D-0647-7DA9-723B-2B5D2F28F882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76" name="Group 1275">
            <a:extLst>
              <a:ext uri="{FF2B5EF4-FFF2-40B4-BE49-F238E27FC236}">
                <a16:creationId xmlns:a16="http://schemas.microsoft.com/office/drawing/2014/main" id="{5948DCA9-2C86-D939-2AAA-6208514BB035}"/>
              </a:ext>
            </a:extLst>
          </p:cNvPr>
          <p:cNvGrpSpPr/>
          <p:nvPr/>
        </p:nvGrpSpPr>
        <p:grpSpPr>
          <a:xfrm>
            <a:off x="3379451" y="2068116"/>
            <a:ext cx="1182088" cy="933190"/>
            <a:chOff x="8357486" y="2125192"/>
            <a:chExt cx="1182088" cy="933190"/>
          </a:xfrm>
        </p:grpSpPr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838D09D9-5A33-1087-C93C-75A76DB3F989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EDE3FD44-9791-A06A-7B9A-023BB1027240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10229BCC-6599-7A3A-6FFE-45247FB22E76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DE8D12F6-1C8F-B67D-06F8-4A83EC4D8428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1202E88A-BBB0-ADE2-9766-EEFED59CEE2E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id="{44705AA5-D639-EBDB-BDE4-FDD539BB02DB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A975661D-61D0-95A4-0153-4B1FFAC24F25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64483012-DEA7-4E0F-82F4-576115E6A308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89657F8A-9EE2-360C-748D-449CBE82D1E8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2A7480C5-03D5-792D-6036-CAAD3EED59CD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8A1DB60C-8CF9-086B-2320-4AE1FB6841F0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BEFA9528-B2C4-EC20-B8AE-E33FB3BFFBB0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3733EB6B-07ED-558C-1BD5-13663C3B444B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id="{76CBE7E5-5024-63FB-E2B1-998E3CBF812A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9ECA8F0C-FA2E-B6A1-CEC8-F811A8BFCE60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FA18DB53-2604-C0EB-93CE-ED35039AC40D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10" name="Group 1309">
            <a:extLst>
              <a:ext uri="{FF2B5EF4-FFF2-40B4-BE49-F238E27FC236}">
                <a16:creationId xmlns:a16="http://schemas.microsoft.com/office/drawing/2014/main" id="{838EFA6F-40A9-70D2-0987-3C85192A31C5}"/>
              </a:ext>
            </a:extLst>
          </p:cNvPr>
          <p:cNvGrpSpPr/>
          <p:nvPr/>
        </p:nvGrpSpPr>
        <p:grpSpPr>
          <a:xfrm rot="524156">
            <a:off x="5194859" y="1982503"/>
            <a:ext cx="1285419" cy="740831"/>
            <a:chOff x="7778018" y="2039579"/>
            <a:chExt cx="1285419" cy="740831"/>
          </a:xfrm>
        </p:grpSpPr>
        <p:grpSp>
          <p:nvGrpSpPr>
            <p:cNvPr id="1337" name="Group 1336">
              <a:extLst>
                <a:ext uri="{FF2B5EF4-FFF2-40B4-BE49-F238E27FC236}">
                  <a16:creationId xmlns:a16="http://schemas.microsoft.com/office/drawing/2014/main" id="{EC180A06-6FB7-8B12-BEBD-B823F84ACBC4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342" name="Freeform: Shape 1341">
                <a:extLst>
                  <a:ext uri="{FF2B5EF4-FFF2-40B4-BE49-F238E27FC236}">
                    <a16:creationId xmlns:a16="http://schemas.microsoft.com/office/drawing/2014/main" id="{C70BCE20-CAA1-FAE9-F775-0E6F9CE88D20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3" name="Freeform: Shape 1342">
                <a:extLst>
                  <a:ext uri="{FF2B5EF4-FFF2-40B4-BE49-F238E27FC236}">
                    <a16:creationId xmlns:a16="http://schemas.microsoft.com/office/drawing/2014/main" id="{00B64721-A4CE-A58B-DA36-3DE9D57D9D1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4" name="Freeform: Shape 1343">
                <a:extLst>
                  <a:ext uri="{FF2B5EF4-FFF2-40B4-BE49-F238E27FC236}">
                    <a16:creationId xmlns:a16="http://schemas.microsoft.com/office/drawing/2014/main" id="{651E9592-53DD-EA7F-A004-0712437748C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38" name="Group 1337">
              <a:extLst>
                <a:ext uri="{FF2B5EF4-FFF2-40B4-BE49-F238E27FC236}">
                  <a16:creationId xmlns:a16="http://schemas.microsoft.com/office/drawing/2014/main" id="{EBB897C9-FCAE-2DCD-85B3-C6ECB45C50E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339" name="Freeform: Shape 1338">
                <a:extLst>
                  <a:ext uri="{FF2B5EF4-FFF2-40B4-BE49-F238E27FC236}">
                    <a16:creationId xmlns:a16="http://schemas.microsoft.com/office/drawing/2014/main" id="{738F8BF2-DA19-5503-7F1E-E2212EED47BC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0" name="Freeform: Shape 1339">
                <a:extLst>
                  <a:ext uri="{FF2B5EF4-FFF2-40B4-BE49-F238E27FC236}">
                    <a16:creationId xmlns:a16="http://schemas.microsoft.com/office/drawing/2014/main" id="{76FD6542-AD17-4206-6BC4-DCBE4B0F3506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1" name="Freeform: Shape 1340">
                <a:extLst>
                  <a:ext uri="{FF2B5EF4-FFF2-40B4-BE49-F238E27FC236}">
                    <a16:creationId xmlns:a16="http://schemas.microsoft.com/office/drawing/2014/main" id="{96134597-8EF0-B3F6-D597-B3526BFA92C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11" name="Group 1310">
            <a:extLst>
              <a:ext uri="{FF2B5EF4-FFF2-40B4-BE49-F238E27FC236}">
                <a16:creationId xmlns:a16="http://schemas.microsoft.com/office/drawing/2014/main" id="{D45AC451-52C5-F14F-06CE-FD5A7A6AD180}"/>
              </a:ext>
            </a:extLst>
          </p:cNvPr>
          <p:cNvGrpSpPr/>
          <p:nvPr/>
        </p:nvGrpSpPr>
        <p:grpSpPr>
          <a:xfrm rot="21075844" flipV="1">
            <a:off x="5200696" y="2333415"/>
            <a:ext cx="1285419" cy="740831"/>
            <a:chOff x="7778018" y="2039579"/>
            <a:chExt cx="1285419" cy="740831"/>
          </a:xfrm>
        </p:grpSpPr>
        <p:grpSp>
          <p:nvGrpSpPr>
            <p:cNvPr id="1329" name="Group 1328">
              <a:extLst>
                <a:ext uri="{FF2B5EF4-FFF2-40B4-BE49-F238E27FC236}">
                  <a16:creationId xmlns:a16="http://schemas.microsoft.com/office/drawing/2014/main" id="{E4AC6335-CA91-6692-1D44-893E494F0C90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334" name="Freeform: Shape 1333">
                <a:extLst>
                  <a:ext uri="{FF2B5EF4-FFF2-40B4-BE49-F238E27FC236}">
                    <a16:creationId xmlns:a16="http://schemas.microsoft.com/office/drawing/2014/main" id="{EB324970-69EC-0B6C-8770-88ECF3DFC85D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5" name="Freeform: Shape 1334">
                <a:extLst>
                  <a:ext uri="{FF2B5EF4-FFF2-40B4-BE49-F238E27FC236}">
                    <a16:creationId xmlns:a16="http://schemas.microsoft.com/office/drawing/2014/main" id="{160CB118-4B83-85B9-46E8-174AA4496D7B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6" name="Freeform: Shape 1335">
                <a:extLst>
                  <a:ext uri="{FF2B5EF4-FFF2-40B4-BE49-F238E27FC236}">
                    <a16:creationId xmlns:a16="http://schemas.microsoft.com/office/drawing/2014/main" id="{B097A854-05AD-0874-025A-1E3588BC2FB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30" name="Group 1329">
              <a:extLst>
                <a:ext uri="{FF2B5EF4-FFF2-40B4-BE49-F238E27FC236}">
                  <a16:creationId xmlns:a16="http://schemas.microsoft.com/office/drawing/2014/main" id="{0B4A0E9D-04EE-79EE-DDC4-08E44666A6A2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331" name="Freeform: Shape 1330">
                <a:extLst>
                  <a:ext uri="{FF2B5EF4-FFF2-40B4-BE49-F238E27FC236}">
                    <a16:creationId xmlns:a16="http://schemas.microsoft.com/office/drawing/2014/main" id="{4AE265FC-CAB2-5307-7A0B-6D3CBF500253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2" name="Freeform: Shape 1331">
                <a:extLst>
                  <a:ext uri="{FF2B5EF4-FFF2-40B4-BE49-F238E27FC236}">
                    <a16:creationId xmlns:a16="http://schemas.microsoft.com/office/drawing/2014/main" id="{D16A7517-2FE0-E9C6-ECB3-C3595F8BB4B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3" name="Freeform: Shape 1332">
                <a:extLst>
                  <a:ext uri="{FF2B5EF4-FFF2-40B4-BE49-F238E27FC236}">
                    <a16:creationId xmlns:a16="http://schemas.microsoft.com/office/drawing/2014/main" id="{2BBF9220-3A2E-CF34-9292-6168221CB44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12" name="Group 1311">
            <a:extLst>
              <a:ext uri="{FF2B5EF4-FFF2-40B4-BE49-F238E27FC236}">
                <a16:creationId xmlns:a16="http://schemas.microsoft.com/office/drawing/2014/main" id="{9BD02198-8A99-BF9B-9647-D25C9BB5CE2C}"/>
              </a:ext>
            </a:extLst>
          </p:cNvPr>
          <p:cNvGrpSpPr/>
          <p:nvPr/>
        </p:nvGrpSpPr>
        <p:grpSpPr>
          <a:xfrm>
            <a:off x="5774327" y="2068116"/>
            <a:ext cx="1182088" cy="933190"/>
            <a:chOff x="8357486" y="2125192"/>
            <a:chExt cx="1182088" cy="933190"/>
          </a:xfrm>
        </p:grpSpPr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6D56C67B-BE75-BEC5-8896-B4E93FC09CAF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69573EB0-47FE-DF7B-90BD-9AC0361094CB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F12906DB-1D0F-87A5-9F4A-A2189DEADD4E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4F53A4A6-A75F-9F8E-DA7D-A1F104280C50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EA3F224A-AF89-5545-153A-90D7CD7DCBCA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id="{5014DA57-1549-C6CA-B433-4F63D08CBF5F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C09002CA-DE95-8EF4-BAD7-38212BB7C0A1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FE3FF33A-DC84-9A21-31CC-F4C3099ADAE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1CEBFFF5-0053-D941-7705-9411959F7E16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19CF8079-BAFC-A68F-030C-DE4E8749BE96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3" name="Freeform: Shape 1322">
              <a:extLst>
                <a:ext uri="{FF2B5EF4-FFF2-40B4-BE49-F238E27FC236}">
                  <a16:creationId xmlns:a16="http://schemas.microsoft.com/office/drawing/2014/main" id="{7E602C51-2F82-3A08-C650-3328F230B832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4" name="Freeform: Shape 1323">
              <a:extLst>
                <a:ext uri="{FF2B5EF4-FFF2-40B4-BE49-F238E27FC236}">
                  <a16:creationId xmlns:a16="http://schemas.microsoft.com/office/drawing/2014/main" id="{D700332F-E834-9040-B7CF-F70816C23C58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5" name="Freeform: Shape 1324">
              <a:extLst>
                <a:ext uri="{FF2B5EF4-FFF2-40B4-BE49-F238E27FC236}">
                  <a16:creationId xmlns:a16="http://schemas.microsoft.com/office/drawing/2014/main" id="{625D93BD-A7EA-34BF-3668-E01059582741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6" name="Freeform: Shape 1325">
              <a:extLst>
                <a:ext uri="{FF2B5EF4-FFF2-40B4-BE49-F238E27FC236}">
                  <a16:creationId xmlns:a16="http://schemas.microsoft.com/office/drawing/2014/main" id="{9CC14F06-C007-9E77-F0C8-7DF9B440D07B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7" name="Freeform: Shape 1326">
              <a:extLst>
                <a:ext uri="{FF2B5EF4-FFF2-40B4-BE49-F238E27FC236}">
                  <a16:creationId xmlns:a16="http://schemas.microsoft.com/office/drawing/2014/main" id="{CFC7F4E7-8FF7-890A-7040-8EF845CEAB20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8" name="Freeform: Shape 1327">
              <a:extLst>
                <a:ext uri="{FF2B5EF4-FFF2-40B4-BE49-F238E27FC236}">
                  <a16:creationId xmlns:a16="http://schemas.microsoft.com/office/drawing/2014/main" id="{24ADE154-255E-B8B8-6A33-B069222148D0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594A9157-D8CC-FE8A-89A1-1E87B7CECBCD}"/>
              </a:ext>
            </a:extLst>
          </p:cNvPr>
          <p:cNvGrpSpPr/>
          <p:nvPr/>
        </p:nvGrpSpPr>
        <p:grpSpPr>
          <a:xfrm rot="524156">
            <a:off x="7622539" y="5182645"/>
            <a:ext cx="1285419" cy="740831"/>
            <a:chOff x="7778018" y="2039579"/>
            <a:chExt cx="1285419" cy="740831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260B63D5-52B7-4BC1-E97A-D1186D36E23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23" name="Freeform: Shape 1422">
                <a:extLst>
                  <a:ext uri="{FF2B5EF4-FFF2-40B4-BE49-F238E27FC236}">
                    <a16:creationId xmlns:a16="http://schemas.microsoft.com/office/drawing/2014/main" id="{A0E26473-3033-670E-0248-CE9C6A271B7E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4" name="Freeform: Shape 1423">
                <a:extLst>
                  <a:ext uri="{FF2B5EF4-FFF2-40B4-BE49-F238E27FC236}">
                    <a16:creationId xmlns:a16="http://schemas.microsoft.com/office/drawing/2014/main" id="{6DAA555A-D1B1-D9A8-7D5A-0E922C25B233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5" name="Freeform: Shape 1424">
                <a:extLst>
                  <a:ext uri="{FF2B5EF4-FFF2-40B4-BE49-F238E27FC236}">
                    <a16:creationId xmlns:a16="http://schemas.microsoft.com/office/drawing/2014/main" id="{5C3B2567-B75E-2A33-BEF1-51D6E23D85D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19" name="Group 1418">
              <a:extLst>
                <a:ext uri="{FF2B5EF4-FFF2-40B4-BE49-F238E27FC236}">
                  <a16:creationId xmlns:a16="http://schemas.microsoft.com/office/drawing/2014/main" id="{E10C7C9A-7C38-AF11-2008-12994DB6E2E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20" name="Freeform: Shape 1419">
                <a:extLst>
                  <a:ext uri="{FF2B5EF4-FFF2-40B4-BE49-F238E27FC236}">
                    <a16:creationId xmlns:a16="http://schemas.microsoft.com/office/drawing/2014/main" id="{ED695D53-0DF2-78C6-C9A8-E68519BAF442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1" name="Freeform: Shape 1420">
                <a:extLst>
                  <a:ext uri="{FF2B5EF4-FFF2-40B4-BE49-F238E27FC236}">
                    <a16:creationId xmlns:a16="http://schemas.microsoft.com/office/drawing/2014/main" id="{AE2D6119-A224-A9B0-3268-6831D039132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2" name="Freeform: Shape 1421">
                <a:extLst>
                  <a:ext uri="{FF2B5EF4-FFF2-40B4-BE49-F238E27FC236}">
                    <a16:creationId xmlns:a16="http://schemas.microsoft.com/office/drawing/2014/main" id="{BEA1DB80-EA9F-5EC7-0A7E-FAA09858A2A1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26" name="Group 1425">
            <a:extLst>
              <a:ext uri="{FF2B5EF4-FFF2-40B4-BE49-F238E27FC236}">
                <a16:creationId xmlns:a16="http://schemas.microsoft.com/office/drawing/2014/main" id="{B27F4D48-ED1A-6063-520E-C9FDC7F88236}"/>
              </a:ext>
            </a:extLst>
          </p:cNvPr>
          <p:cNvGrpSpPr/>
          <p:nvPr/>
        </p:nvGrpSpPr>
        <p:grpSpPr>
          <a:xfrm rot="21075844" flipV="1">
            <a:off x="7628376" y="5533557"/>
            <a:ext cx="1285419" cy="740831"/>
            <a:chOff x="7778018" y="2039579"/>
            <a:chExt cx="1285419" cy="740831"/>
          </a:xfrm>
        </p:grpSpPr>
        <p:grpSp>
          <p:nvGrpSpPr>
            <p:cNvPr id="1427" name="Group 1426">
              <a:extLst>
                <a:ext uri="{FF2B5EF4-FFF2-40B4-BE49-F238E27FC236}">
                  <a16:creationId xmlns:a16="http://schemas.microsoft.com/office/drawing/2014/main" id="{8B99EDC5-0750-11CF-0B47-EE5D59237F1C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32" name="Freeform: Shape 1431">
                <a:extLst>
                  <a:ext uri="{FF2B5EF4-FFF2-40B4-BE49-F238E27FC236}">
                    <a16:creationId xmlns:a16="http://schemas.microsoft.com/office/drawing/2014/main" id="{A6D2A557-0671-41D4-A826-B2E9186CD1DA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3" name="Freeform: Shape 1432">
                <a:extLst>
                  <a:ext uri="{FF2B5EF4-FFF2-40B4-BE49-F238E27FC236}">
                    <a16:creationId xmlns:a16="http://schemas.microsoft.com/office/drawing/2014/main" id="{6BB39F42-99D8-0509-7CD7-7A81142B390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4" name="Freeform: Shape 1433">
                <a:extLst>
                  <a:ext uri="{FF2B5EF4-FFF2-40B4-BE49-F238E27FC236}">
                    <a16:creationId xmlns:a16="http://schemas.microsoft.com/office/drawing/2014/main" id="{9395F3BE-3C66-8F86-C103-8C3AD44EBC14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28" name="Group 1427">
              <a:extLst>
                <a:ext uri="{FF2B5EF4-FFF2-40B4-BE49-F238E27FC236}">
                  <a16:creationId xmlns:a16="http://schemas.microsoft.com/office/drawing/2014/main" id="{E338733B-B8FE-9FDE-F0D3-C50062842A2E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29" name="Freeform: Shape 1428">
                <a:extLst>
                  <a:ext uri="{FF2B5EF4-FFF2-40B4-BE49-F238E27FC236}">
                    <a16:creationId xmlns:a16="http://schemas.microsoft.com/office/drawing/2014/main" id="{09873AE4-9944-B860-18DB-F3E04761345D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0" name="Freeform: Shape 1429">
                <a:extLst>
                  <a:ext uri="{FF2B5EF4-FFF2-40B4-BE49-F238E27FC236}">
                    <a16:creationId xmlns:a16="http://schemas.microsoft.com/office/drawing/2014/main" id="{8E3FB468-1338-4790-2386-5B2716F672A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1" name="Freeform: Shape 1430">
                <a:extLst>
                  <a:ext uri="{FF2B5EF4-FFF2-40B4-BE49-F238E27FC236}">
                    <a16:creationId xmlns:a16="http://schemas.microsoft.com/office/drawing/2014/main" id="{58747DD4-A804-062E-0DAB-3C272504FFCC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35" name="Group 1434">
            <a:extLst>
              <a:ext uri="{FF2B5EF4-FFF2-40B4-BE49-F238E27FC236}">
                <a16:creationId xmlns:a16="http://schemas.microsoft.com/office/drawing/2014/main" id="{435DB78A-3C60-8BB3-1C10-6A307DACAC7A}"/>
              </a:ext>
            </a:extLst>
          </p:cNvPr>
          <p:cNvGrpSpPr/>
          <p:nvPr/>
        </p:nvGrpSpPr>
        <p:grpSpPr>
          <a:xfrm>
            <a:off x="8202007" y="5268258"/>
            <a:ext cx="1182088" cy="933190"/>
            <a:chOff x="8357486" y="2125192"/>
            <a:chExt cx="1182088" cy="933190"/>
          </a:xfrm>
        </p:grpSpPr>
        <p:sp>
          <p:nvSpPr>
            <p:cNvPr id="1436" name="Freeform: Shape 1435">
              <a:extLst>
                <a:ext uri="{FF2B5EF4-FFF2-40B4-BE49-F238E27FC236}">
                  <a16:creationId xmlns:a16="http://schemas.microsoft.com/office/drawing/2014/main" id="{37ED9271-7872-00D6-0DAA-35788AAFBDD1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7" name="Freeform: Shape 1436">
              <a:extLst>
                <a:ext uri="{FF2B5EF4-FFF2-40B4-BE49-F238E27FC236}">
                  <a16:creationId xmlns:a16="http://schemas.microsoft.com/office/drawing/2014/main" id="{FA4AD087-328E-A9F5-68AB-DC4644C14630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8" name="Freeform: Shape 1437">
              <a:extLst>
                <a:ext uri="{FF2B5EF4-FFF2-40B4-BE49-F238E27FC236}">
                  <a16:creationId xmlns:a16="http://schemas.microsoft.com/office/drawing/2014/main" id="{21B9DDE6-D72A-FC4B-1C25-EF236CEAF84F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9" name="Freeform: Shape 1438">
              <a:extLst>
                <a:ext uri="{FF2B5EF4-FFF2-40B4-BE49-F238E27FC236}">
                  <a16:creationId xmlns:a16="http://schemas.microsoft.com/office/drawing/2014/main" id="{58838A6E-EEDD-7D11-9B6C-A08C56B793D3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0" name="Freeform: Shape 1439">
              <a:extLst>
                <a:ext uri="{FF2B5EF4-FFF2-40B4-BE49-F238E27FC236}">
                  <a16:creationId xmlns:a16="http://schemas.microsoft.com/office/drawing/2014/main" id="{478B29F8-83CC-1C0C-2434-F1AE0E18F4D5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1" name="Freeform: Shape 1440">
              <a:extLst>
                <a:ext uri="{FF2B5EF4-FFF2-40B4-BE49-F238E27FC236}">
                  <a16:creationId xmlns:a16="http://schemas.microsoft.com/office/drawing/2014/main" id="{B0084D8F-D2EE-6C1F-6973-B814B26634A4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2" name="Freeform: Shape 1441">
              <a:extLst>
                <a:ext uri="{FF2B5EF4-FFF2-40B4-BE49-F238E27FC236}">
                  <a16:creationId xmlns:a16="http://schemas.microsoft.com/office/drawing/2014/main" id="{A91073A5-88A1-3D1E-D207-8A8EA4F06095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3" name="Freeform: Shape 1442">
              <a:extLst>
                <a:ext uri="{FF2B5EF4-FFF2-40B4-BE49-F238E27FC236}">
                  <a16:creationId xmlns:a16="http://schemas.microsoft.com/office/drawing/2014/main" id="{67818FDA-6C05-4582-214F-F0FAE5DFEEE2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4" name="Freeform: Shape 1443">
              <a:extLst>
                <a:ext uri="{FF2B5EF4-FFF2-40B4-BE49-F238E27FC236}">
                  <a16:creationId xmlns:a16="http://schemas.microsoft.com/office/drawing/2014/main" id="{BB029BE2-10BC-82EF-6BCF-B6558A0BF39D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5" name="Freeform: Shape 1444">
              <a:extLst>
                <a:ext uri="{FF2B5EF4-FFF2-40B4-BE49-F238E27FC236}">
                  <a16:creationId xmlns:a16="http://schemas.microsoft.com/office/drawing/2014/main" id="{6825C592-CFA0-E82B-A863-BAC43175E743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6" name="Freeform: Shape 1445">
              <a:extLst>
                <a:ext uri="{FF2B5EF4-FFF2-40B4-BE49-F238E27FC236}">
                  <a16:creationId xmlns:a16="http://schemas.microsoft.com/office/drawing/2014/main" id="{5F58CF9B-45FE-CF98-8956-425C33A91BFD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7" name="Freeform: Shape 1446">
              <a:extLst>
                <a:ext uri="{FF2B5EF4-FFF2-40B4-BE49-F238E27FC236}">
                  <a16:creationId xmlns:a16="http://schemas.microsoft.com/office/drawing/2014/main" id="{E365B40F-D48C-C8D9-5C65-17CD8B89625F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8" name="Freeform: Shape 1447">
              <a:extLst>
                <a:ext uri="{FF2B5EF4-FFF2-40B4-BE49-F238E27FC236}">
                  <a16:creationId xmlns:a16="http://schemas.microsoft.com/office/drawing/2014/main" id="{2308E127-FDE8-A09F-0EBD-D3FD94B16E72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9" name="Freeform: Shape 1448">
              <a:extLst>
                <a:ext uri="{FF2B5EF4-FFF2-40B4-BE49-F238E27FC236}">
                  <a16:creationId xmlns:a16="http://schemas.microsoft.com/office/drawing/2014/main" id="{8B14A4BA-6449-5A06-A4FC-5DEE4B7CED30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0" name="Freeform: Shape 1449">
              <a:extLst>
                <a:ext uri="{FF2B5EF4-FFF2-40B4-BE49-F238E27FC236}">
                  <a16:creationId xmlns:a16="http://schemas.microsoft.com/office/drawing/2014/main" id="{BDD28CE3-8553-855E-B53B-32F7F3A621D0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1" name="Freeform: Shape 1450">
              <a:extLst>
                <a:ext uri="{FF2B5EF4-FFF2-40B4-BE49-F238E27FC236}">
                  <a16:creationId xmlns:a16="http://schemas.microsoft.com/office/drawing/2014/main" id="{92F1EB3A-FB00-F280-EC2B-9EA3B469C6B2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52" name="Group 1451">
            <a:extLst>
              <a:ext uri="{FF2B5EF4-FFF2-40B4-BE49-F238E27FC236}">
                <a16:creationId xmlns:a16="http://schemas.microsoft.com/office/drawing/2014/main" id="{CEB3537B-31A7-DEC4-2901-F3D7205CF637}"/>
              </a:ext>
            </a:extLst>
          </p:cNvPr>
          <p:cNvGrpSpPr/>
          <p:nvPr/>
        </p:nvGrpSpPr>
        <p:grpSpPr>
          <a:xfrm rot="524156">
            <a:off x="10017415" y="5182645"/>
            <a:ext cx="1285419" cy="740831"/>
            <a:chOff x="7778018" y="2039579"/>
            <a:chExt cx="1285419" cy="740831"/>
          </a:xfrm>
        </p:grpSpPr>
        <p:grpSp>
          <p:nvGrpSpPr>
            <p:cNvPr id="1453" name="Group 1452">
              <a:extLst>
                <a:ext uri="{FF2B5EF4-FFF2-40B4-BE49-F238E27FC236}">
                  <a16:creationId xmlns:a16="http://schemas.microsoft.com/office/drawing/2014/main" id="{DB27EA40-C030-02A6-A319-CC5DA0D1B70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CC473020-E7C7-2DCB-1ABA-A906B938E8BF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9" name="Freeform: Shape 1458">
                <a:extLst>
                  <a:ext uri="{FF2B5EF4-FFF2-40B4-BE49-F238E27FC236}">
                    <a16:creationId xmlns:a16="http://schemas.microsoft.com/office/drawing/2014/main" id="{BA244ABB-D925-C6EF-2CA8-1C0D40EDC182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0" name="Freeform: Shape 1459">
                <a:extLst>
                  <a:ext uri="{FF2B5EF4-FFF2-40B4-BE49-F238E27FC236}">
                    <a16:creationId xmlns:a16="http://schemas.microsoft.com/office/drawing/2014/main" id="{F585B943-EC85-40DE-3612-74B174BE011B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54" name="Group 1453">
              <a:extLst>
                <a:ext uri="{FF2B5EF4-FFF2-40B4-BE49-F238E27FC236}">
                  <a16:creationId xmlns:a16="http://schemas.microsoft.com/office/drawing/2014/main" id="{209E7405-53B8-CC48-1E7A-F5BF62B10AA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55" name="Freeform: Shape 1454">
                <a:extLst>
                  <a:ext uri="{FF2B5EF4-FFF2-40B4-BE49-F238E27FC236}">
                    <a16:creationId xmlns:a16="http://schemas.microsoft.com/office/drawing/2014/main" id="{3FC37CD3-B918-F7D4-F582-D9BFFD31B7D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6" name="Freeform: Shape 1455">
                <a:extLst>
                  <a:ext uri="{FF2B5EF4-FFF2-40B4-BE49-F238E27FC236}">
                    <a16:creationId xmlns:a16="http://schemas.microsoft.com/office/drawing/2014/main" id="{DE193799-49E6-BD2D-4E65-E59988F0EF1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7" name="Freeform: Shape 1456">
                <a:extLst>
                  <a:ext uri="{FF2B5EF4-FFF2-40B4-BE49-F238E27FC236}">
                    <a16:creationId xmlns:a16="http://schemas.microsoft.com/office/drawing/2014/main" id="{A36F0233-7C11-FC80-E0CD-A92E53533206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61" name="Group 1460">
            <a:extLst>
              <a:ext uri="{FF2B5EF4-FFF2-40B4-BE49-F238E27FC236}">
                <a16:creationId xmlns:a16="http://schemas.microsoft.com/office/drawing/2014/main" id="{7225DA4B-3214-FDE3-6B88-6CECF5BF967E}"/>
              </a:ext>
            </a:extLst>
          </p:cNvPr>
          <p:cNvGrpSpPr/>
          <p:nvPr/>
        </p:nvGrpSpPr>
        <p:grpSpPr>
          <a:xfrm rot="21075844" flipV="1">
            <a:off x="10023252" y="5533557"/>
            <a:ext cx="1285419" cy="740831"/>
            <a:chOff x="7778018" y="2039579"/>
            <a:chExt cx="1285419" cy="740831"/>
          </a:xfrm>
        </p:grpSpPr>
        <p:grpSp>
          <p:nvGrpSpPr>
            <p:cNvPr id="1462" name="Group 1461">
              <a:extLst>
                <a:ext uri="{FF2B5EF4-FFF2-40B4-BE49-F238E27FC236}">
                  <a16:creationId xmlns:a16="http://schemas.microsoft.com/office/drawing/2014/main" id="{6992421D-5235-51D8-3161-56443EDC029B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67" name="Freeform: Shape 1466">
                <a:extLst>
                  <a:ext uri="{FF2B5EF4-FFF2-40B4-BE49-F238E27FC236}">
                    <a16:creationId xmlns:a16="http://schemas.microsoft.com/office/drawing/2014/main" id="{877C60EC-BA02-02E8-A2F4-AF8CECFB7B53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21E23D4F-D877-ADED-488D-7BDCFC762E9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9" name="Freeform: Shape 1468">
                <a:extLst>
                  <a:ext uri="{FF2B5EF4-FFF2-40B4-BE49-F238E27FC236}">
                    <a16:creationId xmlns:a16="http://schemas.microsoft.com/office/drawing/2014/main" id="{3216C872-8D36-0958-4B8C-7B76649F4B7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63" name="Group 1462">
              <a:extLst>
                <a:ext uri="{FF2B5EF4-FFF2-40B4-BE49-F238E27FC236}">
                  <a16:creationId xmlns:a16="http://schemas.microsoft.com/office/drawing/2014/main" id="{06E2AB1B-3F2F-ED52-CDE3-FEA6C9283A81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64" name="Freeform: Shape 1463">
                <a:extLst>
                  <a:ext uri="{FF2B5EF4-FFF2-40B4-BE49-F238E27FC236}">
                    <a16:creationId xmlns:a16="http://schemas.microsoft.com/office/drawing/2014/main" id="{7D8E6671-036C-120A-6657-DD2985F87F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5" name="Freeform: Shape 1464">
                <a:extLst>
                  <a:ext uri="{FF2B5EF4-FFF2-40B4-BE49-F238E27FC236}">
                    <a16:creationId xmlns:a16="http://schemas.microsoft.com/office/drawing/2014/main" id="{6E9C72A2-511F-5926-6156-0814A7FC333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6" name="Freeform: Shape 1465">
                <a:extLst>
                  <a:ext uri="{FF2B5EF4-FFF2-40B4-BE49-F238E27FC236}">
                    <a16:creationId xmlns:a16="http://schemas.microsoft.com/office/drawing/2014/main" id="{6B8D874C-7B5D-0549-F998-F5114782307E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70" name="Group 1469">
            <a:extLst>
              <a:ext uri="{FF2B5EF4-FFF2-40B4-BE49-F238E27FC236}">
                <a16:creationId xmlns:a16="http://schemas.microsoft.com/office/drawing/2014/main" id="{7B986345-1265-6A88-E0F4-296CFA95BF86}"/>
              </a:ext>
            </a:extLst>
          </p:cNvPr>
          <p:cNvGrpSpPr/>
          <p:nvPr/>
        </p:nvGrpSpPr>
        <p:grpSpPr>
          <a:xfrm>
            <a:off x="10596883" y="5268258"/>
            <a:ext cx="1182088" cy="933190"/>
            <a:chOff x="8357486" y="2125192"/>
            <a:chExt cx="1182088" cy="933190"/>
          </a:xfrm>
        </p:grpSpPr>
        <p:sp>
          <p:nvSpPr>
            <p:cNvPr id="1471" name="Freeform: Shape 1470">
              <a:extLst>
                <a:ext uri="{FF2B5EF4-FFF2-40B4-BE49-F238E27FC236}">
                  <a16:creationId xmlns:a16="http://schemas.microsoft.com/office/drawing/2014/main" id="{1F18864D-BD7A-EEFB-91CA-F0D862244961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AAAD9B2B-E372-A922-CC7A-46BF03A8737A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E6DC070E-F737-62BF-1D9E-0C097BCC5B0E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161C3D01-701F-F68C-E93C-8CF9926A2C9B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F949098C-9D7E-A267-A20A-8AC5EB0F4DDD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37740526-D010-3944-F1A9-92B962FEFDBC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122D32DB-2A6F-798B-83E3-7826974018B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8" name="Freeform: Shape 1477">
              <a:extLst>
                <a:ext uri="{FF2B5EF4-FFF2-40B4-BE49-F238E27FC236}">
                  <a16:creationId xmlns:a16="http://schemas.microsoft.com/office/drawing/2014/main" id="{4F192B4F-707F-B076-6697-6B1A7E4BAFA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E45A3910-8972-7ABC-F258-B27F0FBAD435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27F68F87-F79E-FFBD-1584-4CBE79C478D0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1" name="Freeform: Shape 1480">
              <a:extLst>
                <a:ext uri="{FF2B5EF4-FFF2-40B4-BE49-F238E27FC236}">
                  <a16:creationId xmlns:a16="http://schemas.microsoft.com/office/drawing/2014/main" id="{5E4D3CB7-E047-1638-FBC0-0AC1F170D355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2" name="Freeform: Shape 1481">
              <a:extLst>
                <a:ext uri="{FF2B5EF4-FFF2-40B4-BE49-F238E27FC236}">
                  <a16:creationId xmlns:a16="http://schemas.microsoft.com/office/drawing/2014/main" id="{A3897478-E73B-C818-FF50-216205EF7FD7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3" name="Freeform: Shape 1482">
              <a:extLst>
                <a:ext uri="{FF2B5EF4-FFF2-40B4-BE49-F238E27FC236}">
                  <a16:creationId xmlns:a16="http://schemas.microsoft.com/office/drawing/2014/main" id="{2A7C0D75-FC3F-E5C4-CB8C-7B809BC416E4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4" name="Freeform: Shape 1483">
              <a:extLst>
                <a:ext uri="{FF2B5EF4-FFF2-40B4-BE49-F238E27FC236}">
                  <a16:creationId xmlns:a16="http://schemas.microsoft.com/office/drawing/2014/main" id="{84418AA8-71A3-A3B1-A0C6-1FD0C81F425E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5" name="Freeform: Shape 1484">
              <a:extLst>
                <a:ext uri="{FF2B5EF4-FFF2-40B4-BE49-F238E27FC236}">
                  <a16:creationId xmlns:a16="http://schemas.microsoft.com/office/drawing/2014/main" id="{05FCDC01-71D1-CB8E-F343-C370E1F46A2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E3222708-7BA8-FF22-81ED-8C607C271384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87" name="Group 1486">
            <a:extLst>
              <a:ext uri="{FF2B5EF4-FFF2-40B4-BE49-F238E27FC236}">
                <a16:creationId xmlns:a16="http://schemas.microsoft.com/office/drawing/2014/main" id="{57A663C0-CC01-409F-79BD-4C6938F00F59}"/>
              </a:ext>
            </a:extLst>
          </p:cNvPr>
          <p:cNvGrpSpPr/>
          <p:nvPr/>
        </p:nvGrpSpPr>
        <p:grpSpPr>
          <a:xfrm rot="524156">
            <a:off x="2832787" y="5182645"/>
            <a:ext cx="1285419" cy="740831"/>
            <a:chOff x="7778018" y="2039579"/>
            <a:chExt cx="1285419" cy="740831"/>
          </a:xfrm>
        </p:grpSpPr>
        <p:grpSp>
          <p:nvGrpSpPr>
            <p:cNvPr id="1488" name="Group 1487">
              <a:extLst>
                <a:ext uri="{FF2B5EF4-FFF2-40B4-BE49-F238E27FC236}">
                  <a16:creationId xmlns:a16="http://schemas.microsoft.com/office/drawing/2014/main" id="{EDC2CA06-15BE-DB66-22F1-7A918415FA52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93" name="Freeform: Shape 1492">
                <a:extLst>
                  <a:ext uri="{FF2B5EF4-FFF2-40B4-BE49-F238E27FC236}">
                    <a16:creationId xmlns:a16="http://schemas.microsoft.com/office/drawing/2014/main" id="{4B1F39E8-E677-E947-AC64-12A6AC5266F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4" name="Freeform: Shape 1493">
                <a:extLst>
                  <a:ext uri="{FF2B5EF4-FFF2-40B4-BE49-F238E27FC236}">
                    <a16:creationId xmlns:a16="http://schemas.microsoft.com/office/drawing/2014/main" id="{189DB94C-767F-1BE7-3D21-184881A9A84F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5" name="Freeform: Shape 1494">
                <a:extLst>
                  <a:ext uri="{FF2B5EF4-FFF2-40B4-BE49-F238E27FC236}">
                    <a16:creationId xmlns:a16="http://schemas.microsoft.com/office/drawing/2014/main" id="{A8B86DA1-42D0-3F9D-2E32-490C0AE712E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89" name="Group 1488">
              <a:extLst>
                <a:ext uri="{FF2B5EF4-FFF2-40B4-BE49-F238E27FC236}">
                  <a16:creationId xmlns:a16="http://schemas.microsoft.com/office/drawing/2014/main" id="{61F9A7AE-270C-FF53-ABBF-E5D5EFEDC5B0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90" name="Freeform: Shape 1489">
                <a:extLst>
                  <a:ext uri="{FF2B5EF4-FFF2-40B4-BE49-F238E27FC236}">
                    <a16:creationId xmlns:a16="http://schemas.microsoft.com/office/drawing/2014/main" id="{93B5F9A0-14E6-B7F5-EFA5-4A5B2E963161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1" name="Freeform: Shape 1490">
                <a:extLst>
                  <a:ext uri="{FF2B5EF4-FFF2-40B4-BE49-F238E27FC236}">
                    <a16:creationId xmlns:a16="http://schemas.microsoft.com/office/drawing/2014/main" id="{4E2BC329-19C8-BC19-4239-9219287E794B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2" name="Freeform: Shape 1491">
                <a:extLst>
                  <a:ext uri="{FF2B5EF4-FFF2-40B4-BE49-F238E27FC236}">
                    <a16:creationId xmlns:a16="http://schemas.microsoft.com/office/drawing/2014/main" id="{E0F305A5-812B-F983-83EE-693E3C13322E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96" name="Group 1495">
            <a:extLst>
              <a:ext uri="{FF2B5EF4-FFF2-40B4-BE49-F238E27FC236}">
                <a16:creationId xmlns:a16="http://schemas.microsoft.com/office/drawing/2014/main" id="{1A2B888C-5ED1-DCD3-0510-2ECC26FC4C74}"/>
              </a:ext>
            </a:extLst>
          </p:cNvPr>
          <p:cNvGrpSpPr/>
          <p:nvPr/>
        </p:nvGrpSpPr>
        <p:grpSpPr>
          <a:xfrm rot="21075844" flipV="1">
            <a:off x="2838624" y="5533557"/>
            <a:ext cx="1285419" cy="740831"/>
            <a:chOff x="7778018" y="2039579"/>
            <a:chExt cx="1285419" cy="740831"/>
          </a:xfrm>
        </p:grpSpPr>
        <p:grpSp>
          <p:nvGrpSpPr>
            <p:cNvPr id="1497" name="Group 1496">
              <a:extLst>
                <a:ext uri="{FF2B5EF4-FFF2-40B4-BE49-F238E27FC236}">
                  <a16:creationId xmlns:a16="http://schemas.microsoft.com/office/drawing/2014/main" id="{2359B8EC-53DB-CB16-4138-03A8EA81A8E3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502" name="Freeform: Shape 1501">
                <a:extLst>
                  <a:ext uri="{FF2B5EF4-FFF2-40B4-BE49-F238E27FC236}">
                    <a16:creationId xmlns:a16="http://schemas.microsoft.com/office/drawing/2014/main" id="{BF9CF35A-734D-FD9D-7FDF-4490EEE5362A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3" name="Freeform: Shape 1502">
                <a:extLst>
                  <a:ext uri="{FF2B5EF4-FFF2-40B4-BE49-F238E27FC236}">
                    <a16:creationId xmlns:a16="http://schemas.microsoft.com/office/drawing/2014/main" id="{809A3D3C-F272-8A2D-3908-527CD0358920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4" name="Freeform: Shape 1503">
                <a:extLst>
                  <a:ext uri="{FF2B5EF4-FFF2-40B4-BE49-F238E27FC236}">
                    <a16:creationId xmlns:a16="http://schemas.microsoft.com/office/drawing/2014/main" id="{DABBD85F-7095-439A-447B-71BE7B6344DD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98" name="Group 1497">
              <a:extLst>
                <a:ext uri="{FF2B5EF4-FFF2-40B4-BE49-F238E27FC236}">
                  <a16:creationId xmlns:a16="http://schemas.microsoft.com/office/drawing/2014/main" id="{B96AABCB-1EF2-D3E5-219D-C4C588CED23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99" name="Freeform: Shape 1498">
                <a:extLst>
                  <a:ext uri="{FF2B5EF4-FFF2-40B4-BE49-F238E27FC236}">
                    <a16:creationId xmlns:a16="http://schemas.microsoft.com/office/drawing/2014/main" id="{659E986A-762D-88D6-F95E-DB30177BC900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0" name="Freeform: Shape 1499">
                <a:extLst>
                  <a:ext uri="{FF2B5EF4-FFF2-40B4-BE49-F238E27FC236}">
                    <a16:creationId xmlns:a16="http://schemas.microsoft.com/office/drawing/2014/main" id="{4FF7CBA5-42D0-5ABC-8FAD-C89D1DDF8E5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1" name="Freeform: Shape 1500">
                <a:extLst>
                  <a:ext uri="{FF2B5EF4-FFF2-40B4-BE49-F238E27FC236}">
                    <a16:creationId xmlns:a16="http://schemas.microsoft.com/office/drawing/2014/main" id="{57FE1317-5218-048B-50CC-DA6D14AA778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05" name="Group 1504">
            <a:extLst>
              <a:ext uri="{FF2B5EF4-FFF2-40B4-BE49-F238E27FC236}">
                <a16:creationId xmlns:a16="http://schemas.microsoft.com/office/drawing/2014/main" id="{906ECE3F-31DC-1D0E-0172-0DF0E3D95C5B}"/>
              </a:ext>
            </a:extLst>
          </p:cNvPr>
          <p:cNvGrpSpPr/>
          <p:nvPr/>
        </p:nvGrpSpPr>
        <p:grpSpPr>
          <a:xfrm>
            <a:off x="3412255" y="5268258"/>
            <a:ext cx="1182088" cy="933190"/>
            <a:chOff x="8357486" y="2125192"/>
            <a:chExt cx="1182088" cy="933190"/>
          </a:xfrm>
        </p:grpSpPr>
        <p:sp>
          <p:nvSpPr>
            <p:cNvPr id="1506" name="Freeform: Shape 1505">
              <a:extLst>
                <a:ext uri="{FF2B5EF4-FFF2-40B4-BE49-F238E27FC236}">
                  <a16:creationId xmlns:a16="http://schemas.microsoft.com/office/drawing/2014/main" id="{981909F4-31AA-9D11-279D-AE06617B31A6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7" name="Freeform: Shape 1506">
              <a:extLst>
                <a:ext uri="{FF2B5EF4-FFF2-40B4-BE49-F238E27FC236}">
                  <a16:creationId xmlns:a16="http://schemas.microsoft.com/office/drawing/2014/main" id="{BA2D02BE-B0A5-F0A1-8F6D-A4441A6F32C2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8" name="Freeform: Shape 1507">
              <a:extLst>
                <a:ext uri="{FF2B5EF4-FFF2-40B4-BE49-F238E27FC236}">
                  <a16:creationId xmlns:a16="http://schemas.microsoft.com/office/drawing/2014/main" id="{F71B0465-BBCD-B294-F1E9-508B457ACE10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9" name="Freeform: Shape 1508">
              <a:extLst>
                <a:ext uri="{FF2B5EF4-FFF2-40B4-BE49-F238E27FC236}">
                  <a16:creationId xmlns:a16="http://schemas.microsoft.com/office/drawing/2014/main" id="{8BF4F384-7441-0D65-7916-79997CDDC794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0" name="Freeform: Shape 1509">
              <a:extLst>
                <a:ext uri="{FF2B5EF4-FFF2-40B4-BE49-F238E27FC236}">
                  <a16:creationId xmlns:a16="http://schemas.microsoft.com/office/drawing/2014/main" id="{05ABD4A1-0BDC-EFE5-4E05-47E0ED4B19F3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1" name="Freeform: Shape 1510">
              <a:extLst>
                <a:ext uri="{FF2B5EF4-FFF2-40B4-BE49-F238E27FC236}">
                  <a16:creationId xmlns:a16="http://schemas.microsoft.com/office/drawing/2014/main" id="{28246DD5-8F53-19D5-108E-1370DDF7630C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2" name="Freeform: Shape 1511">
              <a:extLst>
                <a:ext uri="{FF2B5EF4-FFF2-40B4-BE49-F238E27FC236}">
                  <a16:creationId xmlns:a16="http://schemas.microsoft.com/office/drawing/2014/main" id="{BF6E901B-073F-9696-E521-0A2AC01CEFBA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3" name="Freeform: Shape 1512">
              <a:extLst>
                <a:ext uri="{FF2B5EF4-FFF2-40B4-BE49-F238E27FC236}">
                  <a16:creationId xmlns:a16="http://schemas.microsoft.com/office/drawing/2014/main" id="{D76066BA-9687-FB1A-86D9-94B378545A3A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4" name="Freeform: Shape 1513">
              <a:extLst>
                <a:ext uri="{FF2B5EF4-FFF2-40B4-BE49-F238E27FC236}">
                  <a16:creationId xmlns:a16="http://schemas.microsoft.com/office/drawing/2014/main" id="{08E6614B-879F-1905-CC32-C74AE864FD8E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5" name="Freeform: Shape 1514">
              <a:extLst>
                <a:ext uri="{FF2B5EF4-FFF2-40B4-BE49-F238E27FC236}">
                  <a16:creationId xmlns:a16="http://schemas.microsoft.com/office/drawing/2014/main" id="{AF7E0266-660F-4468-4067-ED6394EDE4F4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6" name="Freeform: Shape 1515">
              <a:extLst>
                <a:ext uri="{FF2B5EF4-FFF2-40B4-BE49-F238E27FC236}">
                  <a16:creationId xmlns:a16="http://schemas.microsoft.com/office/drawing/2014/main" id="{E6BFC9DD-D150-31E4-B3D5-427F19D27C27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7" name="Freeform: Shape 1516">
              <a:extLst>
                <a:ext uri="{FF2B5EF4-FFF2-40B4-BE49-F238E27FC236}">
                  <a16:creationId xmlns:a16="http://schemas.microsoft.com/office/drawing/2014/main" id="{0E92F52A-1B8E-2FFD-CC4E-DD85DF2E95EE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8" name="Freeform: Shape 1517">
              <a:extLst>
                <a:ext uri="{FF2B5EF4-FFF2-40B4-BE49-F238E27FC236}">
                  <a16:creationId xmlns:a16="http://schemas.microsoft.com/office/drawing/2014/main" id="{1E116774-8165-32DC-2B26-8F174CB501A0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9" name="Freeform: Shape 1518">
              <a:extLst>
                <a:ext uri="{FF2B5EF4-FFF2-40B4-BE49-F238E27FC236}">
                  <a16:creationId xmlns:a16="http://schemas.microsoft.com/office/drawing/2014/main" id="{C8620F47-9DAB-E4E7-328B-8ACE30C62A40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0" name="Freeform: Shape 1519">
              <a:extLst>
                <a:ext uri="{FF2B5EF4-FFF2-40B4-BE49-F238E27FC236}">
                  <a16:creationId xmlns:a16="http://schemas.microsoft.com/office/drawing/2014/main" id="{A0578A48-C216-84D6-C4CF-B043EB941085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1" name="Freeform: Shape 1520">
              <a:extLst>
                <a:ext uri="{FF2B5EF4-FFF2-40B4-BE49-F238E27FC236}">
                  <a16:creationId xmlns:a16="http://schemas.microsoft.com/office/drawing/2014/main" id="{BABF927C-5259-3117-A4DB-4911D65FF46E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22" name="Group 1521">
            <a:extLst>
              <a:ext uri="{FF2B5EF4-FFF2-40B4-BE49-F238E27FC236}">
                <a16:creationId xmlns:a16="http://schemas.microsoft.com/office/drawing/2014/main" id="{DDBCF0B9-BD40-CA18-0F90-89981E41DA6D}"/>
              </a:ext>
            </a:extLst>
          </p:cNvPr>
          <p:cNvGrpSpPr/>
          <p:nvPr/>
        </p:nvGrpSpPr>
        <p:grpSpPr>
          <a:xfrm rot="524156">
            <a:off x="5227663" y="5182645"/>
            <a:ext cx="1285419" cy="740831"/>
            <a:chOff x="7778018" y="2039579"/>
            <a:chExt cx="1285419" cy="740831"/>
          </a:xfrm>
        </p:grpSpPr>
        <p:grpSp>
          <p:nvGrpSpPr>
            <p:cNvPr id="1523" name="Group 1522">
              <a:extLst>
                <a:ext uri="{FF2B5EF4-FFF2-40B4-BE49-F238E27FC236}">
                  <a16:creationId xmlns:a16="http://schemas.microsoft.com/office/drawing/2014/main" id="{4F34335E-E36D-9D17-CE8A-6AAEB739872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528" name="Freeform: Shape 1527">
                <a:extLst>
                  <a:ext uri="{FF2B5EF4-FFF2-40B4-BE49-F238E27FC236}">
                    <a16:creationId xmlns:a16="http://schemas.microsoft.com/office/drawing/2014/main" id="{AE471A16-3996-3373-E00B-38EF75E85945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9" name="Freeform: Shape 1528">
                <a:extLst>
                  <a:ext uri="{FF2B5EF4-FFF2-40B4-BE49-F238E27FC236}">
                    <a16:creationId xmlns:a16="http://schemas.microsoft.com/office/drawing/2014/main" id="{CB333FEF-295D-2C30-5A98-2DBE7168831D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0" name="Freeform: Shape 1529">
                <a:extLst>
                  <a:ext uri="{FF2B5EF4-FFF2-40B4-BE49-F238E27FC236}">
                    <a16:creationId xmlns:a16="http://schemas.microsoft.com/office/drawing/2014/main" id="{8A53BE42-388D-A1E5-C7BB-AF47D53D39F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24" name="Group 1523">
              <a:extLst>
                <a:ext uri="{FF2B5EF4-FFF2-40B4-BE49-F238E27FC236}">
                  <a16:creationId xmlns:a16="http://schemas.microsoft.com/office/drawing/2014/main" id="{CE3850FC-24C6-F2BE-12F4-246896290981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525" name="Freeform: Shape 1524">
                <a:extLst>
                  <a:ext uri="{FF2B5EF4-FFF2-40B4-BE49-F238E27FC236}">
                    <a16:creationId xmlns:a16="http://schemas.microsoft.com/office/drawing/2014/main" id="{C2E129D2-127C-4C7D-61CA-8FE750CA164C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6" name="Freeform: Shape 1525">
                <a:extLst>
                  <a:ext uri="{FF2B5EF4-FFF2-40B4-BE49-F238E27FC236}">
                    <a16:creationId xmlns:a16="http://schemas.microsoft.com/office/drawing/2014/main" id="{D68F0873-D41A-7BCC-36FD-1ABF01B7C8D6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7" name="Freeform: Shape 1526">
                <a:extLst>
                  <a:ext uri="{FF2B5EF4-FFF2-40B4-BE49-F238E27FC236}">
                    <a16:creationId xmlns:a16="http://schemas.microsoft.com/office/drawing/2014/main" id="{C826B937-47D1-F4C3-1ECB-F81F19BBDAE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31" name="Group 1530">
            <a:extLst>
              <a:ext uri="{FF2B5EF4-FFF2-40B4-BE49-F238E27FC236}">
                <a16:creationId xmlns:a16="http://schemas.microsoft.com/office/drawing/2014/main" id="{32026127-5BFF-C931-96A7-53000DFDF2ED}"/>
              </a:ext>
            </a:extLst>
          </p:cNvPr>
          <p:cNvGrpSpPr/>
          <p:nvPr/>
        </p:nvGrpSpPr>
        <p:grpSpPr>
          <a:xfrm rot="21075844" flipV="1">
            <a:off x="5233500" y="5533557"/>
            <a:ext cx="1285419" cy="740831"/>
            <a:chOff x="7778018" y="2039579"/>
            <a:chExt cx="1285419" cy="740831"/>
          </a:xfrm>
        </p:grpSpPr>
        <p:grpSp>
          <p:nvGrpSpPr>
            <p:cNvPr id="1532" name="Group 1531">
              <a:extLst>
                <a:ext uri="{FF2B5EF4-FFF2-40B4-BE49-F238E27FC236}">
                  <a16:creationId xmlns:a16="http://schemas.microsoft.com/office/drawing/2014/main" id="{874B2142-9051-3D06-9C50-7D01470C29CE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537" name="Freeform: Shape 1536">
                <a:extLst>
                  <a:ext uri="{FF2B5EF4-FFF2-40B4-BE49-F238E27FC236}">
                    <a16:creationId xmlns:a16="http://schemas.microsoft.com/office/drawing/2014/main" id="{710409CC-0DFB-8EC5-DD7E-4B4F21A44897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8" name="Freeform: Shape 1537">
                <a:extLst>
                  <a:ext uri="{FF2B5EF4-FFF2-40B4-BE49-F238E27FC236}">
                    <a16:creationId xmlns:a16="http://schemas.microsoft.com/office/drawing/2014/main" id="{3E8254AE-0686-8C74-B0E6-1E1CC5BC2720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9" name="Freeform: Shape 1538">
                <a:extLst>
                  <a:ext uri="{FF2B5EF4-FFF2-40B4-BE49-F238E27FC236}">
                    <a16:creationId xmlns:a16="http://schemas.microsoft.com/office/drawing/2014/main" id="{C156547F-3C23-FEC4-881A-EDC614984965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33" name="Group 1532">
              <a:extLst>
                <a:ext uri="{FF2B5EF4-FFF2-40B4-BE49-F238E27FC236}">
                  <a16:creationId xmlns:a16="http://schemas.microsoft.com/office/drawing/2014/main" id="{7B078314-F47B-3A48-5A97-F1B2E7D2CCF6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534" name="Freeform: Shape 1533">
                <a:extLst>
                  <a:ext uri="{FF2B5EF4-FFF2-40B4-BE49-F238E27FC236}">
                    <a16:creationId xmlns:a16="http://schemas.microsoft.com/office/drawing/2014/main" id="{837D8B2B-BCBF-5F06-E835-2823350D438D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5" name="Freeform: Shape 1534">
                <a:extLst>
                  <a:ext uri="{FF2B5EF4-FFF2-40B4-BE49-F238E27FC236}">
                    <a16:creationId xmlns:a16="http://schemas.microsoft.com/office/drawing/2014/main" id="{8F75C587-4187-72AC-CE39-BDD9B4E5046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6" name="Freeform: Shape 1535">
                <a:extLst>
                  <a:ext uri="{FF2B5EF4-FFF2-40B4-BE49-F238E27FC236}">
                    <a16:creationId xmlns:a16="http://schemas.microsoft.com/office/drawing/2014/main" id="{D6A78FF5-8191-F3D8-21C5-18BBFC70692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40" name="Group 1539">
            <a:extLst>
              <a:ext uri="{FF2B5EF4-FFF2-40B4-BE49-F238E27FC236}">
                <a16:creationId xmlns:a16="http://schemas.microsoft.com/office/drawing/2014/main" id="{978DC483-C290-58BE-B22A-144785D4EFB5}"/>
              </a:ext>
            </a:extLst>
          </p:cNvPr>
          <p:cNvGrpSpPr/>
          <p:nvPr/>
        </p:nvGrpSpPr>
        <p:grpSpPr>
          <a:xfrm>
            <a:off x="5807131" y="5268258"/>
            <a:ext cx="1182088" cy="933190"/>
            <a:chOff x="8357486" y="2125192"/>
            <a:chExt cx="1182088" cy="933190"/>
          </a:xfrm>
        </p:grpSpPr>
        <p:sp>
          <p:nvSpPr>
            <p:cNvPr id="1541" name="Freeform: Shape 1540">
              <a:extLst>
                <a:ext uri="{FF2B5EF4-FFF2-40B4-BE49-F238E27FC236}">
                  <a16:creationId xmlns:a16="http://schemas.microsoft.com/office/drawing/2014/main" id="{ED76ECBA-CE82-7459-3B29-0F9F68C8AA1A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2" name="Freeform: Shape 1541">
              <a:extLst>
                <a:ext uri="{FF2B5EF4-FFF2-40B4-BE49-F238E27FC236}">
                  <a16:creationId xmlns:a16="http://schemas.microsoft.com/office/drawing/2014/main" id="{76AD035A-5113-0F9B-2808-85809EBC435E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3" name="Freeform: Shape 1542">
              <a:extLst>
                <a:ext uri="{FF2B5EF4-FFF2-40B4-BE49-F238E27FC236}">
                  <a16:creationId xmlns:a16="http://schemas.microsoft.com/office/drawing/2014/main" id="{6633A13D-762C-3FFE-B073-C1DEAF26B368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4" name="Freeform: Shape 1543">
              <a:extLst>
                <a:ext uri="{FF2B5EF4-FFF2-40B4-BE49-F238E27FC236}">
                  <a16:creationId xmlns:a16="http://schemas.microsoft.com/office/drawing/2014/main" id="{BC2DF3B0-A6AF-E385-088D-5FACF47F45FF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5" name="Freeform: Shape 1544">
              <a:extLst>
                <a:ext uri="{FF2B5EF4-FFF2-40B4-BE49-F238E27FC236}">
                  <a16:creationId xmlns:a16="http://schemas.microsoft.com/office/drawing/2014/main" id="{8C82D0A0-84C7-F938-15AD-DE9DE1DACCDB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6" name="Freeform: Shape 1545">
              <a:extLst>
                <a:ext uri="{FF2B5EF4-FFF2-40B4-BE49-F238E27FC236}">
                  <a16:creationId xmlns:a16="http://schemas.microsoft.com/office/drawing/2014/main" id="{B2105534-BE18-4FF1-B0E8-6F0B90D648BD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7" name="Freeform: Shape 1546">
              <a:extLst>
                <a:ext uri="{FF2B5EF4-FFF2-40B4-BE49-F238E27FC236}">
                  <a16:creationId xmlns:a16="http://schemas.microsoft.com/office/drawing/2014/main" id="{98DFF8C0-8326-A8E7-1503-E725E871BC88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8" name="Freeform: Shape 1547">
              <a:extLst>
                <a:ext uri="{FF2B5EF4-FFF2-40B4-BE49-F238E27FC236}">
                  <a16:creationId xmlns:a16="http://schemas.microsoft.com/office/drawing/2014/main" id="{66813D84-C32A-80B4-BA21-6846B8525346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9" name="Freeform: Shape 1548">
              <a:extLst>
                <a:ext uri="{FF2B5EF4-FFF2-40B4-BE49-F238E27FC236}">
                  <a16:creationId xmlns:a16="http://schemas.microsoft.com/office/drawing/2014/main" id="{57459D9F-89B6-C94B-FF04-4D946064AAD1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0" name="Freeform: Shape 1549">
              <a:extLst>
                <a:ext uri="{FF2B5EF4-FFF2-40B4-BE49-F238E27FC236}">
                  <a16:creationId xmlns:a16="http://schemas.microsoft.com/office/drawing/2014/main" id="{17F23DA2-3493-AE72-128C-9909BF42130D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1" name="Freeform: Shape 1550">
              <a:extLst>
                <a:ext uri="{FF2B5EF4-FFF2-40B4-BE49-F238E27FC236}">
                  <a16:creationId xmlns:a16="http://schemas.microsoft.com/office/drawing/2014/main" id="{13E200F1-8322-57D0-CDF6-0E401365FA2C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2" name="Freeform: Shape 1551">
              <a:extLst>
                <a:ext uri="{FF2B5EF4-FFF2-40B4-BE49-F238E27FC236}">
                  <a16:creationId xmlns:a16="http://schemas.microsoft.com/office/drawing/2014/main" id="{FABA0886-3A66-663C-687F-DA69DA4A3E8D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3" name="Freeform: Shape 1552">
              <a:extLst>
                <a:ext uri="{FF2B5EF4-FFF2-40B4-BE49-F238E27FC236}">
                  <a16:creationId xmlns:a16="http://schemas.microsoft.com/office/drawing/2014/main" id="{9DBAF910-638B-8539-0E6B-B23D2C946926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4" name="Freeform: Shape 1553">
              <a:extLst>
                <a:ext uri="{FF2B5EF4-FFF2-40B4-BE49-F238E27FC236}">
                  <a16:creationId xmlns:a16="http://schemas.microsoft.com/office/drawing/2014/main" id="{F1B19268-32D2-D437-3AA7-64BC16BBF89D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5" name="Freeform: Shape 1554">
              <a:extLst>
                <a:ext uri="{FF2B5EF4-FFF2-40B4-BE49-F238E27FC236}">
                  <a16:creationId xmlns:a16="http://schemas.microsoft.com/office/drawing/2014/main" id="{6826A5CD-1483-22B7-88C7-AD52DB306B47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6" name="Freeform: Shape 1555">
              <a:extLst>
                <a:ext uri="{FF2B5EF4-FFF2-40B4-BE49-F238E27FC236}">
                  <a16:creationId xmlns:a16="http://schemas.microsoft.com/office/drawing/2014/main" id="{482E6290-A631-72F2-D52B-EA2797E1655D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2AA33560-16E5-C369-6153-BF20128DA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901" y="5123637"/>
            <a:ext cx="1122709" cy="10715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D50FF6A-1210-75EC-4F7F-5220A54FF727}"/>
              </a:ext>
            </a:extLst>
          </p:cNvPr>
          <p:cNvGrpSpPr/>
          <p:nvPr/>
        </p:nvGrpSpPr>
        <p:grpSpPr>
          <a:xfrm>
            <a:off x="3365274" y="5324489"/>
            <a:ext cx="522018" cy="522018"/>
            <a:chOff x="3582375" y="542925"/>
            <a:chExt cx="360000" cy="36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862A988-B18B-93F1-0973-1037537B4724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B7093D5-9D14-D102-777A-5C26CEEADF0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71A8115-D100-D0EA-6E86-DA12B422A5F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9109271-0B98-FDD8-68E3-D1BD42A02336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E31F306-E04E-CA31-CFB2-125029440A2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6212D9E-357C-667B-9C72-32FF104A72C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9B43274-97A9-FBAE-87E0-D11FE508C543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C4ACFD0-458C-FE66-9758-5AE7707ED92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62859DF-EF1B-6D7F-0567-751DA6A4DD6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FC3C6FB-EF4F-E066-827C-5C6D2C9E7DEF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2668414-2099-C297-86D9-0DDE037EFCD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A2D4501-50D9-0784-CE4B-EECB14210D3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9962A389-E998-AF9A-08FD-F77CEB4DE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9074" y="1967393"/>
            <a:ext cx="1122709" cy="107154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58D7DC0-03FC-2C4B-F19E-9D7D46AA9D36}"/>
              </a:ext>
            </a:extLst>
          </p:cNvPr>
          <p:cNvGrpSpPr/>
          <p:nvPr/>
        </p:nvGrpSpPr>
        <p:grpSpPr>
          <a:xfrm>
            <a:off x="3373447" y="2168245"/>
            <a:ext cx="522018" cy="522018"/>
            <a:chOff x="3582375" y="542925"/>
            <a:chExt cx="360000" cy="36000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DF824BB-889D-7110-995D-77D6CC253522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10BFAEBC-071B-5F88-AE91-07B85CCB051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824AC246-04F1-9F49-B692-65407F27A39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36419F5-0720-57B0-D35B-AFB3983D3AFD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1729FF7-CC3C-C1D5-DEEC-87F1D8A9396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6CD8A6F-5ACF-076B-4994-1956914B7A1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B4FC910-5EB7-AFC6-32D7-C531A1161282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2222069-64E1-6E09-8B48-A0ED9FCD6D0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2422EE32-74D9-6C7D-0113-3FE564E9ED9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8158936-79CD-6C67-01A5-62352BC7B9E8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965E0589-E628-FDFA-D0DF-F054D10CD31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8E2C962-37AF-1DB7-DC67-9551DDD6EBB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3" name="Graphic 32">
            <a:extLst>
              <a:ext uri="{FF2B5EF4-FFF2-40B4-BE49-F238E27FC236}">
                <a16:creationId xmlns:a16="http://schemas.microsoft.com/office/drawing/2014/main" id="{5AA0E275-C645-13E0-D811-A06B1B713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57555" y="405903"/>
            <a:ext cx="1122709" cy="1071547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F8116D6F-3090-74A6-84C7-F55F0B164892}"/>
              </a:ext>
            </a:extLst>
          </p:cNvPr>
          <p:cNvGrpSpPr/>
          <p:nvPr/>
        </p:nvGrpSpPr>
        <p:grpSpPr>
          <a:xfrm>
            <a:off x="8331928" y="606755"/>
            <a:ext cx="522018" cy="522018"/>
            <a:chOff x="3582375" y="542925"/>
            <a:chExt cx="360000" cy="3600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5C539FF-6C12-7F87-01C4-582F6DCC65E9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855CF900-E8EC-564C-7696-FEDE6BF08AB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2D842F0-8894-FA1C-D516-422A4082082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0AEA72E-01F2-14FC-F185-6DD7B81745E5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A937C27-07F8-13EB-C780-058507BDB12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ED40988-5835-F44A-7B51-A5C9D74C16C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9393F7B-D4EB-D4C5-AC9D-66EDD11636D7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3216310A-6E52-1261-CFB5-B9AD9297B27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0B2E30D-6930-2853-8DBB-C96DEC57045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C0538F5-E257-C8CB-AEAA-672D700EDAFE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70928F33-24B2-2688-A9D3-1E99C7AF115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4196F298-B358-47CD-FB43-BF325AF9528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2" name="Graphic 51">
            <a:extLst>
              <a:ext uri="{FF2B5EF4-FFF2-40B4-BE49-F238E27FC236}">
                <a16:creationId xmlns:a16="http://schemas.microsoft.com/office/drawing/2014/main" id="{55A8869F-C41C-3FD6-2E35-C96C56962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4441" y="3532331"/>
            <a:ext cx="1122709" cy="1071547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571891A-E4E7-DA12-CC4D-1624ECB5DC75}"/>
              </a:ext>
            </a:extLst>
          </p:cNvPr>
          <p:cNvGrpSpPr/>
          <p:nvPr/>
        </p:nvGrpSpPr>
        <p:grpSpPr>
          <a:xfrm>
            <a:off x="8398814" y="3733183"/>
            <a:ext cx="522018" cy="522018"/>
            <a:chOff x="3582375" y="542925"/>
            <a:chExt cx="360000" cy="3600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42D1F08-AC9C-F701-D40C-6638712B8E68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4" name="Straight Connector 593">
                <a:extLst>
                  <a:ext uri="{FF2B5EF4-FFF2-40B4-BE49-F238E27FC236}">
                    <a16:creationId xmlns:a16="http://schemas.microsoft.com/office/drawing/2014/main" id="{1A21D6DE-1152-1944-03B0-5CB2BF70C98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" name="Straight Connector 594">
                <a:extLst>
                  <a:ext uri="{FF2B5EF4-FFF2-40B4-BE49-F238E27FC236}">
                    <a16:creationId xmlns:a16="http://schemas.microsoft.com/office/drawing/2014/main" id="{EC4BED94-771F-67BF-7C42-205148CB988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7BA2BF6-B3CF-46AC-0F7E-A872573F66C5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723BA5E3-06FF-C52E-E022-A0EA0E778E8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" name="Straight Connector 592">
                <a:extLst>
                  <a:ext uri="{FF2B5EF4-FFF2-40B4-BE49-F238E27FC236}">
                    <a16:creationId xmlns:a16="http://schemas.microsoft.com/office/drawing/2014/main" id="{252B6560-D2CF-0A54-0BDF-B52C7A82ABD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DD63D9B-444A-2A11-C222-5C1A52E574B1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0" name="Straight Connector 589">
                <a:extLst>
                  <a:ext uri="{FF2B5EF4-FFF2-40B4-BE49-F238E27FC236}">
                    <a16:creationId xmlns:a16="http://schemas.microsoft.com/office/drawing/2014/main" id="{F0582137-9D3D-8DD8-7724-480DD054D77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" name="Straight Connector 590">
                <a:extLst>
                  <a:ext uri="{FF2B5EF4-FFF2-40B4-BE49-F238E27FC236}">
                    <a16:creationId xmlns:a16="http://schemas.microsoft.com/office/drawing/2014/main" id="{04EBAED8-ED88-0CEF-28F8-707CB355620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7" name="Group 586">
              <a:extLst>
                <a:ext uri="{FF2B5EF4-FFF2-40B4-BE49-F238E27FC236}">
                  <a16:creationId xmlns:a16="http://schemas.microsoft.com/office/drawing/2014/main" id="{4904D63C-8906-E617-303A-A810FED39975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88" name="Straight Connector 587">
                <a:extLst>
                  <a:ext uri="{FF2B5EF4-FFF2-40B4-BE49-F238E27FC236}">
                    <a16:creationId xmlns:a16="http://schemas.microsoft.com/office/drawing/2014/main" id="{13A31746-1963-F1FA-C612-D2F2B9EE365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" name="Straight Connector 588">
                <a:extLst>
                  <a:ext uri="{FF2B5EF4-FFF2-40B4-BE49-F238E27FC236}">
                    <a16:creationId xmlns:a16="http://schemas.microsoft.com/office/drawing/2014/main" id="{2F8AC002-B9A9-28C2-39C2-58A49E45B08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97" name="Graphic 596">
            <a:extLst>
              <a:ext uri="{FF2B5EF4-FFF2-40B4-BE49-F238E27FC236}">
                <a16:creationId xmlns:a16="http://schemas.microsoft.com/office/drawing/2014/main" id="{A4181F2A-2138-7306-6EB3-71CD1A3A9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679" y="1872822"/>
            <a:ext cx="1153573" cy="1278159"/>
          </a:xfrm>
          <a:prstGeom prst="rect">
            <a:avLst/>
          </a:prstGeom>
        </p:spPr>
      </p:pic>
      <p:grpSp>
        <p:nvGrpSpPr>
          <p:cNvPr id="598" name="Group 597">
            <a:extLst>
              <a:ext uri="{FF2B5EF4-FFF2-40B4-BE49-F238E27FC236}">
                <a16:creationId xmlns:a16="http://schemas.microsoft.com/office/drawing/2014/main" id="{0E12E248-1DC2-5435-A27B-C95E198D959F}"/>
              </a:ext>
            </a:extLst>
          </p:cNvPr>
          <p:cNvGrpSpPr/>
          <p:nvPr/>
        </p:nvGrpSpPr>
        <p:grpSpPr>
          <a:xfrm>
            <a:off x="1012456" y="2248447"/>
            <a:ext cx="522018" cy="522018"/>
            <a:chOff x="3582375" y="542925"/>
            <a:chExt cx="360000" cy="360000"/>
          </a:xfrm>
        </p:grpSpPr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id="{21498645-282F-9082-D801-96DDD30A64C7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9" name="Straight Connector 608">
                <a:extLst>
                  <a:ext uri="{FF2B5EF4-FFF2-40B4-BE49-F238E27FC236}">
                    <a16:creationId xmlns:a16="http://schemas.microsoft.com/office/drawing/2014/main" id="{FF3735EC-9CE6-31B8-9EF2-43F63D38FC3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" name="Straight Connector 609">
                <a:extLst>
                  <a:ext uri="{FF2B5EF4-FFF2-40B4-BE49-F238E27FC236}">
                    <a16:creationId xmlns:a16="http://schemas.microsoft.com/office/drawing/2014/main" id="{D4A17A7E-D0F8-153A-BF69-D8F844E7502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0" name="Group 599">
              <a:extLst>
                <a:ext uri="{FF2B5EF4-FFF2-40B4-BE49-F238E27FC236}">
                  <a16:creationId xmlns:a16="http://schemas.microsoft.com/office/drawing/2014/main" id="{1E31F741-DCDD-9FA2-8E69-C8206588D97E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054C4A1C-36B6-B1F0-9933-28ED4EC8C95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" name="Straight Connector 607">
                <a:extLst>
                  <a:ext uri="{FF2B5EF4-FFF2-40B4-BE49-F238E27FC236}">
                    <a16:creationId xmlns:a16="http://schemas.microsoft.com/office/drawing/2014/main" id="{6149F682-571A-FF8A-AD31-48A249564E7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1" name="Group 600">
              <a:extLst>
                <a:ext uri="{FF2B5EF4-FFF2-40B4-BE49-F238E27FC236}">
                  <a16:creationId xmlns:a16="http://schemas.microsoft.com/office/drawing/2014/main" id="{19CAE8AF-FEAB-4841-4A4B-C70D8EC4ED6C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5" name="Straight Connector 604">
                <a:extLst>
                  <a:ext uri="{FF2B5EF4-FFF2-40B4-BE49-F238E27FC236}">
                    <a16:creationId xmlns:a16="http://schemas.microsoft.com/office/drawing/2014/main" id="{C01959F4-76E3-598B-1013-A5F17E9C9E2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" name="Straight Connector 605">
                <a:extLst>
                  <a:ext uri="{FF2B5EF4-FFF2-40B4-BE49-F238E27FC236}">
                    <a16:creationId xmlns:a16="http://schemas.microsoft.com/office/drawing/2014/main" id="{C952C642-F840-32A9-CABF-CBC2F071DE6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DD6F0ADF-EF23-FF66-E190-5AB3CED5753C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3" name="Straight Connector 602">
                <a:extLst>
                  <a:ext uri="{FF2B5EF4-FFF2-40B4-BE49-F238E27FC236}">
                    <a16:creationId xmlns:a16="http://schemas.microsoft.com/office/drawing/2014/main" id="{E023C063-21BB-0E7D-0AB4-C83A2342B09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>
                <a:extLst>
                  <a:ext uri="{FF2B5EF4-FFF2-40B4-BE49-F238E27FC236}">
                    <a16:creationId xmlns:a16="http://schemas.microsoft.com/office/drawing/2014/main" id="{F0F0EE35-10AB-8AC6-C6C3-F382BE65125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11" name="Graphic 610">
            <a:extLst>
              <a:ext uri="{FF2B5EF4-FFF2-40B4-BE49-F238E27FC236}">
                <a16:creationId xmlns:a16="http://schemas.microsoft.com/office/drawing/2014/main" id="{BF87AAB5-312E-BC02-ACC4-A0AE5854F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0917" y="298077"/>
            <a:ext cx="1153573" cy="1278159"/>
          </a:xfrm>
          <a:prstGeom prst="rect">
            <a:avLst/>
          </a:prstGeom>
        </p:spPr>
      </p:pic>
      <p:grpSp>
        <p:nvGrpSpPr>
          <p:cNvPr id="612" name="Group 611">
            <a:extLst>
              <a:ext uri="{FF2B5EF4-FFF2-40B4-BE49-F238E27FC236}">
                <a16:creationId xmlns:a16="http://schemas.microsoft.com/office/drawing/2014/main" id="{CB88992F-FFBB-46D7-284A-FF004124D5AC}"/>
              </a:ext>
            </a:extLst>
          </p:cNvPr>
          <p:cNvGrpSpPr/>
          <p:nvPr/>
        </p:nvGrpSpPr>
        <p:grpSpPr>
          <a:xfrm>
            <a:off x="10616694" y="673702"/>
            <a:ext cx="522018" cy="522018"/>
            <a:chOff x="3582375" y="542925"/>
            <a:chExt cx="360000" cy="360000"/>
          </a:xfrm>
        </p:grpSpPr>
        <p:grpSp>
          <p:nvGrpSpPr>
            <p:cNvPr id="613" name="Group 612">
              <a:extLst>
                <a:ext uri="{FF2B5EF4-FFF2-40B4-BE49-F238E27FC236}">
                  <a16:creationId xmlns:a16="http://schemas.microsoft.com/office/drawing/2014/main" id="{773B0ED2-706D-BD56-3FB2-F7C0AEE9657D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23" name="Straight Connector 622">
                <a:extLst>
                  <a:ext uri="{FF2B5EF4-FFF2-40B4-BE49-F238E27FC236}">
                    <a16:creationId xmlns:a16="http://schemas.microsoft.com/office/drawing/2014/main" id="{4E5FE934-C9D1-647F-B3F7-D6597FDE48D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" name="Straight Connector 623">
                <a:extLst>
                  <a:ext uri="{FF2B5EF4-FFF2-40B4-BE49-F238E27FC236}">
                    <a16:creationId xmlns:a16="http://schemas.microsoft.com/office/drawing/2014/main" id="{05677F93-7CA7-6DF8-15AB-28212935F55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98DEB2E5-3AF9-FD54-FB8F-D717E31A88DC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21" name="Straight Connector 620">
                <a:extLst>
                  <a:ext uri="{FF2B5EF4-FFF2-40B4-BE49-F238E27FC236}">
                    <a16:creationId xmlns:a16="http://schemas.microsoft.com/office/drawing/2014/main" id="{EBBF3B63-A799-22F5-65B3-911FFF1093E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" name="Straight Connector 621">
                <a:extLst>
                  <a:ext uri="{FF2B5EF4-FFF2-40B4-BE49-F238E27FC236}">
                    <a16:creationId xmlns:a16="http://schemas.microsoft.com/office/drawing/2014/main" id="{8ED13105-C647-7BBC-E149-4B55C6DC493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5" name="Group 614">
              <a:extLst>
                <a:ext uri="{FF2B5EF4-FFF2-40B4-BE49-F238E27FC236}">
                  <a16:creationId xmlns:a16="http://schemas.microsoft.com/office/drawing/2014/main" id="{7CDBD614-E5DE-D1A9-0F72-15F9DE81127F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19" name="Straight Connector 618">
                <a:extLst>
                  <a:ext uri="{FF2B5EF4-FFF2-40B4-BE49-F238E27FC236}">
                    <a16:creationId xmlns:a16="http://schemas.microsoft.com/office/drawing/2014/main" id="{24D8274F-78DC-997B-5509-C142EE5C3B1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" name="Straight Connector 619">
                <a:extLst>
                  <a:ext uri="{FF2B5EF4-FFF2-40B4-BE49-F238E27FC236}">
                    <a16:creationId xmlns:a16="http://schemas.microsoft.com/office/drawing/2014/main" id="{C961878F-197D-4A59-6D4B-09F964BA815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6" name="Group 615">
              <a:extLst>
                <a:ext uri="{FF2B5EF4-FFF2-40B4-BE49-F238E27FC236}">
                  <a16:creationId xmlns:a16="http://schemas.microsoft.com/office/drawing/2014/main" id="{66BB49D4-9935-A911-F39D-2364485BEEF4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17" name="Straight Connector 616">
                <a:extLst>
                  <a:ext uri="{FF2B5EF4-FFF2-40B4-BE49-F238E27FC236}">
                    <a16:creationId xmlns:a16="http://schemas.microsoft.com/office/drawing/2014/main" id="{8AA206DE-AD59-3CE0-3AFC-99724E0BB85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" name="Straight Connector 617">
                <a:extLst>
                  <a:ext uri="{FF2B5EF4-FFF2-40B4-BE49-F238E27FC236}">
                    <a16:creationId xmlns:a16="http://schemas.microsoft.com/office/drawing/2014/main" id="{F0D89458-8525-661C-8614-346CCB4B00B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46" name="Graphic 645">
            <a:extLst>
              <a:ext uri="{FF2B5EF4-FFF2-40B4-BE49-F238E27FC236}">
                <a16:creationId xmlns:a16="http://schemas.microsoft.com/office/drawing/2014/main" id="{AF0A0EC2-D00C-AB1B-8B10-B481EA3A0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9278" y="3354163"/>
            <a:ext cx="1153573" cy="1278159"/>
          </a:xfrm>
          <a:prstGeom prst="rect">
            <a:avLst/>
          </a:prstGeom>
        </p:spPr>
      </p:pic>
      <p:grpSp>
        <p:nvGrpSpPr>
          <p:cNvPr id="647" name="Group 646">
            <a:extLst>
              <a:ext uri="{FF2B5EF4-FFF2-40B4-BE49-F238E27FC236}">
                <a16:creationId xmlns:a16="http://schemas.microsoft.com/office/drawing/2014/main" id="{A9FE5AB0-A27C-444E-18DF-F75E219A68DD}"/>
              </a:ext>
            </a:extLst>
          </p:cNvPr>
          <p:cNvGrpSpPr/>
          <p:nvPr/>
        </p:nvGrpSpPr>
        <p:grpSpPr>
          <a:xfrm>
            <a:off x="10625055" y="3729788"/>
            <a:ext cx="522018" cy="522018"/>
            <a:chOff x="3582375" y="542925"/>
            <a:chExt cx="360000" cy="360000"/>
          </a:xfrm>
        </p:grpSpPr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AB8552DB-94AA-76DB-61DA-F50B5315842F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37" name="Straight Connector 736">
                <a:extLst>
                  <a:ext uri="{FF2B5EF4-FFF2-40B4-BE49-F238E27FC236}">
                    <a16:creationId xmlns:a16="http://schemas.microsoft.com/office/drawing/2014/main" id="{CE0AFA88-1F3E-CCAB-6919-C1FD1A683C4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" name="Straight Connector 737">
                <a:extLst>
                  <a:ext uri="{FF2B5EF4-FFF2-40B4-BE49-F238E27FC236}">
                    <a16:creationId xmlns:a16="http://schemas.microsoft.com/office/drawing/2014/main" id="{4D0E301B-CB8E-8DB3-5E58-B1BE4FC14D7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0" name="Group 649">
              <a:extLst>
                <a:ext uri="{FF2B5EF4-FFF2-40B4-BE49-F238E27FC236}">
                  <a16:creationId xmlns:a16="http://schemas.microsoft.com/office/drawing/2014/main" id="{3C060D0F-6F18-72DC-ADA2-964EFBCF2163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35" name="Straight Connector 734">
                <a:extLst>
                  <a:ext uri="{FF2B5EF4-FFF2-40B4-BE49-F238E27FC236}">
                    <a16:creationId xmlns:a16="http://schemas.microsoft.com/office/drawing/2014/main" id="{A44BD169-1283-825E-6837-889E7189F88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" name="Straight Connector 735">
                <a:extLst>
                  <a:ext uri="{FF2B5EF4-FFF2-40B4-BE49-F238E27FC236}">
                    <a16:creationId xmlns:a16="http://schemas.microsoft.com/office/drawing/2014/main" id="{1E0D08A7-D1B4-48F4-FFF0-F361638F9FC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1" name="Group 650">
              <a:extLst>
                <a:ext uri="{FF2B5EF4-FFF2-40B4-BE49-F238E27FC236}">
                  <a16:creationId xmlns:a16="http://schemas.microsoft.com/office/drawing/2014/main" id="{950ED19E-13AD-BE7A-1D73-6394AFF8C4FF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83" name="Straight Connector 682">
                <a:extLst>
                  <a:ext uri="{FF2B5EF4-FFF2-40B4-BE49-F238E27FC236}">
                    <a16:creationId xmlns:a16="http://schemas.microsoft.com/office/drawing/2014/main" id="{1443C387-C716-E3DE-0E6B-DB47128A013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" name="Straight Connector 708">
                <a:extLst>
                  <a:ext uri="{FF2B5EF4-FFF2-40B4-BE49-F238E27FC236}">
                    <a16:creationId xmlns:a16="http://schemas.microsoft.com/office/drawing/2014/main" id="{6815DDD5-87EB-1DAC-3541-E3E64AFACE9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2" name="Group 651">
              <a:extLst>
                <a:ext uri="{FF2B5EF4-FFF2-40B4-BE49-F238E27FC236}">
                  <a16:creationId xmlns:a16="http://schemas.microsoft.com/office/drawing/2014/main" id="{BC77B182-0BA0-DF4A-1AB1-7EAB184D3900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56" name="Straight Connector 655">
                <a:extLst>
                  <a:ext uri="{FF2B5EF4-FFF2-40B4-BE49-F238E27FC236}">
                    <a16:creationId xmlns:a16="http://schemas.microsoft.com/office/drawing/2014/main" id="{DA98E222-9193-A2EF-4B0E-2E9A5350331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" name="Straight Connector 656">
                <a:extLst>
                  <a:ext uri="{FF2B5EF4-FFF2-40B4-BE49-F238E27FC236}">
                    <a16:creationId xmlns:a16="http://schemas.microsoft.com/office/drawing/2014/main" id="{D8775A68-A7E7-EAB4-0763-BA714B08F36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39" name="Graphic 738">
            <a:extLst>
              <a:ext uri="{FF2B5EF4-FFF2-40B4-BE49-F238E27FC236}">
                <a16:creationId xmlns:a16="http://schemas.microsoft.com/office/drawing/2014/main" id="{C23E264E-3E6B-CDD1-BAC3-3CFB3A5F3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212" y="5019721"/>
            <a:ext cx="1153573" cy="1278159"/>
          </a:xfrm>
          <a:prstGeom prst="rect">
            <a:avLst/>
          </a:prstGeom>
        </p:spPr>
      </p:pic>
      <p:grpSp>
        <p:nvGrpSpPr>
          <p:cNvPr id="740" name="Group 739">
            <a:extLst>
              <a:ext uri="{FF2B5EF4-FFF2-40B4-BE49-F238E27FC236}">
                <a16:creationId xmlns:a16="http://schemas.microsoft.com/office/drawing/2014/main" id="{72759903-F7EC-8D8C-0F7D-053E01777195}"/>
              </a:ext>
            </a:extLst>
          </p:cNvPr>
          <p:cNvGrpSpPr/>
          <p:nvPr/>
        </p:nvGrpSpPr>
        <p:grpSpPr>
          <a:xfrm>
            <a:off x="1089989" y="5395346"/>
            <a:ext cx="522018" cy="522018"/>
            <a:chOff x="3582375" y="542925"/>
            <a:chExt cx="360000" cy="360000"/>
          </a:xfrm>
        </p:grpSpPr>
        <p:grpSp>
          <p:nvGrpSpPr>
            <p:cNvPr id="741" name="Group 740">
              <a:extLst>
                <a:ext uri="{FF2B5EF4-FFF2-40B4-BE49-F238E27FC236}">
                  <a16:creationId xmlns:a16="http://schemas.microsoft.com/office/drawing/2014/main" id="{FB0391BA-F533-E343-AEC9-122D77AAF4FF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51" name="Straight Connector 750">
                <a:extLst>
                  <a:ext uri="{FF2B5EF4-FFF2-40B4-BE49-F238E27FC236}">
                    <a16:creationId xmlns:a16="http://schemas.microsoft.com/office/drawing/2014/main" id="{C1FBBD93-E31C-CA55-00C8-86840E39A22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7117A50F-6914-2369-8C96-B07C04BC4AC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2" name="Group 741">
              <a:extLst>
                <a:ext uri="{FF2B5EF4-FFF2-40B4-BE49-F238E27FC236}">
                  <a16:creationId xmlns:a16="http://schemas.microsoft.com/office/drawing/2014/main" id="{FF25DACB-23C8-1AF0-B93A-4C5AFB01E6D6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id="{AD83EB02-83D0-46F4-08AA-24A9FFB8AD5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id="{312D95E9-7B54-4E35-9DCE-F71E5C97390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3" name="Group 742">
              <a:extLst>
                <a:ext uri="{FF2B5EF4-FFF2-40B4-BE49-F238E27FC236}">
                  <a16:creationId xmlns:a16="http://schemas.microsoft.com/office/drawing/2014/main" id="{53765E50-DC4E-2ED8-C63C-96F357F07EF2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id="{FCF96EA3-855D-C365-61F6-C4852D5B040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id="{3D4DBCD5-FCF2-4984-5FE2-58A61C19F5B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4" name="Group 743">
              <a:extLst>
                <a:ext uri="{FF2B5EF4-FFF2-40B4-BE49-F238E27FC236}">
                  <a16:creationId xmlns:a16="http://schemas.microsoft.com/office/drawing/2014/main" id="{FBE30413-A85E-BDE5-2641-9003CF84FB6A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45" name="Straight Connector 744">
                <a:extLst>
                  <a:ext uri="{FF2B5EF4-FFF2-40B4-BE49-F238E27FC236}">
                    <a16:creationId xmlns:a16="http://schemas.microsoft.com/office/drawing/2014/main" id="{6DD57A77-EEFA-B02F-5F77-5CF7858B30E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6" name="Straight Connector 745">
                <a:extLst>
                  <a:ext uri="{FF2B5EF4-FFF2-40B4-BE49-F238E27FC236}">
                    <a16:creationId xmlns:a16="http://schemas.microsoft.com/office/drawing/2014/main" id="{81E54963-66F6-66A4-F472-4490C3EAC68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4913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" dur="2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0" dur="7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2" dur="2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4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6" dur="2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8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0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4" dur="2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6" dur="7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8" dur="2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30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32" dur="2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34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36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9167E-6 -1.48148E-6 L -0.19857 -1.48148E-6 " pathEditMode="relative" rAng="0" ptsTypes="AA">
                                          <p:cBhvr>
                                            <p:cTn id="38" dur="100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1.48148E-6 L -0.19856 -1.48148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1.48148E-6 L -0.19857 -1.48148E-6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44" dur="100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46" dur="100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2.59259E-6 L -0.19857 -2.59259E-6 " pathEditMode="relative" rAng="0" ptsTypes="AA">
                                          <p:cBhvr>
                                            <p:cTn id="48" dur="100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2.59259E-6 L -0.19857 -2.59259E-6 " pathEditMode="relative" rAng="0" ptsTypes="AA">
                                          <p:cBhvr>
                                            <p:cTn id="50" dur="100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2.59259E-6 L -0.19856 -2.59259E-6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7.40741E-7 L -0.19856 7.40741E-7 " pathEditMode="relative" rAng="0" ptsTypes="AA">
                                          <p:cBhvr>
                                            <p:cTn id="54" dur="100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7.40741E-7 L -0.19857 7.40741E-7 " pathEditMode="relative" rAng="0" ptsTypes="AA">
                                          <p:cBhvr>
                                            <p:cTn id="56" dur="100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7.40741E-7 L -0.19857 7.40741E-7 " pathEditMode="relative" rAng="0" ptsTypes="AA">
                                          <p:cBhvr>
                                            <p:cTn id="58" dur="100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60" dur="10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2" dur="7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4" dur="2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6" dur="7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8" dur="2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70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72" dur="2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74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76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78" dur="7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80" dur="2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2" dur="7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84" dur="2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6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88" dur="2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90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92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9167E-6 2.96296E-6 L -0.19857 2.96296E-6 " pathEditMode="relative" rAng="0" ptsTypes="AA">
                                          <p:cBhvr>
                                            <p:cTn id="94" dur="1000" fill="hold"/>
                                            <p:tgtEl>
                                              <p:spTgt spid="9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2.96296E-6 L -0.19856 2.96296E-6 " pathEditMode="relative" rAng="0" ptsTypes="AA">
                                          <p:cBhvr>
                                            <p:cTn id="96" dur="1000" fill="hold"/>
                                            <p:tgtEl>
                                              <p:spTgt spid="9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2.96296E-6 L -0.19857 2.96296E-6 " pathEditMode="relative" rAng="0" ptsTypes="AA">
                                          <p:cBhvr>
                                            <p:cTn id="98" dur="10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100" dur="100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102" dur="100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1.85185E-6 L -0.19857 1.85185E-6 " pathEditMode="relative" rAng="0" ptsTypes="AA">
                                          <p:cBhvr>
                                            <p:cTn id="104" dur="100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1.85185E-6 L -0.19857 1.85185E-6 " pathEditMode="relative" rAng="0" ptsTypes="AA">
                                          <p:cBhvr>
                                            <p:cTn id="106" dur="100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1.85185E-6 L -0.19856 1.85185E-6 " pathEditMode="relative" rAng="0" ptsTypes="AA">
                                          <p:cBhvr>
                                            <p:cTn id="108" dur="100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4.81481E-6 L -0.19856 -4.81481E-6 " pathEditMode="relative" rAng="0" ptsTypes="AA">
                                          <p:cBhvr>
                                            <p:cTn id="110" dur="100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4.81481E-6 L -0.19857 -4.81481E-6 " pathEditMode="relative" rAng="0" ptsTypes="AA">
                                          <p:cBhvr>
                                            <p:cTn id="112" dur="100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4.81481E-6 L -0.19857 -4.81481E-6 " pathEditMode="relative" rAng="0" ptsTypes="AA">
                                          <p:cBhvr>
                                            <p:cTn id="114" dur="100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116" dur="100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18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20" dur="2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22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24" dur="2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26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28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0" dur="7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2" dur="2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4" dur="7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6" dur="2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8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0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2" dur="7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4" dur="2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6" dur="7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8" dur="2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4.44444E-6 L 0.19648 4.44444E-6 " pathEditMode="relative" rAng="0" ptsTypes="AA">
                                          <p:cBhvr>
                                            <p:cTn id="150" dur="100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2.96296E-6 L 0.19636 -2.96296E-6 " pathEditMode="relative" rAng="0" ptsTypes="AA">
                                          <p:cBhvr>
                                            <p:cTn id="152" dur="100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154" dur="100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4.44444E-6 L 0.19648 4.44444E-6 " pathEditMode="relative" rAng="0" ptsTypes="AA">
                                          <p:cBhvr>
                                            <p:cTn id="156" dur="100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158" dur="100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66667E-6 4.44444E-6 L 0.19649 4.44444E-6 " pathEditMode="relative" rAng="0" ptsTypes="AA">
                                          <p:cBhvr>
                                            <p:cTn id="160" dur="100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2.96296E-6 L 0.19635 -2.96296E-6 " pathEditMode="relative" rAng="0" ptsTypes="AA">
                                          <p:cBhvr>
                                            <p:cTn id="162" dur="100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5E-6 -2.96296E-6 L 0.19636 -2.96296E-6 " pathEditMode="relative" rAng="0" ptsTypes="AA">
                                          <p:cBhvr>
                                            <p:cTn id="164" dur="100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166" dur="100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4.07407E-6 L 0.19648 4.07407E-6 " pathEditMode="relative" rAng="0" ptsTypes="AA">
                                          <p:cBhvr>
                                            <p:cTn id="16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4.07407E-6 L 0.19648 4.07407E-6 " pathEditMode="relative" rAng="0" ptsTypes="AA">
                                          <p:cBhvr>
                                            <p:cTn id="170" dur="1000" fill="hold"/>
                                            <p:tgtEl>
                                              <p:spTgt spid="13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4.07407E-6 L 0.19649 4.07407E-6 " pathEditMode="relative" rAng="0" ptsTypes="AA">
                                          <p:cBhvr>
                                            <p:cTn id="172" dur="1000" fill="hold"/>
                                            <p:tgtEl>
                                              <p:spTgt spid="12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74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76" dur="2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78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80" dur="2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82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84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86" dur="7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88" dur="2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90" dur="7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92" dur="2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94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96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98" dur="7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00" dur="2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02" dur="7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04" dur="2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2.22222E-6 L 0.19649 -2.22222E-6 " pathEditMode="relative" rAng="0" ptsTypes="AA">
                                          <p:cBhvr>
                                            <p:cTn id="206" dur="100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3.7037E-7 L 0.19635 3.7037E-7 " pathEditMode="relative" rAng="0" ptsTypes="AA">
                                          <p:cBhvr>
                                            <p:cTn id="208" dur="100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210" dur="100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-2.22222E-6 L 0.19648 -2.22222E-6 " pathEditMode="relative" rAng="0" ptsTypes="AA">
                                          <p:cBhvr>
                                            <p:cTn id="212" dur="100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214" dur="100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-2.22222E-6 L 0.19648 -2.22222E-6 " pathEditMode="relative" rAng="0" ptsTypes="AA">
                                          <p:cBhvr>
                                            <p:cTn id="216" dur="100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3.7037E-7 L 0.19636 3.7037E-7 " pathEditMode="relative" rAng="0" ptsTypes="AA">
                                          <p:cBhvr>
                                            <p:cTn id="218" dur="100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3.7037E-7 L 0.19635 3.7037E-7 " pathEditMode="relative" rAng="0" ptsTypes="AA">
                                          <p:cBhvr>
                                            <p:cTn id="220" dur="100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222" dur="100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-1.11111E-6 L 0.19649 -1.11111E-6 " pathEditMode="relative" rAng="0" ptsTypes="AA">
                                          <p:cBhvr>
                                            <p:cTn id="224" dur="1000" fill="hold"/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-1.11111E-6 L 0.19648 -1.11111E-6 " pathEditMode="relative" rAng="0" ptsTypes="AA">
                                          <p:cBhvr>
                                            <p:cTn id="226" dur="1000" fill="hold"/>
                                            <p:tgtEl>
                                              <p:spTgt spid="15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1.11111E-6 L 0.19648 -1.11111E-6 " pathEditMode="relative" rAng="0" ptsTypes="AA">
                                          <p:cBhvr>
                                            <p:cTn id="228" dur="1000" fill="hold"/>
                                            <p:tgtEl>
                                              <p:spTgt spid="15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34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36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38" dur="6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45" dur="3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1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2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54" dur="7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6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58" dur="6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65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67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74" dur="7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76" dur="2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78" dur="6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3" dur="1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85" dur="3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7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1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2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94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96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98" dur="6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3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05" dur="3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07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1" dur="200" fill="hold"/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2" dur="200" fill="hold"/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14" dur="1000" fill="hold"/>
                                            <p:tgtEl>
                                              <p:spTgt spid="5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6" dur="250" fill="hold"/>
                                            <p:tgtEl>
                                              <p:spTgt spid="59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1" dur="100"/>
                                            <p:tgtEl>
                                              <p:spTgt spid="5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23" dur="350" fill="hold"/>
                                            <p:tgtEl>
                                              <p:spTgt spid="598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4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25" dur="300"/>
                                            <p:tgtEl>
                                              <p:spTgt spid="5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9" dur="200" fill="hold"/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0" dur="200" fill="hold"/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32" dur="1000" fill="hold"/>
                                            <p:tgtEl>
                                              <p:spTgt spid="6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4" dur="250" fill="hold"/>
                                            <p:tgtEl>
                                              <p:spTgt spid="6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5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9" dur="100"/>
                                            <p:tgtEl>
                                              <p:spTgt spid="6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1" dur="350" fill="hold"/>
                                            <p:tgtEl>
                                              <p:spTgt spid="612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2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43" dur="300"/>
                                            <p:tgtEl>
                                              <p:spTgt spid="6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7" dur="200" fill="hold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8" dur="200" fill="hold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50" dur="1000" fill="hold"/>
                                            <p:tgtEl>
                                              <p:spTgt spid="6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2" dur="250" fill="hold"/>
                                            <p:tgtEl>
                                              <p:spTgt spid="64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3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7" dur="100"/>
                                            <p:tgtEl>
                                              <p:spTgt spid="6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59" dur="350" fill="hold"/>
                                            <p:tgtEl>
                                              <p:spTgt spid="64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0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61" dur="300"/>
                                            <p:tgtEl>
                                              <p:spTgt spid="6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5" dur="200" fill="hold"/>
                                            <p:tgtEl>
                                              <p:spTgt spid="7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6" dur="200" fill="hold"/>
                                            <p:tgtEl>
                                              <p:spTgt spid="7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68" dur="1000" fill="hold"/>
                                            <p:tgtEl>
                                              <p:spTgt spid="7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0" dur="250" fill="hold"/>
                                            <p:tgtEl>
                                              <p:spTgt spid="7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5" dur="100"/>
                                            <p:tgtEl>
                                              <p:spTgt spid="7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7" dur="350" fill="hold"/>
                                            <p:tgtEl>
                                              <p:spTgt spid="74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8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79" dur="300"/>
                                            <p:tgtEl>
                                              <p:spTgt spid="7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" dur="2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0" dur="7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2" dur="2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4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6" dur="2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8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0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4" dur="2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6" dur="7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8" dur="2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30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32" dur="2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34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36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9167E-6 -1.48148E-6 L -0.19857 -1.48148E-6 " pathEditMode="relative" rAng="0" ptsTypes="AA">
                                          <p:cBhvr>
                                            <p:cTn id="38" dur="100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1.48148E-6 L -0.19856 -1.48148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1.48148E-6 L -0.19857 -1.48148E-6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44" dur="100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46" dur="100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2.59259E-6 L -0.19857 -2.59259E-6 " pathEditMode="relative" rAng="0" ptsTypes="AA">
                                          <p:cBhvr>
                                            <p:cTn id="48" dur="100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2.59259E-6 L -0.19857 -2.59259E-6 " pathEditMode="relative" rAng="0" ptsTypes="AA">
                                          <p:cBhvr>
                                            <p:cTn id="50" dur="100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2.59259E-6 L -0.19856 -2.59259E-6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7.40741E-7 L -0.19856 7.40741E-7 " pathEditMode="relative" rAng="0" ptsTypes="AA">
                                          <p:cBhvr>
                                            <p:cTn id="54" dur="100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7.40741E-7 L -0.19857 7.40741E-7 " pathEditMode="relative" rAng="0" ptsTypes="AA">
                                          <p:cBhvr>
                                            <p:cTn id="56" dur="100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7.40741E-7 L -0.19857 7.40741E-7 " pathEditMode="relative" rAng="0" ptsTypes="AA">
                                          <p:cBhvr>
                                            <p:cTn id="58" dur="100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60" dur="10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2" dur="7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4" dur="25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6" dur="7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8" dur="2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70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72" dur="2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74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76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78" dur="7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80" dur="25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2" dur="7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84" dur="2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6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88" dur="2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90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92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9167E-6 2.96296E-6 L -0.19857 2.96296E-6 " pathEditMode="relative" rAng="0" ptsTypes="AA">
                                          <p:cBhvr>
                                            <p:cTn id="94" dur="1000" fill="hold"/>
                                            <p:tgtEl>
                                              <p:spTgt spid="9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2.96296E-6 L -0.19856 2.96296E-6 " pathEditMode="relative" rAng="0" ptsTypes="AA">
                                          <p:cBhvr>
                                            <p:cTn id="96" dur="1000" fill="hold"/>
                                            <p:tgtEl>
                                              <p:spTgt spid="9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2.96296E-6 L -0.19857 2.96296E-6 " pathEditMode="relative" rAng="0" ptsTypes="AA">
                                          <p:cBhvr>
                                            <p:cTn id="98" dur="10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100" dur="100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102" dur="100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1.85185E-6 L -0.19857 1.85185E-6 " pathEditMode="relative" rAng="0" ptsTypes="AA">
                                          <p:cBhvr>
                                            <p:cTn id="104" dur="1000" fill="hold"/>
                                            <p:tgtEl>
                                              <p:spTgt spid="9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1.85185E-6 L -0.19857 1.85185E-6 " pathEditMode="relative" rAng="0" ptsTypes="AA">
                                          <p:cBhvr>
                                            <p:cTn id="106" dur="100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1.85185E-6 L -0.19856 1.85185E-6 " pathEditMode="relative" rAng="0" ptsTypes="AA">
                                          <p:cBhvr>
                                            <p:cTn id="108" dur="100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4.81481E-6 L -0.19856 -4.81481E-6 " pathEditMode="relative" rAng="0" ptsTypes="AA">
                                          <p:cBhvr>
                                            <p:cTn id="110" dur="100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66667E-6 -4.81481E-6 L -0.19857 -4.81481E-6 " pathEditMode="relative" rAng="0" ptsTypes="AA">
                                          <p:cBhvr>
                                            <p:cTn id="112" dur="100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4.81481E-6 L -0.19857 -4.81481E-6 " pathEditMode="relative" rAng="0" ptsTypes="AA">
                                          <p:cBhvr>
                                            <p:cTn id="114" dur="100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116" dur="100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18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20" dur="2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22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24" dur="2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26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28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0" dur="7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2" dur="2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4" dur="7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6" dur="25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8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0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2" dur="7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4" dur="2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6" dur="7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8" dur="25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4.44444E-6 L 0.19648 4.44444E-6 " pathEditMode="relative" rAng="0" ptsTypes="AA">
                                          <p:cBhvr>
                                            <p:cTn id="150" dur="100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2.96296E-6 L 0.19636 -2.96296E-6 " pathEditMode="relative" rAng="0" ptsTypes="AA">
                                          <p:cBhvr>
                                            <p:cTn id="152" dur="100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154" dur="100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4.44444E-6 L 0.19648 4.44444E-6 " pathEditMode="relative" rAng="0" ptsTypes="AA">
                                          <p:cBhvr>
                                            <p:cTn id="156" dur="100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158" dur="100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66667E-6 4.44444E-6 L 0.19649 4.44444E-6 " pathEditMode="relative" rAng="0" ptsTypes="AA">
                                          <p:cBhvr>
                                            <p:cTn id="160" dur="1000" fill="hold"/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2.96296E-6 L 0.19635 -2.96296E-6 " pathEditMode="relative" rAng="0" ptsTypes="AA">
                                          <p:cBhvr>
                                            <p:cTn id="162" dur="100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5E-6 -2.96296E-6 L 0.19636 -2.96296E-6 " pathEditMode="relative" rAng="0" ptsTypes="AA">
                                          <p:cBhvr>
                                            <p:cTn id="164" dur="1000" fill="hold"/>
                                            <p:tgtEl>
                                              <p:spTgt spid="12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166" dur="100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4.07407E-6 L 0.19648 4.07407E-6 " pathEditMode="relative" rAng="0" ptsTypes="AA">
                                          <p:cBhvr>
                                            <p:cTn id="16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4.07407E-6 L 0.19648 4.07407E-6 " pathEditMode="relative" rAng="0" ptsTypes="AA">
                                          <p:cBhvr>
                                            <p:cTn id="170" dur="1000" fill="hold"/>
                                            <p:tgtEl>
                                              <p:spTgt spid="13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4.07407E-6 L 0.19649 4.07407E-6 " pathEditMode="relative" rAng="0" ptsTypes="AA">
                                          <p:cBhvr>
                                            <p:cTn id="172" dur="1000" fill="hold"/>
                                            <p:tgtEl>
                                              <p:spTgt spid="12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74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76" dur="2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78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80" dur="2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82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84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86" dur="7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88" dur="2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90" dur="7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92" dur="25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94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96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98" dur="7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00" dur="2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02" dur="7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204" dur="25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2.22222E-6 L 0.19649 -2.22222E-6 " pathEditMode="relative" rAng="0" ptsTypes="AA">
                                          <p:cBhvr>
                                            <p:cTn id="206" dur="100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3.7037E-7 L 0.19635 3.7037E-7 " pathEditMode="relative" rAng="0" ptsTypes="AA">
                                          <p:cBhvr>
                                            <p:cTn id="208" dur="100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210" dur="100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-2.22222E-6 L 0.19648 -2.22222E-6 " pathEditMode="relative" rAng="0" ptsTypes="AA">
                                          <p:cBhvr>
                                            <p:cTn id="212" dur="100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214" dur="100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-2.22222E-6 L 0.19648 -2.22222E-6 " pathEditMode="relative" rAng="0" ptsTypes="AA">
                                          <p:cBhvr>
                                            <p:cTn id="216" dur="1000" fill="hold"/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3.7037E-7 L 0.19636 3.7037E-7 " pathEditMode="relative" rAng="0" ptsTypes="AA">
                                          <p:cBhvr>
                                            <p:cTn id="218" dur="100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3.7037E-7 L 0.19635 3.7037E-7 " pathEditMode="relative" rAng="0" ptsTypes="AA">
                                          <p:cBhvr>
                                            <p:cTn id="220" dur="1000" fill="hold"/>
                                            <p:tgtEl>
                                              <p:spTgt spid="14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222" dur="100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-1.11111E-6 L 0.19649 -1.11111E-6 " pathEditMode="relative" rAng="0" ptsTypes="AA">
                                          <p:cBhvr>
                                            <p:cTn id="224" dur="1000" fill="hold"/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-1.11111E-6 L 0.19648 -1.11111E-6 " pathEditMode="relative" rAng="0" ptsTypes="AA">
                                          <p:cBhvr>
                                            <p:cTn id="226" dur="1000" fill="hold"/>
                                            <p:tgtEl>
                                              <p:spTgt spid="15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1.11111E-6 L 0.19648 -1.11111E-6 " pathEditMode="relative" rAng="0" ptsTypes="AA">
                                          <p:cBhvr>
                                            <p:cTn id="228" dur="1000" fill="hold"/>
                                            <p:tgtEl>
                                              <p:spTgt spid="15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36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38" dur="6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45" dur="3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1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2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4" dur="7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6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58" dur="6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65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67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74" dur="7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76" dur="2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78" dur="6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3" dur="1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85" dur="3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7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1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2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94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96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98" dur="6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3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05" dur="3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07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1" dur="200" fill="hold"/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2" dur="200" fill="hold"/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4" dur="1000" fill="hold"/>
                                            <p:tgtEl>
                                              <p:spTgt spid="5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6" dur="250" fill="hold"/>
                                            <p:tgtEl>
                                              <p:spTgt spid="59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1" dur="100"/>
                                            <p:tgtEl>
                                              <p:spTgt spid="5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23" dur="350" fill="hold"/>
                                            <p:tgtEl>
                                              <p:spTgt spid="598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4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25" dur="300"/>
                                            <p:tgtEl>
                                              <p:spTgt spid="5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9" dur="200" fill="hold"/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0" dur="200" fill="hold"/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2" dur="1000" fill="hold"/>
                                            <p:tgtEl>
                                              <p:spTgt spid="6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4" dur="250" fill="hold"/>
                                            <p:tgtEl>
                                              <p:spTgt spid="6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5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9" dur="100"/>
                                            <p:tgtEl>
                                              <p:spTgt spid="6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1" dur="350" fill="hold"/>
                                            <p:tgtEl>
                                              <p:spTgt spid="612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2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43" dur="300"/>
                                            <p:tgtEl>
                                              <p:spTgt spid="6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7" dur="200" fill="hold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8" dur="200" fill="hold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0" dur="1000" fill="hold"/>
                                            <p:tgtEl>
                                              <p:spTgt spid="6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2" dur="250" fill="hold"/>
                                            <p:tgtEl>
                                              <p:spTgt spid="64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3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7" dur="100"/>
                                            <p:tgtEl>
                                              <p:spTgt spid="6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59" dur="350" fill="hold"/>
                                            <p:tgtEl>
                                              <p:spTgt spid="64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0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61" dur="300"/>
                                            <p:tgtEl>
                                              <p:spTgt spid="6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5" dur="200" fill="hold"/>
                                            <p:tgtEl>
                                              <p:spTgt spid="7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6" dur="200" fill="hold"/>
                                            <p:tgtEl>
                                              <p:spTgt spid="7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68" dur="1000" fill="hold"/>
                                            <p:tgtEl>
                                              <p:spTgt spid="7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0" dur="250" fill="hold"/>
                                            <p:tgtEl>
                                              <p:spTgt spid="7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5" dur="100"/>
                                            <p:tgtEl>
                                              <p:spTgt spid="7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7" dur="350" fill="hold"/>
                                            <p:tgtEl>
                                              <p:spTgt spid="74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8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79" dur="300"/>
                                            <p:tgtEl>
                                              <p:spTgt spid="7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5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9" name="Group 648">
            <a:extLst>
              <a:ext uri="{FF2B5EF4-FFF2-40B4-BE49-F238E27FC236}">
                <a16:creationId xmlns:a16="http://schemas.microsoft.com/office/drawing/2014/main" id="{E371C917-47E0-2109-D433-89FCB986034C}"/>
              </a:ext>
            </a:extLst>
          </p:cNvPr>
          <p:cNvGrpSpPr/>
          <p:nvPr/>
        </p:nvGrpSpPr>
        <p:grpSpPr>
          <a:xfrm>
            <a:off x="392347" y="497425"/>
            <a:ext cx="1125692" cy="276561"/>
            <a:chOff x="783934" y="2794585"/>
            <a:chExt cx="1125692" cy="276561"/>
          </a:xfrm>
        </p:grpSpPr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10C095E9-084B-04AD-411C-47EB58A1E1FA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FE61A98-79B9-EC70-1B70-0112F004B55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30F8B12F-9A0D-893D-D592-F01E2E441560}"/>
              </a:ext>
            </a:extLst>
          </p:cNvPr>
          <p:cNvGrpSpPr/>
          <p:nvPr/>
        </p:nvGrpSpPr>
        <p:grpSpPr>
          <a:xfrm flipV="1">
            <a:off x="392347" y="1126033"/>
            <a:ext cx="1125692" cy="276561"/>
            <a:chOff x="783934" y="2794585"/>
            <a:chExt cx="1125692" cy="276561"/>
          </a:xfrm>
        </p:grpSpPr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85B7B097-C57E-E914-E5FE-8E895935DD7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C3813AE6-D8ED-EAFC-0DA9-70943435D37B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91E4A6ED-CC76-2AF2-3FC2-6E4F8ACE6FA0}"/>
              </a:ext>
            </a:extLst>
          </p:cNvPr>
          <p:cNvGrpSpPr/>
          <p:nvPr/>
        </p:nvGrpSpPr>
        <p:grpSpPr>
          <a:xfrm>
            <a:off x="603627" y="551915"/>
            <a:ext cx="1675564" cy="786618"/>
            <a:chOff x="10082626" y="736650"/>
            <a:chExt cx="1675564" cy="786618"/>
          </a:xfrm>
        </p:grpSpPr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D658FDA0-FC6A-543C-BC74-2D43420E6BED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F3454581-A27F-1666-099E-EE3C95803CBF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F0A83DC-A4DE-A69E-3351-C08D960F1163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BACC3D58-4567-6E9E-2FC8-EAD5AF6816AF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496EA36B-F1AA-C536-D0A7-F1F341D4F367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9D2E051C-E3AF-FE87-90D3-1B8AA47C2409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44A957F-6D1D-629A-21BC-7815600EEBA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BF448BB0-811F-418F-EAF9-6D39917E5AF8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090BB39D-9BB2-EBCF-46B7-65C0230D9670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28208BE7-0FA7-7657-9642-DD9FCA1C60BC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CFC7E50F-BD36-790C-09AE-7F91912D8562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74F41B43-ED5E-7701-433E-50181A6ABF1E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3ECDD63B-1B5B-F100-B952-FA686C5FD087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C7A8CD28-1FC8-A55D-0716-A780F59C939D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61CA4737-0B3B-40E9-667B-81A719EF1B56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C5F85EA8-A97A-0DF8-04C6-9689EF490394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D29BC633-47F2-B8D6-3199-E9FCD8F3709C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C374C56B-E38F-31DE-DA53-24586AA3CEAA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8" name="Group 657">
            <a:extLst>
              <a:ext uri="{FF2B5EF4-FFF2-40B4-BE49-F238E27FC236}">
                <a16:creationId xmlns:a16="http://schemas.microsoft.com/office/drawing/2014/main" id="{470626A1-2476-75E0-2B07-301B54BDCDB2}"/>
              </a:ext>
            </a:extLst>
          </p:cNvPr>
          <p:cNvGrpSpPr/>
          <p:nvPr/>
        </p:nvGrpSpPr>
        <p:grpSpPr>
          <a:xfrm>
            <a:off x="2813385" y="497425"/>
            <a:ext cx="1125692" cy="276561"/>
            <a:chOff x="783934" y="2794585"/>
            <a:chExt cx="1125692" cy="276561"/>
          </a:xfrm>
        </p:grpSpPr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1E81E8C6-2E93-6790-54EA-944486B0A6A3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83863848-290E-15AF-C457-EC3ACEBA291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9" name="Group 658">
            <a:extLst>
              <a:ext uri="{FF2B5EF4-FFF2-40B4-BE49-F238E27FC236}">
                <a16:creationId xmlns:a16="http://schemas.microsoft.com/office/drawing/2014/main" id="{DE0B59FA-2D4E-FDF1-827F-D122ADFE630F}"/>
              </a:ext>
            </a:extLst>
          </p:cNvPr>
          <p:cNvGrpSpPr/>
          <p:nvPr/>
        </p:nvGrpSpPr>
        <p:grpSpPr>
          <a:xfrm flipV="1">
            <a:off x="2813385" y="1126033"/>
            <a:ext cx="1125692" cy="276561"/>
            <a:chOff x="783934" y="2794585"/>
            <a:chExt cx="1125692" cy="276561"/>
          </a:xfrm>
        </p:grpSpPr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477F45CA-A6EB-496B-BEB3-D2410E9A7A87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46CC2399-88E1-3C23-5F71-2DDB073E38C3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68207A51-D797-F92E-AACA-1D2BA5727113}"/>
              </a:ext>
            </a:extLst>
          </p:cNvPr>
          <p:cNvGrpSpPr/>
          <p:nvPr/>
        </p:nvGrpSpPr>
        <p:grpSpPr>
          <a:xfrm>
            <a:off x="3024665" y="551915"/>
            <a:ext cx="1675564" cy="786618"/>
            <a:chOff x="10082626" y="736650"/>
            <a:chExt cx="1675564" cy="786618"/>
          </a:xfrm>
        </p:grpSpPr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CC2FF5E0-7C8F-B768-E4C3-37DA08FE481F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BD5DA9F4-3200-8A49-A060-90A9B1AE1D2E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EDEF49C5-880A-AA51-B815-9B027B008E22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8D3E2EA9-8DD3-D777-39A4-FF2B34EA7F85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5CD802AB-4A59-21E6-4992-AC4A31419CC2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28E96441-6800-1812-1A7E-4BB02BE667B0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1F0E8258-26A3-1A64-6256-8E93B4454514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B34BB1EC-9A30-CE62-DBB6-EC6B1B8E4C71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878E8AA8-951F-6B99-B91D-8FF6A405B4C8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9DFCF219-7EDF-987B-6D71-3DA209A4592E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2E3DC711-1286-3D0C-8EF5-56C46A5414A3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9AE1FDE2-41E2-5187-EE29-3E74975E08E8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BEBDE3F6-A4E4-3A6E-4150-A97DCA5A9FE1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2EDB17A2-0974-A4E0-65C6-3975A01AC6FA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106B476B-0385-1A2B-8815-F0DF168A7728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541F73A5-B0B6-EA62-2840-F966F0FBCC26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3667B155-C61B-744D-1982-E93153162943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421A79AC-68A8-7EE6-7075-F0E8B0061B46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84" name="Group 683">
            <a:extLst>
              <a:ext uri="{FF2B5EF4-FFF2-40B4-BE49-F238E27FC236}">
                <a16:creationId xmlns:a16="http://schemas.microsoft.com/office/drawing/2014/main" id="{6DDBE2DB-1D35-A656-E377-1AB778B5373B}"/>
              </a:ext>
            </a:extLst>
          </p:cNvPr>
          <p:cNvGrpSpPr/>
          <p:nvPr/>
        </p:nvGrpSpPr>
        <p:grpSpPr>
          <a:xfrm>
            <a:off x="5234423" y="497425"/>
            <a:ext cx="1125692" cy="276561"/>
            <a:chOff x="783934" y="2794585"/>
            <a:chExt cx="1125692" cy="276561"/>
          </a:xfrm>
        </p:grpSpPr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CE947478-71CC-6774-4DA6-1FAD9F17D3B3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8250AA47-F2FB-24CB-68C1-CB08EA1E274C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85" name="Group 684">
            <a:extLst>
              <a:ext uri="{FF2B5EF4-FFF2-40B4-BE49-F238E27FC236}">
                <a16:creationId xmlns:a16="http://schemas.microsoft.com/office/drawing/2014/main" id="{6D323EE7-08DC-3F85-BC16-81759B376173}"/>
              </a:ext>
            </a:extLst>
          </p:cNvPr>
          <p:cNvGrpSpPr/>
          <p:nvPr/>
        </p:nvGrpSpPr>
        <p:grpSpPr>
          <a:xfrm flipV="1">
            <a:off x="5234423" y="1126033"/>
            <a:ext cx="1125692" cy="276561"/>
            <a:chOff x="783934" y="2794585"/>
            <a:chExt cx="1125692" cy="276561"/>
          </a:xfrm>
        </p:grpSpPr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02A5B4B-FE1B-32AB-D566-ABF80A03261E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D0629009-DBE6-3873-76A2-745851FC0327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86" name="Group 685">
            <a:extLst>
              <a:ext uri="{FF2B5EF4-FFF2-40B4-BE49-F238E27FC236}">
                <a16:creationId xmlns:a16="http://schemas.microsoft.com/office/drawing/2014/main" id="{9C093D45-5DBE-AAA5-A042-0710FACF7958}"/>
              </a:ext>
            </a:extLst>
          </p:cNvPr>
          <p:cNvGrpSpPr/>
          <p:nvPr/>
        </p:nvGrpSpPr>
        <p:grpSpPr>
          <a:xfrm>
            <a:off x="5445703" y="551915"/>
            <a:ext cx="1675564" cy="786618"/>
            <a:chOff x="10082626" y="736650"/>
            <a:chExt cx="1675564" cy="786618"/>
          </a:xfrm>
        </p:grpSpPr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E1F25F1D-3E71-B8D5-C634-57ED9ECE5565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CA7246FA-911B-1E5D-8BED-02261DE34FBD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5D158694-E803-4816-76C2-AEF3FAAE4F16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24A103E3-ADFF-CE8A-EEB2-DD09B2CDD572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F10209AD-920C-39D4-69FB-5E9B29953965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DF5B6DA9-8E8D-838E-E3B5-B26E34A0FFD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01C39B6D-3E69-2653-DF1D-7D10D3D54A0C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A3320B70-A9A0-8EFA-415E-8B67F3DE5F70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B7E4BFDA-DF66-EF63-CC56-D20C6069F5F6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01366351-C8DF-40FD-5020-77099E78F41F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104C54A1-BB7D-9BD2-F427-B1596C554482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2E67E873-DC88-6634-2C39-8F8C95575698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ED67DA0D-692F-2930-4FC4-902AB78DF2E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824AA2FF-B334-2536-EE43-77D97286CB61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5DF82892-C216-DCEA-2653-0D6E609A81B0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4E076E5-165F-0991-F858-B8C98879F7B1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68A42E37-5B35-D2EC-A101-232C96B7ECEA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E5A0AC7-44FC-85ED-BFF0-55CD654EF8AB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5" name="Group 864">
            <a:extLst>
              <a:ext uri="{FF2B5EF4-FFF2-40B4-BE49-F238E27FC236}">
                <a16:creationId xmlns:a16="http://schemas.microsoft.com/office/drawing/2014/main" id="{65CA5150-033A-C385-DFD2-659F1AB79575}"/>
              </a:ext>
            </a:extLst>
          </p:cNvPr>
          <p:cNvGrpSpPr/>
          <p:nvPr/>
        </p:nvGrpSpPr>
        <p:grpSpPr>
          <a:xfrm>
            <a:off x="392347" y="3620702"/>
            <a:ext cx="1125692" cy="276561"/>
            <a:chOff x="783934" y="2794585"/>
            <a:chExt cx="1125692" cy="276561"/>
          </a:xfrm>
        </p:grpSpPr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FD334750-1148-DD2B-63D0-AD41F6C2883F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0190DBE0-BA5C-985F-5EA4-BBFEEFF16D77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8" name="Group 867">
            <a:extLst>
              <a:ext uri="{FF2B5EF4-FFF2-40B4-BE49-F238E27FC236}">
                <a16:creationId xmlns:a16="http://schemas.microsoft.com/office/drawing/2014/main" id="{35545572-9ECB-41A6-5152-DADF4EA7BB0B}"/>
              </a:ext>
            </a:extLst>
          </p:cNvPr>
          <p:cNvGrpSpPr/>
          <p:nvPr/>
        </p:nvGrpSpPr>
        <p:grpSpPr>
          <a:xfrm flipV="1">
            <a:off x="392347" y="4249310"/>
            <a:ext cx="1125692" cy="276561"/>
            <a:chOff x="783934" y="2794585"/>
            <a:chExt cx="1125692" cy="276561"/>
          </a:xfrm>
        </p:grpSpPr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29FA6C09-7A36-85A5-577E-341BC3CA29A1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6491088D-6F73-B269-0AB4-245132F7D688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71" name="Group 870">
            <a:extLst>
              <a:ext uri="{FF2B5EF4-FFF2-40B4-BE49-F238E27FC236}">
                <a16:creationId xmlns:a16="http://schemas.microsoft.com/office/drawing/2014/main" id="{9B70CC14-2912-20E1-14EA-04711E6AFF23}"/>
              </a:ext>
            </a:extLst>
          </p:cNvPr>
          <p:cNvGrpSpPr/>
          <p:nvPr/>
        </p:nvGrpSpPr>
        <p:grpSpPr>
          <a:xfrm>
            <a:off x="603627" y="3675192"/>
            <a:ext cx="1675564" cy="786618"/>
            <a:chOff x="10082626" y="736650"/>
            <a:chExt cx="1675564" cy="786618"/>
          </a:xfrm>
        </p:grpSpPr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BD2363C7-2557-2A95-E131-E45606EA086F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80858DE-03A7-2E47-0943-98CF79723685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9C1968BA-2C32-97EB-88DD-45D84484DD6D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1C960EE5-73CE-9A9B-E634-9EA117BD9190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258A8B73-2255-0E73-746E-14830EEB4002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77D606B-529C-BE1C-47A3-B462D77387D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7B3ED622-DC97-85F7-0ABA-C080A960466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AF6D2C2D-BC28-B477-1142-E81EA58E960C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60A53757-2ADD-17EE-658C-12994ABCFBB5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66B1A669-BEBC-A704-300C-C4E1E5843BD6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1941E335-A531-3EB4-A05E-9D563EB40E30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8AA3E323-9BDA-21D3-5A12-1DED1DB56545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105B181E-2EA0-857A-A111-532623D0317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44527A99-4EFB-CC3F-D43D-72F15A33A4CF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EBE751D3-E57E-7D39-D718-C36F738626DF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1FA03D51-757C-8C4C-E0B2-81E38555DE5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31CB074E-1BFD-A58E-8D5E-29E594BD0637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77E231DC-FB2E-85C9-3959-A16793386051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0" name="Group 889">
            <a:extLst>
              <a:ext uri="{FF2B5EF4-FFF2-40B4-BE49-F238E27FC236}">
                <a16:creationId xmlns:a16="http://schemas.microsoft.com/office/drawing/2014/main" id="{C8E027C9-024B-901C-0A42-603D1B986C9B}"/>
              </a:ext>
            </a:extLst>
          </p:cNvPr>
          <p:cNvGrpSpPr/>
          <p:nvPr/>
        </p:nvGrpSpPr>
        <p:grpSpPr>
          <a:xfrm>
            <a:off x="2813385" y="3620702"/>
            <a:ext cx="1125692" cy="276561"/>
            <a:chOff x="783934" y="2794585"/>
            <a:chExt cx="1125692" cy="276561"/>
          </a:xfrm>
        </p:grpSpPr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091C80BD-AA58-E7D1-CE2C-DE46E9076455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CAA72FC5-9579-9185-32D2-4AFC9A6CB229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3" name="Group 892">
            <a:extLst>
              <a:ext uri="{FF2B5EF4-FFF2-40B4-BE49-F238E27FC236}">
                <a16:creationId xmlns:a16="http://schemas.microsoft.com/office/drawing/2014/main" id="{F868BFFB-9BB3-B277-863F-859DB3347C29}"/>
              </a:ext>
            </a:extLst>
          </p:cNvPr>
          <p:cNvGrpSpPr/>
          <p:nvPr/>
        </p:nvGrpSpPr>
        <p:grpSpPr>
          <a:xfrm flipV="1">
            <a:off x="2813385" y="4249310"/>
            <a:ext cx="1125692" cy="276561"/>
            <a:chOff x="783934" y="2794585"/>
            <a:chExt cx="1125692" cy="276561"/>
          </a:xfrm>
        </p:grpSpPr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AD6D3F7B-46D9-6B49-4433-D6170DF3D24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E4D47574-EE1E-A694-5F6D-BA2001ECE348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6" name="Group 895">
            <a:extLst>
              <a:ext uri="{FF2B5EF4-FFF2-40B4-BE49-F238E27FC236}">
                <a16:creationId xmlns:a16="http://schemas.microsoft.com/office/drawing/2014/main" id="{F3F44415-B78D-4CA0-C909-1B2D559C7682}"/>
              </a:ext>
            </a:extLst>
          </p:cNvPr>
          <p:cNvGrpSpPr/>
          <p:nvPr/>
        </p:nvGrpSpPr>
        <p:grpSpPr>
          <a:xfrm>
            <a:off x="3024665" y="3675192"/>
            <a:ext cx="1675564" cy="786618"/>
            <a:chOff x="10082626" y="736650"/>
            <a:chExt cx="1675564" cy="786618"/>
          </a:xfrm>
        </p:grpSpPr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0080D9B7-7257-3E15-7F81-EBE825241774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974E7B1E-792C-650B-A309-8ABC289B00E1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06CDDFC-56E6-2C9D-071B-FEC209FD8559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DF450819-C118-E64B-E688-D9A7EE427FF0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EDC1725C-3930-E008-CDD1-70ADAB3874E0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23E720EB-23D1-0A65-44A8-E0F8591FFC61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62364107-D419-62AD-932E-7FF2D9B42139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59D2822B-5B17-DA1D-7AAC-F27F6B4D4CEA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0A3F3A84-84CA-441A-A505-4F4054E51BE6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AF9530CD-EFB4-2970-9E0A-7AE984F7DC88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06A06C91-1BA2-079A-F130-874096CD4480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ABE636FD-DEB1-5621-FF5E-692C832E8CC3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A9ECD693-077D-EE24-3708-DB8894886D19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3DCE1892-2EC6-1D87-F6E5-7449BC22A7E8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FA33B8FE-455B-14A0-4285-169C133E2A63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4D3CAE61-4F6F-5C12-665A-D3DE9117331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8AE169F8-260F-6AB4-80D4-230B981DCBC7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BBA3786D-7521-F75E-2C60-250387B8E690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15" name="Group 914">
            <a:extLst>
              <a:ext uri="{FF2B5EF4-FFF2-40B4-BE49-F238E27FC236}">
                <a16:creationId xmlns:a16="http://schemas.microsoft.com/office/drawing/2014/main" id="{A7B3E9D4-C3E9-0A1C-F8A6-F01966569523}"/>
              </a:ext>
            </a:extLst>
          </p:cNvPr>
          <p:cNvGrpSpPr/>
          <p:nvPr/>
        </p:nvGrpSpPr>
        <p:grpSpPr>
          <a:xfrm>
            <a:off x="5234423" y="3620702"/>
            <a:ext cx="1125692" cy="276561"/>
            <a:chOff x="783934" y="2794585"/>
            <a:chExt cx="1125692" cy="276561"/>
          </a:xfrm>
        </p:grpSpPr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4C5FC90A-5FBB-AEFA-6866-F08BAB12EC07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FF1FEBFF-FE3A-05B4-C9DB-2D6FD8E8912F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18" name="Group 917">
            <a:extLst>
              <a:ext uri="{FF2B5EF4-FFF2-40B4-BE49-F238E27FC236}">
                <a16:creationId xmlns:a16="http://schemas.microsoft.com/office/drawing/2014/main" id="{0F673CCA-84F4-F61A-7B7F-854703D7A9B9}"/>
              </a:ext>
            </a:extLst>
          </p:cNvPr>
          <p:cNvGrpSpPr/>
          <p:nvPr/>
        </p:nvGrpSpPr>
        <p:grpSpPr>
          <a:xfrm flipV="1">
            <a:off x="5234423" y="4249310"/>
            <a:ext cx="1125692" cy="276561"/>
            <a:chOff x="783934" y="2794585"/>
            <a:chExt cx="1125692" cy="276561"/>
          </a:xfrm>
        </p:grpSpPr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BF05AF3A-81F9-8458-9D32-1600BE39DAA9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ADC77765-DA64-3307-A67C-F17B16ECFACD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21" name="Group 920">
            <a:extLst>
              <a:ext uri="{FF2B5EF4-FFF2-40B4-BE49-F238E27FC236}">
                <a16:creationId xmlns:a16="http://schemas.microsoft.com/office/drawing/2014/main" id="{6D67D321-9E65-DD35-BEEB-66C755514AA1}"/>
              </a:ext>
            </a:extLst>
          </p:cNvPr>
          <p:cNvGrpSpPr/>
          <p:nvPr/>
        </p:nvGrpSpPr>
        <p:grpSpPr>
          <a:xfrm>
            <a:off x="5445703" y="3675192"/>
            <a:ext cx="1675564" cy="786618"/>
            <a:chOff x="10082626" y="736650"/>
            <a:chExt cx="1675564" cy="786618"/>
          </a:xfrm>
        </p:grpSpPr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E720DB17-B643-0D09-A1A7-C2DF0596DB80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2EF9259E-7401-3DC5-7E88-838DF49AFB30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DDD75847-8832-3680-CD37-1C3475ACF38D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E8A88CF8-7702-0DD8-7616-CC42E567D7E3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0ED7D78-D997-9D42-D1E3-F72E40544E88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E271AB83-B97E-983F-7F0B-91EBDB2FCF98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D4DC98F7-F332-1355-7B50-F5BE57E92C04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E983344E-4673-653B-88E7-F46E24B74ADB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3ECFDBF8-89F9-28CE-F4F0-31DAE565A2CF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3C2FC0CC-458B-F4F1-9D7D-E12432F557CB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7F8925D5-5B5D-0E32-1C02-E42C5C734F63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5FFBDB0F-5AB7-2787-8B5E-9F823AA5CB2E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39DB54D2-83C2-EDDB-8D3D-DBD1CB50E024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444BB33D-87A4-1C5A-6948-C9E5094DB448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940C40F0-850E-94E6-2379-C98B951D1B47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8FA5BA3C-B368-7A00-E1E1-88E7CEF72A09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F2CCAE17-D875-C9AC-6B16-68109A47D22B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482B59CD-AFB2-FB94-182F-36F6BFBE806C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D0340659-CEE3-ADE1-6BE3-1A0490106F41}"/>
              </a:ext>
            </a:extLst>
          </p:cNvPr>
          <p:cNvGrpSpPr/>
          <p:nvPr/>
        </p:nvGrpSpPr>
        <p:grpSpPr>
          <a:xfrm rot="524156">
            <a:off x="7589735" y="1982503"/>
            <a:ext cx="1285419" cy="740831"/>
            <a:chOff x="7778018" y="2039579"/>
            <a:chExt cx="1285419" cy="74083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27C3CE3-9FDA-D30E-F098-980F5B71C31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3E793B0-0E91-45A3-F238-45F878BBBDA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CB1DC25-1DDC-F519-4D30-25EB58DDC0C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2B7D0D1-E3D4-7D3E-8404-24207781323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84888D2-EF43-1B47-9CA7-2730A5908D8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DC3C5E9-6BF7-6742-450F-E0A7D00B89A4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8BD3032-1C0C-A2E6-3EE3-3960698A6FA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26CB93-41C7-3652-631D-CFDEC7805D68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27" name="Group 1226">
            <a:extLst>
              <a:ext uri="{FF2B5EF4-FFF2-40B4-BE49-F238E27FC236}">
                <a16:creationId xmlns:a16="http://schemas.microsoft.com/office/drawing/2014/main" id="{12F9F8BE-D524-25EE-08BC-884B1DFA066A}"/>
              </a:ext>
            </a:extLst>
          </p:cNvPr>
          <p:cNvGrpSpPr/>
          <p:nvPr/>
        </p:nvGrpSpPr>
        <p:grpSpPr>
          <a:xfrm rot="21075844" flipV="1">
            <a:off x="7595572" y="2333415"/>
            <a:ext cx="1285419" cy="740831"/>
            <a:chOff x="7778018" y="2039579"/>
            <a:chExt cx="1285419" cy="740831"/>
          </a:xfrm>
        </p:grpSpPr>
        <p:grpSp>
          <p:nvGrpSpPr>
            <p:cNvPr id="1228" name="Group 1227">
              <a:extLst>
                <a:ext uri="{FF2B5EF4-FFF2-40B4-BE49-F238E27FC236}">
                  <a16:creationId xmlns:a16="http://schemas.microsoft.com/office/drawing/2014/main" id="{9726F716-AF7E-9381-0960-0792831F183F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33" name="Freeform: Shape 1232">
                <a:extLst>
                  <a:ext uri="{FF2B5EF4-FFF2-40B4-BE49-F238E27FC236}">
                    <a16:creationId xmlns:a16="http://schemas.microsoft.com/office/drawing/2014/main" id="{63B7A1F3-51D6-8D2F-2590-1DD0EAC2940E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4" name="Freeform: Shape 1233">
                <a:extLst>
                  <a:ext uri="{FF2B5EF4-FFF2-40B4-BE49-F238E27FC236}">
                    <a16:creationId xmlns:a16="http://schemas.microsoft.com/office/drawing/2014/main" id="{135588BE-8AB7-B6EB-CAA9-820230AEBD2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5" name="Freeform: Shape 1234">
                <a:extLst>
                  <a:ext uri="{FF2B5EF4-FFF2-40B4-BE49-F238E27FC236}">
                    <a16:creationId xmlns:a16="http://schemas.microsoft.com/office/drawing/2014/main" id="{4AB78579-AF2D-553D-2C23-E4612676472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29" name="Group 1228">
              <a:extLst>
                <a:ext uri="{FF2B5EF4-FFF2-40B4-BE49-F238E27FC236}">
                  <a16:creationId xmlns:a16="http://schemas.microsoft.com/office/drawing/2014/main" id="{14B159AD-44F8-436D-2F74-91B88E4ABC4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30" name="Freeform: Shape 1229">
                <a:extLst>
                  <a:ext uri="{FF2B5EF4-FFF2-40B4-BE49-F238E27FC236}">
                    <a16:creationId xmlns:a16="http://schemas.microsoft.com/office/drawing/2014/main" id="{BF23C374-3A84-CDA6-06E3-FE7F556C48C8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1" name="Freeform: Shape 1230">
                <a:extLst>
                  <a:ext uri="{FF2B5EF4-FFF2-40B4-BE49-F238E27FC236}">
                    <a16:creationId xmlns:a16="http://schemas.microsoft.com/office/drawing/2014/main" id="{8B96FAAB-BCB8-4948-63A3-90A55487B03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2" name="Freeform: Shape 1231">
                <a:extLst>
                  <a:ext uri="{FF2B5EF4-FFF2-40B4-BE49-F238E27FC236}">
                    <a16:creationId xmlns:a16="http://schemas.microsoft.com/office/drawing/2014/main" id="{4E7D2E24-910E-260D-C74E-1C5E7C50479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40AB562-61F2-3968-17CD-AF87DC6CC600}"/>
              </a:ext>
            </a:extLst>
          </p:cNvPr>
          <p:cNvGrpSpPr/>
          <p:nvPr/>
        </p:nvGrpSpPr>
        <p:grpSpPr>
          <a:xfrm>
            <a:off x="8169203" y="2068116"/>
            <a:ext cx="1182088" cy="933190"/>
            <a:chOff x="8357486" y="2125192"/>
            <a:chExt cx="1182088" cy="93319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B926134-F1C0-3CE7-B9A2-6B4325292B89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B34D80-C762-0E78-1C47-E2C9F7EF43B7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CE8E196-C747-1A37-35AD-8469B0069D19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46330EB-0AEB-E3D7-40AF-C3186CAD579F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E1E7BFE-C52A-9B64-E8AD-9FBA3FEBC9C4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F03D8FA-922C-550B-E682-9A46569F51EB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9F223E19-A847-C5A2-EB9D-55D208FB32E3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14E341C9-6B8B-1895-D24B-7D5958F85F86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2FC3C94D-ACBC-5D8F-DA37-D4CF51C28A84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698C1FBD-69CE-CB2F-930A-2C37505A0A4D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B8109233-D8F6-C7A6-4EFC-62C2CAD075A4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3A7A979B-00B4-336F-1FA8-75B7A843A9B1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B39BE0BD-A11D-5282-A58B-CC042E9F8D12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1AB4385A-252E-AE1E-C187-A64C3CBFDE2F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B4437278-9A2A-FA24-B270-2638EB69713E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0074B3E-D005-27BA-71B8-D5D53581D57A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22A92E0A-7225-87CA-1987-827C71408B24}"/>
              </a:ext>
            </a:extLst>
          </p:cNvPr>
          <p:cNvGrpSpPr/>
          <p:nvPr/>
        </p:nvGrpSpPr>
        <p:grpSpPr>
          <a:xfrm rot="524156">
            <a:off x="9984611" y="1982503"/>
            <a:ext cx="1285419" cy="740831"/>
            <a:chOff x="7778018" y="2039579"/>
            <a:chExt cx="1285419" cy="740831"/>
          </a:xfrm>
        </p:grpSpPr>
        <p:grpSp>
          <p:nvGrpSpPr>
            <p:cNvPr id="1265" name="Group 1264">
              <a:extLst>
                <a:ext uri="{FF2B5EF4-FFF2-40B4-BE49-F238E27FC236}">
                  <a16:creationId xmlns:a16="http://schemas.microsoft.com/office/drawing/2014/main" id="{788DB495-6ABD-DF72-AE19-E02187CC216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70" name="Freeform: Shape 1269">
                <a:extLst>
                  <a:ext uri="{FF2B5EF4-FFF2-40B4-BE49-F238E27FC236}">
                    <a16:creationId xmlns:a16="http://schemas.microsoft.com/office/drawing/2014/main" id="{41EF3C83-6B54-14D7-FAA0-22526787B2F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1" name="Freeform: Shape 1270">
                <a:extLst>
                  <a:ext uri="{FF2B5EF4-FFF2-40B4-BE49-F238E27FC236}">
                    <a16:creationId xmlns:a16="http://schemas.microsoft.com/office/drawing/2014/main" id="{E7113882-92E2-85E2-EB2A-383F6C77FAC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2" name="Freeform: Shape 1271">
                <a:extLst>
                  <a:ext uri="{FF2B5EF4-FFF2-40B4-BE49-F238E27FC236}">
                    <a16:creationId xmlns:a16="http://schemas.microsoft.com/office/drawing/2014/main" id="{72E0D82D-FA26-F91A-F232-DE03E3A15565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66" name="Group 1265">
              <a:extLst>
                <a:ext uri="{FF2B5EF4-FFF2-40B4-BE49-F238E27FC236}">
                  <a16:creationId xmlns:a16="http://schemas.microsoft.com/office/drawing/2014/main" id="{CEC436A7-EDF0-F675-11D7-D2344A8AAA4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67" name="Freeform: Shape 1266">
                <a:extLst>
                  <a:ext uri="{FF2B5EF4-FFF2-40B4-BE49-F238E27FC236}">
                    <a16:creationId xmlns:a16="http://schemas.microsoft.com/office/drawing/2014/main" id="{7FE7CB0A-4F42-977B-A865-83D016F806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8" name="Freeform: Shape 1267">
                <a:extLst>
                  <a:ext uri="{FF2B5EF4-FFF2-40B4-BE49-F238E27FC236}">
                    <a16:creationId xmlns:a16="http://schemas.microsoft.com/office/drawing/2014/main" id="{A8E49725-FD1A-A1EA-F33C-91A77262C8B1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9" name="Freeform: Shape 1268">
                <a:extLst>
                  <a:ext uri="{FF2B5EF4-FFF2-40B4-BE49-F238E27FC236}">
                    <a16:creationId xmlns:a16="http://schemas.microsoft.com/office/drawing/2014/main" id="{5E17A13B-0683-C5AE-37D6-EA33A9F53A0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39" name="Group 1238">
            <a:extLst>
              <a:ext uri="{FF2B5EF4-FFF2-40B4-BE49-F238E27FC236}">
                <a16:creationId xmlns:a16="http://schemas.microsoft.com/office/drawing/2014/main" id="{C3AB790E-FAE1-D332-AEF6-DE439288BAD2}"/>
              </a:ext>
            </a:extLst>
          </p:cNvPr>
          <p:cNvGrpSpPr/>
          <p:nvPr/>
        </p:nvGrpSpPr>
        <p:grpSpPr>
          <a:xfrm rot="21075844" flipV="1">
            <a:off x="9990448" y="2333415"/>
            <a:ext cx="1285419" cy="740831"/>
            <a:chOff x="7778018" y="2039579"/>
            <a:chExt cx="1285419" cy="740831"/>
          </a:xfrm>
        </p:grpSpPr>
        <p:grpSp>
          <p:nvGrpSpPr>
            <p:cNvPr id="1257" name="Group 1256">
              <a:extLst>
                <a:ext uri="{FF2B5EF4-FFF2-40B4-BE49-F238E27FC236}">
                  <a16:creationId xmlns:a16="http://schemas.microsoft.com/office/drawing/2014/main" id="{8235537B-1C84-5E38-39AD-E2FE363DA3A0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62" name="Freeform: Shape 1261">
                <a:extLst>
                  <a:ext uri="{FF2B5EF4-FFF2-40B4-BE49-F238E27FC236}">
                    <a16:creationId xmlns:a16="http://schemas.microsoft.com/office/drawing/2014/main" id="{D830FB4D-BCA6-E598-7BF9-B9CB98851F1B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3" name="Freeform: Shape 1262">
                <a:extLst>
                  <a:ext uri="{FF2B5EF4-FFF2-40B4-BE49-F238E27FC236}">
                    <a16:creationId xmlns:a16="http://schemas.microsoft.com/office/drawing/2014/main" id="{F72565A9-E36E-0DFB-91FE-F20D39D257C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4" name="Freeform: Shape 1263">
                <a:extLst>
                  <a:ext uri="{FF2B5EF4-FFF2-40B4-BE49-F238E27FC236}">
                    <a16:creationId xmlns:a16="http://schemas.microsoft.com/office/drawing/2014/main" id="{95935EF4-E985-A72C-6CAE-9B075A9ECC4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58" name="Group 1257">
              <a:extLst>
                <a:ext uri="{FF2B5EF4-FFF2-40B4-BE49-F238E27FC236}">
                  <a16:creationId xmlns:a16="http://schemas.microsoft.com/office/drawing/2014/main" id="{456B1918-C3C7-24FB-D65C-4BAFD5917AD7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59" name="Freeform: Shape 1258">
                <a:extLst>
                  <a:ext uri="{FF2B5EF4-FFF2-40B4-BE49-F238E27FC236}">
                    <a16:creationId xmlns:a16="http://schemas.microsoft.com/office/drawing/2014/main" id="{B8D54E32-1E44-6A50-0E7E-ED64F6F2A7F6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0" name="Freeform: Shape 1259">
                <a:extLst>
                  <a:ext uri="{FF2B5EF4-FFF2-40B4-BE49-F238E27FC236}">
                    <a16:creationId xmlns:a16="http://schemas.microsoft.com/office/drawing/2014/main" id="{58CF84B1-A40C-BEEA-408E-B41AB0FA9BDE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1" name="Freeform: Shape 1260">
                <a:extLst>
                  <a:ext uri="{FF2B5EF4-FFF2-40B4-BE49-F238E27FC236}">
                    <a16:creationId xmlns:a16="http://schemas.microsoft.com/office/drawing/2014/main" id="{6F7B97D3-4BCC-3797-318C-6A7450917D9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40" name="Group 1239">
            <a:extLst>
              <a:ext uri="{FF2B5EF4-FFF2-40B4-BE49-F238E27FC236}">
                <a16:creationId xmlns:a16="http://schemas.microsoft.com/office/drawing/2014/main" id="{F7EC43C2-DD53-BE60-0642-BFE2CF562E89}"/>
              </a:ext>
            </a:extLst>
          </p:cNvPr>
          <p:cNvGrpSpPr/>
          <p:nvPr/>
        </p:nvGrpSpPr>
        <p:grpSpPr>
          <a:xfrm>
            <a:off x="10564079" y="2068116"/>
            <a:ext cx="1182088" cy="933190"/>
            <a:chOff x="8357486" y="2125192"/>
            <a:chExt cx="1182088" cy="933190"/>
          </a:xfrm>
        </p:grpSpPr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CAA9D32A-223E-DB36-5FF4-2CE296C10895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A86A1151-B6D2-2E17-ED81-9F63D7EA19C3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8AACFC52-B8AA-464B-8376-67615EABA15C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A8943C96-8308-291B-824B-8BC6CCA92153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EEE17930-BD72-F888-D25E-FD8C63BCED13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id="{9663B8A1-72AD-C44A-11F3-0A01CA2F49E6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3DAC620F-B874-E404-DEF8-47E5A6B8FD6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B4A89829-B6D6-9D72-77CD-5A108B4E3C4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91B03E35-B742-53D4-6266-5AC2F9FBBAB3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46D16199-52C3-84C6-2FEE-63CDD2605636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69E66B73-8BAE-79FA-A2DD-9B914E1F4D21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756451B2-E48F-DDFA-7B0A-36DAE900AE61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D6C1A829-E445-E123-5E6F-4FAB8D71AFB1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5C47183A-BEA3-85BC-3424-7F60472C31DC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87F7C555-9D57-3536-9F80-C0E68B5A8DD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A85D3533-36FD-06C9-3681-41E5F40FC38C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10" name="Group 1309">
            <a:extLst>
              <a:ext uri="{FF2B5EF4-FFF2-40B4-BE49-F238E27FC236}">
                <a16:creationId xmlns:a16="http://schemas.microsoft.com/office/drawing/2014/main" id="{838EFA6F-40A9-70D2-0987-3C85192A31C5}"/>
              </a:ext>
            </a:extLst>
          </p:cNvPr>
          <p:cNvGrpSpPr/>
          <p:nvPr/>
        </p:nvGrpSpPr>
        <p:grpSpPr>
          <a:xfrm rot="524156">
            <a:off x="5194859" y="1982503"/>
            <a:ext cx="1285419" cy="740831"/>
            <a:chOff x="7778018" y="2039579"/>
            <a:chExt cx="1285419" cy="740831"/>
          </a:xfrm>
        </p:grpSpPr>
        <p:grpSp>
          <p:nvGrpSpPr>
            <p:cNvPr id="1337" name="Group 1336">
              <a:extLst>
                <a:ext uri="{FF2B5EF4-FFF2-40B4-BE49-F238E27FC236}">
                  <a16:creationId xmlns:a16="http://schemas.microsoft.com/office/drawing/2014/main" id="{EC180A06-6FB7-8B12-BEBD-B823F84ACBC4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342" name="Freeform: Shape 1341">
                <a:extLst>
                  <a:ext uri="{FF2B5EF4-FFF2-40B4-BE49-F238E27FC236}">
                    <a16:creationId xmlns:a16="http://schemas.microsoft.com/office/drawing/2014/main" id="{C70BCE20-CAA1-FAE9-F775-0E6F9CE88D20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3" name="Freeform: Shape 1342">
                <a:extLst>
                  <a:ext uri="{FF2B5EF4-FFF2-40B4-BE49-F238E27FC236}">
                    <a16:creationId xmlns:a16="http://schemas.microsoft.com/office/drawing/2014/main" id="{00B64721-A4CE-A58B-DA36-3DE9D57D9D1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4" name="Freeform: Shape 1343">
                <a:extLst>
                  <a:ext uri="{FF2B5EF4-FFF2-40B4-BE49-F238E27FC236}">
                    <a16:creationId xmlns:a16="http://schemas.microsoft.com/office/drawing/2014/main" id="{651E9592-53DD-EA7F-A004-0712437748C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38" name="Group 1337">
              <a:extLst>
                <a:ext uri="{FF2B5EF4-FFF2-40B4-BE49-F238E27FC236}">
                  <a16:creationId xmlns:a16="http://schemas.microsoft.com/office/drawing/2014/main" id="{EBB897C9-FCAE-2DCD-85B3-C6ECB45C50E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339" name="Freeform: Shape 1338">
                <a:extLst>
                  <a:ext uri="{FF2B5EF4-FFF2-40B4-BE49-F238E27FC236}">
                    <a16:creationId xmlns:a16="http://schemas.microsoft.com/office/drawing/2014/main" id="{738F8BF2-DA19-5503-7F1E-E2212EED47BC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0" name="Freeform: Shape 1339">
                <a:extLst>
                  <a:ext uri="{FF2B5EF4-FFF2-40B4-BE49-F238E27FC236}">
                    <a16:creationId xmlns:a16="http://schemas.microsoft.com/office/drawing/2014/main" id="{76FD6542-AD17-4206-6BC4-DCBE4B0F3506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1" name="Freeform: Shape 1340">
                <a:extLst>
                  <a:ext uri="{FF2B5EF4-FFF2-40B4-BE49-F238E27FC236}">
                    <a16:creationId xmlns:a16="http://schemas.microsoft.com/office/drawing/2014/main" id="{96134597-8EF0-B3F6-D597-B3526BFA92C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11" name="Group 1310">
            <a:extLst>
              <a:ext uri="{FF2B5EF4-FFF2-40B4-BE49-F238E27FC236}">
                <a16:creationId xmlns:a16="http://schemas.microsoft.com/office/drawing/2014/main" id="{D45AC451-52C5-F14F-06CE-FD5A7A6AD180}"/>
              </a:ext>
            </a:extLst>
          </p:cNvPr>
          <p:cNvGrpSpPr/>
          <p:nvPr/>
        </p:nvGrpSpPr>
        <p:grpSpPr>
          <a:xfrm rot="21075844" flipV="1">
            <a:off x="5200696" y="2333415"/>
            <a:ext cx="1285419" cy="740831"/>
            <a:chOff x="7778018" y="2039579"/>
            <a:chExt cx="1285419" cy="740831"/>
          </a:xfrm>
        </p:grpSpPr>
        <p:grpSp>
          <p:nvGrpSpPr>
            <p:cNvPr id="1329" name="Group 1328">
              <a:extLst>
                <a:ext uri="{FF2B5EF4-FFF2-40B4-BE49-F238E27FC236}">
                  <a16:creationId xmlns:a16="http://schemas.microsoft.com/office/drawing/2014/main" id="{E4AC6335-CA91-6692-1D44-893E494F0C90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334" name="Freeform: Shape 1333">
                <a:extLst>
                  <a:ext uri="{FF2B5EF4-FFF2-40B4-BE49-F238E27FC236}">
                    <a16:creationId xmlns:a16="http://schemas.microsoft.com/office/drawing/2014/main" id="{EB324970-69EC-0B6C-8770-88ECF3DFC85D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5" name="Freeform: Shape 1334">
                <a:extLst>
                  <a:ext uri="{FF2B5EF4-FFF2-40B4-BE49-F238E27FC236}">
                    <a16:creationId xmlns:a16="http://schemas.microsoft.com/office/drawing/2014/main" id="{160CB118-4B83-85B9-46E8-174AA4496D7B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6" name="Freeform: Shape 1335">
                <a:extLst>
                  <a:ext uri="{FF2B5EF4-FFF2-40B4-BE49-F238E27FC236}">
                    <a16:creationId xmlns:a16="http://schemas.microsoft.com/office/drawing/2014/main" id="{B097A854-05AD-0874-025A-1E3588BC2FB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30" name="Group 1329">
              <a:extLst>
                <a:ext uri="{FF2B5EF4-FFF2-40B4-BE49-F238E27FC236}">
                  <a16:creationId xmlns:a16="http://schemas.microsoft.com/office/drawing/2014/main" id="{0B4A0E9D-04EE-79EE-DDC4-08E44666A6A2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331" name="Freeform: Shape 1330">
                <a:extLst>
                  <a:ext uri="{FF2B5EF4-FFF2-40B4-BE49-F238E27FC236}">
                    <a16:creationId xmlns:a16="http://schemas.microsoft.com/office/drawing/2014/main" id="{4AE265FC-CAB2-5307-7A0B-6D3CBF500253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2" name="Freeform: Shape 1331">
                <a:extLst>
                  <a:ext uri="{FF2B5EF4-FFF2-40B4-BE49-F238E27FC236}">
                    <a16:creationId xmlns:a16="http://schemas.microsoft.com/office/drawing/2014/main" id="{D16A7517-2FE0-E9C6-ECB3-C3595F8BB4B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3" name="Freeform: Shape 1332">
                <a:extLst>
                  <a:ext uri="{FF2B5EF4-FFF2-40B4-BE49-F238E27FC236}">
                    <a16:creationId xmlns:a16="http://schemas.microsoft.com/office/drawing/2014/main" id="{2BBF9220-3A2E-CF34-9292-6168221CB44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12" name="Group 1311">
            <a:extLst>
              <a:ext uri="{FF2B5EF4-FFF2-40B4-BE49-F238E27FC236}">
                <a16:creationId xmlns:a16="http://schemas.microsoft.com/office/drawing/2014/main" id="{9BD02198-8A99-BF9B-9647-D25C9BB5CE2C}"/>
              </a:ext>
            </a:extLst>
          </p:cNvPr>
          <p:cNvGrpSpPr/>
          <p:nvPr/>
        </p:nvGrpSpPr>
        <p:grpSpPr>
          <a:xfrm>
            <a:off x="5774327" y="2068116"/>
            <a:ext cx="1182088" cy="933190"/>
            <a:chOff x="8357486" y="2125192"/>
            <a:chExt cx="1182088" cy="933190"/>
          </a:xfrm>
        </p:grpSpPr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6D56C67B-BE75-BEC5-8896-B4E93FC09CAF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69573EB0-47FE-DF7B-90BD-9AC0361094CB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F12906DB-1D0F-87A5-9F4A-A2189DEADD4E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4F53A4A6-A75F-9F8E-DA7D-A1F104280C50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EA3F224A-AF89-5545-153A-90D7CD7DCBCA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id="{5014DA57-1549-C6CA-B433-4F63D08CBF5F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C09002CA-DE95-8EF4-BAD7-38212BB7C0A1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FE3FF33A-DC84-9A21-31CC-F4C3099ADAE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1CEBFFF5-0053-D941-7705-9411959F7E16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19CF8079-BAFC-A68F-030C-DE4E8749BE96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3" name="Freeform: Shape 1322">
              <a:extLst>
                <a:ext uri="{FF2B5EF4-FFF2-40B4-BE49-F238E27FC236}">
                  <a16:creationId xmlns:a16="http://schemas.microsoft.com/office/drawing/2014/main" id="{7E602C51-2F82-3A08-C650-3328F230B832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4" name="Freeform: Shape 1323">
              <a:extLst>
                <a:ext uri="{FF2B5EF4-FFF2-40B4-BE49-F238E27FC236}">
                  <a16:creationId xmlns:a16="http://schemas.microsoft.com/office/drawing/2014/main" id="{D700332F-E834-9040-B7CF-F70816C23C58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5" name="Freeform: Shape 1324">
              <a:extLst>
                <a:ext uri="{FF2B5EF4-FFF2-40B4-BE49-F238E27FC236}">
                  <a16:creationId xmlns:a16="http://schemas.microsoft.com/office/drawing/2014/main" id="{625D93BD-A7EA-34BF-3668-E01059582741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6" name="Freeform: Shape 1325">
              <a:extLst>
                <a:ext uri="{FF2B5EF4-FFF2-40B4-BE49-F238E27FC236}">
                  <a16:creationId xmlns:a16="http://schemas.microsoft.com/office/drawing/2014/main" id="{9CC14F06-C007-9E77-F0C8-7DF9B440D07B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7" name="Freeform: Shape 1326">
              <a:extLst>
                <a:ext uri="{FF2B5EF4-FFF2-40B4-BE49-F238E27FC236}">
                  <a16:creationId xmlns:a16="http://schemas.microsoft.com/office/drawing/2014/main" id="{CFC7F4E7-8FF7-890A-7040-8EF845CEAB20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8" name="Freeform: Shape 1327">
              <a:extLst>
                <a:ext uri="{FF2B5EF4-FFF2-40B4-BE49-F238E27FC236}">
                  <a16:creationId xmlns:a16="http://schemas.microsoft.com/office/drawing/2014/main" id="{24ADE154-255E-B8B8-6A33-B069222148D0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594A9157-D8CC-FE8A-89A1-1E87B7CECBCD}"/>
              </a:ext>
            </a:extLst>
          </p:cNvPr>
          <p:cNvGrpSpPr/>
          <p:nvPr/>
        </p:nvGrpSpPr>
        <p:grpSpPr>
          <a:xfrm rot="524156">
            <a:off x="7622539" y="5182645"/>
            <a:ext cx="1285419" cy="740831"/>
            <a:chOff x="7778018" y="2039579"/>
            <a:chExt cx="1285419" cy="740831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260B63D5-52B7-4BC1-E97A-D1186D36E23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23" name="Freeform: Shape 1422">
                <a:extLst>
                  <a:ext uri="{FF2B5EF4-FFF2-40B4-BE49-F238E27FC236}">
                    <a16:creationId xmlns:a16="http://schemas.microsoft.com/office/drawing/2014/main" id="{A0E26473-3033-670E-0248-CE9C6A271B7E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4" name="Freeform: Shape 1423">
                <a:extLst>
                  <a:ext uri="{FF2B5EF4-FFF2-40B4-BE49-F238E27FC236}">
                    <a16:creationId xmlns:a16="http://schemas.microsoft.com/office/drawing/2014/main" id="{6DAA555A-D1B1-D9A8-7D5A-0E922C25B233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5" name="Freeform: Shape 1424">
                <a:extLst>
                  <a:ext uri="{FF2B5EF4-FFF2-40B4-BE49-F238E27FC236}">
                    <a16:creationId xmlns:a16="http://schemas.microsoft.com/office/drawing/2014/main" id="{5C3B2567-B75E-2A33-BEF1-51D6E23D85D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19" name="Group 1418">
              <a:extLst>
                <a:ext uri="{FF2B5EF4-FFF2-40B4-BE49-F238E27FC236}">
                  <a16:creationId xmlns:a16="http://schemas.microsoft.com/office/drawing/2014/main" id="{E10C7C9A-7C38-AF11-2008-12994DB6E2E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20" name="Freeform: Shape 1419">
                <a:extLst>
                  <a:ext uri="{FF2B5EF4-FFF2-40B4-BE49-F238E27FC236}">
                    <a16:creationId xmlns:a16="http://schemas.microsoft.com/office/drawing/2014/main" id="{ED695D53-0DF2-78C6-C9A8-E68519BAF442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1" name="Freeform: Shape 1420">
                <a:extLst>
                  <a:ext uri="{FF2B5EF4-FFF2-40B4-BE49-F238E27FC236}">
                    <a16:creationId xmlns:a16="http://schemas.microsoft.com/office/drawing/2014/main" id="{AE2D6119-A224-A9B0-3268-6831D039132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2" name="Freeform: Shape 1421">
                <a:extLst>
                  <a:ext uri="{FF2B5EF4-FFF2-40B4-BE49-F238E27FC236}">
                    <a16:creationId xmlns:a16="http://schemas.microsoft.com/office/drawing/2014/main" id="{BEA1DB80-EA9F-5EC7-0A7E-FAA09858A2A1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26" name="Group 1425">
            <a:extLst>
              <a:ext uri="{FF2B5EF4-FFF2-40B4-BE49-F238E27FC236}">
                <a16:creationId xmlns:a16="http://schemas.microsoft.com/office/drawing/2014/main" id="{B27F4D48-ED1A-6063-520E-C9FDC7F88236}"/>
              </a:ext>
            </a:extLst>
          </p:cNvPr>
          <p:cNvGrpSpPr/>
          <p:nvPr/>
        </p:nvGrpSpPr>
        <p:grpSpPr>
          <a:xfrm rot="21075844" flipV="1">
            <a:off x="7628376" y="5533557"/>
            <a:ext cx="1285419" cy="740831"/>
            <a:chOff x="7778018" y="2039579"/>
            <a:chExt cx="1285419" cy="740831"/>
          </a:xfrm>
        </p:grpSpPr>
        <p:grpSp>
          <p:nvGrpSpPr>
            <p:cNvPr id="1427" name="Group 1426">
              <a:extLst>
                <a:ext uri="{FF2B5EF4-FFF2-40B4-BE49-F238E27FC236}">
                  <a16:creationId xmlns:a16="http://schemas.microsoft.com/office/drawing/2014/main" id="{8B99EDC5-0750-11CF-0B47-EE5D59237F1C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32" name="Freeform: Shape 1431">
                <a:extLst>
                  <a:ext uri="{FF2B5EF4-FFF2-40B4-BE49-F238E27FC236}">
                    <a16:creationId xmlns:a16="http://schemas.microsoft.com/office/drawing/2014/main" id="{A6D2A557-0671-41D4-A826-B2E9186CD1DA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3" name="Freeform: Shape 1432">
                <a:extLst>
                  <a:ext uri="{FF2B5EF4-FFF2-40B4-BE49-F238E27FC236}">
                    <a16:creationId xmlns:a16="http://schemas.microsoft.com/office/drawing/2014/main" id="{6BB39F42-99D8-0509-7CD7-7A81142B390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4" name="Freeform: Shape 1433">
                <a:extLst>
                  <a:ext uri="{FF2B5EF4-FFF2-40B4-BE49-F238E27FC236}">
                    <a16:creationId xmlns:a16="http://schemas.microsoft.com/office/drawing/2014/main" id="{9395F3BE-3C66-8F86-C103-8C3AD44EBC14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28" name="Group 1427">
              <a:extLst>
                <a:ext uri="{FF2B5EF4-FFF2-40B4-BE49-F238E27FC236}">
                  <a16:creationId xmlns:a16="http://schemas.microsoft.com/office/drawing/2014/main" id="{E338733B-B8FE-9FDE-F0D3-C50062842A2E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29" name="Freeform: Shape 1428">
                <a:extLst>
                  <a:ext uri="{FF2B5EF4-FFF2-40B4-BE49-F238E27FC236}">
                    <a16:creationId xmlns:a16="http://schemas.microsoft.com/office/drawing/2014/main" id="{09873AE4-9944-B860-18DB-F3E04761345D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0" name="Freeform: Shape 1429">
                <a:extLst>
                  <a:ext uri="{FF2B5EF4-FFF2-40B4-BE49-F238E27FC236}">
                    <a16:creationId xmlns:a16="http://schemas.microsoft.com/office/drawing/2014/main" id="{8E3FB468-1338-4790-2386-5B2716F672A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1" name="Freeform: Shape 1430">
                <a:extLst>
                  <a:ext uri="{FF2B5EF4-FFF2-40B4-BE49-F238E27FC236}">
                    <a16:creationId xmlns:a16="http://schemas.microsoft.com/office/drawing/2014/main" id="{58747DD4-A804-062E-0DAB-3C272504FFCC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35" name="Group 1434">
            <a:extLst>
              <a:ext uri="{FF2B5EF4-FFF2-40B4-BE49-F238E27FC236}">
                <a16:creationId xmlns:a16="http://schemas.microsoft.com/office/drawing/2014/main" id="{435DB78A-3C60-8BB3-1C10-6A307DACAC7A}"/>
              </a:ext>
            </a:extLst>
          </p:cNvPr>
          <p:cNvGrpSpPr/>
          <p:nvPr/>
        </p:nvGrpSpPr>
        <p:grpSpPr>
          <a:xfrm>
            <a:off x="8202007" y="5268258"/>
            <a:ext cx="1182088" cy="933190"/>
            <a:chOff x="8357486" y="2125192"/>
            <a:chExt cx="1182088" cy="933190"/>
          </a:xfrm>
        </p:grpSpPr>
        <p:sp>
          <p:nvSpPr>
            <p:cNvPr id="1436" name="Freeform: Shape 1435">
              <a:extLst>
                <a:ext uri="{FF2B5EF4-FFF2-40B4-BE49-F238E27FC236}">
                  <a16:creationId xmlns:a16="http://schemas.microsoft.com/office/drawing/2014/main" id="{37ED9271-7872-00D6-0DAA-35788AAFBDD1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7" name="Freeform: Shape 1436">
              <a:extLst>
                <a:ext uri="{FF2B5EF4-FFF2-40B4-BE49-F238E27FC236}">
                  <a16:creationId xmlns:a16="http://schemas.microsoft.com/office/drawing/2014/main" id="{FA4AD087-328E-A9F5-68AB-DC4644C14630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8" name="Freeform: Shape 1437">
              <a:extLst>
                <a:ext uri="{FF2B5EF4-FFF2-40B4-BE49-F238E27FC236}">
                  <a16:creationId xmlns:a16="http://schemas.microsoft.com/office/drawing/2014/main" id="{21B9DDE6-D72A-FC4B-1C25-EF236CEAF84F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9" name="Freeform: Shape 1438">
              <a:extLst>
                <a:ext uri="{FF2B5EF4-FFF2-40B4-BE49-F238E27FC236}">
                  <a16:creationId xmlns:a16="http://schemas.microsoft.com/office/drawing/2014/main" id="{58838A6E-EEDD-7D11-9B6C-A08C56B793D3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0" name="Freeform: Shape 1439">
              <a:extLst>
                <a:ext uri="{FF2B5EF4-FFF2-40B4-BE49-F238E27FC236}">
                  <a16:creationId xmlns:a16="http://schemas.microsoft.com/office/drawing/2014/main" id="{478B29F8-83CC-1C0C-2434-F1AE0E18F4D5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1" name="Freeform: Shape 1440">
              <a:extLst>
                <a:ext uri="{FF2B5EF4-FFF2-40B4-BE49-F238E27FC236}">
                  <a16:creationId xmlns:a16="http://schemas.microsoft.com/office/drawing/2014/main" id="{B0084D8F-D2EE-6C1F-6973-B814B26634A4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2" name="Freeform: Shape 1441">
              <a:extLst>
                <a:ext uri="{FF2B5EF4-FFF2-40B4-BE49-F238E27FC236}">
                  <a16:creationId xmlns:a16="http://schemas.microsoft.com/office/drawing/2014/main" id="{A91073A5-88A1-3D1E-D207-8A8EA4F06095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3" name="Freeform: Shape 1442">
              <a:extLst>
                <a:ext uri="{FF2B5EF4-FFF2-40B4-BE49-F238E27FC236}">
                  <a16:creationId xmlns:a16="http://schemas.microsoft.com/office/drawing/2014/main" id="{67818FDA-6C05-4582-214F-F0FAE5DFEEE2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4" name="Freeform: Shape 1443">
              <a:extLst>
                <a:ext uri="{FF2B5EF4-FFF2-40B4-BE49-F238E27FC236}">
                  <a16:creationId xmlns:a16="http://schemas.microsoft.com/office/drawing/2014/main" id="{BB029BE2-10BC-82EF-6BCF-B6558A0BF39D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5" name="Freeform: Shape 1444">
              <a:extLst>
                <a:ext uri="{FF2B5EF4-FFF2-40B4-BE49-F238E27FC236}">
                  <a16:creationId xmlns:a16="http://schemas.microsoft.com/office/drawing/2014/main" id="{6825C592-CFA0-E82B-A863-BAC43175E743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6" name="Freeform: Shape 1445">
              <a:extLst>
                <a:ext uri="{FF2B5EF4-FFF2-40B4-BE49-F238E27FC236}">
                  <a16:creationId xmlns:a16="http://schemas.microsoft.com/office/drawing/2014/main" id="{5F58CF9B-45FE-CF98-8956-425C33A91BFD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7" name="Freeform: Shape 1446">
              <a:extLst>
                <a:ext uri="{FF2B5EF4-FFF2-40B4-BE49-F238E27FC236}">
                  <a16:creationId xmlns:a16="http://schemas.microsoft.com/office/drawing/2014/main" id="{E365B40F-D48C-C8D9-5C65-17CD8B89625F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8" name="Freeform: Shape 1447">
              <a:extLst>
                <a:ext uri="{FF2B5EF4-FFF2-40B4-BE49-F238E27FC236}">
                  <a16:creationId xmlns:a16="http://schemas.microsoft.com/office/drawing/2014/main" id="{2308E127-FDE8-A09F-0EBD-D3FD94B16E72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9" name="Freeform: Shape 1448">
              <a:extLst>
                <a:ext uri="{FF2B5EF4-FFF2-40B4-BE49-F238E27FC236}">
                  <a16:creationId xmlns:a16="http://schemas.microsoft.com/office/drawing/2014/main" id="{8B14A4BA-6449-5A06-A4FC-5DEE4B7CED30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0" name="Freeform: Shape 1449">
              <a:extLst>
                <a:ext uri="{FF2B5EF4-FFF2-40B4-BE49-F238E27FC236}">
                  <a16:creationId xmlns:a16="http://schemas.microsoft.com/office/drawing/2014/main" id="{BDD28CE3-8553-855E-B53B-32F7F3A621D0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1" name="Freeform: Shape 1450">
              <a:extLst>
                <a:ext uri="{FF2B5EF4-FFF2-40B4-BE49-F238E27FC236}">
                  <a16:creationId xmlns:a16="http://schemas.microsoft.com/office/drawing/2014/main" id="{92F1EB3A-FB00-F280-EC2B-9EA3B469C6B2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52" name="Group 1451">
            <a:extLst>
              <a:ext uri="{FF2B5EF4-FFF2-40B4-BE49-F238E27FC236}">
                <a16:creationId xmlns:a16="http://schemas.microsoft.com/office/drawing/2014/main" id="{CEB3537B-31A7-DEC4-2901-F3D7205CF637}"/>
              </a:ext>
            </a:extLst>
          </p:cNvPr>
          <p:cNvGrpSpPr/>
          <p:nvPr/>
        </p:nvGrpSpPr>
        <p:grpSpPr>
          <a:xfrm rot="524156">
            <a:off x="10017415" y="5182645"/>
            <a:ext cx="1285419" cy="740831"/>
            <a:chOff x="7778018" y="2039579"/>
            <a:chExt cx="1285419" cy="740831"/>
          </a:xfrm>
        </p:grpSpPr>
        <p:grpSp>
          <p:nvGrpSpPr>
            <p:cNvPr id="1453" name="Group 1452">
              <a:extLst>
                <a:ext uri="{FF2B5EF4-FFF2-40B4-BE49-F238E27FC236}">
                  <a16:creationId xmlns:a16="http://schemas.microsoft.com/office/drawing/2014/main" id="{DB27EA40-C030-02A6-A319-CC5DA0D1B70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CC473020-E7C7-2DCB-1ABA-A906B938E8BF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9" name="Freeform: Shape 1458">
                <a:extLst>
                  <a:ext uri="{FF2B5EF4-FFF2-40B4-BE49-F238E27FC236}">
                    <a16:creationId xmlns:a16="http://schemas.microsoft.com/office/drawing/2014/main" id="{BA244ABB-D925-C6EF-2CA8-1C0D40EDC182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0" name="Freeform: Shape 1459">
                <a:extLst>
                  <a:ext uri="{FF2B5EF4-FFF2-40B4-BE49-F238E27FC236}">
                    <a16:creationId xmlns:a16="http://schemas.microsoft.com/office/drawing/2014/main" id="{F585B943-EC85-40DE-3612-74B174BE011B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54" name="Group 1453">
              <a:extLst>
                <a:ext uri="{FF2B5EF4-FFF2-40B4-BE49-F238E27FC236}">
                  <a16:creationId xmlns:a16="http://schemas.microsoft.com/office/drawing/2014/main" id="{209E7405-53B8-CC48-1E7A-F5BF62B10AA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55" name="Freeform: Shape 1454">
                <a:extLst>
                  <a:ext uri="{FF2B5EF4-FFF2-40B4-BE49-F238E27FC236}">
                    <a16:creationId xmlns:a16="http://schemas.microsoft.com/office/drawing/2014/main" id="{3FC37CD3-B918-F7D4-F582-D9BFFD31B7D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6" name="Freeform: Shape 1455">
                <a:extLst>
                  <a:ext uri="{FF2B5EF4-FFF2-40B4-BE49-F238E27FC236}">
                    <a16:creationId xmlns:a16="http://schemas.microsoft.com/office/drawing/2014/main" id="{DE193799-49E6-BD2D-4E65-E59988F0EF1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7" name="Freeform: Shape 1456">
                <a:extLst>
                  <a:ext uri="{FF2B5EF4-FFF2-40B4-BE49-F238E27FC236}">
                    <a16:creationId xmlns:a16="http://schemas.microsoft.com/office/drawing/2014/main" id="{A36F0233-7C11-FC80-E0CD-A92E53533206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61" name="Group 1460">
            <a:extLst>
              <a:ext uri="{FF2B5EF4-FFF2-40B4-BE49-F238E27FC236}">
                <a16:creationId xmlns:a16="http://schemas.microsoft.com/office/drawing/2014/main" id="{7225DA4B-3214-FDE3-6B88-6CECF5BF967E}"/>
              </a:ext>
            </a:extLst>
          </p:cNvPr>
          <p:cNvGrpSpPr/>
          <p:nvPr/>
        </p:nvGrpSpPr>
        <p:grpSpPr>
          <a:xfrm rot="21075844" flipV="1">
            <a:off x="10023252" y="5533557"/>
            <a:ext cx="1285419" cy="740831"/>
            <a:chOff x="7778018" y="2039579"/>
            <a:chExt cx="1285419" cy="740831"/>
          </a:xfrm>
        </p:grpSpPr>
        <p:grpSp>
          <p:nvGrpSpPr>
            <p:cNvPr id="1462" name="Group 1461">
              <a:extLst>
                <a:ext uri="{FF2B5EF4-FFF2-40B4-BE49-F238E27FC236}">
                  <a16:creationId xmlns:a16="http://schemas.microsoft.com/office/drawing/2014/main" id="{6992421D-5235-51D8-3161-56443EDC029B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67" name="Freeform: Shape 1466">
                <a:extLst>
                  <a:ext uri="{FF2B5EF4-FFF2-40B4-BE49-F238E27FC236}">
                    <a16:creationId xmlns:a16="http://schemas.microsoft.com/office/drawing/2014/main" id="{877C60EC-BA02-02E8-A2F4-AF8CECFB7B53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21E23D4F-D877-ADED-488D-7BDCFC762E9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9" name="Freeform: Shape 1468">
                <a:extLst>
                  <a:ext uri="{FF2B5EF4-FFF2-40B4-BE49-F238E27FC236}">
                    <a16:creationId xmlns:a16="http://schemas.microsoft.com/office/drawing/2014/main" id="{3216C872-8D36-0958-4B8C-7B76649F4B7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63" name="Group 1462">
              <a:extLst>
                <a:ext uri="{FF2B5EF4-FFF2-40B4-BE49-F238E27FC236}">
                  <a16:creationId xmlns:a16="http://schemas.microsoft.com/office/drawing/2014/main" id="{06E2AB1B-3F2F-ED52-CDE3-FEA6C9283A81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64" name="Freeform: Shape 1463">
                <a:extLst>
                  <a:ext uri="{FF2B5EF4-FFF2-40B4-BE49-F238E27FC236}">
                    <a16:creationId xmlns:a16="http://schemas.microsoft.com/office/drawing/2014/main" id="{7D8E6671-036C-120A-6657-DD2985F87F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5" name="Freeform: Shape 1464">
                <a:extLst>
                  <a:ext uri="{FF2B5EF4-FFF2-40B4-BE49-F238E27FC236}">
                    <a16:creationId xmlns:a16="http://schemas.microsoft.com/office/drawing/2014/main" id="{6E9C72A2-511F-5926-6156-0814A7FC333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6" name="Freeform: Shape 1465">
                <a:extLst>
                  <a:ext uri="{FF2B5EF4-FFF2-40B4-BE49-F238E27FC236}">
                    <a16:creationId xmlns:a16="http://schemas.microsoft.com/office/drawing/2014/main" id="{6B8D874C-7B5D-0549-F998-F5114782307E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70" name="Group 1469">
            <a:extLst>
              <a:ext uri="{FF2B5EF4-FFF2-40B4-BE49-F238E27FC236}">
                <a16:creationId xmlns:a16="http://schemas.microsoft.com/office/drawing/2014/main" id="{7B986345-1265-6A88-E0F4-296CFA95BF86}"/>
              </a:ext>
            </a:extLst>
          </p:cNvPr>
          <p:cNvGrpSpPr/>
          <p:nvPr/>
        </p:nvGrpSpPr>
        <p:grpSpPr>
          <a:xfrm>
            <a:off x="10596883" y="5268258"/>
            <a:ext cx="1182088" cy="933190"/>
            <a:chOff x="8357486" y="2125192"/>
            <a:chExt cx="1182088" cy="933190"/>
          </a:xfrm>
        </p:grpSpPr>
        <p:sp>
          <p:nvSpPr>
            <p:cNvPr id="1471" name="Freeform: Shape 1470">
              <a:extLst>
                <a:ext uri="{FF2B5EF4-FFF2-40B4-BE49-F238E27FC236}">
                  <a16:creationId xmlns:a16="http://schemas.microsoft.com/office/drawing/2014/main" id="{1F18864D-BD7A-EEFB-91CA-F0D862244961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AAAD9B2B-E372-A922-CC7A-46BF03A8737A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E6DC070E-F737-62BF-1D9E-0C097BCC5B0E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161C3D01-701F-F68C-E93C-8CF9926A2C9B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F949098C-9D7E-A267-A20A-8AC5EB0F4DDD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37740526-D010-3944-F1A9-92B962FEFDBC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122D32DB-2A6F-798B-83E3-7826974018B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8" name="Freeform: Shape 1477">
              <a:extLst>
                <a:ext uri="{FF2B5EF4-FFF2-40B4-BE49-F238E27FC236}">
                  <a16:creationId xmlns:a16="http://schemas.microsoft.com/office/drawing/2014/main" id="{4F192B4F-707F-B076-6697-6B1A7E4BAFA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E45A3910-8972-7ABC-F258-B27F0FBAD435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27F68F87-F79E-FFBD-1584-4CBE79C478D0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1" name="Freeform: Shape 1480">
              <a:extLst>
                <a:ext uri="{FF2B5EF4-FFF2-40B4-BE49-F238E27FC236}">
                  <a16:creationId xmlns:a16="http://schemas.microsoft.com/office/drawing/2014/main" id="{5E4D3CB7-E047-1638-FBC0-0AC1F170D355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2" name="Freeform: Shape 1481">
              <a:extLst>
                <a:ext uri="{FF2B5EF4-FFF2-40B4-BE49-F238E27FC236}">
                  <a16:creationId xmlns:a16="http://schemas.microsoft.com/office/drawing/2014/main" id="{A3897478-E73B-C818-FF50-216205EF7FD7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3" name="Freeform: Shape 1482">
              <a:extLst>
                <a:ext uri="{FF2B5EF4-FFF2-40B4-BE49-F238E27FC236}">
                  <a16:creationId xmlns:a16="http://schemas.microsoft.com/office/drawing/2014/main" id="{2A7C0D75-FC3F-E5C4-CB8C-7B809BC416E4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4" name="Freeform: Shape 1483">
              <a:extLst>
                <a:ext uri="{FF2B5EF4-FFF2-40B4-BE49-F238E27FC236}">
                  <a16:creationId xmlns:a16="http://schemas.microsoft.com/office/drawing/2014/main" id="{84418AA8-71A3-A3B1-A0C6-1FD0C81F425E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5" name="Freeform: Shape 1484">
              <a:extLst>
                <a:ext uri="{FF2B5EF4-FFF2-40B4-BE49-F238E27FC236}">
                  <a16:creationId xmlns:a16="http://schemas.microsoft.com/office/drawing/2014/main" id="{05FCDC01-71D1-CB8E-F343-C370E1F46A2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E3222708-7BA8-FF22-81ED-8C607C271384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22" name="Group 1521">
            <a:extLst>
              <a:ext uri="{FF2B5EF4-FFF2-40B4-BE49-F238E27FC236}">
                <a16:creationId xmlns:a16="http://schemas.microsoft.com/office/drawing/2014/main" id="{DDBCF0B9-BD40-CA18-0F90-89981E41DA6D}"/>
              </a:ext>
            </a:extLst>
          </p:cNvPr>
          <p:cNvGrpSpPr/>
          <p:nvPr/>
        </p:nvGrpSpPr>
        <p:grpSpPr>
          <a:xfrm rot="524156">
            <a:off x="5227663" y="5182645"/>
            <a:ext cx="1285419" cy="740831"/>
            <a:chOff x="7778018" y="2039579"/>
            <a:chExt cx="1285419" cy="740831"/>
          </a:xfrm>
        </p:grpSpPr>
        <p:grpSp>
          <p:nvGrpSpPr>
            <p:cNvPr id="1523" name="Group 1522">
              <a:extLst>
                <a:ext uri="{FF2B5EF4-FFF2-40B4-BE49-F238E27FC236}">
                  <a16:creationId xmlns:a16="http://schemas.microsoft.com/office/drawing/2014/main" id="{4F34335E-E36D-9D17-CE8A-6AAEB739872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528" name="Freeform: Shape 1527">
                <a:extLst>
                  <a:ext uri="{FF2B5EF4-FFF2-40B4-BE49-F238E27FC236}">
                    <a16:creationId xmlns:a16="http://schemas.microsoft.com/office/drawing/2014/main" id="{AE471A16-3996-3373-E00B-38EF75E85945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9" name="Freeform: Shape 1528">
                <a:extLst>
                  <a:ext uri="{FF2B5EF4-FFF2-40B4-BE49-F238E27FC236}">
                    <a16:creationId xmlns:a16="http://schemas.microsoft.com/office/drawing/2014/main" id="{CB333FEF-295D-2C30-5A98-2DBE7168831D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0" name="Freeform: Shape 1529">
                <a:extLst>
                  <a:ext uri="{FF2B5EF4-FFF2-40B4-BE49-F238E27FC236}">
                    <a16:creationId xmlns:a16="http://schemas.microsoft.com/office/drawing/2014/main" id="{8A53BE42-388D-A1E5-C7BB-AF47D53D39F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24" name="Group 1523">
              <a:extLst>
                <a:ext uri="{FF2B5EF4-FFF2-40B4-BE49-F238E27FC236}">
                  <a16:creationId xmlns:a16="http://schemas.microsoft.com/office/drawing/2014/main" id="{CE3850FC-24C6-F2BE-12F4-246896290981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525" name="Freeform: Shape 1524">
                <a:extLst>
                  <a:ext uri="{FF2B5EF4-FFF2-40B4-BE49-F238E27FC236}">
                    <a16:creationId xmlns:a16="http://schemas.microsoft.com/office/drawing/2014/main" id="{C2E129D2-127C-4C7D-61CA-8FE750CA164C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6" name="Freeform: Shape 1525">
                <a:extLst>
                  <a:ext uri="{FF2B5EF4-FFF2-40B4-BE49-F238E27FC236}">
                    <a16:creationId xmlns:a16="http://schemas.microsoft.com/office/drawing/2014/main" id="{D68F0873-D41A-7BCC-36FD-1ABF01B7C8D6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7" name="Freeform: Shape 1526">
                <a:extLst>
                  <a:ext uri="{FF2B5EF4-FFF2-40B4-BE49-F238E27FC236}">
                    <a16:creationId xmlns:a16="http://schemas.microsoft.com/office/drawing/2014/main" id="{C826B937-47D1-F4C3-1ECB-F81F19BBDAE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31" name="Group 1530">
            <a:extLst>
              <a:ext uri="{FF2B5EF4-FFF2-40B4-BE49-F238E27FC236}">
                <a16:creationId xmlns:a16="http://schemas.microsoft.com/office/drawing/2014/main" id="{32026127-5BFF-C931-96A7-53000DFDF2ED}"/>
              </a:ext>
            </a:extLst>
          </p:cNvPr>
          <p:cNvGrpSpPr/>
          <p:nvPr/>
        </p:nvGrpSpPr>
        <p:grpSpPr>
          <a:xfrm rot="21075844" flipV="1">
            <a:off x="5233500" y="5533557"/>
            <a:ext cx="1285419" cy="740831"/>
            <a:chOff x="7778018" y="2039579"/>
            <a:chExt cx="1285419" cy="740831"/>
          </a:xfrm>
        </p:grpSpPr>
        <p:grpSp>
          <p:nvGrpSpPr>
            <p:cNvPr id="1532" name="Group 1531">
              <a:extLst>
                <a:ext uri="{FF2B5EF4-FFF2-40B4-BE49-F238E27FC236}">
                  <a16:creationId xmlns:a16="http://schemas.microsoft.com/office/drawing/2014/main" id="{874B2142-9051-3D06-9C50-7D01470C29CE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537" name="Freeform: Shape 1536">
                <a:extLst>
                  <a:ext uri="{FF2B5EF4-FFF2-40B4-BE49-F238E27FC236}">
                    <a16:creationId xmlns:a16="http://schemas.microsoft.com/office/drawing/2014/main" id="{710409CC-0DFB-8EC5-DD7E-4B4F21A44897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8" name="Freeform: Shape 1537">
                <a:extLst>
                  <a:ext uri="{FF2B5EF4-FFF2-40B4-BE49-F238E27FC236}">
                    <a16:creationId xmlns:a16="http://schemas.microsoft.com/office/drawing/2014/main" id="{3E8254AE-0686-8C74-B0E6-1E1CC5BC2720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9" name="Freeform: Shape 1538">
                <a:extLst>
                  <a:ext uri="{FF2B5EF4-FFF2-40B4-BE49-F238E27FC236}">
                    <a16:creationId xmlns:a16="http://schemas.microsoft.com/office/drawing/2014/main" id="{C156547F-3C23-FEC4-881A-EDC614984965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33" name="Group 1532">
              <a:extLst>
                <a:ext uri="{FF2B5EF4-FFF2-40B4-BE49-F238E27FC236}">
                  <a16:creationId xmlns:a16="http://schemas.microsoft.com/office/drawing/2014/main" id="{7B078314-F47B-3A48-5A97-F1B2E7D2CCF6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534" name="Freeform: Shape 1533">
                <a:extLst>
                  <a:ext uri="{FF2B5EF4-FFF2-40B4-BE49-F238E27FC236}">
                    <a16:creationId xmlns:a16="http://schemas.microsoft.com/office/drawing/2014/main" id="{837D8B2B-BCBF-5F06-E835-2823350D438D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5" name="Freeform: Shape 1534">
                <a:extLst>
                  <a:ext uri="{FF2B5EF4-FFF2-40B4-BE49-F238E27FC236}">
                    <a16:creationId xmlns:a16="http://schemas.microsoft.com/office/drawing/2014/main" id="{8F75C587-4187-72AC-CE39-BDD9B4E5046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6" name="Freeform: Shape 1535">
                <a:extLst>
                  <a:ext uri="{FF2B5EF4-FFF2-40B4-BE49-F238E27FC236}">
                    <a16:creationId xmlns:a16="http://schemas.microsoft.com/office/drawing/2014/main" id="{D6A78FF5-8191-F3D8-21C5-18BBFC70692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40" name="Group 1539">
            <a:extLst>
              <a:ext uri="{FF2B5EF4-FFF2-40B4-BE49-F238E27FC236}">
                <a16:creationId xmlns:a16="http://schemas.microsoft.com/office/drawing/2014/main" id="{978DC483-C290-58BE-B22A-144785D4EFB5}"/>
              </a:ext>
            </a:extLst>
          </p:cNvPr>
          <p:cNvGrpSpPr/>
          <p:nvPr/>
        </p:nvGrpSpPr>
        <p:grpSpPr>
          <a:xfrm>
            <a:off x="5807131" y="5268258"/>
            <a:ext cx="1182088" cy="933190"/>
            <a:chOff x="8357486" y="2125192"/>
            <a:chExt cx="1182088" cy="933190"/>
          </a:xfrm>
        </p:grpSpPr>
        <p:sp>
          <p:nvSpPr>
            <p:cNvPr id="1541" name="Freeform: Shape 1540">
              <a:extLst>
                <a:ext uri="{FF2B5EF4-FFF2-40B4-BE49-F238E27FC236}">
                  <a16:creationId xmlns:a16="http://schemas.microsoft.com/office/drawing/2014/main" id="{ED76ECBA-CE82-7459-3B29-0F9F68C8AA1A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2" name="Freeform: Shape 1541">
              <a:extLst>
                <a:ext uri="{FF2B5EF4-FFF2-40B4-BE49-F238E27FC236}">
                  <a16:creationId xmlns:a16="http://schemas.microsoft.com/office/drawing/2014/main" id="{76AD035A-5113-0F9B-2808-85809EBC435E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3" name="Freeform: Shape 1542">
              <a:extLst>
                <a:ext uri="{FF2B5EF4-FFF2-40B4-BE49-F238E27FC236}">
                  <a16:creationId xmlns:a16="http://schemas.microsoft.com/office/drawing/2014/main" id="{6633A13D-762C-3FFE-B073-C1DEAF26B368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4" name="Freeform: Shape 1543">
              <a:extLst>
                <a:ext uri="{FF2B5EF4-FFF2-40B4-BE49-F238E27FC236}">
                  <a16:creationId xmlns:a16="http://schemas.microsoft.com/office/drawing/2014/main" id="{BC2DF3B0-A6AF-E385-088D-5FACF47F45FF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5" name="Freeform: Shape 1544">
              <a:extLst>
                <a:ext uri="{FF2B5EF4-FFF2-40B4-BE49-F238E27FC236}">
                  <a16:creationId xmlns:a16="http://schemas.microsoft.com/office/drawing/2014/main" id="{8C82D0A0-84C7-F938-15AD-DE9DE1DACCDB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6" name="Freeform: Shape 1545">
              <a:extLst>
                <a:ext uri="{FF2B5EF4-FFF2-40B4-BE49-F238E27FC236}">
                  <a16:creationId xmlns:a16="http://schemas.microsoft.com/office/drawing/2014/main" id="{B2105534-BE18-4FF1-B0E8-6F0B90D648BD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7" name="Freeform: Shape 1546">
              <a:extLst>
                <a:ext uri="{FF2B5EF4-FFF2-40B4-BE49-F238E27FC236}">
                  <a16:creationId xmlns:a16="http://schemas.microsoft.com/office/drawing/2014/main" id="{98DFF8C0-8326-A8E7-1503-E725E871BC88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8" name="Freeform: Shape 1547">
              <a:extLst>
                <a:ext uri="{FF2B5EF4-FFF2-40B4-BE49-F238E27FC236}">
                  <a16:creationId xmlns:a16="http://schemas.microsoft.com/office/drawing/2014/main" id="{66813D84-C32A-80B4-BA21-6846B8525346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9" name="Freeform: Shape 1548">
              <a:extLst>
                <a:ext uri="{FF2B5EF4-FFF2-40B4-BE49-F238E27FC236}">
                  <a16:creationId xmlns:a16="http://schemas.microsoft.com/office/drawing/2014/main" id="{57459D9F-89B6-C94B-FF04-4D946064AAD1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0" name="Freeform: Shape 1549">
              <a:extLst>
                <a:ext uri="{FF2B5EF4-FFF2-40B4-BE49-F238E27FC236}">
                  <a16:creationId xmlns:a16="http://schemas.microsoft.com/office/drawing/2014/main" id="{17F23DA2-3493-AE72-128C-9909BF42130D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1" name="Freeform: Shape 1550">
              <a:extLst>
                <a:ext uri="{FF2B5EF4-FFF2-40B4-BE49-F238E27FC236}">
                  <a16:creationId xmlns:a16="http://schemas.microsoft.com/office/drawing/2014/main" id="{13E200F1-8322-57D0-CDF6-0E401365FA2C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2" name="Freeform: Shape 1551">
              <a:extLst>
                <a:ext uri="{FF2B5EF4-FFF2-40B4-BE49-F238E27FC236}">
                  <a16:creationId xmlns:a16="http://schemas.microsoft.com/office/drawing/2014/main" id="{FABA0886-3A66-663C-687F-DA69DA4A3E8D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3" name="Freeform: Shape 1552">
              <a:extLst>
                <a:ext uri="{FF2B5EF4-FFF2-40B4-BE49-F238E27FC236}">
                  <a16:creationId xmlns:a16="http://schemas.microsoft.com/office/drawing/2014/main" id="{9DBAF910-638B-8539-0E6B-B23D2C946926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4" name="Freeform: Shape 1553">
              <a:extLst>
                <a:ext uri="{FF2B5EF4-FFF2-40B4-BE49-F238E27FC236}">
                  <a16:creationId xmlns:a16="http://schemas.microsoft.com/office/drawing/2014/main" id="{F1B19268-32D2-D437-3AA7-64BC16BBF89D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5" name="Freeform: Shape 1554">
              <a:extLst>
                <a:ext uri="{FF2B5EF4-FFF2-40B4-BE49-F238E27FC236}">
                  <a16:creationId xmlns:a16="http://schemas.microsoft.com/office/drawing/2014/main" id="{6826A5CD-1483-22B7-88C7-AD52DB306B47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6" name="Freeform: Shape 1555">
              <a:extLst>
                <a:ext uri="{FF2B5EF4-FFF2-40B4-BE49-F238E27FC236}">
                  <a16:creationId xmlns:a16="http://schemas.microsoft.com/office/drawing/2014/main" id="{482E6290-A631-72F2-D52B-EA2797E1655D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2C47C981-BBFB-5C12-3432-F339E1193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48605" y="405903"/>
            <a:ext cx="1122709" cy="10715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C803015-DC95-372B-4F07-1D3F9FCF9629}"/>
              </a:ext>
            </a:extLst>
          </p:cNvPr>
          <p:cNvGrpSpPr/>
          <p:nvPr/>
        </p:nvGrpSpPr>
        <p:grpSpPr>
          <a:xfrm>
            <a:off x="5848950" y="606755"/>
            <a:ext cx="522018" cy="522018"/>
            <a:chOff x="3582375" y="542925"/>
            <a:chExt cx="360000" cy="36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8F56FA3-41DE-69E8-B263-233406808C9F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0849EE42-36B6-D232-3CBB-AE5A51DA76F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0B434FE-C155-6454-C96E-393CC6CA55D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821EF99-DA74-B309-8FEF-C808AFECB7F1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62074F8-3574-60E2-54D0-002599745AE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5FE0F02-808F-C375-50BF-FF823C24968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734B02C-CA1F-C0CE-30D5-D1E2630C9C09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0D5EB89-66ED-F16D-F103-B34281143F0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23794CF-09C8-70EB-7504-17008F881AF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733B751-6281-3E49-F47D-4ABD0BF629F2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2497295-8155-61A4-2ECB-81D32CCAE3E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D641AF3-1C24-6EB6-BA5C-B7FE00BD5F8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810B3F7D-0634-75E6-2E05-5F4663F77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0647" y="298077"/>
            <a:ext cx="1153573" cy="127815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C4ED105-C738-FEBB-4EEA-D1ECF575D8DA}"/>
              </a:ext>
            </a:extLst>
          </p:cNvPr>
          <p:cNvGrpSpPr/>
          <p:nvPr/>
        </p:nvGrpSpPr>
        <p:grpSpPr>
          <a:xfrm>
            <a:off x="8276424" y="673702"/>
            <a:ext cx="522018" cy="522018"/>
            <a:chOff x="3582375" y="542925"/>
            <a:chExt cx="360000" cy="36000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8A8ABF-C73A-259E-671F-33BCEF0B8C7E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7EAF3F3B-53AE-0C50-1B54-4157E16451F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6139AE11-CA72-F834-A0BC-47175BC401B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AD13894-3263-1825-8A77-0B504D639AD1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D457377-204F-1B89-3C2E-114531302A5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FF4F544-D437-FF36-2C18-FA4A113E7A2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4A48F9A-6F7C-0015-FC73-B5FD6EB23A09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4F11367C-A239-F801-1B0F-70FD49F0C0B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6028E92-A4AE-959E-5159-26AF99C337E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B52E334-05DA-1749-C6AC-B161EDCA74BC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6B5031C-6224-D996-7E18-94231C227E7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09DE0C83-4A4F-139F-8FA9-F32C7098197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3" name="Graphic 32">
            <a:extLst>
              <a:ext uri="{FF2B5EF4-FFF2-40B4-BE49-F238E27FC236}">
                <a16:creationId xmlns:a16="http://schemas.microsoft.com/office/drawing/2014/main" id="{18FFE801-3147-B05A-AACE-5DCDA8AD9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6433" y="3548701"/>
            <a:ext cx="1122709" cy="1071547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0E3448DF-5D41-C28A-8997-6C2BDD125DDE}"/>
              </a:ext>
            </a:extLst>
          </p:cNvPr>
          <p:cNvGrpSpPr/>
          <p:nvPr/>
        </p:nvGrpSpPr>
        <p:grpSpPr>
          <a:xfrm>
            <a:off x="5848950" y="3749553"/>
            <a:ext cx="522018" cy="522018"/>
            <a:chOff x="3582375" y="542925"/>
            <a:chExt cx="360000" cy="3600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3C2D1FD-E429-B18F-558C-48AEA8835566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82E28DD2-3B53-8E65-874B-E2A9B52FB21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48F027A0-C948-1777-4AFE-8C1BF7FD179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5BC8827-0BEE-F38D-BBBD-E840E8288E8D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50BD72C-4ABB-B975-BE44-BD587211250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83388E2-5FF7-B7A4-294F-62DB6DE5281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389FE36-0F69-D5F2-984C-77E85A411AAF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C71F094-870E-6F08-6881-8DFD9B47BD8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EFF84186-0EAF-1C6C-C240-3E2895D1369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1BAD003-A02B-9428-ECC0-6DF858FFE475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CF2BAD28-3952-F35F-D9D0-16E337F7D55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3137225-52AA-CE84-8226-406CA5D2D02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2" name="Graphic 51">
            <a:extLst>
              <a:ext uri="{FF2B5EF4-FFF2-40B4-BE49-F238E27FC236}">
                <a16:creationId xmlns:a16="http://schemas.microsoft.com/office/drawing/2014/main" id="{29D4A587-5C20-763C-FF58-75613878C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19795" y="3440875"/>
            <a:ext cx="1153573" cy="1278159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C1B2ACDA-3ED3-CD58-BCE0-B0F6F0D545CF}"/>
              </a:ext>
            </a:extLst>
          </p:cNvPr>
          <p:cNvGrpSpPr/>
          <p:nvPr/>
        </p:nvGrpSpPr>
        <p:grpSpPr>
          <a:xfrm>
            <a:off x="8235572" y="3816500"/>
            <a:ext cx="522018" cy="522018"/>
            <a:chOff x="3582375" y="542925"/>
            <a:chExt cx="360000" cy="3600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D50C849-0E09-3BF1-FC1B-8E31CDD29236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52" name="Straight Connector 1351">
                <a:extLst>
                  <a:ext uri="{FF2B5EF4-FFF2-40B4-BE49-F238E27FC236}">
                    <a16:creationId xmlns:a16="http://schemas.microsoft.com/office/drawing/2014/main" id="{50C0C8DB-604A-F04D-D452-6C9505729AB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3" name="Straight Connector 1352">
                <a:extLst>
                  <a:ext uri="{FF2B5EF4-FFF2-40B4-BE49-F238E27FC236}">
                    <a16:creationId xmlns:a16="http://schemas.microsoft.com/office/drawing/2014/main" id="{F60B8AFC-3962-0C36-A130-B5493BF259B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B341EFD-77C7-4F3A-357B-59A79607A00F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50" name="Straight Connector 1349">
                <a:extLst>
                  <a:ext uri="{FF2B5EF4-FFF2-40B4-BE49-F238E27FC236}">
                    <a16:creationId xmlns:a16="http://schemas.microsoft.com/office/drawing/2014/main" id="{5C6E6E4D-D10B-5086-B876-28D87C7261A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1" name="Straight Connector 1350">
                <a:extLst>
                  <a:ext uri="{FF2B5EF4-FFF2-40B4-BE49-F238E27FC236}">
                    <a16:creationId xmlns:a16="http://schemas.microsoft.com/office/drawing/2014/main" id="{67485B54-1DB4-7709-CAB6-1BBC4741855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2B3AA44-57A1-CDA4-BE4C-82372051D824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48" name="Straight Connector 1347">
                <a:extLst>
                  <a:ext uri="{FF2B5EF4-FFF2-40B4-BE49-F238E27FC236}">
                    <a16:creationId xmlns:a16="http://schemas.microsoft.com/office/drawing/2014/main" id="{DA57159B-F591-61AD-B981-425C52203C1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9" name="Straight Connector 1348">
                <a:extLst>
                  <a:ext uri="{FF2B5EF4-FFF2-40B4-BE49-F238E27FC236}">
                    <a16:creationId xmlns:a16="http://schemas.microsoft.com/office/drawing/2014/main" id="{5288BEDD-2189-8FB7-4493-38304613384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45" name="Group 1344">
              <a:extLst>
                <a:ext uri="{FF2B5EF4-FFF2-40B4-BE49-F238E27FC236}">
                  <a16:creationId xmlns:a16="http://schemas.microsoft.com/office/drawing/2014/main" id="{8EC75ABD-00DF-FC37-C44E-8D80097B29AB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46" name="Straight Connector 1345">
                <a:extLst>
                  <a:ext uri="{FF2B5EF4-FFF2-40B4-BE49-F238E27FC236}">
                    <a16:creationId xmlns:a16="http://schemas.microsoft.com/office/drawing/2014/main" id="{3CC39578-9B12-E5C3-8C81-DC08264025E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7" name="Straight Connector 1346">
                <a:extLst>
                  <a:ext uri="{FF2B5EF4-FFF2-40B4-BE49-F238E27FC236}">
                    <a16:creationId xmlns:a16="http://schemas.microsoft.com/office/drawing/2014/main" id="{23A3D9BC-1D40-277B-E310-0A05EE909B6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54" name="Graphic 1353">
            <a:extLst>
              <a:ext uri="{FF2B5EF4-FFF2-40B4-BE49-F238E27FC236}">
                <a16:creationId xmlns:a16="http://schemas.microsoft.com/office/drawing/2014/main" id="{80F80F15-F31A-2089-D83C-D2096B297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48605" y="5245664"/>
            <a:ext cx="1122709" cy="1071547"/>
          </a:xfrm>
          <a:prstGeom prst="rect">
            <a:avLst/>
          </a:prstGeom>
        </p:spPr>
      </p:pic>
      <p:grpSp>
        <p:nvGrpSpPr>
          <p:cNvPr id="1355" name="Group 1354">
            <a:extLst>
              <a:ext uri="{FF2B5EF4-FFF2-40B4-BE49-F238E27FC236}">
                <a16:creationId xmlns:a16="http://schemas.microsoft.com/office/drawing/2014/main" id="{5355FDDA-9A6F-304B-D73D-20D2A1EBE830}"/>
              </a:ext>
            </a:extLst>
          </p:cNvPr>
          <p:cNvGrpSpPr/>
          <p:nvPr/>
        </p:nvGrpSpPr>
        <p:grpSpPr>
          <a:xfrm>
            <a:off x="5848950" y="5446516"/>
            <a:ext cx="522018" cy="522018"/>
            <a:chOff x="3582375" y="542925"/>
            <a:chExt cx="360000" cy="360000"/>
          </a:xfrm>
        </p:grpSpPr>
        <p:grpSp>
          <p:nvGrpSpPr>
            <p:cNvPr id="1356" name="Group 1355">
              <a:extLst>
                <a:ext uri="{FF2B5EF4-FFF2-40B4-BE49-F238E27FC236}">
                  <a16:creationId xmlns:a16="http://schemas.microsoft.com/office/drawing/2014/main" id="{CA0C9294-2108-698C-ED52-09B5F39EB5DB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66" name="Straight Connector 1365">
                <a:extLst>
                  <a:ext uri="{FF2B5EF4-FFF2-40B4-BE49-F238E27FC236}">
                    <a16:creationId xmlns:a16="http://schemas.microsoft.com/office/drawing/2014/main" id="{AB1D668E-652A-3C9D-60B4-E80DBBF8549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7" name="Straight Connector 1366">
                <a:extLst>
                  <a:ext uri="{FF2B5EF4-FFF2-40B4-BE49-F238E27FC236}">
                    <a16:creationId xmlns:a16="http://schemas.microsoft.com/office/drawing/2014/main" id="{1147BD8E-A95C-9EF0-605B-02D8CE1BC63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57" name="Group 1356">
              <a:extLst>
                <a:ext uri="{FF2B5EF4-FFF2-40B4-BE49-F238E27FC236}">
                  <a16:creationId xmlns:a16="http://schemas.microsoft.com/office/drawing/2014/main" id="{EF0CE61E-180A-3A35-E233-3653AF2BE04B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64" name="Straight Connector 1363">
                <a:extLst>
                  <a:ext uri="{FF2B5EF4-FFF2-40B4-BE49-F238E27FC236}">
                    <a16:creationId xmlns:a16="http://schemas.microsoft.com/office/drawing/2014/main" id="{68DAD53B-63EF-CA03-3F48-CF0ABC1B69E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5" name="Straight Connector 1364">
                <a:extLst>
                  <a:ext uri="{FF2B5EF4-FFF2-40B4-BE49-F238E27FC236}">
                    <a16:creationId xmlns:a16="http://schemas.microsoft.com/office/drawing/2014/main" id="{EFE1875F-216E-7188-F427-71772810ADE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58" name="Group 1357">
              <a:extLst>
                <a:ext uri="{FF2B5EF4-FFF2-40B4-BE49-F238E27FC236}">
                  <a16:creationId xmlns:a16="http://schemas.microsoft.com/office/drawing/2014/main" id="{A3C0B334-1443-918C-D32C-C32BA995350A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62" name="Straight Connector 1361">
                <a:extLst>
                  <a:ext uri="{FF2B5EF4-FFF2-40B4-BE49-F238E27FC236}">
                    <a16:creationId xmlns:a16="http://schemas.microsoft.com/office/drawing/2014/main" id="{3CB7CFAD-13DC-7850-48F3-B70538EACB1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3" name="Straight Connector 1362">
                <a:extLst>
                  <a:ext uri="{FF2B5EF4-FFF2-40B4-BE49-F238E27FC236}">
                    <a16:creationId xmlns:a16="http://schemas.microsoft.com/office/drawing/2014/main" id="{BB9FA31A-FAFD-B7F5-E8B4-91BABD9DF58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59" name="Group 1358">
              <a:extLst>
                <a:ext uri="{FF2B5EF4-FFF2-40B4-BE49-F238E27FC236}">
                  <a16:creationId xmlns:a16="http://schemas.microsoft.com/office/drawing/2014/main" id="{2067BA8B-4908-658F-99C4-E3079C378D8F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60" name="Straight Connector 1359">
                <a:extLst>
                  <a:ext uri="{FF2B5EF4-FFF2-40B4-BE49-F238E27FC236}">
                    <a16:creationId xmlns:a16="http://schemas.microsoft.com/office/drawing/2014/main" id="{3E5B523E-E244-758B-A301-9D6E6B0ADD5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1" name="Straight Connector 1360">
                <a:extLst>
                  <a:ext uri="{FF2B5EF4-FFF2-40B4-BE49-F238E27FC236}">
                    <a16:creationId xmlns:a16="http://schemas.microsoft.com/office/drawing/2014/main" id="{6CF9B60B-CDE7-B641-871E-34392E1271B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68" name="Graphic 1367">
            <a:extLst>
              <a:ext uri="{FF2B5EF4-FFF2-40B4-BE49-F238E27FC236}">
                <a16:creationId xmlns:a16="http://schemas.microsoft.com/office/drawing/2014/main" id="{0337C66E-0621-90C6-309E-31DD0333F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11941" y="5049017"/>
            <a:ext cx="1153573" cy="1278159"/>
          </a:xfrm>
          <a:prstGeom prst="rect">
            <a:avLst/>
          </a:prstGeom>
        </p:spPr>
      </p:pic>
      <p:grpSp>
        <p:nvGrpSpPr>
          <p:cNvPr id="1369" name="Group 1368">
            <a:extLst>
              <a:ext uri="{FF2B5EF4-FFF2-40B4-BE49-F238E27FC236}">
                <a16:creationId xmlns:a16="http://schemas.microsoft.com/office/drawing/2014/main" id="{85733DD1-3CC6-0F62-3809-628BD32A9ACB}"/>
              </a:ext>
            </a:extLst>
          </p:cNvPr>
          <p:cNvGrpSpPr/>
          <p:nvPr/>
        </p:nvGrpSpPr>
        <p:grpSpPr>
          <a:xfrm>
            <a:off x="3527718" y="5424642"/>
            <a:ext cx="522018" cy="522018"/>
            <a:chOff x="3582375" y="542925"/>
            <a:chExt cx="360000" cy="360000"/>
          </a:xfrm>
        </p:grpSpPr>
        <p:grpSp>
          <p:nvGrpSpPr>
            <p:cNvPr id="1370" name="Group 1369">
              <a:extLst>
                <a:ext uri="{FF2B5EF4-FFF2-40B4-BE49-F238E27FC236}">
                  <a16:creationId xmlns:a16="http://schemas.microsoft.com/office/drawing/2014/main" id="{217605D7-53F3-6ECC-D50B-2302163C151A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80" name="Straight Connector 1379">
                <a:extLst>
                  <a:ext uri="{FF2B5EF4-FFF2-40B4-BE49-F238E27FC236}">
                    <a16:creationId xmlns:a16="http://schemas.microsoft.com/office/drawing/2014/main" id="{AA5693B9-7CAB-CB2C-97BA-777310FD3CC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1" name="Straight Connector 1380">
                <a:extLst>
                  <a:ext uri="{FF2B5EF4-FFF2-40B4-BE49-F238E27FC236}">
                    <a16:creationId xmlns:a16="http://schemas.microsoft.com/office/drawing/2014/main" id="{CC503410-BE3B-AB08-EA5B-31CEBB0797E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1" name="Group 1370">
              <a:extLst>
                <a:ext uri="{FF2B5EF4-FFF2-40B4-BE49-F238E27FC236}">
                  <a16:creationId xmlns:a16="http://schemas.microsoft.com/office/drawing/2014/main" id="{8886FCB1-D5A1-F220-802B-3D12DB34228D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78" name="Straight Connector 1377">
                <a:extLst>
                  <a:ext uri="{FF2B5EF4-FFF2-40B4-BE49-F238E27FC236}">
                    <a16:creationId xmlns:a16="http://schemas.microsoft.com/office/drawing/2014/main" id="{038AB23C-DD8C-2F15-2FD1-924FB091401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9" name="Straight Connector 1378">
                <a:extLst>
                  <a:ext uri="{FF2B5EF4-FFF2-40B4-BE49-F238E27FC236}">
                    <a16:creationId xmlns:a16="http://schemas.microsoft.com/office/drawing/2014/main" id="{371597CE-8370-E8CF-ADDF-5675CE28E5C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2" name="Group 1371">
              <a:extLst>
                <a:ext uri="{FF2B5EF4-FFF2-40B4-BE49-F238E27FC236}">
                  <a16:creationId xmlns:a16="http://schemas.microsoft.com/office/drawing/2014/main" id="{2F6626F3-F9A9-F509-846D-BCEB9236A572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76" name="Straight Connector 1375">
                <a:extLst>
                  <a:ext uri="{FF2B5EF4-FFF2-40B4-BE49-F238E27FC236}">
                    <a16:creationId xmlns:a16="http://schemas.microsoft.com/office/drawing/2014/main" id="{170482DE-064F-B7A1-A3A2-71B80CD734A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7" name="Straight Connector 1376">
                <a:extLst>
                  <a:ext uri="{FF2B5EF4-FFF2-40B4-BE49-F238E27FC236}">
                    <a16:creationId xmlns:a16="http://schemas.microsoft.com/office/drawing/2014/main" id="{B624DA22-7906-B8E6-A811-5F3935F2120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3" name="Group 1372">
              <a:extLst>
                <a:ext uri="{FF2B5EF4-FFF2-40B4-BE49-F238E27FC236}">
                  <a16:creationId xmlns:a16="http://schemas.microsoft.com/office/drawing/2014/main" id="{6AD1C4B6-88A7-FC51-EB9D-CD21BBA878D3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74" name="Straight Connector 1373">
                <a:extLst>
                  <a:ext uri="{FF2B5EF4-FFF2-40B4-BE49-F238E27FC236}">
                    <a16:creationId xmlns:a16="http://schemas.microsoft.com/office/drawing/2014/main" id="{4F10A543-CB39-F2BE-298E-70888654888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5" name="Straight Connector 1374">
                <a:extLst>
                  <a:ext uri="{FF2B5EF4-FFF2-40B4-BE49-F238E27FC236}">
                    <a16:creationId xmlns:a16="http://schemas.microsoft.com/office/drawing/2014/main" id="{F191B729-7F2B-3FB0-AA54-A95BD1A9994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82" name="Graphic 1381">
            <a:extLst>
              <a:ext uri="{FF2B5EF4-FFF2-40B4-BE49-F238E27FC236}">
                <a16:creationId xmlns:a16="http://schemas.microsoft.com/office/drawing/2014/main" id="{3C2D4444-51DB-FD94-D7FA-6CD34DABC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48605" y="1969063"/>
            <a:ext cx="1122709" cy="1071547"/>
          </a:xfrm>
          <a:prstGeom prst="rect">
            <a:avLst/>
          </a:prstGeom>
        </p:spPr>
      </p:pic>
      <p:grpSp>
        <p:nvGrpSpPr>
          <p:cNvPr id="1383" name="Group 1382">
            <a:extLst>
              <a:ext uri="{FF2B5EF4-FFF2-40B4-BE49-F238E27FC236}">
                <a16:creationId xmlns:a16="http://schemas.microsoft.com/office/drawing/2014/main" id="{2BA837A8-1086-7115-7865-58F778AD0E96}"/>
              </a:ext>
            </a:extLst>
          </p:cNvPr>
          <p:cNvGrpSpPr/>
          <p:nvPr/>
        </p:nvGrpSpPr>
        <p:grpSpPr>
          <a:xfrm>
            <a:off x="5848950" y="2169915"/>
            <a:ext cx="522018" cy="522018"/>
            <a:chOff x="3582375" y="542925"/>
            <a:chExt cx="360000" cy="360000"/>
          </a:xfrm>
        </p:grpSpPr>
        <p:grpSp>
          <p:nvGrpSpPr>
            <p:cNvPr id="1384" name="Group 1383">
              <a:extLst>
                <a:ext uri="{FF2B5EF4-FFF2-40B4-BE49-F238E27FC236}">
                  <a16:creationId xmlns:a16="http://schemas.microsoft.com/office/drawing/2014/main" id="{F105848A-5869-D4CC-AD14-3678F60BAD1A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94" name="Straight Connector 1393">
                <a:extLst>
                  <a:ext uri="{FF2B5EF4-FFF2-40B4-BE49-F238E27FC236}">
                    <a16:creationId xmlns:a16="http://schemas.microsoft.com/office/drawing/2014/main" id="{01EAC62E-9461-77F1-C547-7B5B7E2908F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5" name="Straight Connector 1394">
                <a:extLst>
                  <a:ext uri="{FF2B5EF4-FFF2-40B4-BE49-F238E27FC236}">
                    <a16:creationId xmlns:a16="http://schemas.microsoft.com/office/drawing/2014/main" id="{6E31D772-DEDC-28AB-E22F-0C095B12B3A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5" name="Group 1384">
              <a:extLst>
                <a:ext uri="{FF2B5EF4-FFF2-40B4-BE49-F238E27FC236}">
                  <a16:creationId xmlns:a16="http://schemas.microsoft.com/office/drawing/2014/main" id="{04856602-076C-5314-0D02-4EDA7CFA0FCC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92" name="Straight Connector 1391">
                <a:extLst>
                  <a:ext uri="{FF2B5EF4-FFF2-40B4-BE49-F238E27FC236}">
                    <a16:creationId xmlns:a16="http://schemas.microsoft.com/office/drawing/2014/main" id="{2353778B-EB78-8986-DEBC-F95BC1B1ADC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3" name="Straight Connector 1392">
                <a:extLst>
                  <a:ext uri="{FF2B5EF4-FFF2-40B4-BE49-F238E27FC236}">
                    <a16:creationId xmlns:a16="http://schemas.microsoft.com/office/drawing/2014/main" id="{E1F79D59-CA2F-48D3-844A-0B03C971714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6" name="Group 1385">
              <a:extLst>
                <a:ext uri="{FF2B5EF4-FFF2-40B4-BE49-F238E27FC236}">
                  <a16:creationId xmlns:a16="http://schemas.microsoft.com/office/drawing/2014/main" id="{CAF5A639-30C9-4857-5632-34C28F7D2EAC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90" name="Straight Connector 1389">
                <a:extLst>
                  <a:ext uri="{FF2B5EF4-FFF2-40B4-BE49-F238E27FC236}">
                    <a16:creationId xmlns:a16="http://schemas.microsoft.com/office/drawing/2014/main" id="{76FE5E59-F31C-9E7B-52A7-1514C9C8A24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1" name="Straight Connector 1390">
                <a:extLst>
                  <a:ext uri="{FF2B5EF4-FFF2-40B4-BE49-F238E27FC236}">
                    <a16:creationId xmlns:a16="http://schemas.microsoft.com/office/drawing/2014/main" id="{BF2BC83F-7782-C3F6-4572-56157056B2B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7" name="Group 1386">
              <a:extLst>
                <a:ext uri="{FF2B5EF4-FFF2-40B4-BE49-F238E27FC236}">
                  <a16:creationId xmlns:a16="http://schemas.microsoft.com/office/drawing/2014/main" id="{E57252A5-1009-FF3D-1C49-FC3F96AB92F5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388" name="Straight Connector 1387">
                <a:extLst>
                  <a:ext uri="{FF2B5EF4-FFF2-40B4-BE49-F238E27FC236}">
                    <a16:creationId xmlns:a16="http://schemas.microsoft.com/office/drawing/2014/main" id="{05AEBBA9-5795-0B15-1AC9-B18C34B6212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9" name="Straight Connector 1388">
                <a:extLst>
                  <a:ext uri="{FF2B5EF4-FFF2-40B4-BE49-F238E27FC236}">
                    <a16:creationId xmlns:a16="http://schemas.microsoft.com/office/drawing/2014/main" id="{E04533A6-F218-EAB0-94A2-002CCE9F79B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96" name="Graphic 1395">
            <a:extLst>
              <a:ext uri="{FF2B5EF4-FFF2-40B4-BE49-F238E27FC236}">
                <a16:creationId xmlns:a16="http://schemas.microsoft.com/office/drawing/2014/main" id="{3491E5D7-2C56-37EB-8C82-AE5783C84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73313" y="1772416"/>
            <a:ext cx="1153573" cy="1278159"/>
          </a:xfrm>
          <a:prstGeom prst="rect">
            <a:avLst/>
          </a:prstGeom>
        </p:spPr>
      </p:pic>
      <p:grpSp>
        <p:nvGrpSpPr>
          <p:cNvPr id="1397" name="Group 1396">
            <a:extLst>
              <a:ext uri="{FF2B5EF4-FFF2-40B4-BE49-F238E27FC236}">
                <a16:creationId xmlns:a16="http://schemas.microsoft.com/office/drawing/2014/main" id="{480222E5-C98A-A989-364F-1B9E57D64F97}"/>
              </a:ext>
            </a:extLst>
          </p:cNvPr>
          <p:cNvGrpSpPr/>
          <p:nvPr/>
        </p:nvGrpSpPr>
        <p:grpSpPr>
          <a:xfrm>
            <a:off x="3489090" y="2148041"/>
            <a:ext cx="522018" cy="522018"/>
            <a:chOff x="3582375" y="542925"/>
            <a:chExt cx="360000" cy="360000"/>
          </a:xfrm>
        </p:grpSpPr>
        <p:grpSp>
          <p:nvGrpSpPr>
            <p:cNvPr id="1398" name="Group 1397">
              <a:extLst>
                <a:ext uri="{FF2B5EF4-FFF2-40B4-BE49-F238E27FC236}">
                  <a16:creationId xmlns:a16="http://schemas.microsoft.com/office/drawing/2014/main" id="{D70C0C8A-AAE5-8317-41CC-0D36C2B19C68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40" name="Straight Connector 939">
                <a:extLst>
                  <a:ext uri="{FF2B5EF4-FFF2-40B4-BE49-F238E27FC236}">
                    <a16:creationId xmlns:a16="http://schemas.microsoft.com/office/drawing/2014/main" id="{C401362B-F2FD-899D-93E6-4A7920FB917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1" name="Straight Connector 940">
                <a:extLst>
                  <a:ext uri="{FF2B5EF4-FFF2-40B4-BE49-F238E27FC236}">
                    <a16:creationId xmlns:a16="http://schemas.microsoft.com/office/drawing/2014/main" id="{17F95A39-591C-712F-0A02-60134FC1804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9" name="Group 1398">
              <a:extLst>
                <a:ext uri="{FF2B5EF4-FFF2-40B4-BE49-F238E27FC236}">
                  <a16:creationId xmlns:a16="http://schemas.microsoft.com/office/drawing/2014/main" id="{7A67E156-A6BA-CF84-BA9A-464FB38217B3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06" name="Straight Connector 1405">
                <a:extLst>
                  <a:ext uri="{FF2B5EF4-FFF2-40B4-BE49-F238E27FC236}">
                    <a16:creationId xmlns:a16="http://schemas.microsoft.com/office/drawing/2014/main" id="{B4D3A4EE-16E1-826D-8BB2-4922C5EA79E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7" name="Straight Connector 1406">
                <a:extLst>
                  <a:ext uri="{FF2B5EF4-FFF2-40B4-BE49-F238E27FC236}">
                    <a16:creationId xmlns:a16="http://schemas.microsoft.com/office/drawing/2014/main" id="{26AD99E8-90C3-DEF9-1AFE-90DE619C602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0" name="Group 1399">
              <a:extLst>
                <a:ext uri="{FF2B5EF4-FFF2-40B4-BE49-F238E27FC236}">
                  <a16:creationId xmlns:a16="http://schemas.microsoft.com/office/drawing/2014/main" id="{9D06CF80-A694-F494-B522-FB5497C9DE0E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04" name="Straight Connector 1403">
                <a:extLst>
                  <a:ext uri="{FF2B5EF4-FFF2-40B4-BE49-F238E27FC236}">
                    <a16:creationId xmlns:a16="http://schemas.microsoft.com/office/drawing/2014/main" id="{0BC65C4B-CB49-A2FA-8BB5-8BC8BDEC116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5" name="Straight Connector 1404">
                <a:extLst>
                  <a:ext uri="{FF2B5EF4-FFF2-40B4-BE49-F238E27FC236}">
                    <a16:creationId xmlns:a16="http://schemas.microsoft.com/office/drawing/2014/main" id="{80CC21B1-D798-3993-4124-EA3EDB17491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1" name="Group 1400">
              <a:extLst>
                <a:ext uri="{FF2B5EF4-FFF2-40B4-BE49-F238E27FC236}">
                  <a16:creationId xmlns:a16="http://schemas.microsoft.com/office/drawing/2014/main" id="{DD015C52-F11F-8911-6744-D459FC8E273D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02" name="Straight Connector 1401">
                <a:extLst>
                  <a:ext uri="{FF2B5EF4-FFF2-40B4-BE49-F238E27FC236}">
                    <a16:creationId xmlns:a16="http://schemas.microsoft.com/office/drawing/2014/main" id="{6562C53F-2B75-C481-7C9F-7B812A679D0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3" name="Straight Connector 1402">
                <a:extLst>
                  <a:ext uri="{FF2B5EF4-FFF2-40B4-BE49-F238E27FC236}">
                    <a16:creationId xmlns:a16="http://schemas.microsoft.com/office/drawing/2014/main" id="{00F8BE36-7AD7-2871-9A29-F772CED1E14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43" name="Graphic 942">
            <a:extLst>
              <a:ext uri="{FF2B5EF4-FFF2-40B4-BE49-F238E27FC236}">
                <a16:creationId xmlns:a16="http://schemas.microsoft.com/office/drawing/2014/main" id="{EB7AD93E-350B-0F5B-15B9-DDD9D2AA4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99428" y="233028"/>
            <a:ext cx="966072" cy="1190090"/>
          </a:xfrm>
          <a:prstGeom prst="rect">
            <a:avLst/>
          </a:prstGeom>
        </p:spPr>
      </p:pic>
      <p:grpSp>
        <p:nvGrpSpPr>
          <p:cNvPr id="945" name="Group 944">
            <a:extLst>
              <a:ext uri="{FF2B5EF4-FFF2-40B4-BE49-F238E27FC236}">
                <a16:creationId xmlns:a16="http://schemas.microsoft.com/office/drawing/2014/main" id="{C3661623-3633-581A-F155-751AE087E243}"/>
              </a:ext>
            </a:extLst>
          </p:cNvPr>
          <p:cNvGrpSpPr/>
          <p:nvPr/>
        </p:nvGrpSpPr>
        <p:grpSpPr>
          <a:xfrm>
            <a:off x="10596883" y="626712"/>
            <a:ext cx="522018" cy="522018"/>
            <a:chOff x="3582375" y="542925"/>
            <a:chExt cx="360000" cy="360000"/>
          </a:xfrm>
        </p:grpSpPr>
        <p:grpSp>
          <p:nvGrpSpPr>
            <p:cNvPr id="946" name="Group 945">
              <a:extLst>
                <a:ext uri="{FF2B5EF4-FFF2-40B4-BE49-F238E27FC236}">
                  <a16:creationId xmlns:a16="http://schemas.microsoft.com/office/drawing/2014/main" id="{F03E00F3-4CAF-8F3D-DECD-52ACE4729A32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56" name="Straight Connector 955">
                <a:extLst>
                  <a:ext uri="{FF2B5EF4-FFF2-40B4-BE49-F238E27FC236}">
                    <a16:creationId xmlns:a16="http://schemas.microsoft.com/office/drawing/2014/main" id="{426F34E2-B6A8-656D-BFCA-A54FA3A8671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7" name="Straight Connector 956">
                <a:extLst>
                  <a:ext uri="{FF2B5EF4-FFF2-40B4-BE49-F238E27FC236}">
                    <a16:creationId xmlns:a16="http://schemas.microsoft.com/office/drawing/2014/main" id="{85E259AD-8C70-E0AA-2A86-54554ECE2E1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7" name="Group 946">
              <a:extLst>
                <a:ext uri="{FF2B5EF4-FFF2-40B4-BE49-F238E27FC236}">
                  <a16:creationId xmlns:a16="http://schemas.microsoft.com/office/drawing/2014/main" id="{17FA3FC9-BB09-BFA9-0785-4136E8005573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54" name="Straight Connector 953">
                <a:extLst>
                  <a:ext uri="{FF2B5EF4-FFF2-40B4-BE49-F238E27FC236}">
                    <a16:creationId xmlns:a16="http://schemas.microsoft.com/office/drawing/2014/main" id="{49654E3A-E945-717F-5A17-5EABAC9E1DF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5" name="Straight Connector 954">
                <a:extLst>
                  <a:ext uri="{FF2B5EF4-FFF2-40B4-BE49-F238E27FC236}">
                    <a16:creationId xmlns:a16="http://schemas.microsoft.com/office/drawing/2014/main" id="{CAFBBC04-28C8-EB69-F019-37990A3D7C7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8" name="Group 947">
              <a:extLst>
                <a:ext uri="{FF2B5EF4-FFF2-40B4-BE49-F238E27FC236}">
                  <a16:creationId xmlns:a16="http://schemas.microsoft.com/office/drawing/2014/main" id="{3A59CD94-1B8A-391E-0D7E-51BE2812F5E1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52" name="Straight Connector 951">
                <a:extLst>
                  <a:ext uri="{FF2B5EF4-FFF2-40B4-BE49-F238E27FC236}">
                    <a16:creationId xmlns:a16="http://schemas.microsoft.com/office/drawing/2014/main" id="{9003B76B-6DD6-28D3-997C-0E5201C203A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3" name="Straight Connector 952">
                <a:extLst>
                  <a:ext uri="{FF2B5EF4-FFF2-40B4-BE49-F238E27FC236}">
                    <a16:creationId xmlns:a16="http://schemas.microsoft.com/office/drawing/2014/main" id="{C3EF4FBC-417B-8171-F0BA-D47165368CA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9" name="Group 948">
              <a:extLst>
                <a:ext uri="{FF2B5EF4-FFF2-40B4-BE49-F238E27FC236}">
                  <a16:creationId xmlns:a16="http://schemas.microsoft.com/office/drawing/2014/main" id="{9B88E2A9-30D9-4942-BCCA-D8F3569A0DE0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50" name="Straight Connector 949">
                <a:extLst>
                  <a:ext uri="{FF2B5EF4-FFF2-40B4-BE49-F238E27FC236}">
                    <a16:creationId xmlns:a16="http://schemas.microsoft.com/office/drawing/2014/main" id="{52544C1F-FE8A-E0B0-2E7D-906AD3F1057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1" name="Straight Connector 950">
                <a:extLst>
                  <a:ext uri="{FF2B5EF4-FFF2-40B4-BE49-F238E27FC236}">
                    <a16:creationId xmlns:a16="http://schemas.microsoft.com/office/drawing/2014/main" id="{DDD3528D-076D-60F2-2F73-7781DE79337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58" name="Graphic 957">
            <a:extLst>
              <a:ext uri="{FF2B5EF4-FFF2-40B4-BE49-F238E27FC236}">
                <a16:creationId xmlns:a16="http://schemas.microsoft.com/office/drawing/2014/main" id="{0E2F1D8F-9AA6-6AF9-10F3-2481C8B070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99428" y="3508870"/>
            <a:ext cx="966072" cy="1190090"/>
          </a:xfrm>
          <a:prstGeom prst="rect">
            <a:avLst/>
          </a:prstGeom>
        </p:spPr>
      </p:pic>
      <p:grpSp>
        <p:nvGrpSpPr>
          <p:cNvPr id="959" name="Group 958">
            <a:extLst>
              <a:ext uri="{FF2B5EF4-FFF2-40B4-BE49-F238E27FC236}">
                <a16:creationId xmlns:a16="http://schemas.microsoft.com/office/drawing/2014/main" id="{7296C362-1CBA-F1A6-618F-7286F2A25771}"/>
              </a:ext>
            </a:extLst>
          </p:cNvPr>
          <p:cNvGrpSpPr/>
          <p:nvPr/>
        </p:nvGrpSpPr>
        <p:grpSpPr>
          <a:xfrm>
            <a:off x="10596883" y="3902554"/>
            <a:ext cx="522018" cy="522018"/>
            <a:chOff x="3582375" y="542925"/>
            <a:chExt cx="360000" cy="360000"/>
          </a:xfrm>
        </p:grpSpPr>
        <p:grpSp>
          <p:nvGrpSpPr>
            <p:cNvPr id="1408" name="Group 1407">
              <a:extLst>
                <a:ext uri="{FF2B5EF4-FFF2-40B4-BE49-F238E27FC236}">
                  <a16:creationId xmlns:a16="http://schemas.microsoft.com/office/drawing/2014/main" id="{FBA50FBE-2C08-8C51-C8A9-7AC35A7EEFFC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88" name="Straight Connector 587">
                <a:extLst>
                  <a:ext uri="{FF2B5EF4-FFF2-40B4-BE49-F238E27FC236}">
                    <a16:creationId xmlns:a16="http://schemas.microsoft.com/office/drawing/2014/main" id="{0715959F-A804-CCE0-D476-E1634714146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" name="Straight Connector 588">
                <a:extLst>
                  <a:ext uri="{FF2B5EF4-FFF2-40B4-BE49-F238E27FC236}">
                    <a16:creationId xmlns:a16="http://schemas.microsoft.com/office/drawing/2014/main" id="{8B3AC4C0-137A-2634-3BF0-706A0FFFA90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9" name="Group 1408">
              <a:extLst>
                <a:ext uri="{FF2B5EF4-FFF2-40B4-BE49-F238E27FC236}">
                  <a16:creationId xmlns:a16="http://schemas.microsoft.com/office/drawing/2014/main" id="{9A73AA53-F0F3-6B7B-3458-F867F0947B0D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16" name="Straight Connector 1415">
                <a:extLst>
                  <a:ext uri="{FF2B5EF4-FFF2-40B4-BE49-F238E27FC236}">
                    <a16:creationId xmlns:a16="http://schemas.microsoft.com/office/drawing/2014/main" id="{F5A76186-E1CE-11F9-07AE-FD8E40210E0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>
                <a:extLst>
                  <a:ext uri="{FF2B5EF4-FFF2-40B4-BE49-F238E27FC236}">
                    <a16:creationId xmlns:a16="http://schemas.microsoft.com/office/drawing/2014/main" id="{B5E2611C-8644-704A-2C84-0EFE30961B0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10" name="Group 1409">
              <a:extLst>
                <a:ext uri="{FF2B5EF4-FFF2-40B4-BE49-F238E27FC236}">
                  <a16:creationId xmlns:a16="http://schemas.microsoft.com/office/drawing/2014/main" id="{194D17C9-9470-D3AA-FA3E-5E2D62141100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14" name="Straight Connector 1413">
                <a:extLst>
                  <a:ext uri="{FF2B5EF4-FFF2-40B4-BE49-F238E27FC236}">
                    <a16:creationId xmlns:a16="http://schemas.microsoft.com/office/drawing/2014/main" id="{0987642C-0E5B-2137-0BF4-D3DE0AAB6AD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5" name="Straight Connector 1414">
                <a:extLst>
                  <a:ext uri="{FF2B5EF4-FFF2-40B4-BE49-F238E27FC236}">
                    <a16:creationId xmlns:a16="http://schemas.microsoft.com/office/drawing/2014/main" id="{7D7842AA-5B7D-0CAF-64D8-3E148CB22CC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11" name="Group 1410">
              <a:extLst>
                <a:ext uri="{FF2B5EF4-FFF2-40B4-BE49-F238E27FC236}">
                  <a16:creationId xmlns:a16="http://schemas.microsoft.com/office/drawing/2014/main" id="{18A780F6-5C1D-AFD4-04AF-A1DD3B6CF1E8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12" name="Straight Connector 1411">
                <a:extLst>
                  <a:ext uri="{FF2B5EF4-FFF2-40B4-BE49-F238E27FC236}">
                    <a16:creationId xmlns:a16="http://schemas.microsoft.com/office/drawing/2014/main" id="{F22D1D4C-532A-726F-7DF1-6722137512F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3" name="Straight Connector 1412">
                <a:extLst>
                  <a:ext uri="{FF2B5EF4-FFF2-40B4-BE49-F238E27FC236}">
                    <a16:creationId xmlns:a16="http://schemas.microsoft.com/office/drawing/2014/main" id="{661AE647-6149-170F-66C1-61F51C17D09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90" name="Graphic 589">
            <a:extLst>
              <a:ext uri="{FF2B5EF4-FFF2-40B4-BE49-F238E27FC236}">
                <a16:creationId xmlns:a16="http://schemas.microsoft.com/office/drawing/2014/main" id="{B65B4C3E-22AB-7FF3-5D69-2B0D3712EE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9254" y="1870494"/>
            <a:ext cx="966072" cy="1190090"/>
          </a:xfrm>
          <a:prstGeom prst="rect">
            <a:avLst/>
          </a:prstGeom>
        </p:spPr>
      </p:pic>
      <p:grpSp>
        <p:nvGrpSpPr>
          <p:cNvPr id="591" name="Group 590">
            <a:extLst>
              <a:ext uri="{FF2B5EF4-FFF2-40B4-BE49-F238E27FC236}">
                <a16:creationId xmlns:a16="http://schemas.microsoft.com/office/drawing/2014/main" id="{F2A0E662-35B6-623D-E83A-9B08D0FE4966}"/>
              </a:ext>
            </a:extLst>
          </p:cNvPr>
          <p:cNvGrpSpPr/>
          <p:nvPr/>
        </p:nvGrpSpPr>
        <p:grpSpPr>
          <a:xfrm>
            <a:off x="1096709" y="2264178"/>
            <a:ext cx="522018" cy="522018"/>
            <a:chOff x="3582375" y="542925"/>
            <a:chExt cx="360000" cy="360000"/>
          </a:xfrm>
        </p:grpSpPr>
        <p:grpSp>
          <p:nvGrpSpPr>
            <p:cNvPr id="592" name="Group 591">
              <a:extLst>
                <a:ext uri="{FF2B5EF4-FFF2-40B4-BE49-F238E27FC236}">
                  <a16:creationId xmlns:a16="http://schemas.microsoft.com/office/drawing/2014/main" id="{9D40C86E-E8F9-8811-2299-70CCA919095C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2" name="Straight Connector 601">
                <a:extLst>
                  <a:ext uri="{FF2B5EF4-FFF2-40B4-BE49-F238E27FC236}">
                    <a16:creationId xmlns:a16="http://schemas.microsoft.com/office/drawing/2014/main" id="{0899B692-1C3D-F30E-DD9E-937EAFCA964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" name="Straight Connector 602">
                <a:extLst>
                  <a:ext uri="{FF2B5EF4-FFF2-40B4-BE49-F238E27FC236}">
                    <a16:creationId xmlns:a16="http://schemas.microsoft.com/office/drawing/2014/main" id="{1FEBA101-CD4F-6057-93F5-00D0B39A9AE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3" name="Group 592">
              <a:extLst>
                <a:ext uri="{FF2B5EF4-FFF2-40B4-BE49-F238E27FC236}">
                  <a16:creationId xmlns:a16="http://schemas.microsoft.com/office/drawing/2014/main" id="{094408D2-EFFA-FF2A-41C6-EEC531102FC2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0" name="Straight Connector 599">
                <a:extLst>
                  <a:ext uri="{FF2B5EF4-FFF2-40B4-BE49-F238E27FC236}">
                    <a16:creationId xmlns:a16="http://schemas.microsoft.com/office/drawing/2014/main" id="{0B581D40-5C11-A43F-B12B-947F5D873EA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" name="Straight Connector 600">
                <a:extLst>
                  <a:ext uri="{FF2B5EF4-FFF2-40B4-BE49-F238E27FC236}">
                    <a16:creationId xmlns:a16="http://schemas.microsoft.com/office/drawing/2014/main" id="{069D09F0-2D32-140E-66D8-DE9B19E121F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" name="Group 593">
              <a:extLst>
                <a:ext uri="{FF2B5EF4-FFF2-40B4-BE49-F238E27FC236}">
                  <a16:creationId xmlns:a16="http://schemas.microsoft.com/office/drawing/2014/main" id="{6C52D120-67F3-8CC0-F1BF-570D4C76BAEF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8" name="Straight Connector 597">
                <a:extLst>
                  <a:ext uri="{FF2B5EF4-FFF2-40B4-BE49-F238E27FC236}">
                    <a16:creationId xmlns:a16="http://schemas.microsoft.com/office/drawing/2014/main" id="{727758D7-BC9D-42BD-C604-FAC9DFF3C6B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" name="Straight Connector 598">
                <a:extLst>
                  <a:ext uri="{FF2B5EF4-FFF2-40B4-BE49-F238E27FC236}">
                    <a16:creationId xmlns:a16="http://schemas.microsoft.com/office/drawing/2014/main" id="{5AF8CB33-4E50-84F1-244E-57A6D0C73D6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5" name="Group 594">
              <a:extLst>
                <a:ext uri="{FF2B5EF4-FFF2-40B4-BE49-F238E27FC236}">
                  <a16:creationId xmlns:a16="http://schemas.microsoft.com/office/drawing/2014/main" id="{D1AA0149-3C04-ADB8-01E1-643739174F1B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6" name="Straight Connector 595">
                <a:extLst>
                  <a:ext uri="{FF2B5EF4-FFF2-40B4-BE49-F238E27FC236}">
                    <a16:creationId xmlns:a16="http://schemas.microsoft.com/office/drawing/2014/main" id="{B3205444-F1B3-F9CE-4B6C-8D7AA0A42B8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" name="Straight Connector 596">
                <a:extLst>
                  <a:ext uri="{FF2B5EF4-FFF2-40B4-BE49-F238E27FC236}">
                    <a16:creationId xmlns:a16="http://schemas.microsoft.com/office/drawing/2014/main" id="{9256708B-7EAB-CB2B-C799-C815E530292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04" name="Graphic 603">
            <a:extLst>
              <a:ext uri="{FF2B5EF4-FFF2-40B4-BE49-F238E27FC236}">
                <a16:creationId xmlns:a16="http://schemas.microsoft.com/office/drawing/2014/main" id="{64D93FD2-B812-27DE-9D5F-9FAEC6188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540" y="5107367"/>
            <a:ext cx="966072" cy="1190090"/>
          </a:xfrm>
          <a:prstGeom prst="rect">
            <a:avLst/>
          </a:prstGeom>
        </p:spPr>
      </p:pic>
      <p:grpSp>
        <p:nvGrpSpPr>
          <p:cNvPr id="605" name="Group 604">
            <a:extLst>
              <a:ext uri="{FF2B5EF4-FFF2-40B4-BE49-F238E27FC236}">
                <a16:creationId xmlns:a16="http://schemas.microsoft.com/office/drawing/2014/main" id="{1239C5BA-1AEC-5AEA-8516-503D9EA7427E}"/>
              </a:ext>
            </a:extLst>
          </p:cNvPr>
          <p:cNvGrpSpPr/>
          <p:nvPr/>
        </p:nvGrpSpPr>
        <p:grpSpPr>
          <a:xfrm>
            <a:off x="1156995" y="5501051"/>
            <a:ext cx="522018" cy="522018"/>
            <a:chOff x="3582375" y="542925"/>
            <a:chExt cx="360000" cy="360000"/>
          </a:xfrm>
        </p:grpSpPr>
        <p:grpSp>
          <p:nvGrpSpPr>
            <p:cNvPr id="606" name="Group 605">
              <a:extLst>
                <a:ext uri="{FF2B5EF4-FFF2-40B4-BE49-F238E27FC236}">
                  <a16:creationId xmlns:a16="http://schemas.microsoft.com/office/drawing/2014/main" id="{CC91D7DC-324E-6B02-2096-BE427A610648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9273B50B-A28A-5543-C6A4-E384912785E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Straight Connector 616">
                <a:extLst>
                  <a:ext uri="{FF2B5EF4-FFF2-40B4-BE49-F238E27FC236}">
                    <a16:creationId xmlns:a16="http://schemas.microsoft.com/office/drawing/2014/main" id="{6C2E80CB-12D7-94B6-61CC-2300B3437B3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7" name="Group 606">
              <a:extLst>
                <a:ext uri="{FF2B5EF4-FFF2-40B4-BE49-F238E27FC236}">
                  <a16:creationId xmlns:a16="http://schemas.microsoft.com/office/drawing/2014/main" id="{40B9722F-332C-0476-1DA6-3342A1B9E747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14" name="Straight Connector 613">
                <a:extLst>
                  <a:ext uri="{FF2B5EF4-FFF2-40B4-BE49-F238E27FC236}">
                    <a16:creationId xmlns:a16="http://schemas.microsoft.com/office/drawing/2014/main" id="{D09001F7-9B14-A5C7-1438-C107D0E7C05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>
                <a:extLst>
                  <a:ext uri="{FF2B5EF4-FFF2-40B4-BE49-F238E27FC236}">
                    <a16:creationId xmlns:a16="http://schemas.microsoft.com/office/drawing/2014/main" id="{DC77A996-F069-13FB-174A-F50E101D206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8" name="Group 607">
              <a:extLst>
                <a:ext uri="{FF2B5EF4-FFF2-40B4-BE49-F238E27FC236}">
                  <a16:creationId xmlns:a16="http://schemas.microsoft.com/office/drawing/2014/main" id="{33EE6CE8-05F7-28C1-FACC-420605BFC556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12" name="Straight Connector 611">
                <a:extLst>
                  <a:ext uri="{FF2B5EF4-FFF2-40B4-BE49-F238E27FC236}">
                    <a16:creationId xmlns:a16="http://schemas.microsoft.com/office/drawing/2014/main" id="{BECCEDE6-A2E5-A5B4-18F7-8428BB502DB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" name="Straight Connector 612">
                <a:extLst>
                  <a:ext uri="{FF2B5EF4-FFF2-40B4-BE49-F238E27FC236}">
                    <a16:creationId xmlns:a16="http://schemas.microsoft.com/office/drawing/2014/main" id="{346A9FC6-CA22-994D-5519-0184EC8365B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9" name="Group 608">
              <a:extLst>
                <a:ext uri="{FF2B5EF4-FFF2-40B4-BE49-F238E27FC236}">
                  <a16:creationId xmlns:a16="http://schemas.microsoft.com/office/drawing/2014/main" id="{3A3C1A87-86C6-B1F1-76CF-609084A6C81B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10" name="Straight Connector 609">
                <a:extLst>
                  <a:ext uri="{FF2B5EF4-FFF2-40B4-BE49-F238E27FC236}">
                    <a16:creationId xmlns:a16="http://schemas.microsoft.com/office/drawing/2014/main" id="{9F0ED316-6609-97FA-5430-F0E39B39CFC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" name="Straight Connector 610">
                <a:extLst>
                  <a:ext uri="{FF2B5EF4-FFF2-40B4-BE49-F238E27FC236}">
                    <a16:creationId xmlns:a16="http://schemas.microsoft.com/office/drawing/2014/main" id="{73AEA381-2C33-BDD8-894F-60297CCE20A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7538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" dur="7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" dur="2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0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2" dur="2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4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6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8" dur="7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" dur="2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4" dur="2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6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8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1.48148E-6 L -0.19856 -1.48148E-6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1.48148E-6 L -0.19857 -1.48148E-6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34" dur="100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2.59259E-6 L -0.19857 -2.59259E-6 " pathEditMode="relative" rAng="0" ptsTypes="AA">
                                          <p:cBhvr>
                                            <p:cTn id="38" dur="100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2.59259E-6 L -0.19856 -2.59259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7.40741E-7 L -0.19856 7.40741E-7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7.40741E-7 L -0.19857 7.40741E-7 " pathEditMode="relative" rAng="0" ptsTypes="AA">
                                          <p:cBhvr>
                                            <p:cTn id="44" dur="100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46" dur="10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48" dur="7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50" dur="2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52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54" dur="2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56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58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0" dur="7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2" dur="2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4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6" dur="2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8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70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2.96296E-6 L -0.19856 2.96296E-6 " pathEditMode="relative" rAng="0" ptsTypes="AA">
                                          <p:cBhvr>
                                            <p:cTn id="72" dur="1000" fill="hold"/>
                                            <p:tgtEl>
                                              <p:spTgt spid="9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2.96296E-6 L -0.19857 2.96296E-6 " pathEditMode="relative" rAng="0" ptsTypes="AA">
                                          <p:cBhvr>
                                            <p:cTn id="74" dur="10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76" dur="100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78" dur="100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1.85185E-6 L -0.19857 1.85185E-6 " pathEditMode="relative" rAng="0" ptsTypes="AA">
                                          <p:cBhvr>
                                            <p:cTn id="80" dur="100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1.85185E-6 L -0.19856 1.85185E-6 " pathEditMode="relative" rAng="0" ptsTypes="AA">
                                          <p:cBhvr>
                                            <p:cTn id="82" dur="100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4.81481E-6 L -0.19856 -4.81481E-6 " pathEditMode="relative" rAng="0" ptsTypes="AA">
                                          <p:cBhvr>
                                            <p:cTn id="84" dur="100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4.81481E-6 L -0.19857 -4.81481E-6 " pathEditMode="relative" rAng="0" ptsTypes="AA">
                                          <p:cBhvr>
                                            <p:cTn id="86" dur="100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88" dur="100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0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2" dur="2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4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6" dur="2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8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0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02" dur="7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4" dur="2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6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08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10" dur="7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12" dur="2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4.44444E-6 L 0.19648 4.44444E-6 " pathEditMode="relative" rAng="0" ptsTypes="AA">
                                          <p:cBhvr>
                                            <p:cTn id="114" dur="100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2.96296E-6 L 0.19636 -2.96296E-6 " pathEditMode="relative" rAng="0" ptsTypes="AA">
                                          <p:cBhvr>
                                            <p:cTn id="116" dur="100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118" dur="100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4.44444E-6 L 0.19648 4.44444E-6 " pathEditMode="relative" rAng="0" ptsTypes="AA">
                                          <p:cBhvr>
                                            <p:cTn id="120" dur="100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122" dur="100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2.96296E-6 L 0.19635 -2.96296E-6 " pathEditMode="relative" rAng="0" ptsTypes="AA">
                                          <p:cBhvr>
                                            <p:cTn id="124" dur="100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126" dur="100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4.07407E-6 L 0.19648 4.07407E-6 " pathEditMode="relative" rAng="0" ptsTypes="AA">
                                          <p:cBhvr>
                                            <p:cTn id="1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4.07407E-6 L 0.19648 4.07407E-6 " pathEditMode="relative" rAng="0" ptsTypes="AA">
                                          <p:cBhvr>
                                            <p:cTn id="130" dur="1000" fill="hold"/>
                                            <p:tgtEl>
                                              <p:spTgt spid="13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2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4" dur="2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6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8" dur="2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0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2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4" dur="7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6" dur="2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8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50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52" dur="7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54" dur="2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2.22222E-6 L 0.19649 -2.22222E-6 " pathEditMode="relative" rAng="0" ptsTypes="AA">
                                          <p:cBhvr>
                                            <p:cTn id="156" dur="100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3.7037E-7 L 0.19635 3.7037E-7 " pathEditMode="relative" rAng="0" ptsTypes="AA">
                                          <p:cBhvr>
                                            <p:cTn id="158" dur="100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160" dur="100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-2.22222E-6 L 0.19648 -2.22222E-6 " pathEditMode="relative" rAng="0" ptsTypes="AA">
                                          <p:cBhvr>
                                            <p:cTn id="162" dur="100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164" dur="100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3.7037E-7 L 0.19636 3.7037E-7 " pathEditMode="relative" rAng="0" ptsTypes="AA">
                                          <p:cBhvr>
                                            <p:cTn id="166" dur="100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168" dur="100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-1.11111E-6 L 0.19649 -1.11111E-6 " pathEditMode="relative" rAng="0" ptsTypes="AA">
                                          <p:cBhvr>
                                            <p:cTn id="170" dur="1000" fill="hold"/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-1.11111E-6 L 0.19648 -1.11111E-6 " pathEditMode="relative" rAng="0" ptsTypes="AA">
                                          <p:cBhvr>
                                            <p:cTn id="172" dur="1000" fill="hold"/>
                                            <p:tgtEl>
                                              <p:spTgt spid="15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78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9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80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1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82" dur="6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3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89" dur="3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0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1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8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9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6" dur="7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18" dur="2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20" dur="6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1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1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27" dur="3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8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9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1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3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4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36" dur="10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1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4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45" dur="3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6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7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1" dur="200" fill="hold"/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2" dur="200" fill="hold"/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54" dur="750" fill="hold"/>
                                            <p:tgtEl>
                                              <p:spTgt spid="13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6" dur="250" fill="hold"/>
                                            <p:tgtEl>
                                              <p:spTgt spid="13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58" dur="650" fill="hold"/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100"/>
                                            <p:tgtEl>
                                              <p:spTgt spid="13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65" dur="350" fill="hold"/>
                                            <p:tgtEl>
                                              <p:spTgt spid="135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67" dur="300"/>
                                            <p:tgtEl>
                                              <p:spTgt spid="13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200" fill="hold"/>
                                            <p:tgtEl>
                                              <p:spTgt spid="13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200" fill="hold"/>
                                            <p:tgtEl>
                                              <p:spTgt spid="13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74" dur="1000" fill="hold"/>
                                            <p:tgtEl>
                                              <p:spTgt spid="13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5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76" dur="250" fill="hold"/>
                                            <p:tgtEl>
                                              <p:spTgt spid="136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1" dur="100"/>
                                            <p:tgtEl>
                                              <p:spTgt spid="13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2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83" dur="350" fill="hold"/>
                                            <p:tgtEl>
                                              <p:spTgt spid="136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4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5" dur="300"/>
                                            <p:tgtEl>
                                              <p:spTgt spid="13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20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20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92" dur="750" fill="hold"/>
                                            <p:tgtEl>
                                              <p:spTgt spid="13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94" dur="250" fill="hold"/>
                                            <p:tgtEl>
                                              <p:spTgt spid="138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96" dur="65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1" dur="100"/>
                                            <p:tgtEl>
                                              <p:spTgt spid="1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03" dur="350" fill="hold"/>
                                            <p:tgtEl>
                                              <p:spTgt spid="138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05" dur="300"/>
                                            <p:tgtEl>
                                              <p:spTgt spid="13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9" dur="200" fill="hold"/>
                                            <p:tgtEl>
                                              <p:spTgt spid="13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0" dur="200" fill="hold"/>
                                            <p:tgtEl>
                                              <p:spTgt spid="13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1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12" dur="1000" fill="hold"/>
                                            <p:tgtEl>
                                              <p:spTgt spid="13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14" dur="250" fill="hold"/>
                                            <p:tgtEl>
                                              <p:spTgt spid="139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7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9" dur="100"/>
                                            <p:tgtEl>
                                              <p:spTgt spid="13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0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1" dur="350" fill="hold"/>
                                            <p:tgtEl>
                                              <p:spTgt spid="139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2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23" dur="300"/>
                                            <p:tgtEl>
                                              <p:spTgt spid="13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7" dur="100"/>
                                            <p:tgtEl>
                                              <p:spTgt spid="9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8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29" dur="350" fill="hold"/>
                                            <p:tgtEl>
                                              <p:spTgt spid="94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0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31" dur="300"/>
                                            <p:tgtEl>
                                              <p:spTgt spid="9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5" dur="20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6" dur="20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38" dur="1000" fill="hold"/>
                                            <p:tgtEl>
                                              <p:spTgt spid="9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40" dur="250" fill="hold"/>
                                            <p:tgtEl>
                                              <p:spTgt spid="94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5" dur="100"/>
                                            <p:tgtEl>
                                              <p:spTgt spid="9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7" dur="350" fill="hold"/>
                                            <p:tgtEl>
                                              <p:spTgt spid="95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8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49" dur="300"/>
                                            <p:tgtEl>
                                              <p:spTgt spid="9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3" dur="200" fill="hold"/>
                                            <p:tgtEl>
                                              <p:spTgt spid="9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4" dur="200" fill="hold"/>
                                            <p:tgtEl>
                                              <p:spTgt spid="9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56" dur="1000" fill="hold"/>
                                            <p:tgtEl>
                                              <p:spTgt spid="9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8" dur="250" fill="hold"/>
                                            <p:tgtEl>
                                              <p:spTgt spid="9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9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3" dur="100"/>
                                            <p:tgtEl>
                                              <p:spTgt spid="5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65" dur="350" fill="hold"/>
                                            <p:tgtEl>
                                              <p:spTgt spid="59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6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67" dur="300"/>
                                            <p:tgtEl>
                                              <p:spTgt spid="5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1" dur="200" fill="hold"/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2" dur="200" fill="hold"/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74" dur="1000" fill="hold"/>
                                            <p:tgtEl>
                                              <p:spTgt spid="5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6" dur="250" fill="hold"/>
                                            <p:tgtEl>
                                              <p:spTgt spid="59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1" dur="100"/>
                                            <p:tgtEl>
                                              <p:spTgt spid="6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83" dur="350" fill="hold"/>
                                            <p:tgtEl>
                                              <p:spTgt spid="60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4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85" dur="300"/>
                                            <p:tgtEl>
                                              <p:spTgt spid="6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9" dur="200" fill="hold"/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0" dur="200" fill="hold"/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92" dur="1000" fill="hold"/>
                                            <p:tgtEl>
                                              <p:spTgt spid="6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4" dur="250" fill="hold"/>
                                            <p:tgtEl>
                                              <p:spTgt spid="60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5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" dur="7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" dur="25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0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2" dur="2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4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6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8" dur="7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" dur="25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4" dur="2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6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8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1.48148E-6 L -0.19856 -1.48148E-6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1.48148E-6 L -0.19857 -1.48148E-6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34" dur="100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2.59259E-6 L -0.19857 -2.59259E-6 " pathEditMode="relative" rAng="0" ptsTypes="AA">
                                          <p:cBhvr>
                                            <p:cTn id="38" dur="1000" fill="hold"/>
                                            <p:tgtEl>
                                              <p:spTgt spid="6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2.59259E-6 L -0.19856 -2.59259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7.40741E-7 L -0.19856 7.40741E-7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7.40741E-7 L -0.19857 7.40741E-7 " pathEditMode="relative" rAng="0" ptsTypes="AA">
                                          <p:cBhvr>
                                            <p:cTn id="44" dur="100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46" dur="10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48" dur="7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50" dur="25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52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54" dur="2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56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58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0" dur="7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2" dur="25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4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6" dur="2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8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70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2.96296E-6 L -0.19856 2.96296E-6 " pathEditMode="relative" rAng="0" ptsTypes="AA">
                                          <p:cBhvr>
                                            <p:cTn id="72" dur="1000" fill="hold"/>
                                            <p:tgtEl>
                                              <p:spTgt spid="9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2.96296E-6 L -0.19857 2.96296E-6 " pathEditMode="relative" rAng="0" ptsTypes="AA">
                                          <p:cBhvr>
                                            <p:cTn id="74" dur="10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76" dur="100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78" dur="100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1.85185E-6 L -0.19857 1.85185E-6 " pathEditMode="relative" rAng="0" ptsTypes="AA">
                                          <p:cBhvr>
                                            <p:cTn id="80" dur="1000" fill="hold"/>
                                            <p:tgtEl>
                                              <p:spTgt spid="9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1.85185E-6 L -0.19856 1.85185E-6 " pathEditMode="relative" rAng="0" ptsTypes="AA">
                                          <p:cBhvr>
                                            <p:cTn id="82" dur="100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4.81481E-6 L -0.19856 -4.81481E-6 " pathEditMode="relative" rAng="0" ptsTypes="AA">
                                          <p:cBhvr>
                                            <p:cTn id="84" dur="100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4.81481E-6 L -0.19857 -4.81481E-6 " pathEditMode="relative" rAng="0" ptsTypes="AA">
                                          <p:cBhvr>
                                            <p:cTn id="86" dur="1000" fill="hold"/>
                                            <p:tgtEl>
                                              <p:spTgt spid="9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88" dur="100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0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2" dur="2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4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6" dur="2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8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0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02" dur="7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4" dur="25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6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08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10" dur="7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12" dur="25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4.44444E-6 L 0.19648 4.44444E-6 " pathEditMode="relative" rAng="0" ptsTypes="AA">
                                          <p:cBhvr>
                                            <p:cTn id="114" dur="100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2.96296E-6 L 0.19636 -2.96296E-6 " pathEditMode="relative" rAng="0" ptsTypes="AA">
                                          <p:cBhvr>
                                            <p:cTn id="116" dur="100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118" dur="100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95833E-6 4.44444E-6 L 0.19648 4.44444E-6 " pathEditMode="relative" rAng="0" ptsTypes="AA">
                                          <p:cBhvr>
                                            <p:cTn id="120" dur="1000" fill="hold"/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122" dur="100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2.96296E-6 L 0.19635 -2.96296E-6 " pathEditMode="relative" rAng="0" ptsTypes="AA">
                                          <p:cBhvr>
                                            <p:cTn id="124" dur="1000" fill="hold"/>
                                            <p:tgtEl>
                                              <p:spTgt spid="13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126" dur="100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4.07407E-6 L 0.19648 4.07407E-6 " pathEditMode="relative" rAng="0" ptsTypes="AA">
                                          <p:cBhvr>
                                            <p:cTn id="1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4.07407E-6 L 0.19648 4.07407E-6 " pathEditMode="relative" rAng="0" ptsTypes="AA">
                                          <p:cBhvr>
                                            <p:cTn id="130" dur="1000" fill="hold"/>
                                            <p:tgtEl>
                                              <p:spTgt spid="13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2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4" dur="2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36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8" dur="2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0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2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44" dur="7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6" dur="25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48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50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52" dur="7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54" dur="25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2.22222E-6 L 0.19649 -2.22222E-6 " pathEditMode="relative" rAng="0" ptsTypes="AA">
                                          <p:cBhvr>
                                            <p:cTn id="156" dur="100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3.7037E-7 L 0.19635 3.7037E-7 " pathEditMode="relative" rAng="0" ptsTypes="AA">
                                          <p:cBhvr>
                                            <p:cTn id="158" dur="100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160" dur="100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-2.22222E-6 L 0.19648 -2.22222E-6 " pathEditMode="relative" rAng="0" ptsTypes="AA">
                                          <p:cBhvr>
                                            <p:cTn id="162" dur="1000" fill="hold"/>
                                            <p:tgtEl>
                                              <p:spTgt spid="15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164" dur="100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3.7037E-7 L 0.19636 3.7037E-7 " pathEditMode="relative" rAng="0" ptsTypes="AA">
                                          <p:cBhvr>
                                            <p:cTn id="166" dur="100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168" dur="100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-1.11111E-6 L 0.19649 -1.11111E-6 " pathEditMode="relative" rAng="0" ptsTypes="AA">
                                          <p:cBhvr>
                                            <p:cTn id="170" dur="1000" fill="hold"/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-1.11111E-6 L 0.19648 -1.11111E-6 " pathEditMode="relative" rAng="0" ptsTypes="AA">
                                          <p:cBhvr>
                                            <p:cTn id="172" dur="1000" fill="hold"/>
                                            <p:tgtEl>
                                              <p:spTgt spid="15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78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9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80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1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82" dur="6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3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89" dur="3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0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1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98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9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7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18" dur="2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20" dur="6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1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1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27" dur="3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8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9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1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3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4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36" dur="10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1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4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45" dur="3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6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7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1" dur="200" fill="hold"/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2" dur="200" fill="hold"/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4" dur="750" fill="hold"/>
                                            <p:tgtEl>
                                              <p:spTgt spid="13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6" dur="250" fill="hold"/>
                                            <p:tgtEl>
                                              <p:spTgt spid="135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58" dur="650" fill="hold"/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100"/>
                                            <p:tgtEl>
                                              <p:spTgt spid="13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65" dur="350" fill="hold"/>
                                            <p:tgtEl>
                                              <p:spTgt spid="135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67" dur="300"/>
                                            <p:tgtEl>
                                              <p:spTgt spid="13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200" fill="hold"/>
                                            <p:tgtEl>
                                              <p:spTgt spid="13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200" fill="hold"/>
                                            <p:tgtEl>
                                              <p:spTgt spid="13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74" dur="1000" fill="hold"/>
                                            <p:tgtEl>
                                              <p:spTgt spid="13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5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76" dur="250" fill="hold"/>
                                            <p:tgtEl>
                                              <p:spTgt spid="136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1" dur="100"/>
                                            <p:tgtEl>
                                              <p:spTgt spid="13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2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83" dur="350" fill="hold"/>
                                            <p:tgtEl>
                                              <p:spTgt spid="136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4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5" dur="300"/>
                                            <p:tgtEl>
                                              <p:spTgt spid="13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20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20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92" dur="750" fill="hold"/>
                                            <p:tgtEl>
                                              <p:spTgt spid="13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94" dur="250" fill="hold"/>
                                            <p:tgtEl>
                                              <p:spTgt spid="138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96" dur="650" fill="hold"/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1" dur="100"/>
                                            <p:tgtEl>
                                              <p:spTgt spid="1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03" dur="350" fill="hold"/>
                                            <p:tgtEl>
                                              <p:spTgt spid="138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05" dur="300"/>
                                            <p:tgtEl>
                                              <p:spTgt spid="13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9" dur="200" fill="hold"/>
                                            <p:tgtEl>
                                              <p:spTgt spid="13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0" dur="200" fill="hold"/>
                                            <p:tgtEl>
                                              <p:spTgt spid="13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1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12" dur="1000" fill="hold"/>
                                            <p:tgtEl>
                                              <p:spTgt spid="13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14" dur="250" fill="hold"/>
                                            <p:tgtEl>
                                              <p:spTgt spid="139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7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9" dur="100"/>
                                            <p:tgtEl>
                                              <p:spTgt spid="13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0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1" dur="350" fill="hold"/>
                                            <p:tgtEl>
                                              <p:spTgt spid="139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2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23" dur="300"/>
                                            <p:tgtEl>
                                              <p:spTgt spid="13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7" dur="100"/>
                                            <p:tgtEl>
                                              <p:spTgt spid="9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8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29" dur="350" fill="hold"/>
                                            <p:tgtEl>
                                              <p:spTgt spid="94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0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31" dur="300"/>
                                            <p:tgtEl>
                                              <p:spTgt spid="9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5" dur="20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6" dur="200" fill="hold"/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8" dur="1000" fill="hold"/>
                                            <p:tgtEl>
                                              <p:spTgt spid="9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40" dur="250" fill="hold"/>
                                            <p:tgtEl>
                                              <p:spTgt spid="94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5" dur="100"/>
                                            <p:tgtEl>
                                              <p:spTgt spid="9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7" dur="350" fill="hold"/>
                                            <p:tgtEl>
                                              <p:spTgt spid="95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8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49" dur="300"/>
                                            <p:tgtEl>
                                              <p:spTgt spid="9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3" dur="200" fill="hold"/>
                                            <p:tgtEl>
                                              <p:spTgt spid="9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4" dur="200" fill="hold"/>
                                            <p:tgtEl>
                                              <p:spTgt spid="9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6" dur="1000" fill="hold"/>
                                            <p:tgtEl>
                                              <p:spTgt spid="9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8" dur="250" fill="hold"/>
                                            <p:tgtEl>
                                              <p:spTgt spid="9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9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3" dur="100"/>
                                            <p:tgtEl>
                                              <p:spTgt spid="5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65" dur="350" fill="hold"/>
                                            <p:tgtEl>
                                              <p:spTgt spid="59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6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67" dur="300"/>
                                            <p:tgtEl>
                                              <p:spTgt spid="5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1" dur="200" fill="hold"/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2" dur="200" fill="hold"/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4" dur="1000" fill="hold"/>
                                            <p:tgtEl>
                                              <p:spTgt spid="5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6" dur="250" fill="hold"/>
                                            <p:tgtEl>
                                              <p:spTgt spid="59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1" dur="100"/>
                                            <p:tgtEl>
                                              <p:spTgt spid="6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83" dur="350" fill="hold"/>
                                            <p:tgtEl>
                                              <p:spTgt spid="60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4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85" dur="300"/>
                                            <p:tgtEl>
                                              <p:spTgt spid="6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9" dur="200" fill="hold"/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0" dur="200" fill="hold"/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2" dur="1000" fill="hold"/>
                                            <p:tgtEl>
                                              <p:spTgt spid="6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4" dur="250" fill="hold"/>
                                            <p:tgtEl>
                                              <p:spTgt spid="60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5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5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9" name="Group 648">
            <a:extLst>
              <a:ext uri="{FF2B5EF4-FFF2-40B4-BE49-F238E27FC236}">
                <a16:creationId xmlns:a16="http://schemas.microsoft.com/office/drawing/2014/main" id="{E371C917-47E0-2109-D433-89FCB986034C}"/>
              </a:ext>
            </a:extLst>
          </p:cNvPr>
          <p:cNvGrpSpPr/>
          <p:nvPr/>
        </p:nvGrpSpPr>
        <p:grpSpPr>
          <a:xfrm>
            <a:off x="392347" y="497425"/>
            <a:ext cx="1125692" cy="276561"/>
            <a:chOff x="783934" y="2794585"/>
            <a:chExt cx="1125692" cy="276561"/>
          </a:xfrm>
        </p:grpSpPr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10C095E9-084B-04AD-411C-47EB58A1E1FA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FE61A98-79B9-EC70-1B70-0112F004B55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30F8B12F-9A0D-893D-D592-F01E2E441560}"/>
              </a:ext>
            </a:extLst>
          </p:cNvPr>
          <p:cNvGrpSpPr/>
          <p:nvPr/>
        </p:nvGrpSpPr>
        <p:grpSpPr>
          <a:xfrm flipV="1">
            <a:off x="392347" y="1126033"/>
            <a:ext cx="1125692" cy="276561"/>
            <a:chOff x="783934" y="2794585"/>
            <a:chExt cx="1125692" cy="276561"/>
          </a:xfrm>
        </p:grpSpPr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85B7B097-C57E-E914-E5FE-8E895935DD7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C3813AE6-D8ED-EAFC-0DA9-70943435D37B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91E4A6ED-CC76-2AF2-3FC2-6E4F8ACE6FA0}"/>
              </a:ext>
            </a:extLst>
          </p:cNvPr>
          <p:cNvGrpSpPr/>
          <p:nvPr/>
        </p:nvGrpSpPr>
        <p:grpSpPr>
          <a:xfrm>
            <a:off x="603627" y="551915"/>
            <a:ext cx="1675564" cy="786618"/>
            <a:chOff x="10082626" y="736650"/>
            <a:chExt cx="1675564" cy="786618"/>
          </a:xfrm>
        </p:grpSpPr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D658FDA0-FC6A-543C-BC74-2D43420E6BED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F3454581-A27F-1666-099E-EE3C95803CBF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F0A83DC-A4DE-A69E-3351-C08D960F1163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BACC3D58-4567-6E9E-2FC8-EAD5AF6816AF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496EA36B-F1AA-C536-D0A7-F1F341D4F367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9D2E051C-E3AF-FE87-90D3-1B8AA47C2409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44A957F-6D1D-629A-21BC-7815600EEBA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BF448BB0-811F-418F-EAF9-6D39917E5AF8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090BB39D-9BB2-EBCF-46B7-65C0230D9670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28208BE7-0FA7-7657-9642-DD9FCA1C60BC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CFC7E50F-BD36-790C-09AE-7F91912D8562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74F41B43-ED5E-7701-433E-50181A6ABF1E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3ECDD63B-1B5B-F100-B952-FA686C5FD087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C7A8CD28-1FC8-A55D-0716-A780F59C939D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61CA4737-0B3B-40E9-667B-81A719EF1B56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C5F85EA8-A97A-0DF8-04C6-9689EF490394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D29BC633-47F2-B8D6-3199-E9FCD8F3709C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C374C56B-E38F-31DE-DA53-24586AA3CEAA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8" name="Group 657">
            <a:extLst>
              <a:ext uri="{FF2B5EF4-FFF2-40B4-BE49-F238E27FC236}">
                <a16:creationId xmlns:a16="http://schemas.microsoft.com/office/drawing/2014/main" id="{470626A1-2476-75E0-2B07-301B54BDCDB2}"/>
              </a:ext>
            </a:extLst>
          </p:cNvPr>
          <p:cNvGrpSpPr/>
          <p:nvPr/>
        </p:nvGrpSpPr>
        <p:grpSpPr>
          <a:xfrm>
            <a:off x="2813385" y="497425"/>
            <a:ext cx="1125692" cy="276561"/>
            <a:chOff x="783934" y="2794585"/>
            <a:chExt cx="1125692" cy="276561"/>
          </a:xfrm>
        </p:grpSpPr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1E81E8C6-2E93-6790-54EA-944486B0A6A3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83863848-290E-15AF-C457-EC3ACEBA291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9" name="Group 658">
            <a:extLst>
              <a:ext uri="{FF2B5EF4-FFF2-40B4-BE49-F238E27FC236}">
                <a16:creationId xmlns:a16="http://schemas.microsoft.com/office/drawing/2014/main" id="{DE0B59FA-2D4E-FDF1-827F-D122ADFE630F}"/>
              </a:ext>
            </a:extLst>
          </p:cNvPr>
          <p:cNvGrpSpPr/>
          <p:nvPr/>
        </p:nvGrpSpPr>
        <p:grpSpPr>
          <a:xfrm flipV="1">
            <a:off x="2813385" y="1126033"/>
            <a:ext cx="1125692" cy="276561"/>
            <a:chOff x="783934" y="2794585"/>
            <a:chExt cx="1125692" cy="276561"/>
          </a:xfrm>
        </p:grpSpPr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477F45CA-A6EB-496B-BEB3-D2410E9A7A87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46CC2399-88E1-3C23-5F71-2DDB073E38C3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68207A51-D797-F92E-AACA-1D2BA5727113}"/>
              </a:ext>
            </a:extLst>
          </p:cNvPr>
          <p:cNvGrpSpPr/>
          <p:nvPr/>
        </p:nvGrpSpPr>
        <p:grpSpPr>
          <a:xfrm>
            <a:off x="3024665" y="551915"/>
            <a:ext cx="1675564" cy="786618"/>
            <a:chOff x="10082626" y="736650"/>
            <a:chExt cx="1675564" cy="786618"/>
          </a:xfrm>
        </p:grpSpPr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CC2FF5E0-7C8F-B768-E4C3-37DA08FE481F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BD5DA9F4-3200-8A49-A060-90A9B1AE1D2E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EDEF49C5-880A-AA51-B815-9B027B008E22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8D3E2EA9-8DD3-D777-39A4-FF2B34EA7F85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5CD802AB-4A59-21E6-4992-AC4A31419CC2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28E96441-6800-1812-1A7E-4BB02BE667B0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1F0E8258-26A3-1A64-6256-8E93B4454514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B34BB1EC-9A30-CE62-DBB6-EC6B1B8E4C71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878E8AA8-951F-6B99-B91D-8FF6A405B4C8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9DFCF219-7EDF-987B-6D71-3DA209A4592E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2E3DC711-1286-3D0C-8EF5-56C46A5414A3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9AE1FDE2-41E2-5187-EE29-3E74975E08E8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BEBDE3F6-A4E4-3A6E-4150-A97DCA5A9FE1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2EDB17A2-0974-A4E0-65C6-3975A01AC6FA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106B476B-0385-1A2B-8815-F0DF168A7728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541F73A5-B0B6-EA62-2840-F966F0FBCC26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3667B155-C61B-744D-1982-E93153162943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421A79AC-68A8-7EE6-7075-F0E8B0061B46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5" name="Group 864">
            <a:extLst>
              <a:ext uri="{FF2B5EF4-FFF2-40B4-BE49-F238E27FC236}">
                <a16:creationId xmlns:a16="http://schemas.microsoft.com/office/drawing/2014/main" id="{65CA5150-033A-C385-DFD2-659F1AB79575}"/>
              </a:ext>
            </a:extLst>
          </p:cNvPr>
          <p:cNvGrpSpPr/>
          <p:nvPr/>
        </p:nvGrpSpPr>
        <p:grpSpPr>
          <a:xfrm>
            <a:off x="392347" y="3620702"/>
            <a:ext cx="1125692" cy="276561"/>
            <a:chOff x="783934" y="2794585"/>
            <a:chExt cx="1125692" cy="276561"/>
          </a:xfrm>
        </p:grpSpPr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FD334750-1148-DD2B-63D0-AD41F6C2883F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0190DBE0-BA5C-985F-5EA4-BBFEEFF16D77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8" name="Group 867">
            <a:extLst>
              <a:ext uri="{FF2B5EF4-FFF2-40B4-BE49-F238E27FC236}">
                <a16:creationId xmlns:a16="http://schemas.microsoft.com/office/drawing/2014/main" id="{35545572-9ECB-41A6-5152-DADF4EA7BB0B}"/>
              </a:ext>
            </a:extLst>
          </p:cNvPr>
          <p:cNvGrpSpPr/>
          <p:nvPr/>
        </p:nvGrpSpPr>
        <p:grpSpPr>
          <a:xfrm flipV="1">
            <a:off x="392347" y="4249310"/>
            <a:ext cx="1125692" cy="276561"/>
            <a:chOff x="783934" y="2794585"/>
            <a:chExt cx="1125692" cy="276561"/>
          </a:xfrm>
        </p:grpSpPr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29FA6C09-7A36-85A5-577E-341BC3CA29A1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6491088D-6F73-B269-0AB4-245132F7D688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71" name="Group 870">
            <a:extLst>
              <a:ext uri="{FF2B5EF4-FFF2-40B4-BE49-F238E27FC236}">
                <a16:creationId xmlns:a16="http://schemas.microsoft.com/office/drawing/2014/main" id="{9B70CC14-2912-20E1-14EA-04711E6AFF23}"/>
              </a:ext>
            </a:extLst>
          </p:cNvPr>
          <p:cNvGrpSpPr/>
          <p:nvPr/>
        </p:nvGrpSpPr>
        <p:grpSpPr>
          <a:xfrm>
            <a:off x="603627" y="3675192"/>
            <a:ext cx="1675564" cy="786618"/>
            <a:chOff x="10082626" y="736650"/>
            <a:chExt cx="1675564" cy="786618"/>
          </a:xfrm>
        </p:grpSpPr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BD2363C7-2557-2A95-E131-E45606EA086F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80858DE-03A7-2E47-0943-98CF79723685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9C1968BA-2C32-97EB-88DD-45D84484DD6D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1C960EE5-73CE-9A9B-E634-9EA117BD9190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258A8B73-2255-0E73-746E-14830EEB4002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77D606B-529C-BE1C-47A3-B462D77387D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7B3ED622-DC97-85F7-0ABA-C080A960466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AF6D2C2D-BC28-B477-1142-E81EA58E960C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60A53757-2ADD-17EE-658C-12994ABCFBB5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66B1A669-BEBC-A704-300C-C4E1E5843BD6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1941E335-A531-3EB4-A05E-9D563EB40E30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8AA3E323-9BDA-21D3-5A12-1DED1DB56545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105B181E-2EA0-857A-A111-532623D0317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44527A99-4EFB-CC3F-D43D-72F15A33A4CF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EBE751D3-E57E-7D39-D718-C36F738626DF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1FA03D51-757C-8C4C-E0B2-81E38555DE5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31CB074E-1BFD-A58E-8D5E-29E594BD0637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77E231DC-FB2E-85C9-3959-A16793386051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0" name="Group 889">
            <a:extLst>
              <a:ext uri="{FF2B5EF4-FFF2-40B4-BE49-F238E27FC236}">
                <a16:creationId xmlns:a16="http://schemas.microsoft.com/office/drawing/2014/main" id="{C8E027C9-024B-901C-0A42-603D1B986C9B}"/>
              </a:ext>
            </a:extLst>
          </p:cNvPr>
          <p:cNvGrpSpPr/>
          <p:nvPr/>
        </p:nvGrpSpPr>
        <p:grpSpPr>
          <a:xfrm>
            <a:off x="2813385" y="3620702"/>
            <a:ext cx="1125692" cy="276561"/>
            <a:chOff x="783934" y="2794585"/>
            <a:chExt cx="1125692" cy="276561"/>
          </a:xfrm>
        </p:grpSpPr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091C80BD-AA58-E7D1-CE2C-DE46E9076455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CAA72FC5-9579-9185-32D2-4AFC9A6CB229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3" name="Group 892">
            <a:extLst>
              <a:ext uri="{FF2B5EF4-FFF2-40B4-BE49-F238E27FC236}">
                <a16:creationId xmlns:a16="http://schemas.microsoft.com/office/drawing/2014/main" id="{F868BFFB-9BB3-B277-863F-859DB3347C29}"/>
              </a:ext>
            </a:extLst>
          </p:cNvPr>
          <p:cNvGrpSpPr/>
          <p:nvPr/>
        </p:nvGrpSpPr>
        <p:grpSpPr>
          <a:xfrm flipV="1">
            <a:off x="2813385" y="4249310"/>
            <a:ext cx="1125692" cy="276561"/>
            <a:chOff x="783934" y="2794585"/>
            <a:chExt cx="1125692" cy="276561"/>
          </a:xfrm>
        </p:grpSpPr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AD6D3F7B-46D9-6B49-4433-D6170DF3D24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E4D47574-EE1E-A694-5F6D-BA2001ECE348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96" name="Group 895">
            <a:extLst>
              <a:ext uri="{FF2B5EF4-FFF2-40B4-BE49-F238E27FC236}">
                <a16:creationId xmlns:a16="http://schemas.microsoft.com/office/drawing/2014/main" id="{F3F44415-B78D-4CA0-C909-1B2D559C7682}"/>
              </a:ext>
            </a:extLst>
          </p:cNvPr>
          <p:cNvGrpSpPr/>
          <p:nvPr/>
        </p:nvGrpSpPr>
        <p:grpSpPr>
          <a:xfrm>
            <a:off x="3024665" y="3675192"/>
            <a:ext cx="1675564" cy="786618"/>
            <a:chOff x="10082626" y="736650"/>
            <a:chExt cx="1675564" cy="786618"/>
          </a:xfrm>
        </p:grpSpPr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0080D9B7-7257-3E15-7F81-EBE825241774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974E7B1E-792C-650B-A309-8ABC289B00E1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06CDDFC-56E6-2C9D-071B-FEC209FD8559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DF450819-C118-E64B-E688-D9A7EE427FF0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EDC1725C-3930-E008-CDD1-70ADAB3874E0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23E720EB-23D1-0A65-44A8-E0F8591FFC61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62364107-D419-62AD-932E-7FF2D9B42139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59D2822B-5B17-DA1D-7AAC-F27F6B4D4CEA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0A3F3A84-84CA-441A-A505-4F4054E51BE6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AF9530CD-EFB4-2970-9E0A-7AE984F7DC88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06A06C91-1BA2-079A-F130-874096CD4480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ABE636FD-DEB1-5621-FF5E-692C832E8CC3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A9ECD693-077D-EE24-3708-DB8894886D19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3DCE1892-2EC6-1D87-F6E5-7449BC22A7E8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FA33B8FE-455B-14A0-4285-169C133E2A63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4D3CAE61-4F6F-5C12-665A-D3DE9117331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8AE169F8-260F-6AB4-80D4-230B981DCBC7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BBA3786D-7521-F75E-2C60-250387B8E690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D0340659-CEE3-ADE1-6BE3-1A0490106F41}"/>
              </a:ext>
            </a:extLst>
          </p:cNvPr>
          <p:cNvGrpSpPr/>
          <p:nvPr/>
        </p:nvGrpSpPr>
        <p:grpSpPr>
          <a:xfrm rot="524156">
            <a:off x="7589735" y="1982503"/>
            <a:ext cx="1285419" cy="740831"/>
            <a:chOff x="7778018" y="2039579"/>
            <a:chExt cx="1285419" cy="74083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27C3CE3-9FDA-D30E-F098-980F5B71C31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3E793B0-0E91-45A3-F238-45F878BBBDA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CB1DC25-1DDC-F519-4D30-25EB58DDC0C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2B7D0D1-E3D4-7D3E-8404-242077813230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84888D2-EF43-1B47-9CA7-2730A5908D8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DC3C5E9-6BF7-6742-450F-E0A7D00B89A4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8BD3032-1C0C-A2E6-3EE3-3960698A6FA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26CB93-41C7-3652-631D-CFDEC7805D68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27" name="Group 1226">
            <a:extLst>
              <a:ext uri="{FF2B5EF4-FFF2-40B4-BE49-F238E27FC236}">
                <a16:creationId xmlns:a16="http://schemas.microsoft.com/office/drawing/2014/main" id="{12F9F8BE-D524-25EE-08BC-884B1DFA066A}"/>
              </a:ext>
            </a:extLst>
          </p:cNvPr>
          <p:cNvGrpSpPr/>
          <p:nvPr/>
        </p:nvGrpSpPr>
        <p:grpSpPr>
          <a:xfrm rot="21075844" flipV="1">
            <a:off x="7595572" y="2333415"/>
            <a:ext cx="1285419" cy="740831"/>
            <a:chOff x="7778018" y="2039579"/>
            <a:chExt cx="1285419" cy="740831"/>
          </a:xfrm>
        </p:grpSpPr>
        <p:grpSp>
          <p:nvGrpSpPr>
            <p:cNvPr id="1228" name="Group 1227">
              <a:extLst>
                <a:ext uri="{FF2B5EF4-FFF2-40B4-BE49-F238E27FC236}">
                  <a16:creationId xmlns:a16="http://schemas.microsoft.com/office/drawing/2014/main" id="{9726F716-AF7E-9381-0960-0792831F183F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33" name="Freeform: Shape 1232">
                <a:extLst>
                  <a:ext uri="{FF2B5EF4-FFF2-40B4-BE49-F238E27FC236}">
                    <a16:creationId xmlns:a16="http://schemas.microsoft.com/office/drawing/2014/main" id="{63B7A1F3-51D6-8D2F-2590-1DD0EAC2940E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4" name="Freeform: Shape 1233">
                <a:extLst>
                  <a:ext uri="{FF2B5EF4-FFF2-40B4-BE49-F238E27FC236}">
                    <a16:creationId xmlns:a16="http://schemas.microsoft.com/office/drawing/2014/main" id="{135588BE-8AB7-B6EB-CAA9-820230AEBD2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5" name="Freeform: Shape 1234">
                <a:extLst>
                  <a:ext uri="{FF2B5EF4-FFF2-40B4-BE49-F238E27FC236}">
                    <a16:creationId xmlns:a16="http://schemas.microsoft.com/office/drawing/2014/main" id="{4AB78579-AF2D-553D-2C23-E4612676472F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29" name="Group 1228">
              <a:extLst>
                <a:ext uri="{FF2B5EF4-FFF2-40B4-BE49-F238E27FC236}">
                  <a16:creationId xmlns:a16="http://schemas.microsoft.com/office/drawing/2014/main" id="{14B159AD-44F8-436D-2F74-91B88E4ABC4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30" name="Freeform: Shape 1229">
                <a:extLst>
                  <a:ext uri="{FF2B5EF4-FFF2-40B4-BE49-F238E27FC236}">
                    <a16:creationId xmlns:a16="http://schemas.microsoft.com/office/drawing/2014/main" id="{BF23C374-3A84-CDA6-06E3-FE7F556C48C8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1" name="Freeform: Shape 1230">
                <a:extLst>
                  <a:ext uri="{FF2B5EF4-FFF2-40B4-BE49-F238E27FC236}">
                    <a16:creationId xmlns:a16="http://schemas.microsoft.com/office/drawing/2014/main" id="{8B96FAAB-BCB8-4948-63A3-90A55487B03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2" name="Freeform: Shape 1231">
                <a:extLst>
                  <a:ext uri="{FF2B5EF4-FFF2-40B4-BE49-F238E27FC236}">
                    <a16:creationId xmlns:a16="http://schemas.microsoft.com/office/drawing/2014/main" id="{4E7D2E24-910E-260D-C74E-1C5E7C504797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40AB562-61F2-3968-17CD-AF87DC6CC600}"/>
              </a:ext>
            </a:extLst>
          </p:cNvPr>
          <p:cNvGrpSpPr/>
          <p:nvPr/>
        </p:nvGrpSpPr>
        <p:grpSpPr>
          <a:xfrm>
            <a:off x="8169203" y="2068116"/>
            <a:ext cx="1182088" cy="933190"/>
            <a:chOff x="8357486" y="2125192"/>
            <a:chExt cx="1182088" cy="93319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B926134-F1C0-3CE7-B9A2-6B4325292B89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B34D80-C762-0E78-1C47-E2C9F7EF43B7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CE8E196-C747-1A37-35AD-8469B0069D19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46330EB-0AEB-E3D7-40AF-C3186CAD579F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E1E7BFE-C52A-9B64-E8AD-9FBA3FEBC9C4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F03D8FA-922C-550B-E682-9A46569F51EB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9F223E19-A847-C5A2-EB9D-55D208FB32E3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14E341C9-6B8B-1895-D24B-7D5958F85F86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2FC3C94D-ACBC-5D8F-DA37-D4CF51C28A84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698C1FBD-69CE-CB2F-930A-2C37505A0A4D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B8109233-D8F6-C7A6-4EFC-62C2CAD075A4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3A7A979B-00B4-336F-1FA8-75B7A843A9B1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B39BE0BD-A11D-5282-A58B-CC042E9F8D12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1AB4385A-252E-AE1E-C187-A64C3CBFDE2F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B4437278-9A2A-FA24-B270-2638EB69713E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0074B3E-D005-27BA-71B8-D5D53581D57A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22A92E0A-7225-87CA-1987-827C71408B24}"/>
              </a:ext>
            </a:extLst>
          </p:cNvPr>
          <p:cNvGrpSpPr/>
          <p:nvPr/>
        </p:nvGrpSpPr>
        <p:grpSpPr>
          <a:xfrm rot="524156">
            <a:off x="9984611" y="1982503"/>
            <a:ext cx="1285419" cy="740831"/>
            <a:chOff x="7778018" y="2039579"/>
            <a:chExt cx="1285419" cy="740831"/>
          </a:xfrm>
        </p:grpSpPr>
        <p:grpSp>
          <p:nvGrpSpPr>
            <p:cNvPr id="1265" name="Group 1264">
              <a:extLst>
                <a:ext uri="{FF2B5EF4-FFF2-40B4-BE49-F238E27FC236}">
                  <a16:creationId xmlns:a16="http://schemas.microsoft.com/office/drawing/2014/main" id="{788DB495-6ABD-DF72-AE19-E02187CC216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70" name="Freeform: Shape 1269">
                <a:extLst>
                  <a:ext uri="{FF2B5EF4-FFF2-40B4-BE49-F238E27FC236}">
                    <a16:creationId xmlns:a16="http://schemas.microsoft.com/office/drawing/2014/main" id="{41EF3C83-6B54-14D7-FAA0-22526787B2F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1" name="Freeform: Shape 1270">
                <a:extLst>
                  <a:ext uri="{FF2B5EF4-FFF2-40B4-BE49-F238E27FC236}">
                    <a16:creationId xmlns:a16="http://schemas.microsoft.com/office/drawing/2014/main" id="{E7113882-92E2-85E2-EB2A-383F6C77FAC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2" name="Freeform: Shape 1271">
                <a:extLst>
                  <a:ext uri="{FF2B5EF4-FFF2-40B4-BE49-F238E27FC236}">
                    <a16:creationId xmlns:a16="http://schemas.microsoft.com/office/drawing/2014/main" id="{72E0D82D-FA26-F91A-F232-DE03E3A15565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66" name="Group 1265">
              <a:extLst>
                <a:ext uri="{FF2B5EF4-FFF2-40B4-BE49-F238E27FC236}">
                  <a16:creationId xmlns:a16="http://schemas.microsoft.com/office/drawing/2014/main" id="{CEC436A7-EDF0-F675-11D7-D2344A8AAA4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67" name="Freeform: Shape 1266">
                <a:extLst>
                  <a:ext uri="{FF2B5EF4-FFF2-40B4-BE49-F238E27FC236}">
                    <a16:creationId xmlns:a16="http://schemas.microsoft.com/office/drawing/2014/main" id="{7FE7CB0A-4F42-977B-A865-83D016F806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8" name="Freeform: Shape 1267">
                <a:extLst>
                  <a:ext uri="{FF2B5EF4-FFF2-40B4-BE49-F238E27FC236}">
                    <a16:creationId xmlns:a16="http://schemas.microsoft.com/office/drawing/2014/main" id="{A8E49725-FD1A-A1EA-F33C-91A77262C8B1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9" name="Freeform: Shape 1268">
                <a:extLst>
                  <a:ext uri="{FF2B5EF4-FFF2-40B4-BE49-F238E27FC236}">
                    <a16:creationId xmlns:a16="http://schemas.microsoft.com/office/drawing/2014/main" id="{5E17A13B-0683-C5AE-37D6-EA33A9F53A0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39" name="Group 1238">
            <a:extLst>
              <a:ext uri="{FF2B5EF4-FFF2-40B4-BE49-F238E27FC236}">
                <a16:creationId xmlns:a16="http://schemas.microsoft.com/office/drawing/2014/main" id="{C3AB790E-FAE1-D332-AEF6-DE439288BAD2}"/>
              </a:ext>
            </a:extLst>
          </p:cNvPr>
          <p:cNvGrpSpPr/>
          <p:nvPr/>
        </p:nvGrpSpPr>
        <p:grpSpPr>
          <a:xfrm rot="21075844" flipV="1">
            <a:off x="9990448" y="2333415"/>
            <a:ext cx="1285419" cy="740831"/>
            <a:chOff x="7778018" y="2039579"/>
            <a:chExt cx="1285419" cy="740831"/>
          </a:xfrm>
        </p:grpSpPr>
        <p:grpSp>
          <p:nvGrpSpPr>
            <p:cNvPr id="1257" name="Group 1256">
              <a:extLst>
                <a:ext uri="{FF2B5EF4-FFF2-40B4-BE49-F238E27FC236}">
                  <a16:creationId xmlns:a16="http://schemas.microsoft.com/office/drawing/2014/main" id="{8235537B-1C84-5E38-39AD-E2FE363DA3A0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62" name="Freeform: Shape 1261">
                <a:extLst>
                  <a:ext uri="{FF2B5EF4-FFF2-40B4-BE49-F238E27FC236}">
                    <a16:creationId xmlns:a16="http://schemas.microsoft.com/office/drawing/2014/main" id="{D830FB4D-BCA6-E598-7BF9-B9CB98851F1B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3" name="Freeform: Shape 1262">
                <a:extLst>
                  <a:ext uri="{FF2B5EF4-FFF2-40B4-BE49-F238E27FC236}">
                    <a16:creationId xmlns:a16="http://schemas.microsoft.com/office/drawing/2014/main" id="{F72565A9-E36E-0DFB-91FE-F20D39D257C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4" name="Freeform: Shape 1263">
                <a:extLst>
                  <a:ext uri="{FF2B5EF4-FFF2-40B4-BE49-F238E27FC236}">
                    <a16:creationId xmlns:a16="http://schemas.microsoft.com/office/drawing/2014/main" id="{95935EF4-E985-A72C-6CAE-9B075A9ECC4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58" name="Group 1257">
              <a:extLst>
                <a:ext uri="{FF2B5EF4-FFF2-40B4-BE49-F238E27FC236}">
                  <a16:creationId xmlns:a16="http://schemas.microsoft.com/office/drawing/2014/main" id="{456B1918-C3C7-24FB-D65C-4BAFD5917AD7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59" name="Freeform: Shape 1258">
                <a:extLst>
                  <a:ext uri="{FF2B5EF4-FFF2-40B4-BE49-F238E27FC236}">
                    <a16:creationId xmlns:a16="http://schemas.microsoft.com/office/drawing/2014/main" id="{B8D54E32-1E44-6A50-0E7E-ED64F6F2A7F6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0" name="Freeform: Shape 1259">
                <a:extLst>
                  <a:ext uri="{FF2B5EF4-FFF2-40B4-BE49-F238E27FC236}">
                    <a16:creationId xmlns:a16="http://schemas.microsoft.com/office/drawing/2014/main" id="{58CF84B1-A40C-BEEA-408E-B41AB0FA9BDE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1" name="Freeform: Shape 1260">
                <a:extLst>
                  <a:ext uri="{FF2B5EF4-FFF2-40B4-BE49-F238E27FC236}">
                    <a16:creationId xmlns:a16="http://schemas.microsoft.com/office/drawing/2014/main" id="{6F7B97D3-4BCC-3797-318C-6A7450917D9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40" name="Group 1239">
            <a:extLst>
              <a:ext uri="{FF2B5EF4-FFF2-40B4-BE49-F238E27FC236}">
                <a16:creationId xmlns:a16="http://schemas.microsoft.com/office/drawing/2014/main" id="{F7EC43C2-DD53-BE60-0642-BFE2CF562E89}"/>
              </a:ext>
            </a:extLst>
          </p:cNvPr>
          <p:cNvGrpSpPr/>
          <p:nvPr/>
        </p:nvGrpSpPr>
        <p:grpSpPr>
          <a:xfrm>
            <a:off x="10564079" y="2068116"/>
            <a:ext cx="1182088" cy="933190"/>
            <a:chOff x="8357486" y="2125192"/>
            <a:chExt cx="1182088" cy="933190"/>
          </a:xfrm>
        </p:grpSpPr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CAA9D32A-223E-DB36-5FF4-2CE296C10895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A86A1151-B6D2-2E17-ED81-9F63D7EA19C3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8AACFC52-B8AA-464B-8376-67615EABA15C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A8943C96-8308-291B-824B-8BC6CCA92153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EEE17930-BD72-F888-D25E-FD8C63BCED13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id="{9663B8A1-72AD-C44A-11F3-0A01CA2F49E6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3DAC620F-B874-E404-DEF8-47E5A6B8FD6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B4A89829-B6D6-9D72-77CD-5A108B4E3C4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91B03E35-B742-53D4-6266-5AC2F9FBBAB3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46D16199-52C3-84C6-2FEE-63CDD2605636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69E66B73-8BAE-79FA-A2DD-9B914E1F4D21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756451B2-E48F-DDFA-7B0A-36DAE900AE61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D6C1A829-E445-E123-5E6F-4FAB8D71AFB1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5C47183A-BEA3-85BC-3424-7F60472C31DC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87F7C555-9D57-3536-9F80-C0E68B5A8DD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A85D3533-36FD-06C9-3681-41E5F40FC38C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594A9157-D8CC-FE8A-89A1-1E87B7CECBCD}"/>
              </a:ext>
            </a:extLst>
          </p:cNvPr>
          <p:cNvGrpSpPr/>
          <p:nvPr/>
        </p:nvGrpSpPr>
        <p:grpSpPr>
          <a:xfrm rot="524156">
            <a:off x="7622539" y="5182645"/>
            <a:ext cx="1285419" cy="740831"/>
            <a:chOff x="7778018" y="2039579"/>
            <a:chExt cx="1285419" cy="740831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260B63D5-52B7-4BC1-E97A-D1186D36E23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23" name="Freeform: Shape 1422">
                <a:extLst>
                  <a:ext uri="{FF2B5EF4-FFF2-40B4-BE49-F238E27FC236}">
                    <a16:creationId xmlns:a16="http://schemas.microsoft.com/office/drawing/2014/main" id="{A0E26473-3033-670E-0248-CE9C6A271B7E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4" name="Freeform: Shape 1423">
                <a:extLst>
                  <a:ext uri="{FF2B5EF4-FFF2-40B4-BE49-F238E27FC236}">
                    <a16:creationId xmlns:a16="http://schemas.microsoft.com/office/drawing/2014/main" id="{6DAA555A-D1B1-D9A8-7D5A-0E922C25B233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5" name="Freeform: Shape 1424">
                <a:extLst>
                  <a:ext uri="{FF2B5EF4-FFF2-40B4-BE49-F238E27FC236}">
                    <a16:creationId xmlns:a16="http://schemas.microsoft.com/office/drawing/2014/main" id="{5C3B2567-B75E-2A33-BEF1-51D6E23D85D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19" name="Group 1418">
              <a:extLst>
                <a:ext uri="{FF2B5EF4-FFF2-40B4-BE49-F238E27FC236}">
                  <a16:creationId xmlns:a16="http://schemas.microsoft.com/office/drawing/2014/main" id="{E10C7C9A-7C38-AF11-2008-12994DB6E2E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20" name="Freeform: Shape 1419">
                <a:extLst>
                  <a:ext uri="{FF2B5EF4-FFF2-40B4-BE49-F238E27FC236}">
                    <a16:creationId xmlns:a16="http://schemas.microsoft.com/office/drawing/2014/main" id="{ED695D53-0DF2-78C6-C9A8-E68519BAF442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1" name="Freeform: Shape 1420">
                <a:extLst>
                  <a:ext uri="{FF2B5EF4-FFF2-40B4-BE49-F238E27FC236}">
                    <a16:creationId xmlns:a16="http://schemas.microsoft.com/office/drawing/2014/main" id="{AE2D6119-A224-A9B0-3268-6831D0391325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2" name="Freeform: Shape 1421">
                <a:extLst>
                  <a:ext uri="{FF2B5EF4-FFF2-40B4-BE49-F238E27FC236}">
                    <a16:creationId xmlns:a16="http://schemas.microsoft.com/office/drawing/2014/main" id="{BEA1DB80-EA9F-5EC7-0A7E-FAA09858A2A1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26" name="Group 1425">
            <a:extLst>
              <a:ext uri="{FF2B5EF4-FFF2-40B4-BE49-F238E27FC236}">
                <a16:creationId xmlns:a16="http://schemas.microsoft.com/office/drawing/2014/main" id="{B27F4D48-ED1A-6063-520E-C9FDC7F88236}"/>
              </a:ext>
            </a:extLst>
          </p:cNvPr>
          <p:cNvGrpSpPr/>
          <p:nvPr/>
        </p:nvGrpSpPr>
        <p:grpSpPr>
          <a:xfrm rot="21075844" flipV="1">
            <a:off x="7628376" y="5533557"/>
            <a:ext cx="1285419" cy="740831"/>
            <a:chOff x="7778018" y="2039579"/>
            <a:chExt cx="1285419" cy="740831"/>
          </a:xfrm>
        </p:grpSpPr>
        <p:grpSp>
          <p:nvGrpSpPr>
            <p:cNvPr id="1427" name="Group 1426">
              <a:extLst>
                <a:ext uri="{FF2B5EF4-FFF2-40B4-BE49-F238E27FC236}">
                  <a16:creationId xmlns:a16="http://schemas.microsoft.com/office/drawing/2014/main" id="{8B99EDC5-0750-11CF-0B47-EE5D59237F1C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32" name="Freeform: Shape 1431">
                <a:extLst>
                  <a:ext uri="{FF2B5EF4-FFF2-40B4-BE49-F238E27FC236}">
                    <a16:creationId xmlns:a16="http://schemas.microsoft.com/office/drawing/2014/main" id="{A6D2A557-0671-41D4-A826-B2E9186CD1DA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3" name="Freeform: Shape 1432">
                <a:extLst>
                  <a:ext uri="{FF2B5EF4-FFF2-40B4-BE49-F238E27FC236}">
                    <a16:creationId xmlns:a16="http://schemas.microsoft.com/office/drawing/2014/main" id="{6BB39F42-99D8-0509-7CD7-7A81142B3908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4" name="Freeform: Shape 1433">
                <a:extLst>
                  <a:ext uri="{FF2B5EF4-FFF2-40B4-BE49-F238E27FC236}">
                    <a16:creationId xmlns:a16="http://schemas.microsoft.com/office/drawing/2014/main" id="{9395F3BE-3C66-8F86-C103-8C3AD44EBC14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28" name="Group 1427">
              <a:extLst>
                <a:ext uri="{FF2B5EF4-FFF2-40B4-BE49-F238E27FC236}">
                  <a16:creationId xmlns:a16="http://schemas.microsoft.com/office/drawing/2014/main" id="{E338733B-B8FE-9FDE-F0D3-C50062842A2E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29" name="Freeform: Shape 1428">
                <a:extLst>
                  <a:ext uri="{FF2B5EF4-FFF2-40B4-BE49-F238E27FC236}">
                    <a16:creationId xmlns:a16="http://schemas.microsoft.com/office/drawing/2014/main" id="{09873AE4-9944-B860-18DB-F3E04761345D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0" name="Freeform: Shape 1429">
                <a:extLst>
                  <a:ext uri="{FF2B5EF4-FFF2-40B4-BE49-F238E27FC236}">
                    <a16:creationId xmlns:a16="http://schemas.microsoft.com/office/drawing/2014/main" id="{8E3FB468-1338-4790-2386-5B2716F672A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1" name="Freeform: Shape 1430">
                <a:extLst>
                  <a:ext uri="{FF2B5EF4-FFF2-40B4-BE49-F238E27FC236}">
                    <a16:creationId xmlns:a16="http://schemas.microsoft.com/office/drawing/2014/main" id="{58747DD4-A804-062E-0DAB-3C272504FFCC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35" name="Group 1434">
            <a:extLst>
              <a:ext uri="{FF2B5EF4-FFF2-40B4-BE49-F238E27FC236}">
                <a16:creationId xmlns:a16="http://schemas.microsoft.com/office/drawing/2014/main" id="{435DB78A-3C60-8BB3-1C10-6A307DACAC7A}"/>
              </a:ext>
            </a:extLst>
          </p:cNvPr>
          <p:cNvGrpSpPr/>
          <p:nvPr/>
        </p:nvGrpSpPr>
        <p:grpSpPr>
          <a:xfrm>
            <a:off x="8202007" y="5268258"/>
            <a:ext cx="1182088" cy="933190"/>
            <a:chOff x="8357486" y="2125192"/>
            <a:chExt cx="1182088" cy="933190"/>
          </a:xfrm>
        </p:grpSpPr>
        <p:sp>
          <p:nvSpPr>
            <p:cNvPr id="1436" name="Freeform: Shape 1435">
              <a:extLst>
                <a:ext uri="{FF2B5EF4-FFF2-40B4-BE49-F238E27FC236}">
                  <a16:creationId xmlns:a16="http://schemas.microsoft.com/office/drawing/2014/main" id="{37ED9271-7872-00D6-0DAA-35788AAFBDD1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7" name="Freeform: Shape 1436">
              <a:extLst>
                <a:ext uri="{FF2B5EF4-FFF2-40B4-BE49-F238E27FC236}">
                  <a16:creationId xmlns:a16="http://schemas.microsoft.com/office/drawing/2014/main" id="{FA4AD087-328E-A9F5-68AB-DC4644C14630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8" name="Freeform: Shape 1437">
              <a:extLst>
                <a:ext uri="{FF2B5EF4-FFF2-40B4-BE49-F238E27FC236}">
                  <a16:creationId xmlns:a16="http://schemas.microsoft.com/office/drawing/2014/main" id="{21B9DDE6-D72A-FC4B-1C25-EF236CEAF84F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9" name="Freeform: Shape 1438">
              <a:extLst>
                <a:ext uri="{FF2B5EF4-FFF2-40B4-BE49-F238E27FC236}">
                  <a16:creationId xmlns:a16="http://schemas.microsoft.com/office/drawing/2014/main" id="{58838A6E-EEDD-7D11-9B6C-A08C56B793D3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0" name="Freeform: Shape 1439">
              <a:extLst>
                <a:ext uri="{FF2B5EF4-FFF2-40B4-BE49-F238E27FC236}">
                  <a16:creationId xmlns:a16="http://schemas.microsoft.com/office/drawing/2014/main" id="{478B29F8-83CC-1C0C-2434-F1AE0E18F4D5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1" name="Freeform: Shape 1440">
              <a:extLst>
                <a:ext uri="{FF2B5EF4-FFF2-40B4-BE49-F238E27FC236}">
                  <a16:creationId xmlns:a16="http://schemas.microsoft.com/office/drawing/2014/main" id="{B0084D8F-D2EE-6C1F-6973-B814B26634A4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2" name="Freeform: Shape 1441">
              <a:extLst>
                <a:ext uri="{FF2B5EF4-FFF2-40B4-BE49-F238E27FC236}">
                  <a16:creationId xmlns:a16="http://schemas.microsoft.com/office/drawing/2014/main" id="{A91073A5-88A1-3D1E-D207-8A8EA4F06095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3" name="Freeform: Shape 1442">
              <a:extLst>
                <a:ext uri="{FF2B5EF4-FFF2-40B4-BE49-F238E27FC236}">
                  <a16:creationId xmlns:a16="http://schemas.microsoft.com/office/drawing/2014/main" id="{67818FDA-6C05-4582-214F-F0FAE5DFEEE2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4" name="Freeform: Shape 1443">
              <a:extLst>
                <a:ext uri="{FF2B5EF4-FFF2-40B4-BE49-F238E27FC236}">
                  <a16:creationId xmlns:a16="http://schemas.microsoft.com/office/drawing/2014/main" id="{BB029BE2-10BC-82EF-6BCF-B6558A0BF39D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5" name="Freeform: Shape 1444">
              <a:extLst>
                <a:ext uri="{FF2B5EF4-FFF2-40B4-BE49-F238E27FC236}">
                  <a16:creationId xmlns:a16="http://schemas.microsoft.com/office/drawing/2014/main" id="{6825C592-CFA0-E82B-A863-BAC43175E743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6" name="Freeform: Shape 1445">
              <a:extLst>
                <a:ext uri="{FF2B5EF4-FFF2-40B4-BE49-F238E27FC236}">
                  <a16:creationId xmlns:a16="http://schemas.microsoft.com/office/drawing/2014/main" id="{5F58CF9B-45FE-CF98-8956-425C33A91BFD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7" name="Freeform: Shape 1446">
              <a:extLst>
                <a:ext uri="{FF2B5EF4-FFF2-40B4-BE49-F238E27FC236}">
                  <a16:creationId xmlns:a16="http://schemas.microsoft.com/office/drawing/2014/main" id="{E365B40F-D48C-C8D9-5C65-17CD8B89625F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8" name="Freeform: Shape 1447">
              <a:extLst>
                <a:ext uri="{FF2B5EF4-FFF2-40B4-BE49-F238E27FC236}">
                  <a16:creationId xmlns:a16="http://schemas.microsoft.com/office/drawing/2014/main" id="{2308E127-FDE8-A09F-0EBD-D3FD94B16E72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9" name="Freeform: Shape 1448">
              <a:extLst>
                <a:ext uri="{FF2B5EF4-FFF2-40B4-BE49-F238E27FC236}">
                  <a16:creationId xmlns:a16="http://schemas.microsoft.com/office/drawing/2014/main" id="{8B14A4BA-6449-5A06-A4FC-5DEE4B7CED30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0" name="Freeform: Shape 1449">
              <a:extLst>
                <a:ext uri="{FF2B5EF4-FFF2-40B4-BE49-F238E27FC236}">
                  <a16:creationId xmlns:a16="http://schemas.microsoft.com/office/drawing/2014/main" id="{BDD28CE3-8553-855E-B53B-32F7F3A621D0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1" name="Freeform: Shape 1450">
              <a:extLst>
                <a:ext uri="{FF2B5EF4-FFF2-40B4-BE49-F238E27FC236}">
                  <a16:creationId xmlns:a16="http://schemas.microsoft.com/office/drawing/2014/main" id="{92F1EB3A-FB00-F280-EC2B-9EA3B469C6B2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52" name="Group 1451">
            <a:extLst>
              <a:ext uri="{FF2B5EF4-FFF2-40B4-BE49-F238E27FC236}">
                <a16:creationId xmlns:a16="http://schemas.microsoft.com/office/drawing/2014/main" id="{CEB3537B-31A7-DEC4-2901-F3D7205CF637}"/>
              </a:ext>
            </a:extLst>
          </p:cNvPr>
          <p:cNvGrpSpPr/>
          <p:nvPr/>
        </p:nvGrpSpPr>
        <p:grpSpPr>
          <a:xfrm rot="524156">
            <a:off x="10017415" y="5182645"/>
            <a:ext cx="1285419" cy="740831"/>
            <a:chOff x="7778018" y="2039579"/>
            <a:chExt cx="1285419" cy="740831"/>
          </a:xfrm>
        </p:grpSpPr>
        <p:grpSp>
          <p:nvGrpSpPr>
            <p:cNvPr id="1453" name="Group 1452">
              <a:extLst>
                <a:ext uri="{FF2B5EF4-FFF2-40B4-BE49-F238E27FC236}">
                  <a16:creationId xmlns:a16="http://schemas.microsoft.com/office/drawing/2014/main" id="{DB27EA40-C030-02A6-A319-CC5DA0D1B70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CC473020-E7C7-2DCB-1ABA-A906B938E8BF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9" name="Freeform: Shape 1458">
                <a:extLst>
                  <a:ext uri="{FF2B5EF4-FFF2-40B4-BE49-F238E27FC236}">
                    <a16:creationId xmlns:a16="http://schemas.microsoft.com/office/drawing/2014/main" id="{BA244ABB-D925-C6EF-2CA8-1C0D40EDC182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0" name="Freeform: Shape 1459">
                <a:extLst>
                  <a:ext uri="{FF2B5EF4-FFF2-40B4-BE49-F238E27FC236}">
                    <a16:creationId xmlns:a16="http://schemas.microsoft.com/office/drawing/2014/main" id="{F585B943-EC85-40DE-3612-74B174BE011B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54" name="Group 1453">
              <a:extLst>
                <a:ext uri="{FF2B5EF4-FFF2-40B4-BE49-F238E27FC236}">
                  <a16:creationId xmlns:a16="http://schemas.microsoft.com/office/drawing/2014/main" id="{209E7405-53B8-CC48-1E7A-F5BF62B10AA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55" name="Freeform: Shape 1454">
                <a:extLst>
                  <a:ext uri="{FF2B5EF4-FFF2-40B4-BE49-F238E27FC236}">
                    <a16:creationId xmlns:a16="http://schemas.microsoft.com/office/drawing/2014/main" id="{3FC37CD3-B918-F7D4-F582-D9BFFD31B7D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6" name="Freeform: Shape 1455">
                <a:extLst>
                  <a:ext uri="{FF2B5EF4-FFF2-40B4-BE49-F238E27FC236}">
                    <a16:creationId xmlns:a16="http://schemas.microsoft.com/office/drawing/2014/main" id="{DE193799-49E6-BD2D-4E65-E59988F0EF1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7" name="Freeform: Shape 1456">
                <a:extLst>
                  <a:ext uri="{FF2B5EF4-FFF2-40B4-BE49-F238E27FC236}">
                    <a16:creationId xmlns:a16="http://schemas.microsoft.com/office/drawing/2014/main" id="{A36F0233-7C11-FC80-E0CD-A92E53533206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61" name="Group 1460">
            <a:extLst>
              <a:ext uri="{FF2B5EF4-FFF2-40B4-BE49-F238E27FC236}">
                <a16:creationId xmlns:a16="http://schemas.microsoft.com/office/drawing/2014/main" id="{7225DA4B-3214-FDE3-6B88-6CECF5BF967E}"/>
              </a:ext>
            </a:extLst>
          </p:cNvPr>
          <p:cNvGrpSpPr/>
          <p:nvPr/>
        </p:nvGrpSpPr>
        <p:grpSpPr>
          <a:xfrm rot="21075844" flipV="1">
            <a:off x="10023252" y="5533557"/>
            <a:ext cx="1285419" cy="740831"/>
            <a:chOff x="7778018" y="2039579"/>
            <a:chExt cx="1285419" cy="740831"/>
          </a:xfrm>
        </p:grpSpPr>
        <p:grpSp>
          <p:nvGrpSpPr>
            <p:cNvPr id="1462" name="Group 1461">
              <a:extLst>
                <a:ext uri="{FF2B5EF4-FFF2-40B4-BE49-F238E27FC236}">
                  <a16:creationId xmlns:a16="http://schemas.microsoft.com/office/drawing/2014/main" id="{6992421D-5235-51D8-3161-56443EDC029B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67" name="Freeform: Shape 1466">
                <a:extLst>
                  <a:ext uri="{FF2B5EF4-FFF2-40B4-BE49-F238E27FC236}">
                    <a16:creationId xmlns:a16="http://schemas.microsoft.com/office/drawing/2014/main" id="{877C60EC-BA02-02E8-A2F4-AF8CECFB7B53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21E23D4F-D877-ADED-488D-7BDCFC762E9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9" name="Freeform: Shape 1468">
                <a:extLst>
                  <a:ext uri="{FF2B5EF4-FFF2-40B4-BE49-F238E27FC236}">
                    <a16:creationId xmlns:a16="http://schemas.microsoft.com/office/drawing/2014/main" id="{3216C872-8D36-0958-4B8C-7B76649F4B7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63" name="Group 1462">
              <a:extLst>
                <a:ext uri="{FF2B5EF4-FFF2-40B4-BE49-F238E27FC236}">
                  <a16:creationId xmlns:a16="http://schemas.microsoft.com/office/drawing/2014/main" id="{06E2AB1B-3F2F-ED52-CDE3-FEA6C9283A81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64" name="Freeform: Shape 1463">
                <a:extLst>
                  <a:ext uri="{FF2B5EF4-FFF2-40B4-BE49-F238E27FC236}">
                    <a16:creationId xmlns:a16="http://schemas.microsoft.com/office/drawing/2014/main" id="{7D8E6671-036C-120A-6657-DD2985F87F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5" name="Freeform: Shape 1464">
                <a:extLst>
                  <a:ext uri="{FF2B5EF4-FFF2-40B4-BE49-F238E27FC236}">
                    <a16:creationId xmlns:a16="http://schemas.microsoft.com/office/drawing/2014/main" id="{6E9C72A2-511F-5926-6156-0814A7FC333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6" name="Freeform: Shape 1465">
                <a:extLst>
                  <a:ext uri="{FF2B5EF4-FFF2-40B4-BE49-F238E27FC236}">
                    <a16:creationId xmlns:a16="http://schemas.microsoft.com/office/drawing/2014/main" id="{6B8D874C-7B5D-0549-F998-F5114782307E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70" name="Group 1469">
            <a:extLst>
              <a:ext uri="{FF2B5EF4-FFF2-40B4-BE49-F238E27FC236}">
                <a16:creationId xmlns:a16="http://schemas.microsoft.com/office/drawing/2014/main" id="{7B986345-1265-6A88-E0F4-296CFA95BF86}"/>
              </a:ext>
            </a:extLst>
          </p:cNvPr>
          <p:cNvGrpSpPr/>
          <p:nvPr/>
        </p:nvGrpSpPr>
        <p:grpSpPr>
          <a:xfrm>
            <a:off x="10596883" y="5268258"/>
            <a:ext cx="1182088" cy="933190"/>
            <a:chOff x="8357486" y="2125192"/>
            <a:chExt cx="1182088" cy="933190"/>
          </a:xfrm>
        </p:grpSpPr>
        <p:sp>
          <p:nvSpPr>
            <p:cNvPr id="1471" name="Freeform: Shape 1470">
              <a:extLst>
                <a:ext uri="{FF2B5EF4-FFF2-40B4-BE49-F238E27FC236}">
                  <a16:creationId xmlns:a16="http://schemas.microsoft.com/office/drawing/2014/main" id="{1F18864D-BD7A-EEFB-91CA-F0D862244961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AAAD9B2B-E372-A922-CC7A-46BF03A8737A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E6DC070E-F737-62BF-1D9E-0C097BCC5B0E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161C3D01-701F-F68C-E93C-8CF9926A2C9B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F949098C-9D7E-A267-A20A-8AC5EB0F4DDD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37740526-D010-3944-F1A9-92B962FEFDBC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122D32DB-2A6F-798B-83E3-7826974018B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8" name="Freeform: Shape 1477">
              <a:extLst>
                <a:ext uri="{FF2B5EF4-FFF2-40B4-BE49-F238E27FC236}">
                  <a16:creationId xmlns:a16="http://schemas.microsoft.com/office/drawing/2014/main" id="{4F192B4F-707F-B076-6697-6B1A7E4BAFA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E45A3910-8972-7ABC-F258-B27F0FBAD435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27F68F87-F79E-FFBD-1584-4CBE79C478D0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1" name="Freeform: Shape 1480">
              <a:extLst>
                <a:ext uri="{FF2B5EF4-FFF2-40B4-BE49-F238E27FC236}">
                  <a16:creationId xmlns:a16="http://schemas.microsoft.com/office/drawing/2014/main" id="{5E4D3CB7-E047-1638-FBC0-0AC1F170D355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2" name="Freeform: Shape 1481">
              <a:extLst>
                <a:ext uri="{FF2B5EF4-FFF2-40B4-BE49-F238E27FC236}">
                  <a16:creationId xmlns:a16="http://schemas.microsoft.com/office/drawing/2014/main" id="{A3897478-E73B-C818-FF50-216205EF7FD7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3" name="Freeform: Shape 1482">
              <a:extLst>
                <a:ext uri="{FF2B5EF4-FFF2-40B4-BE49-F238E27FC236}">
                  <a16:creationId xmlns:a16="http://schemas.microsoft.com/office/drawing/2014/main" id="{2A7C0D75-FC3F-E5C4-CB8C-7B809BC416E4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4" name="Freeform: Shape 1483">
              <a:extLst>
                <a:ext uri="{FF2B5EF4-FFF2-40B4-BE49-F238E27FC236}">
                  <a16:creationId xmlns:a16="http://schemas.microsoft.com/office/drawing/2014/main" id="{84418AA8-71A3-A3B1-A0C6-1FD0C81F425E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5" name="Freeform: Shape 1484">
              <a:extLst>
                <a:ext uri="{FF2B5EF4-FFF2-40B4-BE49-F238E27FC236}">
                  <a16:creationId xmlns:a16="http://schemas.microsoft.com/office/drawing/2014/main" id="{05FCDC01-71D1-CB8E-F343-C370E1F46A2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E3222708-7BA8-FF22-81ED-8C607C271384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B8560DD7-4770-4CAB-EFD0-B7B981EED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913" y="405903"/>
            <a:ext cx="1122709" cy="10715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6C5C5FD-17A3-C93F-D6E9-DE113A3F0514}"/>
              </a:ext>
            </a:extLst>
          </p:cNvPr>
          <p:cNvGrpSpPr/>
          <p:nvPr/>
        </p:nvGrpSpPr>
        <p:grpSpPr>
          <a:xfrm>
            <a:off x="3532286" y="606755"/>
            <a:ext cx="522018" cy="522018"/>
            <a:chOff x="3582375" y="542925"/>
            <a:chExt cx="360000" cy="36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739E9BB-110C-9A73-1EA8-F55E8F539029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5FA0C2D-352C-0805-25E7-2293D0A2976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421EE40-5D2B-BA16-7142-6BB12F7430C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28A438-01CA-C600-3F77-B839E52DF7D2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08885559-8123-3B88-BBE1-B13B6514E87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623B7F0-820A-21C8-31A4-2688D38061D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A1F7F13-0712-D51E-101F-DC9246A6F222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1B2F792E-1D55-47F3-0601-4B842C4D65E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8943F5B-0EF7-8113-1F00-2B77FA8838C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DF4CD1E-0F71-8C7B-4AAA-CF2CA8D4E75D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16657D2-B370-52C8-8882-3FFF2EA949C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6656A074-5A7F-2759-DAA5-F5F00F5D92A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4A6CED02-D6F2-6F35-E70F-D8B78D686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1381" y="298077"/>
            <a:ext cx="1153573" cy="127815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18BD874-9D72-BA91-1730-BEA08B18B20A}"/>
              </a:ext>
            </a:extLst>
          </p:cNvPr>
          <p:cNvGrpSpPr/>
          <p:nvPr/>
        </p:nvGrpSpPr>
        <p:grpSpPr>
          <a:xfrm>
            <a:off x="5897158" y="673702"/>
            <a:ext cx="522018" cy="522018"/>
            <a:chOff x="3582375" y="542925"/>
            <a:chExt cx="360000" cy="36000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5E56A2A-4718-87A7-BD47-EB81FE37A9C0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0E804F5-E86E-2D88-3B45-F47C2B0968D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69EAF042-CBD2-5DA6-6673-32378B9DCE6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37119A6-4CFC-76FC-3EDA-C3912183642D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DBE34B8E-592A-8C26-D980-2002D9018E7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DD8F7D7-96AE-39FF-DC15-D8488D15337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87BD224-E9CD-B260-2FDC-52D3C8C6FA94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DA1C5BD3-96D4-782D-6A7F-8B8482034AD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8331B47-C7BC-67EE-AF7E-F3DD373230F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50E4841-03D2-70DB-AC66-316E1B679467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3B978D5-1FDE-D2A3-54C7-E9943D3221F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CF69DD4-6D88-AE06-9B13-41E8806DE29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3" name="Graphic 32">
            <a:extLst>
              <a:ext uri="{FF2B5EF4-FFF2-40B4-BE49-F238E27FC236}">
                <a16:creationId xmlns:a16="http://schemas.microsoft.com/office/drawing/2014/main" id="{B0CB38B7-3BC5-0416-6725-6A6DF744F7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20162" y="233028"/>
            <a:ext cx="966072" cy="119009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2A53E87-E93F-D38F-1CB7-5DE34A92EFFC}"/>
              </a:ext>
            </a:extLst>
          </p:cNvPr>
          <p:cNvGrpSpPr/>
          <p:nvPr/>
        </p:nvGrpSpPr>
        <p:grpSpPr>
          <a:xfrm>
            <a:off x="8217617" y="626712"/>
            <a:ext cx="522018" cy="522018"/>
            <a:chOff x="3582375" y="542925"/>
            <a:chExt cx="360000" cy="3600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FE8873E-AA4F-9479-EFF8-A8E3C064824C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21C72DD-1D67-F076-7CEF-DA2C84D7F65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4FF2A83C-464F-9ADD-CD27-61371A1E35A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8B98277-D648-8F8C-C484-0F7EC89EE8C7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872426F-BB9A-0B46-D299-0E77FB0E950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6D4F50D9-D064-F473-8D0E-B6040F73890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8349DB0-1BE6-DCB5-C379-3A3921BD2C87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42CCBB3-FE03-3BEA-1C57-6D92058695C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374F40A-EDBE-5146-1AF1-9E249686EEC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C61D2E8-6483-CE9B-1DA8-77CCCEA0D954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A581C130-F1B8-CF0D-5166-F37EAF9460B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CACFD2C-D21E-5138-8CAE-24156C3E3B9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2" name="Graphic 51">
            <a:extLst>
              <a:ext uri="{FF2B5EF4-FFF2-40B4-BE49-F238E27FC236}">
                <a16:creationId xmlns:a16="http://schemas.microsoft.com/office/drawing/2014/main" id="{EBD5DC39-598B-FCEA-F281-CF7C529E2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913" y="3550854"/>
            <a:ext cx="1122709" cy="1071547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5CE1E0A6-F84B-2E1E-BA6A-48A648D703A0}"/>
              </a:ext>
            </a:extLst>
          </p:cNvPr>
          <p:cNvGrpSpPr/>
          <p:nvPr/>
        </p:nvGrpSpPr>
        <p:grpSpPr>
          <a:xfrm>
            <a:off x="3532286" y="3751706"/>
            <a:ext cx="522018" cy="522018"/>
            <a:chOff x="3582375" y="542925"/>
            <a:chExt cx="360000" cy="3600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F5C7528-FC45-DE9C-01F0-3461C496D168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22" name="Straight Connector 921">
                <a:extLst>
                  <a:ext uri="{FF2B5EF4-FFF2-40B4-BE49-F238E27FC236}">
                    <a16:creationId xmlns:a16="http://schemas.microsoft.com/office/drawing/2014/main" id="{AC7CF650-DC51-97D3-382F-C9C86025D5B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3" name="Straight Connector 922">
                <a:extLst>
                  <a:ext uri="{FF2B5EF4-FFF2-40B4-BE49-F238E27FC236}">
                    <a16:creationId xmlns:a16="http://schemas.microsoft.com/office/drawing/2014/main" id="{32C31AE1-E02B-656D-ABF6-90852104D8F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1DADFFD-CFD3-5D14-526B-8A4FF33F8D0C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20" name="Straight Connector 919">
                <a:extLst>
                  <a:ext uri="{FF2B5EF4-FFF2-40B4-BE49-F238E27FC236}">
                    <a16:creationId xmlns:a16="http://schemas.microsoft.com/office/drawing/2014/main" id="{0F617899-6868-738F-C6B5-19CCAFA49D1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" name="Straight Connector 920">
                <a:extLst>
                  <a:ext uri="{FF2B5EF4-FFF2-40B4-BE49-F238E27FC236}">
                    <a16:creationId xmlns:a16="http://schemas.microsoft.com/office/drawing/2014/main" id="{E7289B71-A352-E807-146B-6D7C9D3D29F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B449F43-8A1A-9860-F6B4-9A5A7B6B5A66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18" name="Straight Connector 917">
                <a:extLst>
                  <a:ext uri="{FF2B5EF4-FFF2-40B4-BE49-F238E27FC236}">
                    <a16:creationId xmlns:a16="http://schemas.microsoft.com/office/drawing/2014/main" id="{7E7E590A-B86E-03E1-7064-47FC2E3732E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9" name="Straight Connector 918">
                <a:extLst>
                  <a:ext uri="{FF2B5EF4-FFF2-40B4-BE49-F238E27FC236}">
                    <a16:creationId xmlns:a16="http://schemas.microsoft.com/office/drawing/2014/main" id="{11B56513-3701-AFB7-0900-304A42B958F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5" name="Group 914">
              <a:extLst>
                <a:ext uri="{FF2B5EF4-FFF2-40B4-BE49-F238E27FC236}">
                  <a16:creationId xmlns:a16="http://schemas.microsoft.com/office/drawing/2014/main" id="{D32B5E5E-DD9D-C641-48C6-31EA286ECC96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16" name="Straight Connector 915">
                <a:extLst>
                  <a:ext uri="{FF2B5EF4-FFF2-40B4-BE49-F238E27FC236}">
                    <a16:creationId xmlns:a16="http://schemas.microsoft.com/office/drawing/2014/main" id="{85C75C51-23AC-4B46-9514-D25214FF97D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7" name="Straight Connector 916">
                <a:extLst>
                  <a:ext uri="{FF2B5EF4-FFF2-40B4-BE49-F238E27FC236}">
                    <a16:creationId xmlns:a16="http://schemas.microsoft.com/office/drawing/2014/main" id="{352A1FE9-57AE-ABC0-FA1F-60EE0057C49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24" name="Graphic 923">
            <a:extLst>
              <a:ext uri="{FF2B5EF4-FFF2-40B4-BE49-F238E27FC236}">
                <a16:creationId xmlns:a16="http://schemas.microsoft.com/office/drawing/2014/main" id="{E5C0D3B3-1267-8BB9-1AC7-EF214FDC6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1381" y="3443028"/>
            <a:ext cx="1153573" cy="1278159"/>
          </a:xfrm>
          <a:prstGeom prst="rect">
            <a:avLst/>
          </a:prstGeom>
        </p:spPr>
      </p:pic>
      <p:grpSp>
        <p:nvGrpSpPr>
          <p:cNvPr id="925" name="Group 924">
            <a:extLst>
              <a:ext uri="{FF2B5EF4-FFF2-40B4-BE49-F238E27FC236}">
                <a16:creationId xmlns:a16="http://schemas.microsoft.com/office/drawing/2014/main" id="{96A2FC2F-A51F-E17B-6DF8-95A212AD8970}"/>
              </a:ext>
            </a:extLst>
          </p:cNvPr>
          <p:cNvGrpSpPr/>
          <p:nvPr/>
        </p:nvGrpSpPr>
        <p:grpSpPr>
          <a:xfrm>
            <a:off x="5897158" y="3818653"/>
            <a:ext cx="522018" cy="522018"/>
            <a:chOff x="3582375" y="542925"/>
            <a:chExt cx="360000" cy="360000"/>
          </a:xfrm>
        </p:grpSpPr>
        <p:grpSp>
          <p:nvGrpSpPr>
            <p:cNvPr id="926" name="Group 925">
              <a:extLst>
                <a:ext uri="{FF2B5EF4-FFF2-40B4-BE49-F238E27FC236}">
                  <a16:creationId xmlns:a16="http://schemas.microsoft.com/office/drawing/2014/main" id="{DBA56EF0-9618-645B-EDEA-6A061774C50A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36" name="Straight Connector 935">
                <a:extLst>
                  <a:ext uri="{FF2B5EF4-FFF2-40B4-BE49-F238E27FC236}">
                    <a16:creationId xmlns:a16="http://schemas.microsoft.com/office/drawing/2014/main" id="{2C779718-714D-8D73-F502-9B149727FD1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" name="Straight Connector 936">
                <a:extLst>
                  <a:ext uri="{FF2B5EF4-FFF2-40B4-BE49-F238E27FC236}">
                    <a16:creationId xmlns:a16="http://schemas.microsoft.com/office/drawing/2014/main" id="{E91941B6-D730-F2BC-3BA7-B53D8C43810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7" name="Group 926">
              <a:extLst>
                <a:ext uri="{FF2B5EF4-FFF2-40B4-BE49-F238E27FC236}">
                  <a16:creationId xmlns:a16="http://schemas.microsoft.com/office/drawing/2014/main" id="{00B1B6DA-393B-5E80-A5F8-02C96BE9A6E4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34" name="Straight Connector 933">
                <a:extLst>
                  <a:ext uri="{FF2B5EF4-FFF2-40B4-BE49-F238E27FC236}">
                    <a16:creationId xmlns:a16="http://schemas.microsoft.com/office/drawing/2014/main" id="{50727897-9587-57FD-5CF6-1997B5E72D3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" name="Straight Connector 934">
                <a:extLst>
                  <a:ext uri="{FF2B5EF4-FFF2-40B4-BE49-F238E27FC236}">
                    <a16:creationId xmlns:a16="http://schemas.microsoft.com/office/drawing/2014/main" id="{ACA7DBDB-CF4F-FE10-2586-3906E45E3CB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8" name="Group 927">
              <a:extLst>
                <a:ext uri="{FF2B5EF4-FFF2-40B4-BE49-F238E27FC236}">
                  <a16:creationId xmlns:a16="http://schemas.microsoft.com/office/drawing/2014/main" id="{81CF4642-9442-822A-A8AE-BE75FD80022D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32" name="Straight Connector 931">
                <a:extLst>
                  <a:ext uri="{FF2B5EF4-FFF2-40B4-BE49-F238E27FC236}">
                    <a16:creationId xmlns:a16="http://schemas.microsoft.com/office/drawing/2014/main" id="{D8D46CE2-B842-FCF6-DB35-DE05F8BD6C6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" name="Straight Connector 932">
                <a:extLst>
                  <a:ext uri="{FF2B5EF4-FFF2-40B4-BE49-F238E27FC236}">
                    <a16:creationId xmlns:a16="http://schemas.microsoft.com/office/drawing/2014/main" id="{8DE8F5A0-3C21-9856-44C8-6D8567D6860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9" name="Group 928">
              <a:extLst>
                <a:ext uri="{FF2B5EF4-FFF2-40B4-BE49-F238E27FC236}">
                  <a16:creationId xmlns:a16="http://schemas.microsoft.com/office/drawing/2014/main" id="{6AFE3A90-1A56-584B-B56F-5E26414EFFAB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30" name="Straight Connector 929">
                <a:extLst>
                  <a:ext uri="{FF2B5EF4-FFF2-40B4-BE49-F238E27FC236}">
                    <a16:creationId xmlns:a16="http://schemas.microsoft.com/office/drawing/2014/main" id="{9CF0E073-FD9A-34FD-4363-BA728B6AEAC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" name="Straight Connector 930">
                <a:extLst>
                  <a:ext uri="{FF2B5EF4-FFF2-40B4-BE49-F238E27FC236}">
                    <a16:creationId xmlns:a16="http://schemas.microsoft.com/office/drawing/2014/main" id="{6D22C00C-1D70-BE75-0CA8-B7ACBA857A7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38" name="Graphic 937">
            <a:extLst>
              <a:ext uri="{FF2B5EF4-FFF2-40B4-BE49-F238E27FC236}">
                <a16:creationId xmlns:a16="http://schemas.microsoft.com/office/drawing/2014/main" id="{92850258-051A-E371-A5B2-191A88F9C5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20162" y="3377979"/>
            <a:ext cx="966072" cy="1190090"/>
          </a:xfrm>
          <a:prstGeom prst="rect">
            <a:avLst/>
          </a:prstGeom>
        </p:spPr>
      </p:pic>
      <p:grpSp>
        <p:nvGrpSpPr>
          <p:cNvPr id="939" name="Group 938">
            <a:extLst>
              <a:ext uri="{FF2B5EF4-FFF2-40B4-BE49-F238E27FC236}">
                <a16:creationId xmlns:a16="http://schemas.microsoft.com/office/drawing/2014/main" id="{06C45D84-DBBE-F209-24C0-95C7899D824E}"/>
              </a:ext>
            </a:extLst>
          </p:cNvPr>
          <p:cNvGrpSpPr/>
          <p:nvPr/>
        </p:nvGrpSpPr>
        <p:grpSpPr>
          <a:xfrm>
            <a:off x="8217617" y="3771663"/>
            <a:ext cx="522018" cy="522018"/>
            <a:chOff x="3582375" y="542925"/>
            <a:chExt cx="360000" cy="360000"/>
          </a:xfrm>
        </p:grpSpPr>
        <p:grpSp>
          <p:nvGrpSpPr>
            <p:cNvPr id="940" name="Group 939">
              <a:extLst>
                <a:ext uri="{FF2B5EF4-FFF2-40B4-BE49-F238E27FC236}">
                  <a16:creationId xmlns:a16="http://schemas.microsoft.com/office/drawing/2014/main" id="{71EAB69A-CE71-0E9F-0FCB-90493DAC9971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50" name="Straight Connector 949">
                <a:extLst>
                  <a:ext uri="{FF2B5EF4-FFF2-40B4-BE49-F238E27FC236}">
                    <a16:creationId xmlns:a16="http://schemas.microsoft.com/office/drawing/2014/main" id="{FACAD9D5-D21E-DC48-323E-CE7DD43FAC7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1" name="Straight Connector 950">
                <a:extLst>
                  <a:ext uri="{FF2B5EF4-FFF2-40B4-BE49-F238E27FC236}">
                    <a16:creationId xmlns:a16="http://schemas.microsoft.com/office/drawing/2014/main" id="{71D4AB6A-B7EE-198C-B6CF-3A70D5121CB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1" name="Group 940">
              <a:extLst>
                <a:ext uri="{FF2B5EF4-FFF2-40B4-BE49-F238E27FC236}">
                  <a16:creationId xmlns:a16="http://schemas.microsoft.com/office/drawing/2014/main" id="{F16BC873-2224-876C-898A-C96B0B8246F0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48" name="Straight Connector 947">
                <a:extLst>
                  <a:ext uri="{FF2B5EF4-FFF2-40B4-BE49-F238E27FC236}">
                    <a16:creationId xmlns:a16="http://schemas.microsoft.com/office/drawing/2014/main" id="{D5E4A522-61C8-0A04-FFC6-EAA320BE654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9" name="Straight Connector 948">
                <a:extLst>
                  <a:ext uri="{FF2B5EF4-FFF2-40B4-BE49-F238E27FC236}">
                    <a16:creationId xmlns:a16="http://schemas.microsoft.com/office/drawing/2014/main" id="{D1591838-FC07-986D-B74A-5DEA28E6CED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2" name="Group 941">
              <a:extLst>
                <a:ext uri="{FF2B5EF4-FFF2-40B4-BE49-F238E27FC236}">
                  <a16:creationId xmlns:a16="http://schemas.microsoft.com/office/drawing/2014/main" id="{C01DC771-1EBC-0DC0-20A7-2CDA03799578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46" name="Straight Connector 945">
                <a:extLst>
                  <a:ext uri="{FF2B5EF4-FFF2-40B4-BE49-F238E27FC236}">
                    <a16:creationId xmlns:a16="http://schemas.microsoft.com/office/drawing/2014/main" id="{FF796451-C13F-5E82-CFF8-9DD3408E36A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7" name="Straight Connector 946">
                <a:extLst>
                  <a:ext uri="{FF2B5EF4-FFF2-40B4-BE49-F238E27FC236}">
                    <a16:creationId xmlns:a16="http://schemas.microsoft.com/office/drawing/2014/main" id="{F7A26DD5-85A1-A67E-EE26-FE824FBC045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3" name="Group 942">
              <a:extLst>
                <a:ext uri="{FF2B5EF4-FFF2-40B4-BE49-F238E27FC236}">
                  <a16:creationId xmlns:a16="http://schemas.microsoft.com/office/drawing/2014/main" id="{C8D1EEBC-28A2-07CC-CACF-81825F6B7E41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44" name="Straight Connector 943">
                <a:extLst>
                  <a:ext uri="{FF2B5EF4-FFF2-40B4-BE49-F238E27FC236}">
                    <a16:creationId xmlns:a16="http://schemas.microsoft.com/office/drawing/2014/main" id="{77EE8662-35FE-7AE4-B1B7-16461A0F490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5" name="Straight Connector 944">
                <a:extLst>
                  <a:ext uri="{FF2B5EF4-FFF2-40B4-BE49-F238E27FC236}">
                    <a16:creationId xmlns:a16="http://schemas.microsoft.com/office/drawing/2014/main" id="{831DC36A-DA90-7265-660A-5C6A58D21D3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52" name="Graphic 951">
            <a:extLst>
              <a:ext uri="{FF2B5EF4-FFF2-40B4-BE49-F238E27FC236}">
                <a16:creationId xmlns:a16="http://schemas.microsoft.com/office/drawing/2014/main" id="{9ECD49E2-1214-1C41-9A5E-3FE0DEFA2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9498" y="1867549"/>
            <a:ext cx="1153573" cy="1278159"/>
          </a:xfrm>
          <a:prstGeom prst="rect">
            <a:avLst/>
          </a:prstGeom>
        </p:spPr>
      </p:pic>
      <p:grpSp>
        <p:nvGrpSpPr>
          <p:cNvPr id="953" name="Group 952">
            <a:extLst>
              <a:ext uri="{FF2B5EF4-FFF2-40B4-BE49-F238E27FC236}">
                <a16:creationId xmlns:a16="http://schemas.microsoft.com/office/drawing/2014/main" id="{0110A857-4C23-EC2E-797D-9F3C9CCF290B}"/>
              </a:ext>
            </a:extLst>
          </p:cNvPr>
          <p:cNvGrpSpPr/>
          <p:nvPr/>
        </p:nvGrpSpPr>
        <p:grpSpPr>
          <a:xfrm>
            <a:off x="5915275" y="2243174"/>
            <a:ext cx="522018" cy="522018"/>
            <a:chOff x="3582375" y="542925"/>
            <a:chExt cx="360000" cy="360000"/>
          </a:xfrm>
        </p:grpSpPr>
        <p:grpSp>
          <p:nvGrpSpPr>
            <p:cNvPr id="954" name="Group 953">
              <a:extLst>
                <a:ext uri="{FF2B5EF4-FFF2-40B4-BE49-F238E27FC236}">
                  <a16:creationId xmlns:a16="http://schemas.microsoft.com/office/drawing/2014/main" id="{EBDC0A11-4642-D630-EDFB-189333E56FE1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12" name="Straight Connector 1411">
                <a:extLst>
                  <a:ext uri="{FF2B5EF4-FFF2-40B4-BE49-F238E27FC236}">
                    <a16:creationId xmlns:a16="http://schemas.microsoft.com/office/drawing/2014/main" id="{2EE57772-FD55-0B84-9A1F-C34CD61495E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3" name="Straight Connector 1412">
                <a:extLst>
                  <a:ext uri="{FF2B5EF4-FFF2-40B4-BE49-F238E27FC236}">
                    <a16:creationId xmlns:a16="http://schemas.microsoft.com/office/drawing/2014/main" id="{FA4A174A-4C42-A5B6-9E76-604A8446338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5" name="Group 954">
              <a:extLst>
                <a:ext uri="{FF2B5EF4-FFF2-40B4-BE49-F238E27FC236}">
                  <a16:creationId xmlns:a16="http://schemas.microsoft.com/office/drawing/2014/main" id="{1C6178C9-8597-489B-2EB4-58B2D30DC49B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10" name="Straight Connector 1409">
                <a:extLst>
                  <a:ext uri="{FF2B5EF4-FFF2-40B4-BE49-F238E27FC236}">
                    <a16:creationId xmlns:a16="http://schemas.microsoft.com/office/drawing/2014/main" id="{781FA3FB-DA83-7BF4-8311-107B2EDCBEF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1" name="Straight Connector 1410">
                <a:extLst>
                  <a:ext uri="{FF2B5EF4-FFF2-40B4-BE49-F238E27FC236}">
                    <a16:creationId xmlns:a16="http://schemas.microsoft.com/office/drawing/2014/main" id="{19072654-D9A5-E013-EA9B-3B052C2934D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6" name="Group 955">
              <a:extLst>
                <a:ext uri="{FF2B5EF4-FFF2-40B4-BE49-F238E27FC236}">
                  <a16:creationId xmlns:a16="http://schemas.microsoft.com/office/drawing/2014/main" id="{D7CE7EC1-C712-1E12-00AC-FF642AA537AB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08" name="Straight Connector 1407">
                <a:extLst>
                  <a:ext uri="{FF2B5EF4-FFF2-40B4-BE49-F238E27FC236}">
                    <a16:creationId xmlns:a16="http://schemas.microsoft.com/office/drawing/2014/main" id="{188B59BB-6253-7E43-4822-8E274DC91B0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9" name="Straight Connector 1408">
                <a:extLst>
                  <a:ext uri="{FF2B5EF4-FFF2-40B4-BE49-F238E27FC236}">
                    <a16:creationId xmlns:a16="http://schemas.microsoft.com/office/drawing/2014/main" id="{DBFBAD16-CC46-555E-36C7-2394F467BFB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7" name="Group 956">
              <a:extLst>
                <a:ext uri="{FF2B5EF4-FFF2-40B4-BE49-F238E27FC236}">
                  <a16:creationId xmlns:a16="http://schemas.microsoft.com/office/drawing/2014/main" id="{2008D75F-BF59-BA7D-1D63-5E0A148FBB28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58" name="Straight Connector 957">
                <a:extLst>
                  <a:ext uri="{FF2B5EF4-FFF2-40B4-BE49-F238E27FC236}">
                    <a16:creationId xmlns:a16="http://schemas.microsoft.com/office/drawing/2014/main" id="{3605E378-3EC9-717A-4E8F-A2FFE1C8F55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9" name="Straight Connector 958">
                <a:extLst>
                  <a:ext uri="{FF2B5EF4-FFF2-40B4-BE49-F238E27FC236}">
                    <a16:creationId xmlns:a16="http://schemas.microsoft.com/office/drawing/2014/main" id="{84F55A59-1BC2-F44B-9BC8-A6DC398A175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14" name="Graphic 1413">
            <a:extLst>
              <a:ext uri="{FF2B5EF4-FFF2-40B4-BE49-F238E27FC236}">
                <a16:creationId xmlns:a16="http://schemas.microsoft.com/office/drawing/2014/main" id="{BAD8504E-EA0B-2D5F-BE7F-C62B87AF1F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9497" y="5042069"/>
            <a:ext cx="1153573" cy="1278159"/>
          </a:xfrm>
          <a:prstGeom prst="rect">
            <a:avLst/>
          </a:prstGeom>
        </p:spPr>
      </p:pic>
      <p:grpSp>
        <p:nvGrpSpPr>
          <p:cNvPr id="1415" name="Group 1414">
            <a:extLst>
              <a:ext uri="{FF2B5EF4-FFF2-40B4-BE49-F238E27FC236}">
                <a16:creationId xmlns:a16="http://schemas.microsoft.com/office/drawing/2014/main" id="{7CA79D7C-EC50-35E2-14C2-EC4224A4F44C}"/>
              </a:ext>
            </a:extLst>
          </p:cNvPr>
          <p:cNvGrpSpPr/>
          <p:nvPr/>
        </p:nvGrpSpPr>
        <p:grpSpPr>
          <a:xfrm>
            <a:off x="5915274" y="5417694"/>
            <a:ext cx="522018" cy="522018"/>
            <a:chOff x="3582375" y="542925"/>
            <a:chExt cx="360000" cy="360000"/>
          </a:xfrm>
        </p:grpSpPr>
        <p:grpSp>
          <p:nvGrpSpPr>
            <p:cNvPr id="1416" name="Group 1415">
              <a:extLst>
                <a:ext uri="{FF2B5EF4-FFF2-40B4-BE49-F238E27FC236}">
                  <a16:creationId xmlns:a16="http://schemas.microsoft.com/office/drawing/2014/main" id="{92065EB8-4D1B-18F2-8F0F-681CDD01570D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6" name="Straight Connector 595">
                <a:extLst>
                  <a:ext uri="{FF2B5EF4-FFF2-40B4-BE49-F238E27FC236}">
                    <a16:creationId xmlns:a16="http://schemas.microsoft.com/office/drawing/2014/main" id="{67F0C9E1-20E1-0DF4-BE1C-31024111152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" name="Straight Connector 596">
                <a:extLst>
                  <a:ext uri="{FF2B5EF4-FFF2-40B4-BE49-F238E27FC236}">
                    <a16:creationId xmlns:a16="http://schemas.microsoft.com/office/drawing/2014/main" id="{7B5C5D5F-6EA6-68D4-E902-7A911B05A2E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7" name="Group 586">
              <a:extLst>
                <a:ext uri="{FF2B5EF4-FFF2-40B4-BE49-F238E27FC236}">
                  <a16:creationId xmlns:a16="http://schemas.microsoft.com/office/drawing/2014/main" id="{46439951-8CED-D985-72FE-18EDCA931B26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4" name="Straight Connector 593">
                <a:extLst>
                  <a:ext uri="{FF2B5EF4-FFF2-40B4-BE49-F238E27FC236}">
                    <a16:creationId xmlns:a16="http://schemas.microsoft.com/office/drawing/2014/main" id="{47861F0B-D064-DCDD-8DEC-A64D72981F8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" name="Straight Connector 594">
                <a:extLst>
                  <a:ext uri="{FF2B5EF4-FFF2-40B4-BE49-F238E27FC236}">
                    <a16:creationId xmlns:a16="http://schemas.microsoft.com/office/drawing/2014/main" id="{158675DE-36A9-5004-41AF-5AA4E1E9CE6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8" name="Group 587">
              <a:extLst>
                <a:ext uri="{FF2B5EF4-FFF2-40B4-BE49-F238E27FC236}">
                  <a16:creationId xmlns:a16="http://schemas.microsoft.com/office/drawing/2014/main" id="{F7D346B8-A436-8106-1B35-80DC84256FF6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1E3B4029-CCCF-09EC-55FC-49EA111A9AE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" name="Straight Connector 592">
                <a:extLst>
                  <a:ext uri="{FF2B5EF4-FFF2-40B4-BE49-F238E27FC236}">
                    <a16:creationId xmlns:a16="http://schemas.microsoft.com/office/drawing/2014/main" id="{A27FDCB0-F98A-A0D8-6A82-497E0C4E8D1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9" name="Group 588">
              <a:extLst>
                <a:ext uri="{FF2B5EF4-FFF2-40B4-BE49-F238E27FC236}">
                  <a16:creationId xmlns:a16="http://schemas.microsoft.com/office/drawing/2014/main" id="{DB5466CB-D928-E6B3-508E-615671BD2F7B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0" name="Straight Connector 589">
                <a:extLst>
                  <a:ext uri="{FF2B5EF4-FFF2-40B4-BE49-F238E27FC236}">
                    <a16:creationId xmlns:a16="http://schemas.microsoft.com/office/drawing/2014/main" id="{3D6B5F32-6B9E-7FB1-4023-AC4347F07BE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" name="Straight Connector 590">
                <a:extLst>
                  <a:ext uri="{FF2B5EF4-FFF2-40B4-BE49-F238E27FC236}">
                    <a16:creationId xmlns:a16="http://schemas.microsoft.com/office/drawing/2014/main" id="{EA18C6F0-AE1F-8244-F563-0830497E353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98" name="Graphic 597">
            <a:extLst>
              <a:ext uri="{FF2B5EF4-FFF2-40B4-BE49-F238E27FC236}">
                <a16:creationId xmlns:a16="http://schemas.microsoft.com/office/drawing/2014/main" id="{4AD6F4CE-782E-5ECD-A686-CD77E420CC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71926" y="1835454"/>
            <a:ext cx="966072" cy="1190090"/>
          </a:xfrm>
          <a:prstGeom prst="rect">
            <a:avLst/>
          </a:prstGeom>
        </p:spPr>
      </p:pic>
      <p:grpSp>
        <p:nvGrpSpPr>
          <p:cNvPr id="599" name="Group 598">
            <a:extLst>
              <a:ext uri="{FF2B5EF4-FFF2-40B4-BE49-F238E27FC236}">
                <a16:creationId xmlns:a16="http://schemas.microsoft.com/office/drawing/2014/main" id="{78B4D515-18ED-BC4D-0CC3-6B789CFE5472}"/>
              </a:ext>
            </a:extLst>
          </p:cNvPr>
          <p:cNvGrpSpPr/>
          <p:nvPr/>
        </p:nvGrpSpPr>
        <p:grpSpPr>
          <a:xfrm>
            <a:off x="3569381" y="2229138"/>
            <a:ext cx="522018" cy="522018"/>
            <a:chOff x="3582375" y="542925"/>
            <a:chExt cx="360000" cy="360000"/>
          </a:xfrm>
        </p:grpSpPr>
        <p:grpSp>
          <p:nvGrpSpPr>
            <p:cNvPr id="600" name="Group 599">
              <a:extLst>
                <a:ext uri="{FF2B5EF4-FFF2-40B4-BE49-F238E27FC236}">
                  <a16:creationId xmlns:a16="http://schemas.microsoft.com/office/drawing/2014/main" id="{30B1E685-48FF-C9CB-8537-B6C53F41C8AA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10" name="Straight Connector 609">
                <a:extLst>
                  <a:ext uri="{FF2B5EF4-FFF2-40B4-BE49-F238E27FC236}">
                    <a16:creationId xmlns:a16="http://schemas.microsoft.com/office/drawing/2014/main" id="{6BA4A50F-9887-8A27-0AB9-1D3522C421A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" name="Straight Connector 610">
                <a:extLst>
                  <a:ext uri="{FF2B5EF4-FFF2-40B4-BE49-F238E27FC236}">
                    <a16:creationId xmlns:a16="http://schemas.microsoft.com/office/drawing/2014/main" id="{FFE952FF-8629-6605-A178-2D7C7CA62BA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1" name="Group 600">
              <a:extLst>
                <a:ext uri="{FF2B5EF4-FFF2-40B4-BE49-F238E27FC236}">
                  <a16:creationId xmlns:a16="http://schemas.microsoft.com/office/drawing/2014/main" id="{F11D82EB-26AF-A987-DBA6-A4FC88E413C4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8" name="Straight Connector 607">
                <a:extLst>
                  <a:ext uri="{FF2B5EF4-FFF2-40B4-BE49-F238E27FC236}">
                    <a16:creationId xmlns:a16="http://schemas.microsoft.com/office/drawing/2014/main" id="{70AC9638-102A-7D24-B623-C751ACAA31C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>
                <a:extLst>
                  <a:ext uri="{FF2B5EF4-FFF2-40B4-BE49-F238E27FC236}">
                    <a16:creationId xmlns:a16="http://schemas.microsoft.com/office/drawing/2014/main" id="{E850785A-874B-2BB3-6F42-72CC9708155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6C683927-24B4-3263-6D71-5498559132A7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6" name="Straight Connector 605">
                <a:extLst>
                  <a:ext uri="{FF2B5EF4-FFF2-40B4-BE49-F238E27FC236}">
                    <a16:creationId xmlns:a16="http://schemas.microsoft.com/office/drawing/2014/main" id="{54AABDA2-0C21-CCB5-DFB4-3C91E8894B4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49E8A486-CBF7-9E49-3262-EC360DDA383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3" name="Group 602">
              <a:extLst>
                <a:ext uri="{FF2B5EF4-FFF2-40B4-BE49-F238E27FC236}">
                  <a16:creationId xmlns:a16="http://schemas.microsoft.com/office/drawing/2014/main" id="{F51FC16A-C30D-C9EC-413C-26FDD7E96364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4" name="Straight Connector 603">
                <a:extLst>
                  <a:ext uri="{FF2B5EF4-FFF2-40B4-BE49-F238E27FC236}">
                    <a16:creationId xmlns:a16="http://schemas.microsoft.com/office/drawing/2014/main" id="{322FE3B3-2901-9CC3-4234-2ADCE3D999D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>
                <a:extLst>
                  <a:ext uri="{FF2B5EF4-FFF2-40B4-BE49-F238E27FC236}">
                    <a16:creationId xmlns:a16="http://schemas.microsoft.com/office/drawing/2014/main" id="{E98FE24E-1173-9F2C-9231-C2EE55337FB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88" name="Graphic 1487">
            <a:extLst>
              <a:ext uri="{FF2B5EF4-FFF2-40B4-BE49-F238E27FC236}">
                <a16:creationId xmlns:a16="http://schemas.microsoft.com/office/drawing/2014/main" id="{8DD4D7C0-B0EC-01C3-AB6D-6EB3ADAB6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43141" y="5055096"/>
            <a:ext cx="966072" cy="1190090"/>
          </a:xfrm>
          <a:prstGeom prst="rect">
            <a:avLst/>
          </a:prstGeom>
        </p:spPr>
      </p:pic>
      <p:grpSp>
        <p:nvGrpSpPr>
          <p:cNvPr id="1489" name="Group 1488">
            <a:extLst>
              <a:ext uri="{FF2B5EF4-FFF2-40B4-BE49-F238E27FC236}">
                <a16:creationId xmlns:a16="http://schemas.microsoft.com/office/drawing/2014/main" id="{966AC731-5F9E-739A-8DC8-A32A43B37374}"/>
              </a:ext>
            </a:extLst>
          </p:cNvPr>
          <p:cNvGrpSpPr/>
          <p:nvPr/>
        </p:nvGrpSpPr>
        <p:grpSpPr>
          <a:xfrm>
            <a:off x="3640596" y="5448780"/>
            <a:ext cx="522018" cy="522018"/>
            <a:chOff x="3582375" y="542925"/>
            <a:chExt cx="360000" cy="360000"/>
          </a:xfrm>
        </p:grpSpPr>
        <p:grpSp>
          <p:nvGrpSpPr>
            <p:cNvPr id="1490" name="Group 1489">
              <a:extLst>
                <a:ext uri="{FF2B5EF4-FFF2-40B4-BE49-F238E27FC236}">
                  <a16:creationId xmlns:a16="http://schemas.microsoft.com/office/drawing/2014/main" id="{D3C9ADFD-A041-1EAF-9AA8-CF92CD6698E7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00" name="Straight Connector 1499">
                <a:extLst>
                  <a:ext uri="{FF2B5EF4-FFF2-40B4-BE49-F238E27FC236}">
                    <a16:creationId xmlns:a16="http://schemas.microsoft.com/office/drawing/2014/main" id="{C91083F7-3F8C-8854-F026-9ADB77D44F5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1" name="Straight Connector 1500">
                <a:extLst>
                  <a:ext uri="{FF2B5EF4-FFF2-40B4-BE49-F238E27FC236}">
                    <a16:creationId xmlns:a16="http://schemas.microsoft.com/office/drawing/2014/main" id="{BBFB1180-DEA6-22E9-9F00-906CED035CB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1" name="Group 1490">
              <a:extLst>
                <a:ext uri="{FF2B5EF4-FFF2-40B4-BE49-F238E27FC236}">
                  <a16:creationId xmlns:a16="http://schemas.microsoft.com/office/drawing/2014/main" id="{07D86986-234D-A98E-C821-D58544638191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98" name="Straight Connector 1497">
                <a:extLst>
                  <a:ext uri="{FF2B5EF4-FFF2-40B4-BE49-F238E27FC236}">
                    <a16:creationId xmlns:a16="http://schemas.microsoft.com/office/drawing/2014/main" id="{00357BAD-13EF-5D23-8336-8BA8C39709A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9" name="Straight Connector 1498">
                <a:extLst>
                  <a:ext uri="{FF2B5EF4-FFF2-40B4-BE49-F238E27FC236}">
                    <a16:creationId xmlns:a16="http://schemas.microsoft.com/office/drawing/2014/main" id="{D80D402F-E194-4469-AB44-D110E8AA415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2" name="Group 1491">
              <a:extLst>
                <a:ext uri="{FF2B5EF4-FFF2-40B4-BE49-F238E27FC236}">
                  <a16:creationId xmlns:a16="http://schemas.microsoft.com/office/drawing/2014/main" id="{30745FC5-658D-2F24-164A-3DC5B9F0D1F3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96" name="Straight Connector 1495">
                <a:extLst>
                  <a:ext uri="{FF2B5EF4-FFF2-40B4-BE49-F238E27FC236}">
                    <a16:creationId xmlns:a16="http://schemas.microsoft.com/office/drawing/2014/main" id="{8FD3CF99-190F-932B-2C07-9C87FD54A61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7" name="Straight Connector 1496">
                <a:extLst>
                  <a:ext uri="{FF2B5EF4-FFF2-40B4-BE49-F238E27FC236}">
                    <a16:creationId xmlns:a16="http://schemas.microsoft.com/office/drawing/2014/main" id="{DADED361-EEC6-8C21-E2D0-A71E61C3078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3" name="Group 1492">
              <a:extLst>
                <a:ext uri="{FF2B5EF4-FFF2-40B4-BE49-F238E27FC236}">
                  <a16:creationId xmlns:a16="http://schemas.microsoft.com/office/drawing/2014/main" id="{3BA75978-A6B3-BDE8-4929-BB3B7B99AF8F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94" name="Straight Connector 1493">
                <a:extLst>
                  <a:ext uri="{FF2B5EF4-FFF2-40B4-BE49-F238E27FC236}">
                    <a16:creationId xmlns:a16="http://schemas.microsoft.com/office/drawing/2014/main" id="{16730790-B920-207E-F682-642F45B74E0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5" name="Straight Connector 1494">
                <a:extLst>
                  <a:ext uri="{FF2B5EF4-FFF2-40B4-BE49-F238E27FC236}">
                    <a16:creationId xmlns:a16="http://schemas.microsoft.com/office/drawing/2014/main" id="{711F26AB-22CA-89EE-1AD1-AA9640AE68D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02" name="Graphic 1501">
            <a:extLst>
              <a:ext uri="{FF2B5EF4-FFF2-40B4-BE49-F238E27FC236}">
                <a16:creationId xmlns:a16="http://schemas.microsoft.com/office/drawing/2014/main" id="{ED08F1C3-745A-F99F-F237-A7B4B6FF7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44475" y="1988138"/>
            <a:ext cx="1122709" cy="1071547"/>
          </a:xfrm>
          <a:prstGeom prst="rect">
            <a:avLst/>
          </a:prstGeom>
        </p:spPr>
      </p:pic>
      <p:grpSp>
        <p:nvGrpSpPr>
          <p:cNvPr id="1503" name="Group 1502">
            <a:extLst>
              <a:ext uri="{FF2B5EF4-FFF2-40B4-BE49-F238E27FC236}">
                <a16:creationId xmlns:a16="http://schemas.microsoft.com/office/drawing/2014/main" id="{5F619B07-5B9A-1691-01F9-B948F7AF1E65}"/>
              </a:ext>
            </a:extLst>
          </p:cNvPr>
          <p:cNvGrpSpPr/>
          <p:nvPr/>
        </p:nvGrpSpPr>
        <p:grpSpPr>
          <a:xfrm>
            <a:off x="8218848" y="2188990"/>
            <a:ext cx="522018" cy="522018"/>
            <a:chOff x="3582375" y="542925"/>
            <a:chExt cx="360000" cy="360000"/>
          </a:xfrm>
        </p:grpSpPr>
        <p:grpSp>
          <p:nvGrpSpPr>
            <p:cNvPr id="1504" name="Group 1503">
              <a:extLst>
                <a:ext uri="{FF2B5EF4-FFF2-40B4-BE49-F238E27FC236}">
                  <a16:creationId xmlns:a16="http://schemas.microsoft.com/office/drawing/2014/main" id="{9706D0AA-0F2E-3082-63D7-B8654AC15976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14" name="Straight Connector 1513">
                <a:extLst>
                  <a:ext uri="{FF2B5EF4-FFF2-40B4-BE49-F238E27FC236}">
                    <a16:creationId xmlns:a16="http://schemas.microsoft.com/office/drawing/2014/main" id="{72F0DE94-3EB5-E1E1-3AAF-AA2CC327BCA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5" name="Straight Connector 1514">
                <a:extLst>
                  <a:ext uri="{FF2B5EF4-FFF2-40B4-BE49-F238E27FC236}">
                    <a16:creationId xmlns:a16="http://schemas.microsoft.com/office/drawing/2014/main" id="{3A5312C6-8492-D5C7-475C-EE93E5FCBC7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5" name="Group 1504">
              <a:extLst>
                <a:ext uri="{FF2B5EF4-FFF2-40B4-BE49-F238E27FC236}">
                  <a16:creationId xmlns:a16="http://schemas.microsoft.com/office/drawing/2014/main" id="{343D2670-E6E8-A6DA-73A3-B8C251EF8C62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12" name="Straight Connector 1511">
                <a:extLst>
                  <a:ext uri="{FF2B5EF4-FFF2-40B4-BE49-F238E27FC236}">
                    <a16:creationId xmlns:a16="http://schemas.microsoft.com/office/drawing/2014/main" id="{BA7B14A3-D9EF-4233-A793-9380D75AEE3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3" name="Straight Connector 1512">
                <a:extLst>
                  <a:ext uri="{FF2B5EF4-FFF2-40B4-BE49-F238E27FC236}">
                    <a16:creationId xmlns:a16="http://schemas.microsoft.com/office/drawing/2014/main" id="{C557AA10-2F41-09FD-0A68-C915960B30C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6" name="Group 1505">
              <a:extLst>
                <a:ext uri="{FF2B5EF4-FFF2-40B4-BE49-F238E27FC236}">
                  <a16:creationId xmlns:a16="http://schemas.microsoft.com/office/drawing/2014/main" id="{767F61FE-B976-1F17-C96A-ABF34A3D3829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10" name="Straight Connector 1509">
                <a:extLst>
                  <a:ext uri="{FF2B5EF4-FFF2-40B4-BE49-F238E27FC236}">
                    <a16:creationId xmlns:a16="http://schemas.microsoft.com/office/drawing/2014/main" id="{D7D5FEE2-5F8A-DE16-D755-7D3D762E6C3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1" name="Straight Connector 1510">
                <a:extLst>
                  <a:ext uri="{FF2B5EF4-FFF2-40B4-BE49-F238E27FC236}">
                    <a16:creationId xmlns:a16="http://schemas.microsoft.com/office/drawing/2014/main" id="{3C70C231-F8B7-5232-C20B-9522A294251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7" name="Group 1506">
              <a:extLst>
                <a:ext uri="{FF2B5EF4-FFF2-40B4-BE49-F238E27FC236}">
                  <a16:creationId xmlns:a16="http://schemas.microsoft.com/office/drawing/2014/main" id="{48D6100B-C3E3-17FF-3279-9148741AEF95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08" name="Straight Connector 1507">
                <a:extLst>
                  <a:ext uri="{FF2B5EF4-FFF2-40B4-BE49-F238E27FC236}">
                    <a16:creationId xmlns:a16="http://schemas.microsoft.com/office/drawing/2014/main" id="{73948ED1-B69A-31B3-9930-1BB1F594CD5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9" name="Straight Connector 1508">
                <a:extLst>
                  <a:ext uri="{FF2B5EF4-FFF2-40B4-BE49-F238E27FC236}">
                    <a16:creationId xmlns:a16="http://schemas.microsoft.com/office/drawing/2014/main" id="{613D70B7-B843-33F7-0FEB-6C48EA77DBD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16" name="Graphic 1515">
            <a:extLst>
              <a:ext uri="{FF2B5EF4-FFF2-40B4-BE49-F238E27FC236}">
                <a16:creationId xmlns:a16="http://schemas.microsoft.com/office/drawing/2014/main" id="{3AB25550-91D1-CD4E-FADF-7C3D99909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6060" y="5206223"/>
            <a:ext cx="1122709" cy="1071547"/>
          </a:xfrm>
          <a:prstGeom prst="rect">
            <a:avLst/>
          </a:prstGeom>
        </p:spPr>
      </p:pic>
      <p:grpSp>
        <p:nvGrpSpPr>
          <p:cNvPr id="1517" name="Group 1516">
            <a:extLst>
              <a:ext uri="{FF2B5EF4-FFF2-40B4-BE49-F238E27FC236}">
                <a16:creationId xmlns:a16="http://schemas.microsoft.com/office/drawing/2014/main" id="{FB0D7902-5825-00B1-5C87-26D3AEE0CB55}"/>
              </a:ext>
            </a:extLst>
          </p:cNvPr>
          <p:cNvGrpSpPr/>
          <p:nvPr/>
        </p:nvGrpSpPr>
        <p:grpSpPr>
          <a:xfrm>
            <a:off x="8180433" y="5407075"/>
            <a:ext cx="522018" cy="522018"/>
            <a:chOff x="3582375" y="542925"/>
            <a:chExt cx="360000" cy="360000"/>
          </a:xfrm>
        </p:grpSpPr>
        <p:grpSp>
          <p:nvGrpSpPr>
            <p:cNvPr id="1518" name="Group 1517">
              <a:extLst>
                <a:ext uri="{FF2B5EF4-FFF2-40B4-BE49-F238E27FC236}">
                  <a16:creationId xmlns:a16="http://schemas.microsoft.com/office/drawing/2014/main" id="{3F6B2D7D-1238-703F-41F7-5AFC5ABEF44C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28" name="Straight Connector 1527">
                <a:extLst>
                  <a:ext uri="{FF2B5EF4-FFF2-40B4-BE49-F238E27FC236}">
                    <a16:creationId xmlns:a16="http://schemas.microsoft.com/office/drawing/2014/main" id="{4C7FC5BF-5971-765D-279E-DD7AED32A25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9" name="Straight Connector 1528">
                <a:extLst>
                  <a:ext uri="{FF2B5EF4-FFF2-40B4-BE49-F238E27FC236}">
                    <a16:creationId xmlns:a16="http://schemas.microsoft.com/office/drawing/2014/main" id="{8C2FA288-1B02-63A2-F1A4-67C62868BC4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9" name="Group 1518">
              <a:extLst>
                <a:ext uri="{FF2B5EF4-FFF2-40B4-BE49-F238E27FC236}">
                  <a16:creationId xmlns:a16="http://schemas.microsoft.com/office/drawing/2014/main" id="{2807461D-5FCF-8D3B-F54C-99C4D0E3444A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26" name="Straight Connector 1525">
                <a:extLst>
                  <a:ext uri="{FF2B5EF4-FFF2-40B4-BE49-F238E27FC236}">
                    <a16:creationId xmlns:a16="http://schemas.microsoft.com/office/drawing/2014/main" id="{6F09D5BB-B3DF-20E2-15DD-28234B13B7B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7" name="Straight Connector 1526">
                <a:extLst>
                  <a:ext uri="{FF2B5EF4-FFF2-40B4-BE49-F238E27FC236}">
                    <a16:creationId xmlns:a16="http://schemas.microsoft.com/office/drawing/2014/main" id="{826600BD-40FF-599B-3D11-95A56D7FE90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0" name="Group 1519">
              <a:extLst>
                <a:ext uri="{FF2B5EF4-FFF2-40B4-BE49-F238E27FC236}">
                  <a16:creationId xmlns:a16="http://schemas.microsoft.com/office/drawing/2014/main" id="{6CFD4E6E-6B5C-A10A-964F-B84763D96F33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24" name="Straight Connector 1523">
                <a:extLst>
                  <a:ext uri="{FF2B5EF4-FFF2-40B4-BE49-F238E27FC236}">
                    <a16:creationId xmlns:a16="http://schemas.microsoft.com/office/drawing/2014/main" id="{54A3F972-92D6-5CF5-921E-7090C2C12F5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5" name="Straight Connector 1524">
                <a:extLst>
                  <a:ext uri="{FF2B5EF4-FFF2-40B4-BE49-F238E27FC236}">
                    <a16:creationId xmlns:a16="http://schemas.microsoft.com/office/drawing/2014/main" id="{F5F0FAD9-0A7C-8D4E-80E7-41B63DBDEE5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1" name="Group 1520">
              <a:extLst>
                <a:ext uri="{FF2B5EF4-FFF2-40B4-BE49-F238E27FC236}">
                  <a16:creationId xmlns:a16="http://schemas.microsoft.com/office/drawing/2014/main" id="{8110475C-5979-2B6A-BF44-3EF05362D6BC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22" name="Straight Connector 1521">
                <a:extLst>
                  <a:ext uri="{FF2B5EF4-FFF2-40B4-BE49-F238E27FC236}">
                    <a16:creationId xmlns:a16="http://schemas.microsoft.com/office/drawing/2014/main" id="{E2B48826-CF3A-E72C-98BE-4B12D77462F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3" name="Straight Connector 1522">
                <a:extLst>
                  <a:ext uri="{FF2B5EF4-FFF2-40B4-BE49-F238E27FC236}">
                    <a16:creationId xmlns:a16="http://schemas.microsoft.com/office/drawing/2014/main" id="{8BE3EF93-2D14-9C59-D1C4-B9BAD42528E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31" name="Graphic 1530" descr="Candy cane with solid fill">
            <a:extLst>
              <a:ext uri="{FF2B5EF4-FFF2-40B4-BE49-F238E27FC236}">
                <a16:creationId xmlns:a16="http://schemas.microsoft.com/office/drawing/2014/main" id="{9179C48E-59BA-D420-ECD4-32DB779DD6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5516" y="1903415"/>
            <a:ext cx="1241359" cy="1241359"/>
          </a:xfrm>
          <a:prstGeom prst="rect">
            <a:avLst/>
          </a:prstGeom>
        </p:spPr>
      </p:pic>
      <p:grpSp>
        <p:nvGrpSpPr>
          <p:cNvPr id="1533" name="Group 1532">
            <a:extLst>
              <a:ext uri="{FF2B5EF4-FFF2-40B4-BE49-F238E27FC236}">
                <a16:creationId xmlns:a16="http://schemas.microsoft.com/office/drawing/2014/main" id="{74BC47C4-DAED-1DFD-0AF8-353DA289452A}"/>
              </a:ext>
            </a:extLst>
          </p:cNvPr>
          <p:cNvGrpSpPr/>
          <p:nvPr/>
        </p:nvGrpSpPr>
        <p:grpSpPr>
          <a:xfrm>
            <a:off x="1124385" y="2265438"/>
            <a:ext cx="522018" cy="522018"/>
            <a:chOff x="3582375" y="542925"/>
            <a:chExt cx="360000" cy="360000"/>
          </a:xfrm>
        </p:grpSpPr>
        <p:grpSp>
          <p:nvGrpSpPr>
            <p:cNvPr id="1534" name="Group 1533">
              <a:extLst>
                <a:ext uri="{FF2B5EF4-FFF2-40B4-BE49-F238E27FC236}">
                  <a16:creationId xmlns:a16="http://schemas.microsoft.com/office/drawing/2014/main" id="{3160FA9C-799D-6167-7079-2C7B06B15AFF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83" name="Straight Connector 682">
                <a:extLst>
                  <a:ext uri="{FF2B5EF4-FFF2-40B4-BE49-F238E27FC236}">
                    <a16:creationId xmlns:a16="http://schemas.microsoft.com/office/drawing/2014/main" id="{12E63B86-AA19-6836-83D1-78FBBA99DE8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" name="Straight Connector 683">
                <a:extLst>
                  <a:ext uri="{FF2B5EF4-FFF2-40B4-BE49-F238E27FC236}">
                    <a16:creationId xmlns:a16="http://schemas.microsoft.com/office/drawing/2014/main" id="{ED6BD96A-5C13-111E-FE34-6483FB30DC8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5" name="Group 1534">
              <a:extLst>
                <a:ext uri="{FF2B5EF4-FFF2-40B4-BE49-F238E27FC236}">
                  <a16:creationId xmlns:a16="http://schemas.microsoft.com/office/drawing/2014/main" id="{CDF1D983-8571-296D-246F-C188386B0CE5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56" name="Straight Connector 655">
                <a:extLst>
                  <a:ext uri="{FF2B5EF4-FFF2-40B4-BE49-F238E27FC236}">
                    <a16:creationId xmlns:a16="http://schemas.microsoft.com/office/drawing/2014/main" id="{3AE3AF1A-7F20-30E3-E9A4-71454392034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" name="Straight Connector 656">
                <a:extLst>
                  <a:ext uri="{FF2B5EF4-FFF2-40B4-BE49-F238E27FC236}">
                    <a16:creationId xmlns:a16="http://schemas.microsoft.com/office/drawing/2014/main" id="{41DEA9A5-4C72-38C2-CF01-90FB2EC11AE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6" name="Group 645">
              <a:extLst>
                <a:ext uri="{FF2B5EF4-FFF2-40B4-BE49-F238E27FC236}">
                  <a16:creationId xmlns:a16="http://schemas.microsoft.com/office/drawing/2014/main" id="{4F5054AE-D06F-1CB2-0665-C43F08C8D250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51" name="Straight Connector 650">
                <a:extLst>
                  <a:ext uri="{FF2B5EF4-FFF2-40B4-BE49-F238E27FC236}">
                    <a16:creationId xmlns:a16="http://schemas.microsoft.com/office/drawing/2014/main" id="{5BDE8614-D096-60EB-1DC2-5B3FBCBF300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" name="Straight Connector 651">
                <a:extLst>
                  <a:ext uri="{FF2B5EF4-FFF2-40B4-BE49-F238E27FC236}">
                    <a16:creationId xmlns:a16="http://schemas.microsoft.com/office/drawing/2014/main" id="{61280599-4EBC-636B-3D3A-69520CA14B4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7" name="Group 646">
              <a:extLst>
                <a:ext uri="{FF2B5EF4-FFF2-40B4-BE49-F238E27FC236}">
                  <a16:creationId xmlns:a16="http://schemas.microsoft.com/office/drawing/2014/main" id="{37569868-B463-CD18-DA34-7494250C56EB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48" name="Straight Connector 647">
                <a:extLst>
                  <a:ext uri="{FF2B5EF4-FFF2-40B4-BE49-F238E27FC236}">
                    <a16:creationId xmlns:a16="http://schemas.microsoft.com/office/drawing/2014/main" id="{81DE3962-2585-E931-1B4A-11EAEE86919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" name="Straight Connector 649">
                <a:extLst>
                  <a:ext uri="{FF2B5EF4-FFF2-40B4-BE49-F238E27FC236}">
                    <a16:creationId xmlns:a16="http://schemas.microsoft.com/office/drawing/2014/main" id="{9A517802-04BD-5713-0B33-32B43EA1A25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5" name="Graphic 684" descr="Candy cane with solid fill">
            <a:extLst>
              <a:ext uri="{FF2B5EF4-FFF2-40B4-BE49-F238E27FC236}">
                <a16:creationId xmlns:a16="http://schemas.microsoft.com/office/drawing/2014/main" id="{12CD1F75-AEDB-8B66-3F37-6678BDF7BF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1896" y="5089109"/>
            <a:ext cx="1241359" cy="1241359"/>
          </a:xfrm>
          <a:prstGeom prst="rect">
            <a:avLst/>
          </a:prstGeom>
        </p:spPr>
      </p:pic>
      <p:grpSp>
        <p:nvGrpSpPr>
          <p:cNvPr id="686" name="Group 685">
            <a:extLst>
              <a:ext uri="{FF2B5EF4-FFF2-40B4-BE49-F238E27FC236}">
                <a16:creationId xmlns:a16="http://schemas.microsoft.com/office/drawing/2014/main" id="{ED31DFD6-4996-2094-FC22-AC82E84C3D43}"/>
              </a:ext>
            </a:extLst>
          </p:cNvPr>
          <p:cNvGrpSpPr/>
          <p:nvPr/>
        </p:nvGrpSpPr>
        <p:grpSpPr>
          <a:xfrm>
            <a:off x="1220765" y="5451132"/>
            <a:ext cx="522018" cy="522018"/>
            <a:chOff x="3582375" y="542925"/>
            <a:chExt cx="360000" cy="360000"/>
          </a:xfrm>
        </p:grpSpPr>
        <p:grpSp>
          <p:nvGrpSpPr>
            <p:cNvPr id="687" name="Group 686">
              <a:extLst>
                <a:ext uri="{FF2B5EF4-FFF2-40B4-BE49-F238E27FC236}">
                  <a16:creationId xmlns:a16="http://schemas.microsoft.com/office/drawing/2014/main" id="{0E227A98-15BA-AB6A-172A-9390AB647C16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97" name="Straight Connector 696">
                <a:extLst>
                  <a:ext uri="{FF2B5EF4-FFF2-40B4-BE49-F238E27FC236}">
                    <a16:creationId xmlns:a16="http://schemas.microsoft.com/office/drawing/2014/main" id="{EC364CAF-13AD-EFAF-9A43-ACC61EB52E5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" name="Straight Connector 697">
                <a:extLst>
                  <a:ext uri="{FF2B5EF4-FFF2-40B4-BE49-F238E27FC236}">
                    <a16:creationId xmlns:a16="http://schemas.microsoft.com/office/drawing/2014/main" id="{21009237-FA19-2E95-2587-80CBF36C840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8" name="Group 687">
              <a:extLst>
                <a:ext uri="{FF2B5EF4-FFF2-40B4-BE49-F238E27FC236}">
                  <a16:creationId xmlns:a16="http://schemas.microsoft.com/office/drawing/2014/main" id="{9028360F-E606-05E3-5CC4-61BC60B5C107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95" name="Straight Connector 694">
                <a:extLst>
                  <a:ext uri="{FF2B5EF4-FFF2-40B4-BE49-F238E27FC236}">
                    <a16:creationId xmlns:a16="http://schemas.microsoft.com/office/drawing/2014/main" id="{8109D351-EA82-EFB3-E277-BC36ECFC417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" name="Straight Connector 695">
                <a:extLst>
                  <a:ext uri="{FF2B5EF4-FFF2-40B4-BE49-F238E27FC236}">
                    <a16:creationId xmlns:a16="http://schemas.microsoft.com/office/drawing/2014/main" id="{443C2663-36C6-A236-F128-6DE1D84FA23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9" name="Group 688">
              <a:extLst>
                <a:ext uri="{FF2B5EF4-FFF2-40B4-BE49-F238E27FC236}">
                  <a16:creationId xmlns:a16="http://schemas.microsoft.com/office/drawing/2014/main" id="{E91CB58D-BF57-7857-04E2-F619397C93EA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93" name="Straight Connector 692">
                <a:extLst>
                  <a:ext uri="{FF2B5EF4-FFF2-40B4-BE49-F238E27FC236}">
                    <a16:creationId xmlns:a16="http://schemas.microsoft.com/office/drawing/2014/main" id="{65A78E79-6BDE-74A2-0664-E47EA3CA39B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" name="Straight Connector 693">
                <a:extLst>
                  <a:ext uri="{FF2B5EF4-FFF2-40B4-BE49-F238E27FC236}">
                    <a16:creationId xmlns:a16="http://schemas.microsoft.com/office/drawing/2014/main" id="{BD33DA75-F3FD-402E-DA24-AEC0910F34C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0" name="Group 689">
              <a:extLst>
                <a:ext uri="{FF2B5EF4-FFF2-40B4-BE49-F238E27FC236}">
                  <a16:creationId xmlns:a16="http://schemas.microsoft.com/office/drawing/2014/main" id="{8AACBE48-D596-7C1F-4541-13BED8A655DA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91" name="Straight Connector 690">
                <a:extLst>
                  <a:ext uri="{FF2B5EF4-FFF2-40B4-BE49-F238E27FC236}">
                    <a16:creationId xmlns:a16="http://schemas.microsoft.com/office/drawing/2014/main" id="{59FF3D82-0905-3DED-26C6-E2B726F1389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" name="Straight Connector 691">
                <a:extLst>
                  <a:ext uri="{FF2B5EF4-FFF2-40B4-BE49-F238E27FC236}">
                    <a16:creationId xmlns:a16="http://schemas.microsoft.com/office/drawing/2014/main" id="{2F247BBF-FDD8-0166-B181-2C580526FAA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99" name="Graphic 698" descr="Candy cane with solid fill">
            <a:extLst>
              <a:ext uri="{FF2B5EF4-FFF2-40B4-BE49-F238E27FC236}">
                <a16:creationId xmlns:a16="http://schemas.microsoft.com/office/drawing/2014/main" id="{99F6D070-BBE4-C40E-C389-84706B367C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10122907" y="3458982"/>
            <a:ext cx="1241359" cy="1241359"/>
          </a:xfrm>
          <a:prstGeom prst="rect">
            <a:avLst/>
          </a:prstGeom>
        </p:spPr>
      </p:pic>
      <p:grpSp>
        <p:nvGrpSpPr>
          <p:cNvPr id="700" name="Group 699">
            <a:extLst>
              <a:ext uri="{FF2B5EF4-FFF2-40B4-BE49-F238E27FC236}">
                <a16:creationId xmlns:a16="http://schemas.microsoft.com/office/drawing/2014/main" id="{95220349-BDF9-3EC6-5F8A-E950405A2EB4}"/>
              </a:ext>
            </a:extLst>
          </p:cNvPr>
          <p:cNvGrpSpPr/>
          <p:nvPr/>
        </p:nvGrpSpPr>
        <p:grpSpPr>
          <a:xfrm flipH="1">
            <a:off x="10521776" y="3821005"/>
            <a:ext cx="522018" cy="522018"/>
            <a:chOff x="3582375" y="542925"/>
            <a:chExt cx="360000" cy="360000"/>
          </a:xfrm>
        </p:grpSpPr>
        <p:grpSp>
          <p:nvGrpSpPr>
            <p:cNvPr id="701" name="Group 700">
              <a:extLst>
                <a:ext uri="{FF2B5EF4-FFF2-40B4-BE49-F238E27FC236}">
                  <a16:creationId xmlns:a16="http://schemas.microsoft.com/office/drawing/2014/main" id="{07B212A9-6DCD-028E-B7E0-C07DE807F80D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23" name="Straight Connector 1222">
                <a:extLst>
                  <a:ext uri="{FF2B5EF4-FFF2-40B4-BE49-F238E27FC236}">
                    <a16:creationId xmlns:a16="http://schemas.microsoft.com/office/drawing/2014/main" id="{A3657AED-D643-66AB-D1D2-5B0F8270343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4" name="Straight Connector 1223">
                <a:extLst>
                  <a:ext uri="{FF2B5EF4-FFF2-40B4-BE49-F238E27FC236}">
                    <a16:creationId xmlns:a16="http://schemas.microsoft.com/office/drawing/2014/main" id="{F47C9C50-C702-36A2-6D87-4789BAB5273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2" name="Group 701">
              <a:extLst>
                <a:ext uri="{FF2B5EF4-FFF2-40B4-BE49-F238E27FC236}">
                  <a16:creationId xmlns:a16="http://schemas.microsoft.com/office/drawing/2014/main" id="{BB556F14-95A8-43EB-3229-F974FC36A750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21" name="Straight Connector 1220">
                <a:extLst>
                  <a:ext uri="{FF2B5EF4-FFF2-40B4-BE49-F238E27FC236}">
                    <a16:creationId xmlns:a16="http://schemas.microsoft.com/office/drawing/2014/main" id="{995E6E07-A5EE-9AA8-9CF5-B2EB1972B2B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2" name="Straight Connector 1221">
                <a:extLst>
                  <a:ext uri="{FF2B5EF4-FFF2-40B4-BE49-F238E27FC236}">
                    <a16:creationId xmlns:a16="http://schemas.microsoft.com/office/drawing/2014/main" id="{9B80C33A-FED9-E199-6017-0157612F23E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3" name="Group 702">
              <a:extLst>
                <a:ext uri="{FF2B5EF4-FFF2-40B4-BE49-F238E27FC236}">
                  <a16:creationId xmlns:a16="http://schemas.microsoft.com/office/drawing/2014/main" id="{5ACD51C2-F8F1-1AF3-6CC4-E8252C38EAF5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19" name="Straight Connector 1218">
                <a:extLst>
                  <a:ext uri="{FF2B5EF4-FFF2-40B4-BE49-F238E27FC236}">
                    <a16:creationId xmlns:a16="http://schemas.microsoft.com/office/drawing/2014/main" id="{D4E91A4B-DE01-86C6-276D-03AD55B3DF4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0" name="Straight Connector 1219">
                <a:extLst>
                  <a:ext uri="{FF2B5EF4-FFF2-40B4-BE49-F238E27FC236}">
                    <a16:creationId xmlns:a16="http://schemas.microsoft.com/office/drawing/2014/main" id="{222B9DB9-E8C2-A196-58FA-9DBB1FADD61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16" name="Group 1215">
              <a:extLst>
                <a:ext uri="{FF2B5EF4-FFF2-40B4-BE49-F238E27FC236}">
                  <a16:creationId xmlns:a16="http://schemas.microsoft.com/office/drawing/2014/main" id="{DDDE3FD0-8AE6-6209-5A8E-B21FB517D57F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17" name="Straight Connector 1216">
                <a:extLst>
                  <a:ext uri="{FF2B5EF4-FFF2-40B4-BE49-F238E27FC236}">
                    <a16:creationId xmlns:a16="http://schemas.microsoft.com/office/drawing/2014/main" id="{41F17BE4-4912-4CD4-A4A7-7C6F7737D83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8" name="Straight Connector 1217">
                <a:extLst>
                  <a:ext uri="{FF2B5EF4-FFF2-40B4-BE49-F238E27FC236}">
                    <a16:creationId xmlns:a16="http://schemas.microsoft.com/office/drawing/2014/main" id="{17D22E6D-8BA1-2515-C9C5-B6A1D58A133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25" name="Graphic 1224" descr="Candy cane with solid fill">
            <a:extLst>
              <a:ext uri="{FF2B5EF4-FFF2-40B4-BE49-F238E27FC236}">
                <a16:creationId xmlns:a16="http://schemas.microsoft.com/office/drawing/2014/main" id="{AD8DABC4-D727-FF9E-C975-5FB1408581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9943399" y="342252"/>
            <a:ext cx="1241359" cy="1241359"/>
          </a:xfrm>
          <a:prstGeom prst="rect">
            <a:avLst/>
          </a:prstGeom>
        </p:spPr>
      </p:pic>
      <p:grpSp>
        <p:nvGrpSpPr>
          <p:cNvPr id="1226" name="Group 1225">
            <a:extLst>
              <a:ext uri="{FF2B5EF4-FFF2-40B4-BE49-F238E27FC236}">
                <a16:creationId xmlns:a16="http://schemas.microsoft.com/office/drawing/2014/main" id="{CCE616BA-72EC-8A6D-1249-882752D71EEE}"/>
              </a:ext>
            </a:extLst>
          </p:cNvPr>
          <p:cNvGrpSpPr/>
          <p:nvPr/>
        </p:nvGrpSpPr>
        <p:grpSpPr>
          <a:xfrm flipH="1">
            <a:off x="10342268" y="704275"/>
            <a:ext cx="522018" cy="522018"/>
            <a:chOff x="3582375" y="542925"/>
            <a:chExt cx="360000" cy="360000"/>
          </a:xfrm>
        </p:grpSpPr>
        <p:grpSp>
          <p:nvGrpSpPr>
            <p:cNvPr id="1236" name="Group 1235">
              <a:extLst>
                <a:ext uri="{FF2B5EF4-FFF2-40B4-BE49-F238E27FC236}">
                  <a16:creationId xmlns:a16="http://schemas.microsoft.com/office/drawing/2014/main" id="{698FC909-3A92-095D-A5FA-5AACF86EA7AB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833" name="Straight Connector 832">
                <a:extLst>
                  <a:ext uri="{FF2B5EF4-FFF2-40B4-BE49-F238E27FC236}">
                    <a16:creationId xmlns:a16="http://schemas.microsoft.com/office/drawing/2014/main" id="{28385561-172E-0D9E-C93B-8F807515C72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" name="Straight Connector 833">
                <a:extLst>
                  <a:ext uri="{FF2B5EF4-FFF2-40B4-BE49-F238E27FC236}">
                    <a16:creationId xmlns:a16="http://schemas.microsoft.com/office/drawing/2014/main" id="{ECD08C90-FE86-79E1-499B-26CB280ED44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7" name="Group 1236">
              <a:extLst>
                <a:ext uri="{FF2B5EF4-FFF2-40B4-BE49-F238E27FC236}">
                  <a16:creationId xmlns:a16="http://schemas.microsoft.com/office/drawing/2014/main" id="{12C534E9-9883-F42D-1C32-5099CDFF1B35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79" name="Straight Connector 1278">
                <a:extLst>
                  <a:ext uri="{FF2B5EF4-FFF2-40B4-BE49-F238E27FC236}">
                    <a16:creationId xmlns:a16="http://schemas.microsoft.com/office/drawing/2014/main" id="{CCC27B90-8E0D-C9DE-4B68-4E91B67F801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" name="Straight Connector 831">
                <a:extLst>
                  <a:ext uri="{FF2B5EF4-FFF2-40B4-BE49-F238E27FC236}">
                    <a16:creationId xmlns:a16="http://schemas.microsoft.com/office/drawing/2014/main" id="{19AC9CEF-B136-C753-EBD8-53B6071441A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3" name="Group 1272">
              <a:extLst>
                <a:ext uri="{FF2B5EF4-FFF2-40B4-BE49-F238E27FC236}">
                  <a16:creationId xmlns:a16="http://schemas.microsoft.com/office/drawing/2014/main" id="{06575A80-3257-31D6-AE29-6E4F7253E9C9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77" name="Straight Connector 1276">
                <a:extLst>
                  <a:ext uri="{FF2B5EF4-FFF2-40B4-BE49-F238E27FC236}">
                    <a16:creationId xmlns:a16="http://schemas.microsoft.com/office/drawing/2014/main" id="{F3780BD5-0604-095C-82EB-52F01082781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8" name="Straight Connector 1277">
                <a:extLst>
                  <a:ext uri="{FF2B5EF4-FFF2-40B4-BE49-F238E27FC236}">
                    <a16:creationId xmlns:a16="http://schemas.microsoft.com/office/drawing/2014/main" id="{3782A4ED-4ACB-D13E-CC56-E98544F2395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4" name="Group 1273">
              <a:extLst>
                <a:ext uri="{FF2B5EF4-FFF2-40B4-BE49-F238E27FC236}">
                  <a16:creationId xmlns:a16="http://schemas.microsoft.com/office/drawing/2014/main" id="{03019FD8-C2C6-7B33-390E-AE18B576605F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75" name="Straight Connector 1274">
                <a:extLst>
                  <a:ext uri="{FF2B5EF4-FFF2-40B4-BE49-F238E27FC236}">
                    <a16:creationId xmlns:a16="http://schemas.microsoft.com/office/drawing/2014/main" id="{1E2CC361-DAE0-5342-7EC4-891FCE65E30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6" name="Straight Connector 1275">
                <a:extLst>
                  <a:ext uri="{FF2B5EF4-FFF2-40B4-BE49-F238E27FC236}">
                    <a16:creationId xmlns:a16="http://schemas.microsoft.com/office/drawing/2014/main" id="{7DF5D378-38C9-A613-F428-FEFDB07A6BD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4625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" dur="2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0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2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4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6" dur="2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8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1.48148E-6 L -0.19857 -1.48148E-6 " pathEditMode="relative" rAng="0" ptsTypes="AA">
                                          <p:cBhvr>
                                            <p:cTn id="22" dur="1000" fill="hold"/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24" dur="100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2.59259E-6 L -0.19856 -2.59259E-6 " pathEditMode="relative" rAng="0" ptsTypes="AA">
                                          <p:cBhvr>
                                            <p:cTn id="28" dur="100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7.40741E-7 L -0.19856 7.40741E-7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34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36" dur="2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38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40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42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44" dur="2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46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48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2.96296E-6 L -0.19857 2.96296E-6 " pathEditMode="relative" rAng="0" ptsTypes="AA">
                                          <p:cBhvr>
                                            <p:cTn id="50" dur="10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54" dur="100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1.85185E-6 L -0.19856 1.85185E-6 " pathEditMode="relative" rAng="0" ptsTypes="AA">
                                          <p:cBhvr>
                                            <p:cTn id="56" dur="100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4.81481E-6 L -0.19856 -4.81481E-6 " pathEditMode="relative" rAng="0" ptsTypes="AA">
                                          <p:cBhvr>
                                            <p:cTn id="58" dur="100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60" dur="100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2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64" dur="2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66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8" dur="2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70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2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4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76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4.44444E-6 L 0.19648 4.44444E-6 " pathEditMode="relative" rAng="0" ptsTypes="AA">
                                          <p:cBhvr>
                                            <p:cTn id="78" dur="100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2.96296E-6 L 0.19636 -2.96296E-6 " pathEditMode="relative" rAng="0" ptsTypes="AA">
                                          <p:cBhvr>
                                            <p:cTn id="80" dur="100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82" dur="100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84" dur="100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86" dur="100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4.07407E-6 L 0.19648 4.07407E-6 " pathEditMode="relative" rAng="0" ptsTypes="AA">
                                          <p:cBhvr>
                                            <p:cTn id="8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0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2" dur="2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4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6" dur="2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8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0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2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04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2.22222E-6 L 0.19649 -2.22222E-6 " pathEditMode="relative" rAng="0" ptsTypes="AA">
                                          <p:cBhvr>
                                            <p:cTn id="106" dur="100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3.7037E-7 L 0.19635 3.7037E-7 " pathEditMode="relative" rAng="0" ptsTypes="AA">
                                          <p:cBhvr>
                                            <p:cTn id="108" dur="100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110" dur="100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112" dur="100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114" dur="100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-1.11111E-6 L 0.19649 -1.11111E-6 " pathEditMode="relative" rAng="0" ptsTypes="AA">
                                          <p:cBhvr>
                                            <p:cTn id="116" dur="1000" fill="hold"/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2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26" dur="6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3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3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2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5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1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3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61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68" dur="10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0" dur="2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78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9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80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1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82" dur="6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3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89" dur="3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0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1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200" fill="hold"/>
                                            <p:tgtEl>
                                              <p:spTgt spid="9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9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8" dur="1000" fill="hold"/>
                                            <p:tgtEl>
                                              <p:spTgt spid="9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250" fill="hold"/>
                                            <p:tgtEl>
                                              <p:spTgt spid="9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100"/>
                                            <p:tgtEl>
                                              <p:spTgt spid="9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350" fill="hold"/>
                                            <p:tgtEl>
                                              <p:spTgt spid="92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9" dur="300"/>
                                            <p:tgtEl>
                                              <p:spTgt spid="9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100"/>
                                            <p:tgtEl>
                                              <p:spTgt spid="9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15" dur="350" fill="hold"/>
                                            <p:tgtEl>
                                              <p:spTgt spid="93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6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7" dur="300"/>
                                            <p:tgtEl>
                                              <p:spTgt spid="9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1" dur="200" fill="hold"/>
                                            <p:tgtEl>
                                              <p:spTgt spid="9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200" fill="hold"/>
                                            <p:tgtEl>
                                              <p:spTgt spid="9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24" dur="1000" fill="hold"/>
                                            <p:tgtEl>
                                              <p:spTgt spid="9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6" dur="250" fill="hold"/>
                                            <p:tgtEl>
                                              <p:spTgt spid="9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200" fill="hold"/>
                                            <p:tgtEl>
                                              <p:spTgt spid="9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200" fill="hold"/>
                                            <p:tgtEl>
                                              <p:spTgt spid="9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34" dur="1000" fill="hold"/>
                                            <p:tgtEl>
                                              <p:spTgt spid="9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36" dur="250" fill="hold"/>
                                            <p:tgtEl>
                                              <p:spTgt spid="9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1" dur="100"/>
                                            <p:tgtEl>
                                              <p:spTgt spid="9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2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43" dur="350" fill="hold"/>
                                            <p:tgtEl>
                                              <p:spTgt spid="95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4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5" dur="300"/>
                                            <p:tgtEl>
                                              <p:spTgt spid="9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9" dur="200" fill="hold"/>
                                            <p:tgtEl>
                                              <p:spTgt spid="14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0" dur="200" fill="hold"/>
                                            <p:tgtEl>
                                              <p:spTgt spid="14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1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52" dur="1000" fill="hold"/>
                                            <p:tgtEl>
                                              <p:spTgt spid="14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54" dur="250" fill="hold"/>
                                            <p:tgtEl>
                                              <p:spTgt spid="14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7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9" dur="100"/>
                                            <p:tgtEl>
                                              <p:spTgt spid="14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0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61" dur="350" fill="hold"/>
                                            <p:tgtEl>
                                              <p:spTgt spid="141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2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63" dur="300"/>
                                            <p:tgtEl>
                                              <p:spTgt spid="14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7" dur="100"/>
                                            <p:tgtEl>
                                              <p:spTgt spid="5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8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69" dur="350" fill="hold"/>
                                            <p:tgtEl>
                                              <p:spTgt spid="59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0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71" dur="300"/>
                                            <p:tgtEl>
                                              <p:spTgt spid="5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5" dur="200" fill="hold"/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6" dur="200" fill="hold"/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78" dur="1000" fill="hold"/>
                                            <p:tgtEl>
                                              <p:spTgt spid="5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0" dur="250" fill="hold"/>
                                            <p:tgtEl>
                                              <p:spTgt spid="59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5" dur="100"/>
                                            <p:tgtEl>
                                              <p:spTgt spid="14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87" dur="350" fill="hold"/>
                                            <p:tgtEl>
                                              <p:spTgt spid="148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8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9" dur="300"/>
                                            <p:tgtEl>
                                              <p:spTgt spid="14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3" dur="200" fill="hold"/>
                                            <p:tgtEl>
                                              <p:spTgt spid="14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4" dur="200" fill="hold"/>
                                            <p:tgtEl>
                                              <p:spTgt spid="14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96" dur="1000" fill="hold"/>
                                            <p:tgtEl>
                                              <p:spTgt spid="14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8" dur="250" fill="hold"/>
                                            <p:tgtEl>
                                              <p:spTgt spid="148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9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3" dur="200" fill="hold"/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4" dur="200" fill="hold"/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5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6" dur="750" fill="hold"/>
                                            <p:tgtEl>
                                              <p:spTgt spid="15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08" dur="250" fill="hold"/>
                                            <p:tgtEl>
                                              <p:spTgt spid="150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10" dur="650" fill="hold"/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1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3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5" dur="100"/>
                                            <p:tgtEl>
                                              <p:spTgt spid="15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6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17" dur="350" fill="hold"/>
                                            <p:tgtEl>
                                              <p:spTgt spid="150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8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19" dur="300"/>
                                            <p:tgtEl>
                                              <p:spTgt spid="150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3" dur="200" fill="hold"/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4" dur="200" fill="hold"/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5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26" dur="750" fill="hold"/>
                                            <p:tgtEl>
                                              <p:spTgt spid="15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28" dur="250" fill="hold"/>
                                            <p:tgtEl>
                                              <p:spTgt spid="15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30" dur="650" fill="hold"/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1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3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5" dur="100"/>
                                            <p:tgtEl>
                                              <p:spTgt spid="15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6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37" dur="350" fill="hold"/>
                                            <p:tgtEl>
                                              <p:spTgt spid="15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8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39" dur="300"/>
                                            <p:tgtEl>
                                              <p:spTgt spid="15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20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20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5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46" dur="750" fill="hold"/>
                                            <p:tgtEl>
                                              <p:spTgt spid="15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48" dur="250" fill="hold"/>
                                            <p:tgtEl>
                                              <p:spTgt spid="15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3" dur="100"/>
                                            <p:tgtEl>
                                              <p:spTgt spid="15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55" dur="350" fill="hold"/>
                                            <p:tgtEl>
                                              <p:spTgt spid="153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57" dur="300"/>
                                            <p:tgtEl>
                                              <p:spTgt spid="15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20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20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64" dur="750" fill="hold"/>
                                            <p:tgtEl>
                                              <p:spTgt spid="6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66" dur="250" fill="hold"/>
                                            <p:tgtEl>
                                              <p:spTgt spid="68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1" dur="100"/>
                                            <p:tgtEl>
                                              <p:spTgt spid="6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73" dur="350" fill="hold"/>
                                            <p:tgtEl>
                                              <p:spTgt spid="686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75" dur="300"/>
                                            <p:tgtEl>
                                              <p:spTgt spid="6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9" dur="200" fill="hold"/>
                                            <p:tgtEl>
                                              <p:spTgt spid="6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0" dur="200" fill="hold"/>
                                            <p:tgtEl>
                                              <p:spTgt spid="6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82" dur="750" fill="hold"/>
                                            <p:tgtEl>
                                              <p:spTgt spid="6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84" dur="250" fill="hold"/>
                                            <p:tgtEl>
                                              <p:spTgt spid="69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5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7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9" dur="100"/>
                                            <p:tgtEl>
                                              <p:spTgt spid="7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0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91" dur="350" fill="hold"/>
                                            <p:tgtEl>
                                              <p:spTgt spid="70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2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93" dur="300"/>
                                            <p:tgtEl>
                                              <p:spTgt spid="7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7" dur="200" fill="hold"/>
                                            <p:tgtEl>
                                              <p:spTgt spid="12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8" dur="200" fill="hold"/>
                                            <p:tgtEl>
                                              <p:spTgt spid="12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9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00" dur="750" fill="hold"/>
                                            <p:tgtEl>
                                              <p:spTgt spid="12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02" dur="250" fill="hold"/>
                                            <p:tgtEl>
                                              <p:spTgt spid="122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3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5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7" dur="100"/>
                                            <p:tgtEl>
                                              <p:spTgt spid="12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8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09" dur="350" fill="hold"/>
                                            <p:tgtEl>
                                              <p:spTgt spid="1226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0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11" dur="300"/>
                                            <p:tgtEl>
                                              <p:spTgt spid="12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" dur="7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" dur="25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0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2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4" dur="7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6" dur="25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8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-1.48148E-6 L -0.19857 -1.48148E-6 " pathEditMode="relative" rAng="0" ptsTypes="AA">
                                          <p:cBhvr>
                                            <p:cTn id="22" dur="1000" fill="hold"/>
                                            <p:tgtEl>
                                              <p:spTgt spid="6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24" dur="100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2.59259E-6 L -0.19856 -2.59259E-6 " pathEditMode="relative" rAng="0" ptsTypes="AA">
                                          <p:cBhvr>
                                            <p:cTn id="28" dur="1000" fill="hold"/>
                                            <p:tgtEl>
                                              <p:spTgt spid="6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7.40741E-7 L -0.19856 7.40741E-7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34" dur="7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36" dur="25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38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40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42" dur="7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44" dur="25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46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48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125E-6 2.96296E-6 L -0.19857 2.96296E-6 " pathEditMode="relative" rAng="0" ptsTypes="AA">
                                          <p:cBhvr>
                                            <p:cTn id="50" dur="1000" fill="hold"/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54" dur="100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1.85185E-6 L -0.19856 1.85185E-6 " pathEditMode="relative" rAng="0" ptsTypes="AA">
                                          <p:cBhvr>
                                            <p:cTn id="56" dur="1000" fill="hold"/>
                                            <p:tgtEl>
                                              <p:spTgt spid="8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91667E-6 -4.81481E-6 L -0.19856 -4.81481E-6 " pathEditMode="relative" rAng="0" ptsTypes="AA">
                                          <p:cBhvr>
                                            <p:cTn id="58" dur="1000" fill="hold"/>
                                            <p:tgtEl>
                                              <p:spTgt spid="8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60" dur="100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2" dur="7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64" dur="25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66" dur="7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8" dur="25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70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2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4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76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7 4.44444E-6 L 0.19648 4.44444E-6 " pathEditMode="relative" rAng="0" ptsTypes="AA">
                                          <p:cBhvr>
                                            <p:cTn id="78" dur="1000" fill="hold"/>
                                            <p:tgtEl>
                                              <p:spTgt spid="5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1.04167E-6 -2.96296E-6 L 0.19636 -2.96296E-6 " pathEditMode="relative" rAng="0" ptsTypes="AA">
                                          <p:cBhvr>
                                            <p:cTn id="80" dur="1000" fill="hold"/>
                                            <p:tgtEl>
                                              <p:spTgt spid="1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82" dur="100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84" dur="100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86" dur="100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16667E-7 4.07407E-6 L 0.19648 4.07407E-6 " pathEditMode="relative" rAng="0" ptsTypes="AA">
                                          <p:cBhvr>
                                            <p:cTn id="8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0" dur="7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1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2" dur="25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4" dur="7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6" dur="25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98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0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02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04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-2.22222E-6 L 0.19649 -2.22222E-6 " pathEditMode="relative" rAng="0" ptsTypes="AA">
                                          <p:cBhvr>
                                            <p:cTn id="106" dur="1000" fill="hold"/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3.7037E-7 L 0.19635 3.7037E-7 " pathEditMode="relative" rAng="0" ptsTypes="AA">
                                          <p:cBhvr>
                                            <p:cTn id="108" dur="1000" fill="hold"/>
                                            <p:tgtEl>
                                              <p:spTgt spid="1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110" dur="100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112" dur="100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114" dur="100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-1.11111E-6 L 0.19649 -1.11111E-6 " pathEditMode="relative" rAng="0" ptsTypes="AA">
                                          <p:cBhvr>
                                            <p:cTn id="116" dur="1000" fill="hold"/>
                                            <p:tgtEl>
                                              <p:spTgt spid="1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26" dur="6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3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3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2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5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1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3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61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0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0" dur="2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78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9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80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1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82" dur="6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3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89" dur="3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0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91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200" fill="hold"/>
                                            <p:tgtEl>
                                              <p:spTgt spid="9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9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98" dur="1000" fill="hold"/>
                                            <p:tgtEl>
                                              <p:spTgt spid="9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250" fill="hold"/>
                                            <p:tgtEl>
                                              <p:spTgt spid="9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100"/>
                                            <p:tgtEl>
                                              <p:spTgt spid="9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350" fill="hold"/>
                                            <p:tgtEl>
                                              <p:spTgt spid="92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9" dur="300"/>
                                            <p:tgtEl>
                                              <p:spTgt spid="9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100"/>
                                            <p:tgtEl>
                                              <p:spTgt spid="9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15" dur="350" fill="hold"/>
                                            <p:tgtEl>
                                              <p:spTgt spid="93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6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17" dur="300"/>
                                            <p:tgtEl>
                                              <p:spTgt spid="9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1" dur="200" fill="hold"/>
                                            <p:tgtEl>
                                              <p:spTgt spid="9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200" fill="hold"/>
                                            <p:tgtEl>
                                              <p:spTgt spid="9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4" dur="1000" fill="hold"/>
                                            <p:tgtEl>
                                              <p:spTgt spid="9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6" dur="250" fill="hold"/>
                                            <p:tgtEl>
                                              <p:spTgt spid="9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200" fill="hold"/>
                                            <p:tgtEl>
                                              <p:spTgt spid="9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200" fill="hold"/>
                                            <p:tgtEl>
                                              <p:spTgt spid="9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1000" fill="hold"/>
                                            <p:tgtEl>
                                              <p:spTgt spid="9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36" dur="250" fill="hold"/>
                                            <p:tgtEl>
                                              <p:spTgt spid="9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1" dur="100"/>
                                            <p:tgtEl>
                                              <p:spTgt spid="9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2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43" dur="350" fill="hold"/>
                                            <p:tgtEl>
                                              <p:spTgt spid="95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4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45" dur="300"/>
                                            <p:tgtEl>
                                              <p:spTgt spid="9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9" dur="200" fill="hold"/>
                                            <p:tgtEl>
                                              <p:spTgt spid="14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0" dur="200" fill="hold"/>
                                            <p:tgtEl>
                                              <p:spTgt spid="14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1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52" dur="1000" fill="hold"/>
                                            <p:tgtEl>
                                              <p:spTgt spid="14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54" dur="250" fill="hold"/>
                                            <p:tgtEl>
                                              <p:spTgt spid="14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7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9" dur="100"/>
                                            <p:tgtEl>
                                              <p:spTgt spid="14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0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61" dur="350" fill="hold"/>
                                            <p:tgtEl>
                                              <p:spTgt spid="141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2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63" dur="300"/>
                                            <p:tgtEl>
                                              <p:spTgt spid="14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7" dur="100"/>
                                            <p:tgtEl>
                                              <p:spTgt spid="5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8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69" dur="350" fill="hold"/>
                                            <p:tgtEl>
                                              <p:spTgt spid="59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0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71" dur="300"/>
                                            <p:tgtEl>
                                              <p:spTgt spid="5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5" dur="200" fill="hold"/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6" dur="200" fill="hold"/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78" dur="1000" fill="hold"/>
                                            <p:tgtEl>
                                              <p:spTgt spid="5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0" dur="250" fill="hold"/>
                                            <p:tgtEl>
                                              <p:spTgt spid="59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1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5" dur="100"/>
                                            <p:tgtEl>
                                              <p:spTgt spid="14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87" dur="350" fill="hold"/>
                                            <p:tgtEl>
                                              <p:spTgt spid="148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8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9" dur="300"/>
                                            <p:tgtEl>
                                              <p:spTgt spid="14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3" dur="200" fill="hold"/>
                                            <p:tgtEl>
                                              <p:spTgt spid="14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4" dur="200" fill="hold"/>
                                            <p:tgtEl>
                                              <p:spTgt spid="14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6" dur="1000" fill="hold"/>
                                            <p:tgtEl>
                                              <p:spTgt spid="14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8" dur="250" fill="hold"/>
                                            <p:tgtEl>
                                              <p:spTgt spid="148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9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3" dur="200" fill="hold"/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4" dur="200" fill="hold"/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5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06" dur="750" fill="hold"/>
                                            <p:tgtEl>
                                              <p:spTgt spid="15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08" dur="250" fill="hold"/>
                                            <p:tgtEl>
                                              <p:spTgt spid="150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10" dur="650" fill="hold"/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1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3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5" dur="100"/>
                                            <p:tgtEl>
                                              <p:spTgt spid="15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6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17" dur="350" fill="hold"/>
                                            <p:tgtEl>
                                              <p:spTgt spid="150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8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19" dur="300"/>
                                            <p:tgtEl>
                                              <p:spTgt spid="150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3" dur="200" fill="hold"/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4" dur="200" fill="hold"/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5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26" dur="750" fill="hold"/>
                                            <p:tgtEl>
                                              <p:spTgt spid="15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28" dur="250" fill="hold"/>
                                            <p:tgtEl>
                                              <p:spTgt spid="15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30" dur="650" fill="hold"/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1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3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5" dur="100"/>
                                            <p:tgtEl>
                                              <p:spTgt spid="15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6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37" dur="350" fill="hold"/>
                                            <p:tgtEl>
                                              <p:spTgt spid="15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8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39" dur="300"/>
                                            <p:tgtEl>
                                              <p:spTgt spid="15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20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200" fill="hold"/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5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46" dur="750" fill="hold"/>
                                            <p:tgtEl>
                                              <p:spTgt spid="15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48" dur="250" fill="hold"/>
                                            <p:tgtEl>
                                              <p:spTgt spid="15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3" dur="100"/>
                                            <p:tgtEl>
                                              <p:spTgt spid="15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55" dur="350" fill="hold"/>
                                            <p:tgtEl>
                                              <p:spTgt spid="153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57" dur="300"/>
                                            <p:tgtEl>
                                              <p:spTgt spid="15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20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200" fill="hold"/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64" dur="750" fill="hold"/>
                                            <p:tgtEl>
                                              <p:spTgt spid="6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66" dur="250" fill="hold"/>
                                            <p:tgtEl>
                                              <p:spTgt spid="68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1" dur="100"/>
                                            <p:tgtEl>
                                              <p:spTgt spid="6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73" dur="350" fill="hold"/>
                                            <p:tgtEl>
                                              <p:spTgt spid="686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75" dur="300"/>
                                            <p:tgtEl>
                                              <p:spTgt spid="6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9" dur="200" fill="hold"/>
                                            <p:tgtEl>
                                              <p:spTgt spid="6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0" dur="200" fill="hold"/>
                                            <p:tgtEl>
                                              <p:spTgt spid="6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82" dur="750" fill="hold"/>
                                            <p:tgtEl>
                                              <p:spTgt spid="6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84" dur="250" fill="hold"/>
                                            <p:tgtEl>
                                              <p:spTgt spid="69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5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7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9" dur="100"/>
                                            <p:tgtEl>
                                              <p:spTgt spid="7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0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91" dur="350" fill="hold"/>
                                            <p:tgtEl>
                                              <p:spTgt spid="700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2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93" dur="300"/>
                                            <p:tgtEl>
                                              <p:spTgt spid="7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7" dur="200" fill="hold"/>
                                            <p:tgtEl>
                                              <p:spTgt spid="12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8" dur="200" fill="hold"/>
                                            <p:tgtEl>
                                              <p:spTgt spid="12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9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00" dur="750" fill="hold"/>
                                            <p:tgtEl>
                                              <p:spTgt spid="12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402" dur="250" fill="hold"/>
                                            <p:tgtEl>
                                              <p:spTgt spid="122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3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5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7" dur="100"/>
                                            <p:tgtEl>
                                              <p:spTgt spid="12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8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409" dur="350" fill="hold"/>
                                            <p:tgtEl>
                                              <p:spTgt spid="1226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0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11" dur="300"/>
                                            <p:tgtEl>
                                              <p:spTgt spid="12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5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9" name="Group 648">
            <a:extLst>
              <a:ext uri="{FF2B5EF4-FFF2-40B4-BE49-F238E27FC236}">
                <a16:creationId xmlns:a16="http://schemas.microsoft.com/office/drawing/2014/main" id="{E371C917-47E0-2109-D433-89FCB986034C}"/>
              </a:ext>
            </a:extLst>
          </p:cNvPr>
          <p:cNvGrpSpPr/>
          <p:nvPr/>
        </p:nvGrpSpPr>
        <p:grpSpPr>
          <a:xfrm>
            <a:off x="392347" y="497425"/>
            <a:ext cx="1125692" cy="276561"/>
            <a:chOff x="783934" y="2794585"/>
            <a:chExt cx="1125692" cy="276561"/>
          </a:xfrm>
        </p:grpSpPr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10C095E9-084B-04AD-411C-47EB58A1E1FA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FE61A98-79B9-EC70-1B70-0112F004B55E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30F8B12F-9A0D-893D-D592-F01E2E441560}"/>
              </a:ext>
            </a:extLst>
          </p:cNvPr>
          <p:cNvGrpSpPr/>
          <p:nvPr/>
        </p:nvGrpSpPr>
        <p:grpSpPr>
          <a:xfrm flipV="1">
            <a:off x="392347" y="1126033"/>
            <a:ext cx="1125692" cy="276561"/>
            <a:chOff x="783934" y="2794585"/>
            <a:chExt cx="1125692" cy="276561"/>
          </a:xfrm>
        </p:grpSpPr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85B7B097-C57E-E914-E5FE-8E895935DD7D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C3813AE6-D8ED-EAFC-0DA9-70943435D37B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91E4A6ED-CC76-2AF2-3FC2-6E4F8ACE6FA0}"/>
              </a:ext>
            </a:extLst>
          </p:cNvPr>
          <p:cNvGrpSpPr/>
          <p:nvPr/>
        </p:nvGrpSpPr>
        <p:grpSpPr>
          <a:xfrm>
            <a:off x="603627" y="551915"/>
            <a:ext cx="1675564" cy="786618"/>
            <a:chOff x="10082626" y="736650"/>
            <a:chExt cx="1675564" cy="786618"/>
          </a:xfrm>
        </p:grpSpPr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D658FDA0-FC6A-543C-BC74-2D43420E6BED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F3454581-A27F-1666-099E-EE3C95803CBF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F0A83DC-A4DE-A69E-3351-C08D960F1163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BACC3D58-4567-6E9E-2FC8-EAD5AF6816AF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496EA36B-F1AA-C536-D0A7-F1F341D4F367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9D2E051C-E3AF-FE87-90D3-1B8AA47C2409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44A957F-6D1D-629A-21BC-7815600EEBA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BF448BB0-811F-418F-EAF9-6D39917E5AF8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090BB39D-9BB2-EBCF-46B7-65C0230D9670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28208BE7-0FA7-7657-9642-DD9FCA1C60BC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CFC7E50F-BD36-790C-09AE-7F91912D8562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74F41B43-ED5E-7701-433E-50181A6ABF1E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3ECDD63B-1B5B-F100-B952-FA686C5FD087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C7A8CD28-1FC8-A55D-0716-A780F59C939D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61CA4737-0B3B-40E9-667B-81A719EF1B56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C5F85EA8-A97A-0DF8-04C6-9689EF490394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D29BC633-47F2-B8D6-3199-E9FCD8F3709C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C374C56B-E38F-31DE-DA53-24586AA3CEAA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5" name="Group 864">
            <a:extLst>
              <a:ext uri="{FF2B5EF4-FFF2-40B4-BE49-F238E27FC236}">
                <a16:creationId xmlns:a16="http://schemas.microsoft.com/office/drawing/2014/main" id="{65CA5150-033A-C385-DFD2-659F1AB79575}"/>
              </a:ext>
            </a:extLst>
          </p:cNvPr>
          <p:cNvGrpSpPr/>
          <p:nvPr/>
        </p:nvGrpSpPr>
        <p:grpSpPr>
          <a:xfrm>
            <a:off x="392347" y="3620702"/>
            <a:ext cx="1125692" cy="276561"/>
            <a:chOff x="783934" y="2794585"/>
            <a:chExt cx="1125692" cy="276561"/>
          </a:xfrm>
        </p:grpSpPr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FD334750-1148-DD2B-63D0-AD41F6C2883F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0190DBE0-BA5C-985F-5EA4-BBFEEFF16D77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68" name="Group 867">
            <a:extLst>
              <a:ext uri="{FF2B5EF4-FFF2-40B4-BE49-F238E27FC236}">
                <a16:creationId xmlns:a16="http://schemas.microsoft.com/office/drawing/2014/main" id="{35545572-9ECB-41A6-5152-DADF4EA7BB0B}"/>
              </a:ext>
            </a:extLst>
          </p:cNvPr>
          <p:cNvGrpSpPr/>
          <p:nvPr/>
        </p:nvGrpSpPr>
        <p:grpSpPr>
          <a:xfrm flipV="1">
            <a:off x="392347" y="4249310"/>
            <a:ext cx="1125692" cy="276561"/>
            <a:chOff x="783934" y="2794585"/>
            <a:chExt cx="1125692" cy="276561"/>
          </a:xfrm>
        </p:grpSpPr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29FA6C09-7A36-85A5-577E-341BC3CA29A1}"/>
                </a:ext>
              </a:extLst>
            </p:cNvPr>
            <p:cNvSpPr/>
            <p:nvPr/>
          </p:nvSpPr>
          <p:spPr>
            <a:xfrm rot="16200000">
              <a:off x="1040959" y="2539281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6491088D-6F73-B269-0AB4-245132F7D688}"/>
                </a:ext>
              </a:extLst>
            </p:cNvPr>
            <p:cNvSpPr/>
            <p:nvPr/>
          </p:nvSpPr>
          <p:spPr>
            <a:xfrm rot="16200000">
              <a:off x="1377761" y="2537560"/>
              <a:ext cx="274840" cy="788890"/>
            </a:xfrm>
            <a:custGeom>
              <a:avLst/>
              <a:gdLst>
                <a:gd name="connsiteX0" fmla="*/ 35500 w 274840"/>
                <a:gd name="connsiteY0" fmla="*/ 776281 h 788890"/>
                <a:gd name="connsiteX1" fmla="*/ 38789 w 274840"/>
                <a:gd name="connsiteY1" fmla="*/ 732405 h 788890"/>
                <a:gd name="connsiteX2" fmla="*/ 69189 w 274840"/>
                <a:gd name="connsiteY2" fmla="*/ 695682 h 788890"/>
                <a:gd name="connsiteX3" fmla="*/ 44153 w 274840"/>
                <a:gd name="connsiteY3" fmla="*/ 683771 h 788890"/>
                <a:gd name="connsiteX4" fmla="*/ 13306 w 274840"/>
                <a:gd name="connsiteY4" fmla="*/ 635233 h 788890"/>
                <a:gd name="connsiteX5" fmla="*/ 2098 w 274840"/>
                <a:gd name="connsiteY5" fmla="*/ 576636 h 788890"/>
                <a:gd name="connsiteX6" fmla="*/ 56032 w 274840"/>
                <a:gd name="connsiteY6" fmla="*/ 329187 h 788890"/>
                <a:gd name="connsiteX7" fmla="*/ 51689 w 274840"/>
                <a:gd name="connsiteY7" fmla="*/ 64527 h 788890"/>
                <a:gd name="connsiteX8" fmla="*/ 54148 w 274840"/>
                <a:gd name="connsiteY8" fmla="*/ 50125 h 788890"/>
                <a:gd name="connsiteX9" fmla="*/ 24802 w 274840"/>
                <a:gd name="connsiteY9" fmla="*/ 3631 h 788890"/>
                <a:gd name="connsiteX10" fmla="*/ 85091 w 274840"/>
                <a:gd name="connsiteY10" fmla="*/ 27772 h 788890"/>
                <a:gd name="connsiteX11" fmla="*/ 100802 w 274840"/>
                <a:gd name="connsiteY11" fmla="*/ 41695 h 788890"/>
                <a:gd name="connsiteX12" fmla="*/ 130372 w 274840"/>
                <a:gd name="connsiteY12" fmla="*/ 73851 h 788890"/>
                <a:gd name="connsiteX13" fmla="*/ 226490 w 274840"/>
                <a:gd name="connsiteY13" fmla="*/ 228758 h 788890"/>
                <a:gd name="connsiteX14" fmla="*/ 273687 w 274840"/>
                <a:gd name="connsiteY14" fmla="*/ 396821 h 788890"/>
                <a:gd name="connsiteX15" fmla="*/ 242457 w 274840"/>
                <a:gd name="connsiteY15" fmla="*/ 518614 h 788890"/>
                <a:gd name="connsiteX16" fmla="*/ 177889 w 274840"/>
                <a:gd name="connsiteY16" fmla="*/ 646505 h 788890"/>
                <a:gd name="connsiteX17" fmla="*/ 77268 w 274840"/>
                <a:gd name="connsiteY17" fmla="*/ 782476 h 788890"/>
                <a:gd name="connsiteX18" fmla="*/ 35468 w 274840"/>
                <a:gd name="connsiteY18" fmla="*/ 776344 h 78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4840" h="788890">
                  <a:moveTo>
                    <a:pt x="35500" y="776281"/>
                  </a:moveTo>
                  <a:cubicBezTo>
                    <a:pt x="24387" y="761240"/>
                    <a:pt x="28155" y="745497"/>
                    <a:pt x="38789" y="732405"/>
                  </a:cubicBezTo>
                  <a:cubicBezTo>
                    <a:pt x="49422" y="719280"/>
                    <a:pt x="59481" y="708838"/>
                    <a:pt x="69189" y="695682"/>
                  </a:cubicBezTo>
                  <a:cubicBezTo>
                    <a:pt x="58970" y="695075"/>
                    <a:pt x="50731" y="692073"/>
                    <a:pt x="44153" y="683771"/>
                  </a:cubicBezTo>
                  <a:cubicBezTo>
                    <a:pt x="32210" y="668730"/>
                    <a:pt x="22439" y="652157"/>
                    <a:pt x="13306" y="635233"/>
                  </a:cubicBezTo>
                  <a:cubicBezTo>
                    <a:pt x="22822" y="608058"/>
                    <a:pt x="-8121" y="603523"/>
                    <a:pt x="2098" y="576636"/>
                  </a:cubicBezTo>
                  <a:cubicBezTo>
                    <a:pt x="11007" y="527683"/>
                    <a:pt x="57853" y="356873"/>
                    <a:pt x="56032" y="329187"/>
                  </a:cubicBezTo>
                  <a:cubicBezTo>
                    <a:pt x="50668" y="318681"/>
                    <a:pt x="42269" y="120921"/>
                    <a:pt x="51689" y="64527"/>
                  </a:cubicBezTo>
                  <a:cubicBezTo>
                    <a:pt x="52105" y="59673"/>
                    <a:pt x="53414" y="55203"/>
                    <a:pt x="54148" y="50125"/>
                  </a:cubicBezTo>
                  <a:cubicBezTo>
                    <a:pt x="46293" y="42749"/>
                    <a:pt x="11965" y="17234"/>
                    <a:pt x="24802" y="3631"/>
                  </a:cubicBezTo>
                  <a:cubicBezTo>
                    <a:pt x="37671" y="-9973"/>
                    <a:pt x="72510" y="18352"/>
                    <a:pt x="85091" y="27772"/>
                  </a:cubicBezTo>
                  <a:cubicBezTo>
                    <a:pt x="88285" y="30167"/>
                    <a:pt x="95214" y="36202"/>
                    <a:pt x="100802" y="41695"/>
                  </a:cubicBezTo>
                  <a:cubicBezTo>
                    <a:pt x="111468" y="52169"/>
                    <a:pt x="119228" y="58332"/>
                    <a:pt x="130372" y="73851"/>
                  </a:cubicBezTo>
                  <a:cubicBezTo>
                    <a:pt x="165818" y="123220"/>
                    <a:pt x="199188" y="174376"/>
                    <a:pt x="226490" y="228758"/>
                  </a:cubicBezTo>
                  <a:cubicBezTo>
                    <a:pt x="251877" y="279340"/>
                    <a:pt x="281032" y="338544"/>
                    <a:pt x="273687" y="396821"/>
                  </a:cubicBezTo>
                  <a:cubicBezTo>
                    <a:pt x="272346" y="407583"/>
                    <a:pt x="258998" y="481923"/>
                    <a:pt x="242457" y="518614"/>
                  </a:cubicBezTo>
                  <a:cubicBezTo>
                    <a:pt x="222180" y="563543"/>
                    <a:pt x="202317" y="603715"/>
                    <a:pt x="177889" y="646505"/>
                  </a:cubicBezTo>
                  <a:cubicBezTo>
                    <a:pt x="149947" y="695458"/>
                    <a:pt x="117439" y="741538"/>
                    <a:pt x="77268" y="782476"/>
                  </a:cubicBezTo>
                  <a:cubicBezTo>
                    <a:pt x="65964" y="794003"/>
                    <a:pt x="44664" y="788798"/>
                    <a:pt x="35468" y="776344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71" name="Group 870">
            <a:extLst>
              <a:ext uri="{FF2B5EF4-FFF2-40B4-BE49-F238E27FC236}">
                <a16:creationId xmlns:a16="http://schemas.microsoft.com/office/drawing/2014/main" id="{9B70CC14-2912-20E1-14EA-04711E6AFF23}"/>
              </a:ext>
            </a:extLst>
          </p:cNvPr>
          <p:cNvGrpSpPr/>
          <p:nvPr/>
        </p:nvGrpSpPr>
        <p:grpSpPr>
          <a:xfrm>
            <a:off x="603627" y="3675192"/>
            <a:ext cx="1675564" cy="786618"/>
            <a:chOff x="10082626" y="736650"/>
            <a:chExt cx="1675564" cy="786618"/>
          </a:xfrm>
        </p:grpSpPr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BD2363C7-2557-2A95-E131-E45606EA086F}"/>
                </a:ext>
              </a:extLst>
            </p:cNvPr>
            <p:cNvSpPr/>
            <p:nvPr/>
          </p:nvSpPr>
          <p:spPr>
            <a:xfrm rot="16200000">
              <a:off x="10585447" y="414793"/>
              <a:ext cx="786618" cy="1430332"/>
            </a:xfrm>
            <a:custGeom>
              <a:avLst/>
              <a:gdLst>
                <a:gd name="connsiteX0" fmla="*/ 786350 w 786618"/>
                <a:gd name="connsiteY0" fmla="*/ 805094 h 1430332"/>
                <a:gd name="connsiteX1" fmla="*/ 775844 w 786618"/>
                <a:gd name="connsiteY1" fmla="*/ 616402 h 1430332"/>
                <a:gd name="connsiteX2" fmla="*/ 708817 w 786618"/>
                <a:gd name="connsiteY2" fmla="*/ 363940 h 1430332"/>
                <a:gd name="connsiteX3" fmla="*/ 637638 w 786618"/>
                <a:gd name="connsiteY3" fmla="*/ 161038 h 1430332"/>
                <a:gd name="connsiteX4" fmla="*/ 580382 w 786618"/>
                <a:gd name="connsiteY4" fmla="*/ 28548 h 1430332"/>
                <a:gd name="connsiteX5" fmla="*/ 580382 w 786618"/>
                <a:gd name="connsiteY5" fmla="*/ 28548 h 1430332"/>
                <a:gd name="connsiteX6" fmla="*/ 485254 w 786618"/>
                <a:gd name="connsiteY6" fmla="*/ 0 h 1430332"/>
                <a:gd name="connsiteX7" fmla="*/ 218870 w 786618"/>
                <a:gd name="connsiteY7" fmla="*/ 30911 h 1430332"/>
                <a:gd name="connsiteX8" fmla="*/ 90020 w 786618"/>
                <a:gd name="connsiteY8" fmla="*/ 298350 h 1430332"/>
                <a:gd name="connsiteX9" fmla="*/ 23695 w 786618"/>
                <a:gd name="connsiteY9" fmla="*/ 590632 h 1430332"/>
                <a:gd name="connsiteX10" fmla="*/ 2779 w 786618"/>
                <a:gd name="connsiteY10" fmla="*/ 778430 h 1430332"/>
                <a:gd name="connsiteX11" fmla="*/ 30465 w 786618"/>
                <a:gd name="connsiteY11" fmla="*/ 1019651 h 1430332"/>
                <a:gd name="connsiteX12" fmla="*/ 152960 w 786618"/>
                <a:gd name="connsiteY12" fmla="*/ 1243214 h 1430332"/>
                <a:gd name="connsiteX13" fmla="*/ 365122 w 786618"/>
                <a:gd name="connsiteY13" fmla="*/ 1424433 h 1430332"/>
                <a:gd name="connsiteX14" fmla="*/ 610655 w 786618"/>
                <a:gd name="connsiteY14" fmla="*/ 1260809 h 1430332"/>
                <a:gd name="connsiteX15" fmla="*/ 745348 w 786618"/>
                <a:gd name="connsiteY15" fmla="*/ 1044367 h 1430332"/>
                <a:gd name="connsiteX16" fmla="*/ 786350 w 786618"/>
                <a:gd name="connsiteY16" fmla="*/ 805062 h 1430332"/>
                <a:gd name="connsiteX17" fmla="*/ 410403 w 786618"/>
                <a:gd name="connsiteY17" fmla="*/ 1140549 h 1430332"/>
                <a:gd name="connsiteX18" fmla="*/ 382654 w 786618"/>
                <a:gd name="connsiteY18" fmla="*/ 1239669 h 1430332"/>
                <a:gd name="connsiteX19" fmla="*/ 359534 w 786618"/>
                <a:gd name="connsiteY19" fmla="*/ 1134227 h 1430332"/>
                <a:gd name="connsiteX20" fmla="*/ 390445 w 786618"/>
                <a:gd name="connsiteY20" fmla="*/ 914304 h 1430332"/>
                <a:gd name="connsiteX21" fmla="*/ 410371 w 786618"/>
                <a:gd name="connsiteY21" fmla="*/ 1140549 h 143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6618" h="1430332">
                  <a:moveTo>
                    <a:pt x="786350" y="805094"/>
                  </a:moveTo>
                  <a:cubicBezTo>
                    <a:pt x="784179" y="708305"/>
                    <a:pt x="776930" y="616721"/>
                    <a:pt x="775844" y="616402"/>
                  </a:cubicBezTo>
                  <a:lnTo>
                    <a:pt x="708817" y="363940"/>
                  </a:lnTo>
                  <a:lnTo>
                    <a:pt x="637638" y="161038"/>
                  </a:lnTo>
                  <a:cubicBezTo>
                    <a:pt x="621704" y="115597"/>
                    <a:pt x="602576" y="71306"/>
                    <a:pt x="580382" y="28548"/>
                  </a:cubicBezTo>
                  <a:lnTo>
                    <a:pt x="580382" y="28548"/>
                  </a:lnTo>
                  <a:lnTo>
                    <a:pt x="485254" y="0"/>
                  </a:lnTo>
                  <a:lnTo>
                    <a:pt x="218870" y="30911"/>
                  </a:lnTo>
                  <a:cubicBezTo>
                    <a:pt x="156249" y="109179"/>
                    <a:pt x="112213" y="200603"/>
                    <a:pt x="90020" y="298350"/>
                  </a:cubicBezTo>
                  <a:lnTo>
                    <a:pt x="23695" y="590632"/>
                  </a:lnTo>
                  <a:cubicBezTo>
                    <a:pt x="22610" y="590887"/>
                    <a:pt x="10283" y="681928"/>
                    <a:pt x="2779" y="778430"/>
                  </a:cubicBezTo>
                  <a:cubicBezTo>
                    <a:pt x="-4629" y="873366"/>
                    <a:pt x="2173" y="937967"/>
                    <a:pt x="30465" y="1019651"/>
                  </a:cubicBezTo>
                  <a:cubicBezTo>
                    <a:pt x="48028" y="1070265"/>
                    <a:pt x="85390" y="1156771"/>
                    <a:pt x="152960" y="1243214"/>
                  </a:cubicBezTo>
                  <a:cubicBezTo>
                    <a:pt x="232760" y="1345335"/>
                    <a:pt x="318564" y="1417025"/>
                    <a:pt x="365122" y="1424433"/>
                  </a:cubicBezTo>
                  <a:cubicBezTo>
                    <a:pt x="397375" y="1452247"/>
                    <a:pt x="507224" y="1379057"/>
                    <a:pt x="610655" y="1260809"/>
                  </a:cubicBezTo>
                  <a:cubicBezTo>
                    <a:pt x="682887" y="1178230"/>
                    <a:pt x="725007" y="1093927"/>
                    <a:pt x="745348" y="1044367"/>
                  </a:cubicBezTo>
                  <a:cubicBezTo>
                    <a:pt x="778143" y="964407"/>
                    <a:pt x="788489" y="900254"/>
                    <a:pt x="786350" y="805062"/>
                  </a:cubicBezTo>
                  <a:close/>
                  <a:moveTo>
                    <a:pt x="410403" y="1140549"/>
                  </a:moveTo>
                  <a:cubicBezTo>
                    <a:pt x="405039" y="1156133"/>
                    <a:pt x="393766" y="1194292"/>
                    <a:pt x="382654" y="1239669"/>
                  </a:cubicBezTo>
                  <a:cubicBezTo>
                    <a:pt x="373840" y="1191610"/>
                    <a:pt x="364196" y="1150640"/>
                    <a:pt x="359534" y="1134227"/>
                  </a:cubicBezTo>
                  <a:cubicBezTo>
                    <a:pt x="341173" y="1069211"/>
                    <a:pt x="365697" y="994105"/>
                    <a:pt x="390445" y="914304"/>
                  </a:cubicBezTo>
                  <a:cubicBezTo>
                    <a:pt x="411106" y="997234"/>
                    <a:pt x="432724" y="1075374"/>
                    <a:pt x="410371" y="1140549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80858DE-03A7-2E47-0943-98CF79723685}"/>
                </a:ext>
              </a:extLst>
            </p:cNvPr>
            <p:cNvSpPr/>
            <p:nvPr/>
          </p:nvSpPr>
          <p:spPr>
            <a:xfrm rot="16200000">
              <a:off x="11317377" y="721225"/>
              <a:ext cx="211893" cy="303505"/>
            </a:xfrm>
            <a:custGeom>
              <a:avLst/>
              <a:gdLst>
                <a:gd name="connsiteX0" fmla="*/ 40797 w 211893"/>
                <a:gd name="connsiteY0" fmla="*/ 112611 h 303505"/>
                <a:gd name="connsiteX1" fmla="*/ 18380 w 211893"/>
                <a:gd name="connsiteY1" fmla="*/ 303506 h 303505"/>
                <a:gd name="connsiteX2" fmla="*/ 65864 w 211893"/>
                <a:gd name="connsiteY2" fmla="*/ 252733 h 303505"/>
                <a:gd name="connsiteX3" fmla="*/ 200557 w 211893"/>
                <a:gd name="connsiteY3" fmla="*/ 36291 h 303505"/>
                <a:gd name="connsiteX4" fmla="*/ 211893 w 211893"/>
                <a:gd name="connsiteY4" fmla="*/ 6881 h 303505"/>
                <a:gd name="connsiteX5" fmla="*/ 40797 w 211893"/>
                <a:gd name="connsiteY5" fmla="*/ 112579 h 30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93" h="303505">
                  <a:moveTo>
                    <a:pt x="40797" y="112611"/>
                  </a:moveTo>
                  <a:cubicBezTo>
                    <a:pt x="-4197" y="188388"/>
                    <a:pt x="-12436" y="268476"/>
                    <a:pt x="18380" y="303506"/>
                  </a:cubicBezTo>
                  <a:cubicBezTo>
                    <a:pt x="34155" y="287763"/>
                    <a:pt x="50089" y="270775"/>
                    <a:pt x="65864" y="252733"/>
                  </a:cubicBezTo>
                  <a:cubicBezTo>
                    <a:pt x="138096" y="170154"/>
                    <a:pt x="180216" y="85851"/>
                    <a:pt x="200557" y="36291"/>
                  </a:cubicBezTo>
                  <a:cubicBezTo>
                    <a:pt x="204740" y="26104"/>
                    <a:pt x="208508" y="16365"/>
                    <a:pt x="211893" y="6881"/>
                  </a:cubicBezTo>
                  <a:cubicBezTo>
                    <a:pt x="167028" y="-18506"/>
                    <a:pt x="90740" y="28499"/>
                    <a:pt x="40797" y="112579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9C1968BA-2C32-97EB-88DD-45D84484DD6D}"/>
                </a:ext>
              </a:extLst>
            </p:cNvPr>
            <p:cNvSpPr/>
            <p:nvPr/>
          </p:nvSpPr>
          <p:spPr>
            <a:xfrm rot="16200000">
              <a:off x="11678093" y="1071237"/>
              <a:ext cx="41466" cy="118729"/>
            </a:xfrm>
            <a:custGeom>
              <a:avLst/>
              <a:gdLst>
                <a:gd name="connsiteX0" fmla="*/ 40353 w 41466"/>
                <a:gd name="connsiteY0" fmla="*/ 49968 h 118729"/>
                <a:gd name="connsiteX1" fmla="*/ 27676 w 41466"/>
                <a:gd name="connsiteY1" fmla="*/ 118688 h 118729"/>
                <a:gd name="connsiteX2" fmla="*/ 980 w 41466"/>
                <a:gd name="connsiteY2" fmla="*/ 61559 h 118729"/>
                <a:gd name="connsiteX3" fmla="*/ 14935 w 41466"/>
                <a:gd name="connsiteY3" fmla="*/ 57 h 118729"/>
                <a:gd name="connsiteX4" fmla="*/ 40353 w 41466"/>
                <a:gd name="connsiteY4" fmla="*/ 49968 h 11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66" h="118729">
                  <a:moveTo>
                    <a:pt x="40353" y="49968"/>
                  </a:moveTo>
                  <a:cubicBezTo>
                    <a:pt x="43866" y="82731"/>
                    <a:pt x="38916" y="117506"/>
                    <a:pt x="27676" y="118688"/>
                  </a:cubicBezTo>
                  <a:cubicBezTo>
                    <a:pt x="16435" y="119901"/>
                    <a:pt x="4492" y="94323"/>
                    <a:pt x="980" y="61559"/>
                  </a:cubicBezTo>
                  <a:cubicBezTo>
                    <a:pt x="-2533" y="28796"/>
                    <a:pt x="3694" y="1270"/>
                    <a:pt x="14935" y="57"/>
                  </a:cubicBezTo>
                  <a:cubicBezTo>
                    <a:pt x="26175" y="-1157"/>
                    <a:pt x="36841" y="17205"/>
                    <a:pt x="40353" y="49968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1C960EE5-73CE-9A9B-E634-9EA117BD9190}"/>
                </a:ext>
              </a:extLst>
            </p:cNvPr>
            <p:cNvSpPr/>
            <p:nvPr/>
          </p:nvSpPr>
          <p:spPr>
            <a:xfrm rot="16200000">
              <a:off x="11304560" y="1246523"/>
              <a:ext cx="198725" cy="312291"/>
            </a:xfrm>
            <a:custGeom>
              <a:avLst/>
              <a:gdLst>
                <a:gd name="connsiteX0" fmla="*/ 164966 w 198725"/>
                <a:gd name="connsiteY0" fmla="*/ 120438 h 312291"/>
                <a:gd name="connsiteX1" fmla="*/ 176781 w 198725"/>
                <a:gd name="connsiteY1" fmla="*/ 312291 h 312291"/>
                <a:gd name="connsiteX2" fmla="*/ 132170 w 198725"/>
                <a:gd name="connsiteY2" fmla="*/ 258995 h 312291"/>
                <a:gd name="connsiteX3" fmla="*/ 9676 w 198725"/>
                <a:gd name="connsiteY3" fmla="*/ 35433 h 312291"/>
                <a:gd name="connsiteX4" fmla="*/ 0 w 198725"/>
                <a:gd name="connsiteY4" fmla="*/ 5448 h 312291"/>
                <a:gd name="connsiteX5" fmla="*/ 164966 w 198725"/>
                <a:gd name="connsiteY5" fmla="*/ 120470 h 3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5" h="312291">
                  <a:moveTo>
                    <a:pt x="164966" y="120438"/>
                  </a:moveTo>
                  <a:cubicBezTo>
                    <a:pt x="205712" y="198578"/>
                    <a:pt x="209480" y="279017"/>
                    <a:pt x="176781" y="312291"/>
                  </a:cubicBezTo>
                  <a:cubicBezTo>
                    <a:pt x="161900" y="295686"/>
                    <a:pt x="146924" y="277868"/>
                    <a:pt x="132170" y="258995"/>
                  </a:cubicBezTo>
                  <a:cubicBezTo>
                    <a:pt x="64600" y="172521"/>
                    <a:pt x="27239" y="86046"/>
                    <a:pt x="9676" y="35433"/>
                  </a:cubicBezTo>
                  <a:cubicBezTo>
                    <a:pt x="6067" y="25023"/>
                    <a:pt x="2842" y="15091"/>
                    <a:pt x="0" y="5448"/>
                  </a:cubicBezTo>
                  <a:cubicBezTo>
                    <a:pt x="46207" y="-17416"/>
                    <a:pt x="119780" y="33740"/>
                    <a:pt x="164966" y="12047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258A8B73-2255-0E73-746E-14830EEB4002}"/>
                </a:ext>
              </a:extLst>
            </p:cNvPr>
            <p:cNvSpPr/>
            <p:nvPr/>
          </p:nvSpPr>
          <p:spPr>
            <a:xfrm rot="16200000">
              <a:off x="11678192" y="1083744"/>
              <a:ext cx="40573" cy="119113"/>
            </a:xfrm>
            <a:custGeom>
              <a:avLst/>
              <a:gdLst>
                <a:gd name="connsiteX0" fmla="*/ 397 w 40573"/>
                <a:gd name="connsiteY0" fmla="*/ 50986 h 119113"/>
                <a:gd name="connsiteX1" fmla="*/ 16012 w 40573"/>
                <a:gd name="connsiteY1" fmla="*/ 119099 h 119113"/>
                <a:gd name="connsiteX2" fmla="*/ 40217 w 40573"/>
                <a:gd name="connsiteY2" fmla="*/ 60853 h 119113"/>
                <a:gd name="connsiteX3" fmla="*/ 23612 w 40573"/>
                <a:gd name="connsiteY3" fmla="*/ 21 h 119113"/>
                <a:gd name="connsiteX4" fmla="*/ 365 w 40573"/>
                <a:gd name="connsiteY4" fmla="*/ 50986 h 11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73" h="119113">
                  <a:moveTo>
                    <a:pt x="397" y="50986"/>
                  </a:moveTo>
                  <a:cubicBezTo>
                    <a:pt x="-1711" y="83877"/>
                    <a:pt x="4739" y="118396"/>
                    <a:pt x="16012" y="119099"/>
                  </a:cubicBezTo>
                  <a:cubicBezTo>
                    <a:pt x="27284" y="119833"/>
                    <a:pt x="38109" y="93744"/>
                    <a:pt x="40217" y="60853"/>
                  </a:cubicBezTo>
                  <a:cubicBezTo>
                    <a:pt x="42325" y="27962"/>
                    <a:pt x="34884" y="723"/>
                    <a:pt x="23612" y="21"/>
                  </a:cubicBezTo>
                  <a:cubicBezTo>
                    <a:pt x="12339" y="-714"/>
                    <a:pt x="2472" y="18095"/>
                    <a:pt x="365" y="50986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77D606B-529C-BE1C-47A3-B462D77387DB}"/>
                </a:ext>
              </a:extLst>
            </p:cNvPr>
            <p:cNvSpPr/>
            <p:nvPr/>
          </p:nvSpPr>
          <p:spPr>
            <a:xfrm rot="16200000">
              <a:off x="10347032" y="676182"/>
              <a:ext cx="774789" cy="902840"/>
            </a:xfrm>
            <a:custGeom>
              <a:avLst/>
              <a:gdLst>
                <a:gd name="connsiteX0" fmla="*/ 305407 w 774789"/>
                <a:gd name="connsiteY0" fmla="*/ 789606 h 902840"/>
                <a:gd name="connsiteX1" fmla="*/ 379811 w 774789"/>
                <a:gd name="connsiteY1" fmla="*/ 902521 h 902840"/>
                <a:gd name="connsiteX2" fmla="*/ 384121 w 774789"/>
                <a:gd name="connsiteY2" fmla="*/ 902840 h 902840"/>
                <a:gd name="connsiteX3" fmla="*/ 463028 w 774789"/>
                <a:gd name="connsiteY3" fmla="*/ 787211 h 902840"/>
                <a:gd name="connsiteX4" fmla="*/ 571121 w 774789"/>
                <a:gd name="connsiteY4" fmla="*/ 717757 h 902840"/>
                <a:gd name="connsiteX5" fmla="*/ 700545 w 774789"/>
                <a:gd name="connsiteY5" fmla="*/ 688826 h 902840"/>
                <a:gd name="connsiteX6" fmla="*/ 774789 w 774789"/>
                <a:gd name="connsiteY6" fmla="*/ 697096 h 902840"/>
                <a:gd name="connsiteX7" fmla="*/ 767572 w 774789"/>
                <a:gd name="connsiteY7" fmla="*/ 596955 h 902840"/>
                <a:gd name="connsiteX8" fmla="*/ 700545 w 774789"/>
                <a:gd name="connsiteY8" fmla="*/ 344493 h 902840"/>
                <a:gd name="connsiteX9" fmla="*/ 629366 w 774789"/>
                <a:gd name="connsiteY9" fmla="*/ 141591 h 902840"/>
                <a:gd name="connsiteX10" fmla="*/ 572111 w 774789"/>
                <a:gd name="connsiteY10" fmla="*/ 9101 h 902840"/>
                <a:gd name="connsiteX11" fmla="*/ 541742 w 774789"/>
                <a:gd name="connsiteY11" fmla="*/ 0 h 902840"/>
                <a:gd name="connsiteX12" fmla="*/ 595166 w 774789"/>
                <a:gd name="connsiteY12" fmla="*/ 139930 h 902840"/>
                <a:gd name="connsiteX13" fmla="*/ 534079 w 774789"/>
                <a:gd name="connsiteY13" fmla="*/ 287397 h 902840"/>
                <a:gd name="connsiteX14" fmla="*/ 386612 w 774789"/>
                <a:gd name="connsiteY14" fmla="*/ 348484 h 902840"/>
                <a:gd name="connsiteX15" fmla="*/ 239146 w 774789"/>
                <a:gd name="connsiteY15" fmla="*/ 287397 h 902840"/>
                <a:gd name="connsiteX16" fmla="*/ 178058 w 774789"/>
                <a:gd name="connsiteY16" fmla="*/ 139930 h 902840"/>
                <a:gd name="connsiteX17" fmla="*/ 223786 w 774789"/>
                <a:gd name="connsiteY17" fmla="*/ 9963 h 902840"/>
                <a:gd name="connsiteX18" fmla="*/ 210630 w 774789"/>
                <a:gd name="connsiteY18" fmla="*/ 11496 h 902840"/>
                <a:gd name="connsiteX19" fmla="*/ 81780 w 774789"/>
                <a:gd name="connsiteY19" fmla="*/ 278934 h 902840"/>
                <a:gd name="connsiteX20" fmla="*/ 15456 w 774789"/>
                <a:gd name="connsiteY20" fmla="*/ 571217 h 902840"/>
                <a:gd name="connsiteX21" fmla="*/ 0 w 774789"/>
                <a:gd name="connsiteY21" fmla="*/ 697352 h 902840"/>
                <a:gd name="connsiteX22" fmla="*/ 67921 w 774789"/>
                <a:gd name="connsiteY22" fmla="*/ 691221 h 902840"/>
                <a:gd name="connsiteX23" fmla="*/ 237453 w 774789"/>
                <a:gd name="connsiteY23" fmla="*/ 737076 h 902840"/>
                <a:gd name="connsiteX24" fmla="*/ 305439 w 774789"/>
                <a:gd name="connsiteY24" fmla="*/ 789606 h 90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89" h="902840">
                  <a:moveTo>
                    <a:pt x="305407" y="789606"/>
                  </a:moveTo>
                  <a:cubicBezTo>
                    <a:pt x="338170" y="822593"/>
                    <a:pt x="362950" y="860242"/>
                    <a:pt x="379811" y="902521"/>
                  </a:cubicBezTo>
                  <a:cubicBezTo>
                    <a:pt x="381247" y="902138"/>
                    <a:pt x="382716" y="902042"/>
                    <a:pt x="384121" y="902840"/>
                  </a:cubicBezTo>
                  <a:cubicBezTo>
                    <a:pt x="386421" y="897667"/>
                    <a:pt x="430265" y="817643"/>
                    <a:pt x="463028" y="787211"/>
                  </a:cubicBezTo>
                  <a:cubicBezTo>
                    <a:pt x="493460" y="754448"/>
                    <a:pt x="529480" y="731297"/>
                    <a:pt x="571121" y="717757"/>
                  </a:cubicBezTo>
                  <a:cubicBezTo>
                    <a:pt x="611165" y="696713"/>
                    <a:pt x="654274" y="687069"/>
                    <a:pt x="700545" y="688826"/>
                  </a:cubicBezTo>
                  <a:cubicBezTo>
                    <a:pt x="726028" y="688890"/>
                    <a:pt x="750744" y="691700"/>
                    <a:pt x="774789" y="697096"/>
                  </a:cubicBezTo>
                  <a:cubicBezTo>
                    <a:pt x="771883" y="639585"/>
                    <a:pt x="768307" y="597178"/>
                    <a:pt x="767572" y="596955"/>
                  </a:cubicBezTo>
                  <a:lnTo>
                    <a:pt x="700545" y="344493"/>
                  </a:lnTo>
                  <a:lnTo>
                    <a:pt x="629366" y="141591"/>
                  </a:lnTo>
                  <a:cubicBezTo>
                    <a:pt x="613432" y="96150"/>
                    <a:pt x="594304" y="51859"/>
                    <a:pt x="572111" y="9101"/>
                  </a:cubicBezTo>
                  <a:lnTo>
                    <a:pt x="541742" y="0"/>
                  </a:lnTo>
                  <a:cubicBezTo>
                    <a:pt x="577252" y="37298"/>
                    <a:pt x="592899" y="89476"/>
                    <a:pt x="595166" y="139930"/>
                  </a:cubicBezTo>
                  <a:cubicBezTo>
                    <a:pt x="597497" y="191885"/>
                    <a:pt x="570259" y="251248"/>
                    <a:pt x="534079" y="287397"/>
                  </a:cubicBezTo>
                  <a:cubicBezTo>
                    <a:pt x="497899" y="323545"/>
                    <a:pt x="440068" y="348484"/>
                    <a:pt x="386612" y="348484"/>
                  </a:cubicBezTo>
                  <a:cubicBezTo>
                    <a:pt x="330091" y="348484"/>
                    <a:pt x="279924" y="324854"/>
                    <a:pt x="239146" y="287397"/>
                  </a:cubicBezTo>
                  <a:cubicBezTo>
                    <a:pt x="198176" y="249811"/>
                    <a:pt x="180485" y="193865"/>
                    <a:pt x="178058" y="139930"/>
                  </a:cubicBezTo>
                  <a:cubicBezTo>
                    <a:pt x="176078" y="95671"/>
                    <a:pt x="195589" y="46047"/>
                    <a:pt x="223786" y="9963"/>
                  </a:cubicBezTo>
                  <a:lnTo>
                    <a:pt x="210630" y="11496"/>
                  </a:lnTo>
                  <a:cubicBezTo>
                    <a:pt x="148009" y="89764"/>
                    <a:pt x="103974" y="181188"/>
                    <a:pt x="81780" y="278934"/>
                  </a:cubicBezTo>
                  <a:lnTo>
                    <a:pt x="15456" y="571217"/>
                  </a:lnTo>
                  <a:cubicBezTo>
                    <a:pt x="14593" y="571408"/>
                    <a:pt x="6898" y="627004"/>
                    <a:pt x="0" y="697352"/>
                  </a:cubicBezTo>
                  <a:cubicBezTo>
                    <a:pt x="21842" y="692370"/>
                    <a:pt x="44483" y="690327"/>
                    <a:pt x="67921" y="691221"/>
                  </a:cubicBezTo>
                  <a:cubicBezTo>
                    <a:pt x="128562" y="691412"/>
                    <a:pt x="185051" y="706708"/>
                    <a:pt x="237453" y="737076"/>
                  </a:cubicBezTo>
                  <a:cubicBezTo>
                    <a:pt x="260126" y="754576"/>
                    <a:pt x="282766" y="772107"/>
                    <a:pt x="305439" y="78960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7B3ED622-DC97-85F7-0ABA-C080A9604660}"/>
                </a:ext>
              </a:extLst>
            </p:cNvPr>
            <p:cNvSpPr/>
            <p:nvPr/>
          </p:nvSpPr>
          <p:spPr>
            <a:xfrm rot="16200000">
              <a:off x="10102289" y="1173984"/>
              <a:ext cx="97218" cy="136544"/>
            </a:xfrm>
            <a:custGeom>
              <a:avLst/>
              <a:gdLst>
                <a:gd name="connsiteX0" fmla="*/ 73580 w 97218"/>
                <a:gd name="connsiteY0" fmla="*/ 35126 h 136544"/>
                <a:gd name="connsiteX1" fmla="*/ 84884 w 97218"/>
                <a:gd name="connsiteY1" fmla="*/ 133895 h 136544"/>
                <a:gd name="connsiteX2" fmla="*/ 10161 w 97218"/>
                <a:gd name="connsiteY2" fmla="*/ 71370 h 136544"/>
                <a:gd name="connsiteX3" fmla="*/ 17027 w 97218"/>
                <a:gd name="connsiteY3" fmla="*/ 4503 h 136544"/>
                <a:gd name="connsiteX4" fmla="*/ 73580 w 97218"/>
                <a:gd name="connsiteY4" fmla="*/ 35158 h 13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18" h="136544">
                  <a:moveTo>
                    <a:pt x="73580" y="35126"/>
                  </a:moveTo>
                  <a:cubicBezTo>
                    <a:pt x="84884" y="56426"/>
                    <a:pt x="113496" y="118407"/>
                    <a:pt x="84884" y="133895"/>
                  </a:cubicBezTo>
                  <a:cubicBezTo>
                    <a:pt x="56272" y="149351"/>
                    <a:pt x="20923" y="93085"/>
                    <a:pt x="10161" y="71370"/>
                  </a:cubicBezTo>
                  <a:cubicBezTo>
                    <a:pt x="-600" y="49624"/>
                    <a:pt x="-8456" y="19160"/>
                    <a:pt x="17027" y="4503"/>
                  </a:cubicBezTo>
                  <a:cubicBezTo>
                    <a:pt x="42477" y="-10155"/>
                    <a:pt x="62276" y="13859"/>
                    <a:pt x="73580" y="3515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AF6D2C2D-BC28-B477-1142-E81EA58E960C}"/>
                </a:ext>
              </a:extLst>
            </p:cNvPr>
            <p:cNvSpPr/>
            <p:nvPr/>
          </p:nvSpPr>
          <p:spPr>
            <a:xfrm rot="16200000">
              <a:off x="10088719" y="960524"/>
              <a:ext cx="125551" cy="99187"/>
            </a:xfrm>
            <a:custGeom>
              <a:avLst/>
              <a:gdLst>
                <a:gd name="connsiteX0" fmla="*/ 91497 w 125551"/>
                <a:gd name="connsiteY0" fmla="*/ 75023 h 99187"/>
                <a:gd name="connsiteX1" fmla="*/ 2181 w 125551"/>
                <a:gd name="connsiteY1" fmla="*/ 87541 h 99187"/>
                <a:gd name="connsiteX2" fmla="*/ 61065 w 125551"/>
                <a:gd name="connsiteY2" fmla="*/ 12339 h 99187"/>
                <a:gd name="connsiteX3" fmla="*/ 121897 w 125551"/>
                <a:gd name="connsiteY3" fmla="*/ 15819 h 99187"/>
                <a:gd name="connsiteX4" fmla="*/ 91497 w 125551"/>
                <a:gd name="connsiteY4" fmla="*/ 75023 h 9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51" h="99187">
                  <a:moveTo>
                    <a:pt x="91497" y="75023"/>
                  </a:moveTo>
                  <a:cubicBezTo>
                    <a:pt x="72241" y="86838"/>
                    <a:pt x="15624" y="115003"/>
                    <a:pt x="2181" y="87541"/>
                  </a:cubicBezTo>
                  <a:cubicBezTo>
                    <a:pt x="-11263" y="60078"/>
                    <a:pt x="41043" y="24441"/>
                    <a:pt x="61065" y="12339"/>
                  </a:cubicBezTo>
                  <a:cubicBezTo>
                    <a:pt x="81087" y="236"/>
                    <a:pt x="108996" y="-9376"/>
                    <a:pt x="121897" y="15819"/>
                  </a:cubicBezTo>
                  <a:cubicBezTo>
                    <a:pt x="134830" y="41014"/>
                    <a:pt x="110753" y="63208"/>
                    <a:pt x="91497" y="75023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60A53757-2ADD-17EE-658C-12994ABCFBB5}"/>
                </a:ext>
              </a:extLst>
            </p:cNvPr>
            <p:cNvSpPr/>
            <p:nvPr/>
          </p:nvSpPr>
          <p:spPr>
            <a:xfrm rot="16200000">
              <a:off x="10116525" y="1200061"/>
              <a:ext cx="63636" cy="85175"/>
            </a:xfrm>
            <a:custGeom>
              <a:avLst/>
              <a:gdLst>
                <a:gd name="connsiteX0" fmla="*/ 52614 w 63636"/>
                <a:gd name="connsiteY0" fmla="*/ 30167 h 85175"/>
                <a:gd name="connsiteX1" fmla="*/ 54339 w 63636"/>
                <a:gd name="connsiteY1" fmla="*/ 82665 h 85175"/>
                <a:gd name="connsiteX2" fmla="*/ 10622 w 63636"/>
                <a:gd name="connsiteY2" fmla="*/ 55330 h 85175"/>
                <a:gd name="connsiteX3" fmla="*/ 9249 w 63636"/>
                <a:gd name="connsiteY3" fmla="*/ 2513 h 85175"/>
                <a:gd name="connsiteX4" fmla="*/ 52614 w 63636"/>
                <a:gd name="connsiteY4" fmla="*/ 30167 h 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6" h="85175">
                  <a:moveTo>
                    <a:pt x="52614" y="30167"/>
                  </a:moveTo>
                  <a:cubicBezTo>
                    <a:pt x="60182" y="43483"/>
                    <a:pt x="72189" y="72414"/>
                    <a:pt x="54339" y="82665"/>
                  </a:cubicBezTo>
                  <a:cubicBezTo>
                    <a:pt x="36488" y="92915"/>
                    <a:pt x="18446" y="69381"/>
                    <a:pt x="10622" y="55330"/>
                  </a:cubicBezTo>
                  <a:cubicBezTo>
                    <a:pt x="2799" y="41280"/>
                    <a:pt x="-8058" y="12987"/>
                    <a:pt x="9249" y="2513"/>
                  </a:cubicBezTo>
                  <a:cubicBezTo>
                    <a:pt x="26557" y="-7961"/>
                    <a:pt x="45046" y="16851"/>
                    <a:pt x="52614" y="301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66B1A669-BEBC-A704-300C-C4E1E5843BD6}"/>
                </a:ext>
              </a:extLst>
            </p:cNvPr>
            <p:cNvSpPr/>
            <p:nvPr/>
          </p:nvSpPr>
          <p:spPr>
            <a:xfrm rot="16200000">
              <a:off x="10114146" y="974529"/>
              <a:ext cx="76930" cy="65834"/>
            </a:xfrm>
            <a:custGeom>
              <a:avLst/>
              <a:gdLst>
                <a:gd name="connsiteX0" fmla="*/ 49665 w 76930"/>
                <a:gd name="connsiteY0" fmla="*/ 53335 h 65834"/>
                <a:gd name="connsiteX1" fmla="*/ 2309 w 76930"/>
                <a:gd name="connsiteY1" fmla="*/ 57550 h 65834"/>
                <a:gd name="connsiteX2" fmla="*/ 27185 w 76930"/>
                <a:gd name="connsiteY2" fmla="*/ 12684 h 65834"/>
                <a:gd name="connsiteX3" fmla="*/ 74669 w 76930"/>
                <a:gd name="connsiteY3" fmla="*/ 8086 h 65834"/>
                <a:gd name="connsiteX4" fmla="*/ 49665 w 76930"/>
                <a:gd name="connsiteY4" fmla="*/ 53335 h 6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30" h="65834">
                  <a:moveTo>
                    <a:pt x="49665" y="53335"/>
                  </a:moveTo>
                  <a:cubicBezTo>
                    <a:pt x="37531" y="61829"/>
                    <a:pt x="11857" y="74315"/>
                    <a:pt x="2309" y="57550"/>
                  </a:cubicBezTo>
                  <a:cubicBezTo>
                    <a:pt x="-7239" y="40817"/>
                    <a:pt x="15146" y="21115"/>
                    <a:pt x="27185" y="12684"/>
                  </a:cubicBezTo>
                  <a:cubicBezTo>
                    <a:pt x="39223" y="4254"/>
                    <a:pt x="65249" y="-8519"/>
                    <a:pt x="74669" y="8086"/>
                  </a:cubicBezTo>
                  <a:cubicBezTo>
                    <a:pt x="84089" y="24691"/>
                    <a:pt x="61800" y="44809"/>
                    <a:pt x="49665" y="5333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1941E335-A531-3EB4-A05E-9D563EB40E30}"/>
                </a:ext>
              </a:extLst>
            </p:cNvPr>
            <p:cNvSpPr/>
            <p:nvPr/>
          </p:nvSpPr>
          <p:spPr>
            <a:xfrm rot="16200000">
              <a:off x="10064450" y="958237"/>
              <a:ext cx="430114" cy="347984"/>
            </a:xfrm>
            <a:custGeom>
              <a:avLst/>
              <a:gdLst>
                <a:gd name="connsiteX0" fmla="*/ 429883 w 430114"/>
                <a:gd name="connsiteY0" fmla="*/ 200195 h 347984"/>
                <a:gd name="connsiteX1" fmla="*/ 214048 w 430114"/>
                <a:gd name="connsiteY1" fmla="*/ 346448 h 347984"/>
                <a:gd name="connsiteX2" fmla="*/ 97 w 430114"/>
                <a:gd name="connsiteY2" fmla="*/ 170242 h 347984"/>
                <a:gd name="connsiteX3" fmla="*/ 245023 w 430114"/>
                <a:gd name="connsiteY3" fmla="*/ 1157 h 347984"/>
                <a:gd name="connsiteX4" fmla="*/ 429851 w 430114"/>
                <a:gd name="connsiteY4" fmla="*/ 200195 h 347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114" h="347984">
                  <a:moveTo>
                    <a:pt x="429883" y="200195"/>
                  </a:moveTo>
                  <a:cubicBezTo>
                    <a:pt x="424071" y="310843"/>
                    <a:pt x="311092" y="357305"/>
                    <a:pt x="214048" y="346448"/>
                  </a:cubicBezTo>
                  <a:cubicBezTo>
                    <a:pt x="117004" y="335591"/>
                    <a:pt x="4536" y="279708"/>
                    <a:pt x="97" y="170242"/>
                  </a:cubicBezTo>
                  <a:cubicBezTo>
                    <a:pt x="-4373" y="60776"/>
                    <a:pt x="146478" y="-10020"/>
                    <a:pt x="245023" y="1157"/>
                  </a:cubicBezTo>
                  <a:cubicBezTo>
                    <a:pt x="343600" y="12334"/>
                    <a:pt x="435694" y="89516"/>
                    <a:pt x="429851" y="20019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8AA3E323-9BDA-21D3-5A12-1DED1DB56545}"/>
                </a:ext>
              </a:extLst>
            </p:cNvPr>
            <p:cNvSpPr/>
            <p:nvPr/>
          </p:nvSpPr>
          <p:spPr>
            <a:xfrm rot="16200000">
              <a:off x="10074543" y="1043309"/>
              <a:ext cx="304670" cy="174266"/>
            </a:xfrm>
            <a:custGeom>
              <a:avLst/>
              <a:gdLst>
                <a:gd name="connsiteX0" fmla="*/ 286276 w 304670"/>
                <a:gd name="connsiteY0" fmla="*/ 118384 h 174266"/>
                <a:gd name="connsiteX1" fmla="*/ 304126 w 304670"/>
                <a:gd name="connsiteY1" fmla="*/ 82077 h 174266"/>
                <a:gd name="connsiteX2" fmla="*/ 259133 w 304670"/>
                <a:gd name="connsiteY2" fmla="*/ 1893 h 174266"/>
                <a:gd name="connsiteX3" fmla="*/ 188018 w 304670"/>
                <a:gd name="connsiteY3" fmla="*/ 52251 h 174266"/>
                <a:gd name="connsiteX4" fmla="*/ 214107 w 304670"/>
                <a:gd name="connsiteY4" fmla="*/ 123430 h 174266"/>
                <a:gd name="connsiteX5" fmla="*/ 194979 w 304670"/>
                <a:gd name="connsiteY5" fmla="*/ 123909 h 174266"/>
                <a:gd name="connsiteX6" fmla="*/ 122108 w 304670"/>
                <a:gd name="connsiteY6" fmla="*/ 110178 h 174266"/>
                <a:gd name="connsiteX7" fmla="*/ 136319 w 304670"/>
                <a:gd name="connsiteY7" fmla="*/ 120843 h 174266"/>
                <a:gd name="connsiteX8" fmla="*/ 113519 w 304670"/>
                <a:gd name="connsiteY8" fmla="*/ 116053 h 174266"/>
                <a:gd name="connsiteX9" fmla="*/ 135425 w 304670"/>
                <a:gd name="connsiteY9" fmla="*/ 78213 h 174266"/>
                <a:gd name="connsiteX10" fmla="*/ 82927 w 304670"/>
                <a:gd name="connsiteY10" fmla="*/ 2755 h 174266"/>
                <a:gd name="connsiteX11" fmla="*/ 2168 w 304670"/>
                <a:gd name="connsiteY11" fmla="*/ 59628 h 174266"/>
                <a:gd name="connsiteX12" fmla="*/ 29439 w 304670"/>
                <a:gd name="connsiteY12" fmla="*/ 124931 h 174266"/>
                <a:gd name="connsiteX13" fmla="*/ 28034 w 304670"/>
                <a:gd name="connsiteY13" fmla="*/ 125378 h 174266"/>
                <a:gd name="connsiteX14" fmla="*/ 133253 w 304670"/>
                <a:gd name="connsiteY14" fmla="*/ 174267 h 174266"/>
                <a:gd name="connsiteX15" fmla="*/ 145388 w 304670"/>
                <a:gd name="connsiteY15" fmla="*/ 127517 h 174266"/>
                <a:gd name="connsiteX16" fmla="*/ 200536 w 304670"/>
                <a:gd name="connsiteY16" fmla="*/ 167337 h 174266"/>
                <a:gd name="connsiteX17" fmla="*/ 260697 w 304670"/>
                <a:gd name="connsiteY17" fmla="*/ 133489 h 174266"/>
                <a:gd name="connsiteX18" fmla="*/ 285701 w 304670"/>
                <a:gd name="connsiteY18" fmla="*/ 118863 h 174266"/>
                <a:gd name="connsiteX19" fmla="*/ 286595 w 304670"/>
                <a:gd name="connsiteY19" fmla="*/ 118352 h 174266"/>
                <a:gd name="connsiteX20" fmla="*/ 286244 w 304670"/>
                <a:gd name="connsiteY20" fmla="*/ 118352 h 17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4670" h="174266">
                  <a:moveTo>
                    <a:pt x="286276" y="118384"/>
                  </a:moveTo>
                  <a:cubicBezTo>
                    <a:pt x="295153" y="107783"/>
                    <a:pt x="302785" y="96478"/>
                    <a:pt x="304126" y="82077"/>
                  </a:cubicBezTo>
                  <a:cubicBezTo>
                    <a:pt x="307415" y="46663"/>
                    <a:pt x="296207" y="10994"/>
                    <a:pt x="259133" y="1893"/>
                  </a:cubicBezTo>
                  <a:cubicBezTo>
                    <a:pt x="222027" y="-7208"/>
                    <a:pt x="196225" y="17636"/>
                    <a:pt x="188018" y="52251"/>
                  </a:cubicBezTo>
                  <a:cubicBezTo>
                    <a:pt x="181631" y="79203"/>
                    <a:pt x="192936" y="105196"/>
                    <a:pt x="214107" y="123430"/>
                  </a:cubicBezTo>
                  <a:cubicBezTo>
                    <a:pt x="203346" y="122376"/>
                    <a:pt x="210243" y="126399"/>
                    <a:pt x="194979" y="123909"/>
                  </a:cubicBezTo>
                  <a:cubicBezTo>
                    <a:pt x="179747" y="121418"/>
                    <a:pt x="141779" y="113307"/>
                    <a:pt x="122108" y="110178"/>
                  </a:cubicBezTo>
                  <a:cubicBezTo>
                    <a:pt x="126132" y="113530"/>
                    <a:pt x="131688" y="117330"/>
                    <a:pt x="136319" y="120843"/>
                  </a:cubicBezTo>
                  <a:cubicBezTo>
                    <a:pt x="128782" y="119151"/>
                    <a:pt x="121023" y="117235"/>
                    <a:pt x="113519" y="116053"/>
                  </a:cubicBezTo>
                  <a:cubicBezTo>
                    <a:pt x="123514" y="105132"/>
                    <a:pt x="133189" y="93572"/>
                    <a:pt x="135425" y="78213"/>
                  </a:cubicBezTo>
                  <a:cubicBezTo>
                    <a:pt x="140821" y="40947"/>
                    <a:pt x="121598" y="8631"/>
                    <a:pt x="82927" y="2755"/>
                  </a:cubicBezTo>
                  <a:cubicBezTo>
                    <a:pt x="44256" y="-3153"/>
                    <a:pt x="12323" y="22905"/>
                    <a:pt x="2168" y="59628"/>
                  </a:cubicBezTo>
                  <a:cubicBezTo>
                    <a:pt x="-5400" y="86962"/>
                    <a:pt x="7597" y="109315"/>
                    <a:pt x="29439" y="124931"/>
                  </a:cubicBezTo>
                  <a:cubicBezTo>
                    <a:pt x="29247" y="125218"/>
                    <a:pt x="28449" y="125186"/>
                    <a:pt x="28034" y="125378"/>
                  </a:cubicBezTo>
                  <a:cubicBezTo>
                    <a:pt x="63959" y="139460"/>
                    <a:pt x="99213" y="156129"/>
                    <a:pt x="133253" y="174267"/>
                  </a:cubicBezTo>
                  <a:cubicBezTo>
                    <a:pt x="137181" y="158652"/>
                    <a:pt x="140981" y="143005"/>
                    <a:pt x="145388" y="127517"/>
                  </a:cubicBezTo>
                  <a:cubicBezTo>
                    <a:pt x="163749" y="140865"/>
                    <a:pt x="181855" y="154213"/>
                    <a:pt x="200536" y="167337"/>
                  </a:cubicBezTo>
                  <a:cubicBezTo>
                    <a:pt x="217875" y="158269"/>
                    <a:pt x="246040" y="140833"/>
                    <a:pt x="260697" y="133489"/>
                  </a:cubicBezTo>
                  <a:cubicBezTo>
                    <a:pt x="275355" y="126144"/>
                    <a:pt x="275227" y="126751"/>
                    <a:pt x="285701" y="118863"/>
                  </a:cubicBezTo>
                  <a:cubicBezTo>
                    <a:pt x="286052" y="118576"/>
                    <a:pt x="286212" y="118640"/>
                    <a:pt x="286595" y="118352"/>
                  </a:cubicBezTo>
                  <a:cubicBezTo>
                    <a:pt x="286787" y="118225"/>
                    <a:pt x="286084" y="118448"/>
                    <a:pt x="286244" y="11835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105B181E-2EA0-857A-A111-532623D0317D}"/>
                </a:ext>
              </a:extLst>
            </p:cNvPr>
            <p:cNvSpPr/>
            <p:nvPr/>
          </p:nvSpPr>
          <p:spPr>
            <a:xfrm rot="16200000">
              <a:off x="10186749" y="1211436"/>
              <a:ext cx="23699" cy="16237"/>
            </a:xfrm>
            <a:custGeom>
              <a:avLst/>
              <a:gdLst>
                <a:gd name="connsiteX0" fmla="*/ 23699 w 23699"/>
                <a:gd name="connsiteY0" fmla="*/ 9596 h 16237"/>
                <a:gd name="connsiteX1" fmla="*/ 14407 w 23699"/>
                <a:gd name="connsiteY1" fmla="*/ 112 h 16237"/>
                <a:gd name="connsiteX2" fmla="*/ 324 w 23699"/>
                <a:gd name="connsiteY2" fmla="*/ 9851 h 16237"/>
                <a:gd name="connsiteX3" fmla="*/ 771 w 23699"/>
                <a:gd name="connsiteY3" fmla="*/ 16238 h 16237"/>
                <a:gd name="connsiteX4" fmla="*/ 23699 w 23699"/>
                <a:gd name="connsiteY4" fmla="*/ 9596 h 1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99" h="16237">
                  <a:moveTo>
                    <a:pt x="23699" y="9596"/>
                  </a:moveTo>
                  <a:cubicBezTo>
                    <a:pt x="22518" y="4678"/>
                    <a:pt x="19899" y="782"/>
                    <a:pt x="14407" y="112"/>
                  </a:cubicBezTo>
                  <a:cubicBezTo>
                    <a:pt x="7605" y="-751"/>
                    <a:pt x="2304" y="3465"/>
                    <a:pt x="324" y="9851"/>
                  </a:cubicBezTo>
                  <a:cubicBezTo>
                    <a:pt x="-378" y="12150"/>
                    <a:pt x="196" y="14066"/>
                    <a:pt x="771" y="16238"/>
                  </a:cubicBezTo>
                  <a:cubicBezTo>
                    <a:pt x="7828" y="10937"/>
                    <a:pt x="14886" y="8925"/>
                    <a:pt x="23699" y="959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44527A99-4EFB-CC3F-D43D-72F15A33A4CF}"/>
                </a:ext>
              </a:extLst>
            </p:cNvPr>
            <p:cNvSpPr/>
            <p:nvPr/>
          </p:nvSpPr>
          <p:spPr>
            <a:xfrm rot="16200000">
              <a:off x="10186866" y="1023152"/>
              <a:ext cx="20796" cy="14501"/>
            </a:xfrm>
            <a:custGeom>
              <a:avLst/>
              <a:gdLst>
                <a:gd name="connsiteX0" fmla="*/ 20797 w 20796"/>
                <a:gd name="connsiteY0" fmla="*/ 11436 h 14501"/>
                <a:gd name="connsiteX1" fmla="*/ 13356 w 20796"/>
                <a:gd name="connsiteY1" fmla="*/ 547 h 14501"/>
                <a:gd name="connsiteX2" fmla="*/ 487 w 20796"/>
                <a:gd name="connsiteY2" fmla="*/ 7955 h 14501"/>
                <a:gd name="connsiteX3" fmla="*/ 328 w 20796"/>
                <a:gd name="connsiteY3" fmla="*/ 14502 h 14501"/>
                <a:gd name="connsiteX4" fmla="*/ 20797 w 20796"/>
                <a:gd name="connsiteY4" fmla="*/ 11436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" h="14501">
                  <a:moveTo>
                    <a:pt x="20797" y="11436"/>
                  </a:moveTo>
                  <a:cubicBezTo>
                    <a:pt x="20158" y="6678"/>
                    <a:pt x="18338" y="2112"/>
                    <a:pt x="13356" y="547"/>
                  </a:cubicBezTo>
                  <a:cubicBezTo>
                    <a:pt x="7161" y="-1433"/>
                    <a:pt x="2563" y="2175"/>
                    <a:pt x="487" y="7955"/>
                  </a:cubicBezTo>
                  <a:cubicBezTo>
                    <a:pt x="-247" y="10031"/>
                    <a:pt x="-24" y="12362"/>
                    <a:pt x="328" y="14502"/>
                  </a:cubicBezTo>
                  <a:cubicBezTo>
                    <a:pt x="7002" y="10350"/>
                    <a:pt x="13197" y="9392"/>
                    <a:pt x="20797" y="1143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EBE751D3-E57E-7D39-D718-C36F738626DF}"/>
                </a:ext>
              </a:extLst>
            </p:cNvPr>
            <p:cNvSpPr/>
            <p:nvPr/>
          </p:nvSpPr>
          <p:spPr>
            <a:xfrm rot="16200000">
              <a:off x="10162253" y="1043730"/>
              <a:ext cx="149343" cy="166395"/>
            </a:xfrm>
            <a:custGeom>
              <a:avLst/>
              <a:gdLst>
                <a:gd name="connsiteX0" fmla="*/ 149280 w 149343"/>
                <a:gd name="connsiteY0" fmla="*/ 62379 h 166395"/>
                <a:gd name="connsiteX1" fmla="*/ 75419 w 149343"/>
                <a:gd name="connsiteY1" fmla="*/ 14 h 166395"/>
                <a:gd name="connsiteX2" fmla="*/ 25 w 149343"/>
                <a:gd name="connsiteY2" fmla="*/ 67712 h 166395"/>
                <a:gd name="connsiteX3" fmla="*/ 3633 w 149343"/>
                <a:gd name="connsiteY3" fmla="*/ 82752 h 166395"/>
                <a:gd name="connsiteX4" fmla="*/ 3633 w 149343"/>
                <a:gd name="connsiteY4" fmla="*/ 82848 h 166395"/>
                <a:gd name="connsiteX5" fmla="*/ 31000 w 149343"/>
                <a:gd name="connsiteY5" fmla="*/ 137933 h 166395"/>
                <a:gd name="connsiteX6" fmla="*/ 83242 w 149343"/>
                <a:gd name="connsiteY6" fmla="*/ 166321 h 166395"/>
                <a:gd name="connsiteX7" fmla="*/ 133441 w 149343"/>
                <a:gd name="connsiteY7" fmla="*/ 130907 h 166395"/>
                <a:gd name="connsiteX8" fmla="*/ 133664 w 149343"/>
                <a:gd name="connsiteY8" fmla="*/ 130205 h 166395"/>
                <a:gd name="connsiteX9" fmla="*/ 149312 w 149343"/>
                <a:gd name="connsiteY9" fmla="*/ 62411 h 16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343" h="166395">
                  <a:moveTo>
                    <a:pt x="149280" y="62379"/>
                  </a:moveTo>
                  <a:cubicBezTo>
                    <a:pt x="145064" y="16268"/>
                    <a:pt x="115016" y="-561"/>
                    <a:pt x="75419" y="14"/>
                  </a:cubicBezTo>
                  <a:cubicBezTo>
                    <a:pt x="35822" y="557"/>
                    <a:pt x="3953" y="28307"/>
                    <a:pt x="25" y="67712"/>
                  </a:cubicBezTo>
                  <a:cubicBezTo>
                    <a:pt x="-486" y="72694"/>
                    <a:pt x="7050" y="77356"/>
                    <a:pt x="3633" y="82752"/>
                  </a:cubicBezTo>
                  <a:cubicBezTo>
                    <a:pt x="3633" y="82784"/>
                    <a:pt x="3729" y="82721"/>
                    <a:pt x="3633" y="82848"/>
                  </a:cubicBezTo>
                  <a:cubicBezTo>
                    <a:pt x="13054" y="100092"/>
                    <a:pt x="21835" y="121264"/>
                    <a:pt x="31000" y="137933"/>
                  </a:cubicBezTo>
                  <a:cubicBezTo>
                    <a:pt x="42272" y="158466"/>
                    <a:pt x="60857" y="167311"/>
                    <a:pt x="83242" y="166321"/>
                  </a:cubicBezTo>
                  <a:cubicBezTo>
                    <a:pt x="107064" y="165235"/>
                    <a:pt x="117442" y="145501"/>
                    <a:pt x="133441" y="130907"/>
                  </a:cubicBezTo>
                  <a:cubicBezTo>
                    <a:pt x="133473" y="130875"/>
                    <a:pt x="133281" y="131418"/>
                    <a:pt x="133664" y="130205"/>
                  </a:cubicBezTo>
                  <a:cubicBezTo>
                    <a:pt x="136698" y="116697"/>
                    <a:pt x="150078" y="70905"/>
                    <a:pt x="149312" y="6241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1FA03D51-757C-8C4C-E0B2-81E38555DE58}"/>
                </a:ext>
              </a:extLst>
            </p:cNvPr>
            <p:cNvSpPr/>
            <p:nvPr/>
          </p:nvSpPr>
          <p:spPr>
            <a:xfrm rot="16200000">
              <a:off x="10206444" y="1104741"/>
              <a:ext cx="123356" cy="33524"/>
            </a:xfrm>
            <a:custGeom>
              <a:avLst/>
              <a:gdLst>
                <a:gd name="connsiteX0" fmla="*/ 7025 w 123356"/>
                <a:gd name="connsiteY0" fmla="*/ 29283 h 33524"/>
                <a:gd name="connsiteX1" fmla="*/ 49113 w 123356"/>
                <a:gd name="connsiteY1" fmla="*/ 33498 h 33524"/>
                <a:gd name="connsiteX2" fmla="*/ 119110 w 123356"/>
                <a:gd name="connsiteY2" fmla="*/ 17148 h 33524"/>
                <a:gd name="connsiteX3" fmla="*/ 123357 w 123356"/>
                <a:gd name="connsiteY3" fmla="*/ 0 h 33524"/>
                <a:gd name="connsiteX4" fmla="*/ 49209 w 123356"/>
                <a:gd name="connsiteY4" fmla="*/ 20086 h 33524"/>
                <a:gd name="connsiteX5" fmla="*/ 2970 w 123356"/>
                <a:gd name="connsiteY5" fmla="*/ 15072 h 33524"/>
                <a:gd name="connsiteX6" fmla="*/ 2714 w 123356"/>
                <a:gd name="connsiteY6" fmla="*/ 15040 h 33524"/>
                <a:gd name="connsiteX7" fmla="*/ 0 w 123356"/>
                <a:gd name="connsiteY7" fmla="*/ 15200 h 33524"/>
                <a:gd name="connsiteX8" fmla="*/ 7025 w 123356"/>
                <a:gd name="connsiteY8" fmla="*/ 29283 h 3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356" h="33524">
                  <a:moveTo>
                    <a:pt x="7025" y="29283"/>
                  </a:moveTo>
                  <a:cubicBezTo>
                    <a:pt x="19766" y="31230"/>
                    <a:pt x="37170" y="33817"/>
                    <a:pt x="49113" y="33498"/>
                  </a:cubicBezTo>
                  <a:cubicBezTo>
                    <a:pt x="75681" y="32795"/>
                    <a:pt x="95799" y="27622"/>
                    <a:pt x="119110" y="17148"/>
                  </a:cubicBezTo>
                  <a:cubicBezTo>
                    <a:pt x="120451" y="11432"/>
                    <a:pt x="121856" y="5716"/>
                    <a:pt x="123357" y="0"/>
                  </a:cubicBezTo>
                  <a:cubicBezTo>
                    <a:pt x="98449" y="12390"/>
                    <a:pt x="78363" y="19160"/>
                    <a:pt x="49209" y="20086"/>
                  </a:cubicBezTo>
                  <a:cubicBezTo>
                    <a:pt x="36372" y="20501"/>
                    <a:pt x="16893" y="17308"/>
                    <a:pt x="2970" y="15072"/>
                  </a:cubicBezTo>
                  <a:cubicBezTo>
                    <a:pt x="2938" y="15072"/>
                    <a:pt x="3066" y="15072"/>
                    <a:pt x="2714" y="15040"/>
                  </a:cubicBezTo>
                  <a:cubicBezTo>
                    <a:pt x="2363" y="15008"/>
                    <a:pt x="607" y="14913"/>
                    <a:pt x="0" y="15200"/>
                  </a:cubicBezTo>
                  <a:cubicBezTo>
                    <a:pt x="2299" y="19894"/>
                    <a:pt x="4343" y="24620"/>
                    <a:pt x="7025" y="2928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31CB074E-1BFD-A58E-8D5E-29E594BD0637}"/>
                </a:ext>
              </a:extLst>
            </p:cNvPr>
            <p:cNvSpPr/>
            <p:nvPr/>
          </p:nvSpPr>
          <p:spPr>
            <a:xfrm rot="16200000">
              <a:off x="10160539" y="1083155"/>
              <a:ext cx="98319" cy="81627"/>
            </a:xfrm>
            <a:custGeom>
              <a:avLst/>
              <a:gdLst>
                <a:gd name="connsiteX0" fmla="*/ 95677 w 98319"/>
                <a:gd name="connsiteY0" fmla="*/ 34799 h 81627"/>
                <a:gd name="connsiteX1" fmla="*/ 95645 w 98319"/>
                <a:gd name="connsiteY1" fmla="*/ 34799 h 81627"/>
                <a:gd name="connsiteX2" fmla="*/ 98072 w 98319"/>
                <a:gd name="connsiteY2" fmla="*/ 28061 h 81627"/>
                <a:gd name="connsiteX3" fmla="*/ 82010 w 98319"/>
                <a:gd name="connsiteY3" fmla="*/ 567 h 81627"/>
                <a:gd name="connsiteX4" fmla="*/ 73931 w 98319"/>
                <a:gd name="connsiteY4" fmla="*/ 56 h 81627"/>
                <a:gd name="connsiteX5" fmla="*/ 33663 w 98319"/>
                <a:gd name="connsiteY5" fmla="*/ 663 h 81627"/>
                <a:gd name="connsiteX6" fmla="*/ 32386 w 98319"/>
                <a:gd name="connsiteY6" fmla="*/ 790 h 81627"/>
                <a:gd name="connsiteX7" fmla="*/ 357 w 98319"/>
                <a:gd name="connsiteY7" fmla="*/ 26369 h 81627"/>
                <a:gd name="connsiteX8" fmla="*/ 10959 w 98319"/>
                <a:gd name="connsiteY8" fmla="*/ 56258 h 81627"/>
                <a:gd name="connsiteX9" fmla="*/ 10799 w 98319"/>
                <a:gd name="connsiteY9" fmla="*/ 57535 h 81627"/>
                <a:gd name="connsiteX10" fmla="*/ 11182 w 98319"/>
                <a:gd name="connsiteY10" fmla="*/ 58206 h 81627"/>
                <a:gd name="connsiteX11" fmla="*/ 18495 w 98319"/>
                <a:gd name="connsiteY11" fmla="*/ 62325 h 81627"/>
                <a:gd name="connsiteX12" fmla="*/ 44680 w 98319"/>
                <a:gd name="connsiteY12" fmla="*/ 79250 h 81627"/>
                <a:gd name="connsiteX13" fmla="*/ 44872 w 98319"/>
                <a:gd name="connsiteY13" fmla="*/ 79250 h 81627"/>
                <a:gd name="connsiteX14" fmla="*/ 50109 w 98319"/>
                <a:gd name="connsiteY14" fmla="*/ 81453 h 81627"/>
                <a:gd name="connsiteX15" fmla="*/ 67512 w 98319"/>
                <a:gd name="connsiteY15" fmla="*/ 75290 h 81627"/>
                <a:gd name="connsiteX16" fmla="*/ 67736 w 98319"/>
                <a:gd name="connsiteY16" fmla="*/ 75258 h 81627"/>
                <a:gd name="connsiteX17" fmla="*/ 92995 w 98319"/>
                <a:gd name="connsiteY17" fmla="*/ 38759 h 81627"/>
                <a:gd name="connsiteX18" fmla="*/ 95421 w 98319"/>
                <a:gd name="connsiteY18" fmla="*/ 35214 h 81627"/>
                <a:gd name="connsiteX19" fmla="*/ 95709 w 98319"/>
                <a:gd name="connsiteY19" fmla="*/ 34767 h 8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319" h="81627">
                  <a:moveTo>
                    <a:pt x="95677" y="34799"/>
                  </a:moveTo>
                  <a:cubicBezTo>
                    <a:pt x="95677" y="34799"/>
                    <a:pt x="95677" y="34895"/>
                    <a:pt x="95645" y="34799"/>
                  </a:cubicBezTo>
                  <a:cubicBezTo>
                    <a:pt x="94527" y="32212"/>
                    <a:pt x="97816" y="30584"/>
                    <a:pt x="98072" y="28061"/>
                  </a:cubicBezTo>
                  <a:cubicBezTo>
                    <a:pt x="99413" y="15160"/>
                    <a:pt x="95485" y="4942"/>
                    <a:pt x="82010" y="567"/>
                  </a:cubicBezTo>
                  <a:cubicBezTo>
                    <a:pt x="79231" y="-359"/>
                    <a:pt x="80126" y="152"/>
                    <a:pt x="73931" y="56"/>
                  </a:cubicBezTo>
                  <a:cubicBezTo>
                    <a:pt x="67736" y="-40"/>
                    <a:pt x="39156" y="503"/>
                    <a:pt x="33663" y="663"/>
                  </a:cubicBezTo>
                  <a:cubicBezTo>
                    <a:pt x="28937" y="790"/>
                    <a:pt x="32386" y="758"/>
                    <a:pt x="32386" y="790"/>
                  </a:cubicBezTo>
                  <a:cubicBezTo>
                    <a:pt x="22231" y="9795"/>
                    <a:pt x="3806" y="13436"/>
                    <a:pt x="357" y="26369"/>
                  </a:cubicBezTo>
                  <a:cubicBezTo>
                    <a:pt x="-2389" y="36683"/>
                    <a:pt x="11629" y="50606"/>
                    <a:pt x="10959" y="56258"/>
                  </a:cubicBezTo>
                  <a:cubicBezTo>
                    <a:pt x="10288" y="61910"/>
                    <a:pt x="10671" y="57088"/>
                    <a:pt x="10799" y="57535"/>
                  </a:cubicBezTo>
                  <a:cubicBezTo>
                    <a:pt x="11374" y="59451"/>
                    <a:pt x="9650" y="56928"/>
                    <a:pt x="11182" y="58206"/>
                  </a:cubicBezTo>
                  <a:cubicBezTo>
                    <a:pt x="12715" y="59483"/>
                    <a:pt x="15525" y="60569"/>
                    <a:pt x="18495" y="62325"/>
                  </a:cubicBezTo>
                  <a:cubicBezTo>
                    <a:pt x="26734" y="67211"/>
                    <a:pt x="36409" y="73566"/>
                    <a:pt x="44680" y="79250"/>
                  </a:cubicBezTo>
                  <a:cubicBezTo>
                    <a:pt x="44776" y="79250"/>
                    <a:pt x="44808" y="79250"/>
                    <a:pt x="44872" y="79250"/>
                  </a:cubicBezTo>
                  <a:cubicBezTo>
                    <a:pt x="46819" y="79601"/>
                    <a:pt x="48129" y="81166"/>
                    <a:pt x="50109" y="81453"/>
                  </a:cubicBezTo>
                  <a:cubicBezTo>
                    <a:pt x="57006" y="82475"/>
                    <a:pt x="61892" y="78834"/>
                    <a:pt x="67512" y="75290"/>
                  </a:cubicBezTo>
                  <a:cubicBezTo>
                    <a:pt x="67576" y="75290"/>
                    <a:pt x="67672" y="75258"/>
                    <a:pt x="67736" y="75258"/>
                  </a:cubicBezTo>
                  <a:cubicBezTo>
                    <a:pt x="75942" y="62996"/>
                    <a:pt x="84309" y="50510"/>
                    <a:pt x="92995" y="38759"/>
                  </a:cubicBezTo>
                  <a:cubicBezTo>
                    <a:pt x="94080" y="37258"/>
                    <a:pt x="94527" y="36619"/>
                    <a:pt x="95421" y="35214"/>
                  </a:cubicBezTo>
                  <a:cubicBezTo>
                    <a:pt x="95517" y="35086"/>
                    <a:pt x="95645" y="34927"/>
                    <a:pt x="95709" y="34767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77E231DC-FB2E-85C9-3959-A16793386051}"/>
                </a:ext>
              </a:extLst>
            </p:cNvPr>
            <p:cNvSpPr/>
            <p:nvPr/>
          </p:nvSpPr>
          <p:spPr>
            <a:xfrm rot="16200000">
              <a:off x="9968769" y="1092412"/>
              <a:ext cx="342321" cy="71497"/>
            </a:xfrm>
            <a:custGeom>
              <a:avLst/>
              <a:gdLst>
                <a:gd name="connsiteX0" fmla="*/ 0 w 342321"/>
                <a:gd name="connsiteY0" fmla="*/ 66836 h 71497"/>
                <a:gd name="connsiteX1" fmla="*/ 34136 w 342321"/>
                <a:gd name="connsiteY1" fmla="*/ 42854 h 71497"/>
                <a:gd name="connsiteX2" fmla="*/ 72296 w 342321"/>
                <a:gd name="connsiteY2" fmla="*/ 23056 h 71497"/>
                <a:gd name="connsiteX3" fmla="*/ 111063 w 342321"/>
                <a:gd name="connsiteY3" fmla="*/ 9995 h 71497"/>
                <a:gd name="connsiteX4" fmla="*/ 142996 w 342321"/>
                <a:gd name="connsiteY4" fmla="*/ 2044 h 71497"/>
                <a:gd name="connsiteX5" fmla="*/ 190129 w 342321"/>
                <a:gd name="connsiteY5" fmla="*/ 0 h 71497"/>
                <a:gd name="connsiteX6" fmla="*/ 225542 w 342321"/>
                <a:gd name="connsiteY6" fmla="*/ 5588 h 71497"/>
                <a:gd name="connsiteX7" fmla="*/ 270057 w 342321"/>
                <a:gd name="connsiteY7" fmla="*/ 22193 h 71497"/>
                <a:gd name="connsiteX8" fmla="*/ 304002 w 342321"/>
                <a:gd name="connsiteY8" fmla="*/ 43812 h 71497"/>
                <a:gd name="connsiteX9" fmla="*/ 342321 w 342321"/>
                <a:gd name="connsiteY9" fmla="*/ 71498 h 71497"/>
                <a:gd name="connsiteX10" fmla="*/ 0 w 342321"/>
                <a:gd name="connsiteY10" fmla="*/ 66836 h 7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321" h="71497">
                  <a:moveTo>
                    <a:pt x="0" y="66836"/>
                  </a:moveTo>
                  <a:lnTo>
                    <a:pt x="34136" y="42854"/>
                  </a:lnTo>
                  <a:lnTo>
                    <a:pt x="72296" y="23056"/>
                  </a:lnTo>
                  <a:lnTo>
                    <a:pt x="111063" y="9995"/>
                  </a:lnTo>
                  <a:lnTo>
                    <a:pt x="142996" y="2044"/>
                  </a:lnTo>
                  <a:lnTo>
                    <a:pt x="190129" y="0"/>
                  </a:lnTo>
                  <a:lnTo>
                    <a:pt x="225542" y="5588"/>
                  </a:lnTo>
                  <a:lnTo>
                    <a:pt x="270057" y="22193"/>
                  </a:lnTo>
                  <a:lnTo>
                    <a:pt x="304002" y="43812"/>
                  </a:lnTo>
                  <a:lnTo>
                    <a:pt x="342321" y="71498"/>
                  </a:lnTo>
                  <a:cubicBezTo>
                    <a:pt x="342321" y="71498"/>
                    <a:pt x="159250" y="-6961"/>
                    <a:pt x="0" y="66836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22A92E0A-7225-87CA-1987-827C71408B24}"/>
              </a:ext>
            </a:extLst>
          </p:cNvPr>
          <p:cNvGrpSpPr/>
          <p:nvPr/>
        </p:nvGrpSpPr>
        <p:grpSpPr>
          <a:xfrm rot="524156">
            <a:off x="9984611" y="1982503"/>
            <a:ext cx="1285419" cy="740831"/>
            <a:chOff x="7778018" y="2039579"/>
            <a:chExt cx="1285419" cy="740831"/>
          </a:xfrm>
        </p:grpSpPr>
        <p:grpSp>
          <p:nvGrpSpPr>
            <p:cNvPr id="1265" name="Group 1264">
              <a:extLst>
                <a:ext uri="{FF2B5EF4-FFF2-40B4-BE49-F238E27FC236}">
                  <a16:creationId xmlns:a16="http://schemas.microsoft.com/office/drawing/2014/main" id="{788DB495-6ABD-DF72-AE19-E02187CC2167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70" name="Freeform: Shape 1269">
                <a:extLst>
                  <a:ext uri="{FF2B5EF4-FFF2-40B4-BE49-F238E27FC236}">
                    <a16:creationId xmlns:a16="http://schemas.microsoft.com/office/drawing/2014/main" id="{41EF3C83-6B54-14D7-FAA0-22526787B2F6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1" name="Freeform: Shape 1270">
                <a:extLst>
                  <a:ext uri="{FF2B5EF4-FFF2-40B4-BE49-F238E27FC236}">
                    <a16:creationId xmlns:a16="http://schemas.microsoft.com/office/drawing/2014/main" id="{E7113882-92E2-85E2-EB2A-383F6C77FAC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2" name="Freeform: Shape 1271">
                <a:extLst>
                  <a:ext uri="{FF2B5EF4-FFF2-40B4-BE49-F238E27FC236}">
                    <a16:creationId xmlns:a16="http://schemas.microsoft.com/office/drawing/2014/main" id="{72E0D82D-FA26-F91A-F232-DE03E3A15565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66" name="Group 1265">
              <a:extLst>
                <a:ext uri="{FF2B5EF4-FFF2-40B4-BE49-F238E27FC236}">
                  <a16:creationId xmlns:a16="http://schemas.microsoft.com/office/drawing/2014/main" id="{CEC436A7-EDF0-F675-11D7-D2344A8AAA4A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67" name="Freeform: Shape 1266">
                <a:extLst>
                  <a:ext uri="{FF2B5EF4-FFF2-40B4-BE49-F238E27FC236}">
                    <a16:creationId xmlns:a16="http://schemas.microsoft.com/office/drawing/2014/main" id="{7FE7CB0A-4F42-977B-A865-83D016F806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8" name="Freeform: Shape 1267">
                <a:extLst>
                  <a:ext uri="{FF2B5EF4-FFF2-40B4-BE49-F238E27FC236}">
                    <a16:creationId xmlns:a16="http://schemas.microsoft.com/office/drawing/2014/main" id="{A8E49725-FD1A-A1EA-F33C-91A77262C8B1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9" name="Freeform: Shape 1268">
                <a:extLst>
                  <a:ext uri="{FF2B5EF4-FFF2-40B4-BE49-F238E27FC236}">
                    <a16:creationId xmlns:a16="http://schemas.microsoft.com/office/drawing/2014/main" id="{5E17A13B-0683-C5AE-37D6-EA33A9F53A0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39" name="Group 1238">
            <a:extLst>
              <a:ext uri="{FF2B5EF4-FFF2-40B4-BE49-F238E27FC236}">
                <a16:creationId xmlns:a16="http://schemas.microsoft.com/office/drawing/2014/main" id="{C3AB790E-FAE1-D332-AEF6-DE439288BAD2}"/>
              </a:ext>
            </a:extLst>
          </p:cNvPr>
          <p:cNvGrpSpPr/>
          <p:nvPr/>
        </p:nvGrpSpPr>
        <p:grpSpPr>
          <a:xfrm rot="21075844" flipV="1">
            <a:off x="9990448" y="2333415"/>
            <a:ext cx="1285419" cy="740831"/>
            <a:chOff x="7778018" y="2039579"/>
            <a:chExt cx="1285419" cy="740831"/>
          </a:xfrm>
        </p:grpSpPr>
        <p:grpSp>
          <p:nvGrpSpPr>
            <p:cNvPr id="1257" name="Group 1256">
              <a:extLst>
                <a:ext uri="{FF2B5EF4-FFF2-40B4-BE49-F238E27FC236}">
                  <a16:creationId xmlns:a16="http://schemas.microsoft.com/office/drawing/2014/main" id="{8235537B-1C84-5E38-39AD-E2FE363DA3A0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262" name="Freeform: Shape 1261">
                <a:extLst>
                  <a:ext uri="{FF2B5EF4-FFF2-40B4-BE49-F238E27FC236}">
                    <a16:creationId xmlns:a16="http://schemas.microsoft.com/office/drawing/2014/main" id="{D830FB4D-BCA6-E598-7BF9-B9CB98851F1B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3" name="Freeform: Shape 1262">
                <a:extLst>
                  <a:ext uri="{FF2B5EF4-FFF2-40B4-BE49-F238E27FC236}">
                    <a16:creationId xmlns:a16="http://schemas.microsoft.com/office/drawing/2014/main" id="{F72565A9-E36E-0DFB-91FE-F20D39D257CA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4" name="Freeform: Shape 1263">
                <a:extLst>
                  <a:ext uri="{FF2B5EF4-FFF2-40B4-BE49-F238E27FC236}">
                    <a16:creationId xmlns:a16="http://schemas.microsoft.com/office/drawing/2014/main" id="{95935EF4-E985-A72C-6CAE-9B075A9ECC4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58" name="Group 1257">
              <a:extLst>
                <a:ext uri="{FF2B5EF4-FFF2-40B4-BE49-F238E27FC236}">
                  <a16:creationId xmlns:a16="http://schemas.microsoft.com/office/drawing/2014/main" id="{456B1918-C3C7-24FB-D65C-4BAFD5917AD7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259" name="Freeform: Shape 1258">
                <a:extLst>
                  <a:ext uri="{FF2B5EF4-FFF2-40B4-BE49-F238E27FC236}">
                    <a16:creationId xmlns:a16="http://schemas.microsoft.com/office/drawing/2014/main" id="{B8D54E32-1E44-6A50-0E7E-ED64F6F2A7F6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0" name="Freeform: Shape 1259">
                <a:extLst>
                  <a:ext uri="{FF2B5EF4-FFF2-40B4-BE49-F238E27FC236}">
                    <a16:creationId xmlns:a16="http://schemas.microsoft.com/office/drawing/2014/main" id="{58CF84B1-A40C-BEEA-408E-B41AB0FA9BDE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1" name="Freeform: Shape 1260">
                <a:extLst>
                  <a:ext uri="{FF2B5EF4-FFF2-40B4-BE49-F238E27FC236}">
                    <a16:creationId xmlns:a16="http://schemas.microsoft.com/office/drawing/2014/main" id="{6F7B97D3-4BCC-3797-318C-6A7450917D99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40" name="Group 1239">
            <a:extLst>
              <a:ext uri="{FF2B5EF4-FFF2-40B4-BE49-F238E27FC236}">
                <a16:creationId xmlns:a16="http://schemas.microsoft.com/office/drawing/2014/main" id="{F7EC43C2-DD53-BE60-0642-BFE2CF562E89}"/>
              </a:ext>
            </a:extLst>
          </p:cNvPr>
          <p:cNvGrpSpPr/>
          <p:nvPr/>
        </p:nvGrpSpPr>
        <p:grpSpPr>
          <a:xfrm>
            <a:off x="10564079" y="2068116"/>
            <a:ext cx="1182088" cy="933190"/>
            <a:chOff x="8357486" y="2125192"/>
            <a:chExt cx="1182088" cy="933190"/>
          </a:xfrm>
        </p:grpSpPr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CAA9D32A-223E-DB36-5FF4-2CE296C10895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A86A1151-B6D2-2E17-ED81-9F63D7EA19C3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8AACFC52-B8AA-464B-8376-67615EABA15C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A8943C96-8308-291B-824B-8BC6CCA92153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EEE17930-BD72-F888-D25E-FD8C63BCED13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id="{9663B8A1-72AD-C44A-11F3-0A01CA2F49E6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3DAC620F-B874-E404-DEF8-47E5A6B8FD6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B4A89829-B6D6-9D72-77CD-5A108B4E3C4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91B03E35-B742-53D4-6266-5AC2F9FBBAB3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46D16199-52C3-84C6-2FEE-63CDD2605636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69E66B73-8BAE-79FA-A2DD-9B914E1F4D21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756451B2-E48F-DDFA-7B0A-36DAE900AE61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D6C1A829-E445-E123-5E6F-4FAB8D71AFB1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5C47183A-BEA3-85BC-3424-7F60472C31DC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87F7C555-9D57-3536-9F80-C0E68B5A8DD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A85D3533-36FD-06C9-3681-41E5F40FC38C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52" name="Group 1451">
            <a:extLst>
              <a:ext uri="{FF2B5EF4-FFF2-40B4-BE49-F238E27FC236}">
                <a16:creationId xmlns:a16="http://schemas.microsoft.com/office/drawing/2014/main" id="{CEB3537B-31A7-DEC4-2901-F3D7205CF637}"/>
              </a:ext>
            </a:extLst>
          </p:cNvPr>
          <p:cNvGrpSpPr/>
          <p:nvPr/>
        </p:nvGrpSpPr>
        <p:grpSpPr>
          <a:xfrm rot="524156">
            <a:off x="10017415" y="5182645"/>
            <a:ext cx="1285419" cy="740831"/>
            <a:chOff x="7778018" y="2039579"/>
            <a:chExt cx="1285419" cy="740831"/>
          </a:xfrm>
        </p:grpSpPr>
        <p:grpSp>
          <p:nvGrpSpPr>
            <p:cNvPr id="1453" name="Group 1452">
              <a:extLst>
                <a:ext uri="{FF2B5EF4-FFF2-40B4-BE49-F238E27FC236}">
                  <a16:creationId xmlns:a16="http://schemas.microsoft.com/office/drawing/2014/main" id="{DB27EA40-C030-02A6-A319-CC5DA0D1B701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CC473020-E7C7-2DCB-1ABA-A906B938E8BF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9" name="Freeform: Shape 1458">
                <a:extLst>
                  <a:ext uri="{FF2B5EF4-FFF2-40B4-BE49-F238E27FC236}">
                    <a16:creationId xmlns:a16="http://schemas.microsoft.com/office/drawing/2014/main" id="{BA244ABB-D925-C6EF-2CA8-1C0D40EDC182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0" name="Freeform: Shape 1459">
                <a:extLst>
                  <a:ext uri="{FF2B5EF4-FFF2-40B4-BE49-F238E27FC236}">
                    <a16:creationId xmlns:a16="http://schemas.microsoft.com/office/drawing/2014/main" id="{F585B943-EC85-40DE-3612-74B174BE011B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54" name="Group 1453">
              <a:extLst>
                <a:ext uri="{FF2B5EF4-FFF2-40B4-BE49-F238E27FC236}">
                  <a16:creationId xmlns:a16="http://schemas.microsoft.com/office/drawing/2014/main" id="{209E7405-53B8-CC48-1E7A-F5BF62B10AAB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55" name="Freeform: Shape 1454">
                <a:extLst>
                  <a:ext uri="{FF2B5EF4-FFF2-40B4-BE49-F238E27FC236}">
                    <a16:creationId xmlns:a16="http://schemas.microsoft.com/office/drawing/2014/main" id="{3FC37CD3-B918-F7D4-F582-D9BFFD31B7D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6" name="Freeform: Shape 1455">
                <a:extLst>
                  <a:ext uri="{FF2B5EF4-FFF2-40B4-BE49-F238E27FC236}">
                    <a16:creationId xmlns:a16="http://schemas.microsoft.com/office/drawing/2014/main" id="{DE193799-49E6-BD2D-4E65-E59988F0EF1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7" name="Freeform: Shape 1456">
                <a:extLst>
                  <a:ext uri="{FF2B5EF4-FFF2-40B4-BE49-F238E27FC236}">
                    <a16:creationId xmlns:a16="http://schemas.microsoft.com/office/drawing/2014/main" id="{A36F0233-7C11-FC80-E0CD-A92E53533206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61" name="Group 1460">
            <a:extLst>
              <a:ext uri="{FF2B5EF4-FFF2-40B4-BE49-F238E27FC236}">
                <a16:creationId xmlns:a16="http://schemas.microsoft.com/office/drawing/2014/main" id="{7225DA4B-3214-FDE3-6B88-6CECF5BF967E}"/>
              </a:ext>
            </a:extLst>
          </p:cNvPr>
          <p:cNvGrpSpPr/>
          <p:nvPr/>
        </p:nvGrpSpPr>
        <p:grpSpPr>
          <a:xfrm rot="21075844" flipV="1">
            <a:off x="10023252" y="5533557"/>
            <a:ext cx="1285419" cy="740831"/>
            <a:chOff x="7778018" y="2039579"/>
            <a:chExt cx="1285419" cy="740831"/>
          </a:xfrm>
        </p:grpSpPr>
        <p:grpSp>
          <p:nvGrpSpPr>
            <p:cNvPr id="1462" name="Group 1461">
              <a:extLst>
                <a:ext uri="{FF2B5EF4-FFF2-40B4-BE49-F238E27FC236}">
                  <a16:creationId xmlns:a16="http://schemas.microsoft.com/office/drawing/2014/main" id="{6992421D-5235-51D8-3161-56443EDC029B}"/>
                </a:ext>
              </a:extLst>
            </p:cNvPr>
            <p:cNvGrpSpPr/>
            <p:nvPr/>
          </p:nvGrpSpPr>
          <p:grpSpPr>
            <a:xfrm>
              <a:off x="7778018" y="2039579"/>
              <a:ext cx="939656" cy="558826"/>
              <a:chOff x="7778018" y="2039579"/>
              <a:chExt cx="939656" cy="558826"/>
            </a:xfrm>
          </p:grpSpPr>
          <p:sp>
            <p:nvSpPr>
              <p:cNvPr id="1467" name="Freeform: Shape 1466">
                <a:extLst>
                  <a:ext uri="{FF2B5EF4-FFF2-40B4-BE49-F238E27FC236}">
                    <a16:creationId xmlns:a16="http://schemas.microsoft.com/office/drawing/2014/main" id="{877C60EC-BA02-02E8-A2F4-AF8CECFB7B53}"/>
                  </a:ext>
                </a:extLst>
              </p:cNvPr>
              <p:cNvSpPr/>
              <p:nvPr/>
            </p:nvSpPr>
            <p:spPr>
              <a:xfrm rot="5400000">
                <a:off x="7992492" y="1873222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21E23D4F-D877-ADED-488D-7BDCFC762E9C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9" name="Freeform: Shape 1468">
                <a:extLst>
                  <a:ext uri="{FF2B5EF4-FFF2-40B4-BE49-F238E27FC236}">
                    <a16:creationId xmlns:a16="http://schemas.microsoft.com/office/drawing/2014/main" id="{3216C872-8D36-0958-4B8C-7B76649F4B7A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63" name="Group 1462">
              <a:extLst>
                <a:ext uri="{FF2B5EF4-FFF2-40B4-BE49-F238E27FC236}">
                  <a16:creationId xmlns:a16="http://schemas.microsoft.com/office/drawing/2014/main" id="{06E2AB1B-3F2F-ED52-CDE3-FEA6C9283A81}"/>
                </a:ext>
              </a:extLst>
            </p:cNvPr>
            <p:cNvGrpSpPr/>
            <p:nvPr/>
          </p:nvGrpSpPr>
          <p:grpSpPr>
            <a:xfrm>
              <a:off x="8081172" y="2221584"/>
              <a:ext cx="982265" cy="558826"/>
              <a:chOff x="7778018" y="2027424"/>
              <a:chExt cx="982265" cy="558826"/>
            </a:xfrm>
          </p:grpSpPr>
          <p:sp>
            <p:nvSpPr>
              <p:cNvPr id="1464" name="Freeform: Shape 1463">
                <a:extLst>
                  <a:ext uri="{FF2B5EF4-FFF2-40B4-BE49-F238E27FC236}">
                    <a16:creationId xmlns:a16="http://schemas.microsoft.com/office/drawing/2014/main" id="{7D8E6671-036C-120A-6657-DD2985F87F9E}"/>
                  </a:ext>
                </a:extLst>
              </p:cNvPr>
              <p:cNvSpPr/>
              <p:nvPr/>
            </p:nvSpPr>
            <p:spPr>
              <a:xfrm rot="5400000">
                <a:off x="8035101" y="1861067"/>
                <a:ext cx="558826" cy="891539"/>
              </a:xfrm>
              <a:custGeom>
                <a:avLst/>
                <a:gdLst>
                  <a:gd name="connsiteX0" fmla="*/ 284524 w 558826"/>
                  <a:gd name="connsiteY0" fmla="*/ 14257 h 891539"/>
                  <a:gd name="connsiteX1" fmla="*/ 462898 w 558826"/>
                  <a:gd name="connsiteY1" fmla="*/ 39262 h 891539"/>
                  <a:gd name="connsiteX2" fmla="*/ 551128 w 558826"/>
                  <a:gd name="connsiteY2" fmla="*/ 316439 h 891539"/>
                  <a:gd name="connsiteX3" fmla="*/ 256354 w 558826"/>
                  <a:gd name="connsiteY3" fmla="*/ 614309 h 891539"/>
                  <a:gd name="connsiteX4" fmla="*/ 63583 w 558826"/>
                  <a:gd name="connsiteY4" fmla="*/ 881053 h 891539"/>
                  <a:gd name="connsiteX5" fmla="*/ 57323 w 558826"/>
                  <a:gd name="connsiteY5" fmla="*/ 887139 h 891539"/>
                  <a:gd name="connsiteX6" fmla="*/ 40421 w 558826"/>
                  <a:gd name="connsiteY6" fmla="*/ 891486 h 891539"/>
                  <a:gd name="connsiteX7" fmla="*/ 566 w 558826"/>
                  <a:gd name="connsiteY7" fmla="*/ 648669 h 891539"/>
                  <a:gd name="connsiteX8" fmla="*/ 284489 w 558826"/>
                  <a:gd name="connsiteY8" fmla="*/ 14292 h 89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6" h="891539">
                    <a:moveTo>
                      <a:pt x="284524" y="14257"/>
                    </a:moveTo>
                    <a:cubicBezTo>
                      <a:pt x="357870" y="-25806"/>
                      <a:pt x="445961" y="30359"/>
                      <a:pt x="462898" y="39262"/>
                    </a:cubicBezTo>
                    <a:cubicBezTo>
                      <a:pt x="541773" y="80613"/>
                      <a:pt x="575264" y="241598"/>
                      <a:pt x="551128" y="316439"/>
                    </a:cubicBezTo>
                    <a:cubicBezTo>
                      <a:pt x="499832" y="475408"/>
                      <a:pt x="337073" y="474364"/>
                      <a:pt x="256354" y="614309"/>
                    </a:cubicBezTo>
                    <a:cubicBezTo>
                      <a:pt x="240044" y="642549"/>
                      <a:pt x="190068" y="766565"/>
                      <a:pt x="63583" y="881053"/>
                    </a:cubicBezTo>
                    <a:cubicBezTo>
                      <a:pt x="61357" y="883070"/>
                      <a:pt x="59131" y="885991"/>
                      <a:pt x="57323" y="887139"/>
                    </a:cubicBezTo>
                    <a:cubicBezTo>
                      <a:pt x="51306" y="891034"/>
                      <a:pt x="46194" y="891764"/>
                      <a:pt x="40421" y="891486"/>
                    </a:cubicBezTo>
                    <a:cubicBezTo>
                      <a:pt x="844" y="889643"/>
                      <a:pt x="6756" y="794700"/>
                      <a:pt x="566" y="648669"/>
                    </a:cubicBezTo>
                    <a:cubicBezTo>
                      <a:pt x="-4094" y="538286"/>
                      <a:pt x="14129" y="161992"/>
                      <a:pt x="284489" y="14292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5" name="Freeform: Shape 1464">
                <a:extLst>
                  <a:ext uri="{FF2B5EF4-FFF2-40B4-BE49-F238E27FC236}">
                    <a16:creationId xmlns:a16="http://schemas.microsoft.com/office/drawing/2014/main" id="{6E9C72A2-511F-5926-6156-0814A7FC3337}"/>
                  </a:ext>
                </a:extLst>
              </p:cNvPr>
              <p:cNvSpPr/>
              <p:nvPr/>
            </p:nvSpPr>
            <p:spPr>
              <a:xfrm rot="5400000">
                <a:off x="7793522" y="2031540"/>
                <a:ext cx="65810" cy="96818"/>
              </a:xfrm>
              <a:custGeom>
                <a:avLst/>
                <a:gdLst>
                  <a:gd name="connsiteX0" fmla="*/ 20297 w 65810"/>
                  <a:gd name="connsiteY0" fmla="*/ 33067 h 96818"/>
                  <a:gd name="connsiteX1" fmla="*/ 3395 w 65810"/>
                  <a:gd name="connsiteY1" fmla="*/ 95771 h 96818"/>
                  <a:gd name="connsiteX2" fmla="*/ 48676 w 65810"/>
                  <a:gd name="connsiteY2" fmla="*/ 58559 h 96818"/>
                  <a:gd name="connsiteX3" fmla="*/ 61613 w 65810"/>
                  <a:gd name="connsiteY3" fmla="*/ 1385 h 96818"/>
                  <a:gd name="connsiteX4" fmla="*/ 20332 w 65810"/>
                  <a:gd name="connsiteY4" fmla="*/ 33067 h 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810" h="96818">
                    <a:moveTo>
                      <a:pt x="20297" y="33067"/>
                    </a:moveTo>
                    <a:cubicBezTo>
                      <a:pt x="4230" y="59115"/>
                      <a:pt x="-5542" y="90276"/>
                      <a:pt x="3395" y="95771"/>
                    </a:cubicBezTo>
                    <a:cubicBezTo>
                      <a:pt x="12333" y="101266"/>
                      <a:pt x="32608" y="84607"/>
                      <a:pt x="48676" y="58559"/>
                    </a:cubicBezTo>
                    <a:cubicBezTo>
                      <a:pt x="64743" y="32510"/>
                      <a:pt x="70551" y="6914"/>
                      <a:pt x="61613" y="1385"/>
                    </a:cubicBezTo>
                    <a:cubicBezTo>
                      <a:pt x="52675" y="-4145"/>
                      <a:pt x="36399" y="6984"/>
                      <a:pt x="20332" y="33067"/>
                    </a:cubicBezTo>
                    <a:close/>
                  </a:path>
                </a:pathLst>
              </a:custGeom>
              <a:solidFill>
                <a:srgbClr val="FFF0F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6" name="Freeform: Shape 1465">
                <a:extLst>
                  <a:ext uri="{FF2B5EF4-FFF2-40B4-BE49-F238E27FC236}">
                    <a16:creationId xmlns:a16="http://schemas.microsoft.com/office/drawing/2014/main" id="{6B8D874C-7B5D-0549-F998-F5114782307E}"/>
                  </a:ext>
                </a:extLst>
              </p:cNvPr>
              <p:cNvSpPr/>
              <p:nvPr/>
            </p:nvSpPr>
            <p:spPr>
              <a:xfrm rot="5400000">
                <a:off x="8191090" y="1917780"/>
                <a:ext cx="135148" cy="379249"/>
              </a:xfrm>
              <a:custGeom>
                <a:avLst/>
                <a:gdLst>
                  <a:gd name="connsiteX0" fmla="*/ 126104 w 135148"/>
                  <a:gd name="connsiteY0" fmla="*/ 211900 h 379249"/>
                  <a:gd name="connsiteX1" fmla="*/ 349 w 135148"/>
                  <a:gd name="connsiteY1" fmla="*/ 379249 h 379249"/>
                  <a:gd name="connsiteX2" fmla="*/ 1044 w 135148"/>
                  <a:gd name="connsiteY2" fmla="*/ 303538 h 379249"/>
                  <a:gd name="connsiteX3" fmla="*/ 57488 w 135148"/>
                  <a:gd name="connsiteY3" fmla="*/ 31682 h 379249"/>
                  <a:gd name="connsiteX4" fmla="*/ 70634 w 135148"/>
                  <a:gd name="connsiteY4" fmla="*/ 0 h 379249"/>
                  <a:gd name="connsiteX5" fmla="*/ 126104 w 135148"/>
                  <a:gd name="connsiteY5" fmla="*/ 211865 h 37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148" h="379249">
                    <a:moveTo>
                      <a:pt x="126104" y="211900"/>
                    </a:moveTo>
                    <a:cubicBezTo>
                      <a:pt x="104646" y="305451"/>
                      <a:pt x="50985" y="374798"/>
                      <a:pt x="349" y="379249"/>
                    </a:cubicBezTo>
                    <a:cubicBezTo>
                      <a:pt x="-277" y="354974"/>
                      <a:pt x="-69" y="329622"/>
                      <a:pt x="1044" y="303538"/>
                    </a:cubicBezTo>
                    <a:cubicBezTo>
                      <a:pt x="6122" y="184147"/>
                      <a:pt x="36274" y="86074"/>
                      <a:pt x="57488" y="31682"/>
                    </a:cubicBezTo>
                    <a:cubicBezTo>
                      <a:pt x="61835" y="20519"/>
                      <a:pt x="66217" y="9981"/>
                      <a:pt x="70634" y="0"/>
                    </a:cubicBezTo>
                    <a:cubicBezTo>
                      <a:pt x="125061" y="13702"/>
                      <a:pt x="149927" y="108089"/>
                      <a:pt x="126104" y="211865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70" name="Group 1469">
            <a:extLst>
              <a:ext uri="{FF2B5EF4-FFF2-40B4-BE49-F238E27FC236}">
                <a16:creationId xmlns:a16="http://schemas.microsoft.com/office/drawing/2014/main" id="{7B986345-1265-6A88-E0F4-296CFA95BF86}"/>
              </a:ext>
            </a:extLst>
          </p:cNvPr>
          <p:cNvGrpSpPr/>
          <p:nvPr/>
        </p:nvGrpSpPr>
        <p:grpSpPr>
          <a:xfrm>
            <a:off x="10596883" y="5268258"/>
            <a:ext cx="1182088" cy="933190"/>
            <a:chOff x="8357486" y="2125192"/>
            <a:chExt cx="1182088" cy="933190"/>
          </a:xfrm>
        </p:grpSpPr>
        <p:sp>
          <p:nvSpPr>
            <p:cNvPr id="1471" name="Freeform: Shape 1470">
              <a:extLst>
                <a:ext uri="{FF2B5EF4-FFF2-40B4-BE49-F238E27FC236}">
                  <a16:creationId xmlns:a16="http://schemas.microsoft.com/office/drawing/2014/main" id="{1F18864D-BD7A-EEFB-91CA-F0D862244961}"/>
                </a:ext>
              </a:extLst>
            </p:cNvPr>
            <p:cNvSpPr/>
            <p:nvPr/>
          </p:nvSpPr>
          <p:spPr>
            <a:xfrm rot="5400000">
              <a:off x="8802249" y="1986077"/>
              <a:ext cx="368679" cy="646910"/>
            </a:xfrm>
            <a:custGeom>
              <a:avLst/>
              <a:gdLst>
                <a:gd name="connsiteX0" fmla="*/ 368103 w 368679"/>
                <a:gd name="connsiteY0" fmla="*/ 22399 h 646910"/>
                <a:gd name="connsiteX1" fmla="*/ 348245 w 368679"/>
                <a:gd name="connsiteY1" fmla="*/ 56307 h 646910"/>
                <a:gd name="connsiteX2" fmla="*/ 309468 w 368679"/>
                <a:gd name="connsiteY2" fmla="*/ 73835 h 646910"/>
                <a:gd name="connsiteX3" fmla="*/ 324874 w 368679"/>
                <a:gd name="connsiteY3" fmla="*/ 93206 h 646910"/>
                <a:gd name="connsiteX4" fmla="*/ 330578 w 368679"/>
                <a:gd name="connsiteY4" fmla="*/ 144225 h 646910"/>
                <a:gd name="connsiteX5" fmla="*/ 316563 w 368679"/>
                <a:gd name="connsiteY5" fmla="*/ 195626 h 646910"/>
                <a:gd name="connsiteX6" fmla="*/ 176235 w 368679"/>
                <a:gd name="connsiteY6" fmla="*/ 372922 h 646910"/>
                <a:gd name="connsiteX7" fmla="*/ 75868 w 368679"/>
                <a:gd name="connsiteY7" fmla="*/ 586908 h 646910"/>
                <a:gd name="connsiteX8" fmla="*/ 68251 w 368679"/>
                <a:gd name="connsiteY8" fmla="*/ 597481 h 646910"/>
                <a:gd name="connsiteX9" fmla="*/ 73537 w 368679"/>
                <a:gd name="connsiteY9" fmla="*/ 646273 h 646910"/>
                <a:gd name="connsiteX10" fmla="*/ 34656 w 368679"/>
                <a:gd name="connsiteY10" fmla="*/ 603254 h 646910"/>
                <a:gd name="connsiteX11" fmla="*/ 27527 w 368679"/>
                <a:gd name="connsiteY11" fmla="*/ 585934 h 646910"/>
                <a:gd name="connsiteX12" fmla="*/ 16433 w 368679"/>
                <a:gd name="connsiteY12" fmla="*/ 548548 h 646910"/>
                <a:gd name="connsiteX13" fmla="*/ 122 w 368679"/>
                <a:gd name="connsiteY13" fmla="*/ 386589 h 646910"/>
                <a:gd name="connsiteX14" fmla="*/ 28188 w 368679"/>
                <a:gd name="connsiteY14" fmla="*/ 233290 h 646910"/>
                <a:gd name="connsiteX15" fmla="*/ 101012 w 368679"/>
                <a:gd name="connsiteY15" fmla="*/ 147876 h 646910"/>
                <a:gd name="connsiteX16" fmla="*/ 202979 w 368679"/>
                <a:gd name="connsiteY16" fmla="*/ 70635 h 646910"/>
                <a:gd name="connsiteX17" fmla="*/ 337012 w 368679"/>
                <a:gd name="connsiteY17" fmla="*/ 1045 h 646910"/>
                <a:gd name="connsiteX18" fmla="*/ 368138 w 368679"/>
                <a:gd name="connsiteY18" fmla="*/ 22364 h 64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679" h="646910">
                  <a:moveTo>
                    <a:pt x="368103" y="22399"/>
                  </a:moveTo>
                  <a:cubicBezTo>
                    <a:pt x="371129" y="38814"/>
                    <a:pt x="361912" y="49978"/>
                    <a:pt x="348245" y="56307"/>
                  </a:cubicBezTo>
                  <a:cubicBezTo>
                    <a:pt x="334577" y="62637"/>
                    <a:pt x="322405" y="67088"/>
                    <a:pt x="309468" y="73835"/>
                  </a:cubicBezTo>
                  <a:cubicBezTo>
                    <a:pt x="317432" y="78356"/>
                    <a:pt x="322857" y="83955"/>
                    <a:pt x="324874" y="93206"/>
                  </a:cubicBezTo>
                  <a:cubicBezTo>
                    <a:pt x="328561" y="109969"/>
                    <a:pt x="329882" y="127079"/>
                    <a:pt x="330578" y="144225"/>
                  </a:cubicBezTo>
                  <a:cubicBezTo>
                    <a:pt x="312285" y="162309"/>
                    <a:pt x="335342" y="178063"/>
                    <a:pt x="316563" y="195626"/>
                  </a:cubicBezTo>
                  <a:cubicBezTo>
                    <a:pt x="290201" y="231412"/>
                    <a:pt x="185625" y="350038"/>
                    <a:pt x="176235" y="372922"/>
                  </a:cubicBezTo>
                  <a:cubicBezTo>
                    <a:pt x="176409" y="383459"/>
                    <a:pt x="105568" y="545349"/>
                    <a:pt x="75868" y="586908"/>
                  </a:cubicBezTo>
                  <a:cubicBezTo>
                    <a:pt x="73642" y="590629"/>
                    <a:pt x="70825" y="593725"/>
                    <a:pt x="68251" y="597481"/>
                  </a:cubicBezTo>
                  <a:cubicBezTo>
                    <a:pt x="71659" y="606488"/>
                    <a:pt x="89187" y="640431"/>
                    <a:pt x="73537" y="646273"/>
                  </a:cubicBezTo>
                  <a:cubicBezTo>
                    <a:pt x="57888" y="652151"/>
                    <a:pt x="41020" y="615739"/>
                    <a:pt x="34656" y="603254"/>
                  </a:cubicBezTo>
                  <a:cubicBezTo>
                    <a:pt x="33056" y="600089"/>
                    <a:pt x="29857" y="592542"/>
                    <a:pt x="27527" y="585934"/>
                  </a:cubicBezTo>
                  <a:cubicBezTo>
                    <a:pt x="23110" y="573345"/>
                    <a:pt x="19285" y="565346"/>
                    <a:pt x="16433" y="548548"/>
                  </a:cubicBezTo>
                  <a:cubicBezTo>
                    <a:pt x="7391" y="495026"/>
                    <a:pt x="679" y="440947"/>
                    <a:pt x="122" y="386589"/>
                  </a:cubicBezTo>
                  <a:cubicBezTo>
                    <a:pt x="-400" y="336058"/>
                    <a:pt x="-539" y="277144"/>
                    <a:pt x="28188" y="233290"/>
                  </a:cubicBezTo>
                  <a:cubicBezTo>
                    <a:pt x="33509" y="225187"/>
                    <a:pt x="73364" y="170795"/>
                    <a:pt x="101012" y="147876"/>
                  </a:cubicBezTo>
                  <a:cubicBezTo>
                    <a:pt x="134885" y="119776"/>
                    <a:pt x="166602" y="95397"/>
                    <a:pt x="202979" y="70635"/>
                  </a:cubicBezTo>
                  <a:cubicBezTo>
                    <a:pt x="244608" y="42326"/>
                    <a:pt x="288741" y="18121"/>
                    <a:pt x="337012" y="1045"/>
                  </a:cubicBezTo>
                  <a:cubicBezTo>
                    <a:pt x="350610" y="-3754"/>
                    <a:pt x="365634" y="8766"/>
                    <a:pt x="368138" y="22364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AAAD9B2B-E372-A922-CC7A-46BF03A8737A}"/>
                </a:ext>
              </a:extLst>
            </p:cNvPr>
            <p:cNvSpPr/>
            <p:nvPr/>
          </p:nvSpPr>
          <p:spPr>
            <a:xfrm rot="5400000">
              <a:off x="8766924" y="2567456"/>
              <a:ext cx="285954" cy="695898"/>
            </a:xfrm>
            <a:custGeom>
              <a:avLst/>
              <a:gdLst>
                <a:gd name="connsiteX0" fmla="*/ 3018 w 285954"/>
                <a:gd name="connsiteY0" fmla="*/ 15902 h 695898"/>
                <a:gd name="connsiteX1" fmla="*/ 13660 w 285954"/>
                <a:gd name="connsiteY1" fmla="*/ 53740 h 695898"/>
                <a:gd name="connsiteX2" fmla="*/ 46768 w 285954"/>
                <a:gd name="connsiteY2" fmla="*/ 80519 h 695898"/>
                <a:gd name="connsiteX3" fmla="*/ 26945 w 285954"/>
                <a:gd name="connsiteY3" fmla="*/ 95369 h 695898"/>
                <a:gd name="connsiteX4" fmla="*/ 8513 w 285954"/>
                <a:gd name="connsiteY4" fmla="*/ 143292 h 695898"/>
                <a:gd name="connsiteX5" fmla="*/ 9069 w 285954"/>
                <a:gd name="connsiteY5" fmla="*/ 196572 h 695898"/>
                <a:gd name="connsiteX6" fmla="*/ 99978 w 285954"/>
                <a:gd name="connsiteY6" fmla="*/ 403602 h 695898"/>
                <a:gd name="connsiteX7" fmla="*/ 142928 w 285954"/>
                <a:gd name="connsiteY7" fmla="*/ 636021 h 695898"/>
                <a:gd name="connsiteX8" fmla="*/ 147623 w 285954"/>
                <a:gd name="connsiteY8" fmla="*/ 648193 h 695898"/>
                <a:gd name="connsiteX9" fmla="*/ 130164 w 285954"/>
                <a:gd name="connsiteY9" fmla="*/ 694064 h 695898"/>
                <a:gd name="connsiteX10" fmla="*/ 178679 w 285954"/>
                <a:gd name="connsiteY10" fmla="*/ 662278 h 695898"/>
                <a:gd name="connsiteX11" fmla="*/ 189982 w 285954"/>
                <a:gd name="connsiteY11" fmla="*/ 647323 h 695898"/>
                <a:gd name="connsiteX12" fmla="*/ 210187 w 285954"/>
                <a:gd name="connsiteY12" fmla="*/ 613972 h 695898"/>
                <a:gd name="connsiteX13" fmla="*/ 266944 w 285954"/>
                <a:gd name="connsiteY13" fmla="*/ 461437 h 695898"/>
                <a:gd name="connsiteX14" fmla="*/ 278560 w 285954"/>
                <a:gd name="connsiteY14" fmla="*/ 306017 h 695898"/>
                <a:gd name="connsiteX15" fmla="*/ 229698 w 285954"/>
                <a:gd name="connsiteY15" fmla="*/ 204953 h 695898"/>
                <a:gd name="connsiteX16" fmla="*/ 150614 w 285954"/>
                <a:gd name="connsiteY16" fmla="*/ 104446 h 695898"/>
                <a:gd name="connsiteX17" fmla="*/ 38560 w 285954"/>
                <a:gd name="connsiteY17" fmla="*/ 3208 h 695898"/>
                <a:gd name="connsiteX18" fmla="*/ 3053 w 285954"/>
                <a:gd name="connsiteY18" fmla="*/ 15972 h 69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954" h="695898">
                  <a:moveTo>
                    <a:pt x="3018" y="15902"/>
                  </a:moveTo>
                  <a:cubicBezTo>
                    <a:pt x="-4042" y="31030"/>
                    <a:pt x="2009" y="44142"/>
                    <a:pt x="13660" y="53740"/>
                  </a:cubicBezTo>
                  <a:cubicBezTo>
                    <a:pt x="25275" y="63339"/>
                    <a:pt x="35917" y="70712"/>
                    <a:pt x="46768" y="80519"/>
                  </a:cubicBezTo>
                  <a:cubicBezTo>
                    <a:pt x="37934" y="82884"/>
                    <a:pt x="31257" y="86953"/>
                    <a:pt x="26945" y="95369"/>
                  </a:cubicBezTo>
                  <a:cubicBezTo>
                    <a:pt x="19155" y="110636"/>
                    <a:pt x="13521" y="126877"/>
                    <a:pt x="8513" y="143292"/>
                  </a:cubicBezTo>
                  <a:cubicBezTo>
                    <a:pt x="21624" y="165411"/>
                    <a:pt x="-4633" y="174836"/>
                    <a:pt x="9069" y="196572"/>
                  </a:cubicBezTo>
                  <a:cubicBezTo>
                    <a:pt x="25519" y="237853"/>
                    <a:pt x="96674" y="379084"/>
                    <a:pt x="99978" y="403602"/>
                  </a:cubicBezTo>
                  <a:cubicBezTo>
                    <a:pt x="97126" y="413757"/>
                    <a:pt x="124739" y="588306"/>
                    <a:pt x="142928" y="636021"/>
                  </a:cubicBezTo>
                  <a:cubicBezTo>
                    <a:pt x="144145" y="640194"/>
                    <a:pt x="146092" y="643880"/>
                    <a:pt x="147623" y="648193"/>
                  </a:cubicBezTo>
                  <a:cubicBezTo>
                    <a:pt x="142058" y="656053"/>
                    <a:pt x="116497" y="684431"/>
                    <a:pt x="130164" y="694064"/>
                  </a:cubicBezTo>
                  <a:cubicBezTo>
                    <a:pt x="143832" y="703698"/>
                    <a:pt x="169324" y="672746"/>
                    <a:pt x="178679" y="662278"/>
                  </a:cubicBezTo>
                  <a:cubicBezTo>
                    <a:pt x="181044" y="659635"/>
                    <a:pt x="186052" y="653131"/>
                    <a:pt x="189982" y="647323"/>
                  </a:cubicBezTo>
                  <a:cubicBezTo>
                    <a:pt x="197459" y="636264"/>
                    <a:pt x="203162" y="629517"/>
                    <a:pt x="210187" y="613972"/>
                  </a:cubicBezTo>
                  <a:cubicBezTo>
                    <a:pt x="232480" y="564483"/>
                    <a:pt x="252651" y="513847"/>
                    <a:pt x="266944" y="461437"/>
                  </a:cubicBezTo>
                  <a:cubicBezTo>
                    <a:pt x="280229" y="412679"/>
                    <a:pt x="295288" y="355714"/>
                    <a:pt x="278560" y="306017"/>
                  </a:cubicBezTo>
                  <a:cubicBezTo>
                    <a:pt x="275465" y="296835"/>
                    <a:pt x="250668" y="234131"/>
                    <a:pt x="229698" y="204953"/>
                  </a:cubicBezTo>
                  <a:cubicBezTo>
                    <a:pt x="204032" y="169202"/>
                    <a:pt x="179548" y="137589"/>
                    <a:pt x="150614" y="104446"/>
                  </a:cubicBezTo>
                  <a:cubicBezTo>
                    <a:pt x="117505" y="66538"/>
                    <a:pt x="80919" y="31935"/>
                    <a:pt x="38560" y="3208"/>
                  </a:cubicBezTo>
                  <a:cubicBezTo>
                    <a:pt x="26632" y="-4895"/>
                    <a:pt x="8930" y="3452"/>
                    <a:pt x="3053" y="15972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E6DC070E-F737-62BF-1D9E-0C097BCC5B0E}"/>
                </a:ext>
              </a:extLst>
            </p:cNvPr>
            <p:cNvSpPr/>
            <p:nvPr/>
          </p:nvSpPr>
          <p:spPr>
            <a:xfrm rot="5400000">
              <a:off x="8466931" y="2137765"/>
              <a:ext cx="851770" cy="899486"/>
            </a:xfrm>
            <a:custGeom>
              <a:avLst/>
              <a:gdLst>
                <a:gd name="connsiteX0" fmla="*/ 35751 w 851770"/>
                <a:gd name="connsiteY0" fmla="*/ 820924 h 899486"/>
                <a:gd name="connsiteX1" fmla="*/ 179313 w 851770"/>
                <a:gd name="connsiteY1" fmla="*/ 826767 h 899486"/>
                <a:gd name="connsiteX2" fmla="*/ 398898 w 851770"/>
                <a:gd name="connsiteY2" fmla="*/ 837652 h 899486"/>
                <a:gd name="connsiteX3" fmla="*/ 593722 w 851770"/>
                <a:gd name="connsiteY3" fmla="*/ 833166 h 899486"/>
                <a:gd name="connsiteX4" fmla="*/ 734883 w 851770"/>
                <a:gd name="connsiteY4" fmla="*/ 852954 h 899486"/>
                <a:gd name="connsiteX5" fmla="*/ 851771 w 851770"/>
                <a:gd name="connsiteY5" fmla="*/ 899487 h 899486"/>
                <a:gd name="connsiteX6" fmla="*/ 851492 w 851770"/>
                <a:gd name="connsiteY6" fmla="*/ 876812 h 899486"/>
                <a:gd name="connsiteX7" fmla="*/ 840051 w 851770"/>
                <a:gd name="connsiteY7" fmla="*/ 671311 h 899486"/>
                <a:gd name="connsiteX8" fmla="*/ 767053 w 851770"/>
                <a:gd name="connsiteY8" fmla="*/ 396360 h 899486"/>
                <a:gd name="connsiteX9" fmla="*/ 689534 w 851770"/>
                <a:gd name="connsiteY9" fmla="*/ 175383 h 899486"/>
                <a:gd name="connsiteX10" fmla="*/ 627177 w 851770"/>
                <a:gd name="connsiteY10" fmla="*/ 31091 h 899486"/>
                <a:gd name="connsiteX11" fmla="*/ 523575 w 851770"/>
                <a:gd name="connsiteY11" fmla="*/ 0 h 899486"/>
                <a:gd name="connsiteX12" fmla="*/ 233461 w 851770"/>
                <a:gd name="connsiteY12" fmla="*/ 33665 h 899486"/>
                <a:gd name="connsiteX13" fmla="*/ 93134 w 851770"/>
                <a:gd name="connsiteY13" fmla="*/ 324927 h 899486"/>
                <a:gd name="connsiteX14" fmla="*/ 20901 w 851770"/>
                <a:gd name="connsiteY14" fmla="*/ 643246 h 899486"/>
                <a:gd name="connsiteX15" fmla="*/ 0 w 851770"/>
                <a:gd name="connsiteY15" fmla="*/ 824784 h 899486"/>
                <a:gd name="connsiteX16" fmla="*/ 35716 w 851770"/>
                <a:gd name="connsiteY16" fmla="*/ 820855 h 8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1770" h="899486">
                  <a:moveTo>
                    <a:pt x="35751" y="820924"/>
                  </a:moveTo>
                  <a:cubicBezTo>
                    <a:pt x="83605" y="810213"/>
                    <a:pt x="131459" y="812160"/>
                    <a:pt x="179313" y="826767"/>
                  </a:cubicBezTo>
                  <a:cubicBezTo>
                    <a:pt x="252241" y="834209"/>
                    <a:pt x="325552" y="837304"/>
                    <a:pt x="398898" y="837652"/>
                  </a:cubicBezTo>
                  <a:cubicBezTo>
                    <a:pt x="463793" y="837965"/>
                    <a:pt x="528861" y="827984"/>
                    <a:pt x="593722" y="833166"/>
                  </a:cubicBezTo>
                  <a:cubicBezTo>
                    <a:pt x="640915" y="836956"/>
                    <a:pt x="688803" y="841721"/>
                    <a:pt x="734883" y="852954"/>
                  </a:cubicBezTo>
                  <a:cubicBezTo>
                    <a:pt x="775086" y="862761"/>
                    <a:pt x="815706" y="882585"/>
                    <a:pt x="851771" y="899487"/>
                  </a:cubicBezTo>
                  <a:cubicBezTo>
                    <a:pt x="851771" y="892114"/>
                    <a:pt x="851666" y="884567"/>
                    <a:pt x="851492" y="876812"/>
                  </a:cubicBezTo>
                  <a:cubicBezTo>
                    <a:pt x="849127" y="771401"/>
                    <a:pt x="841233" y="671659"/>
                    <a:pt x="840051" y="671311"/>
                  </a:cubicBezTo>
                  <a:lnTo>
                    <a:pt x="767053" y="396360"/>
                  </a:lnTo>
                  <a:lnTo>
                    <a:pt x="689534" y="175383"/>
                  </a:lnTo>
                  <a:cubicBezTo>
                    <a:pt x="672180" y="125895"/>
                    <a:pt x="651348" y="77658"/>
                    <a:pt x="627177" y="31091"/>
                  </a:cubicBezTo>
                  <a:lnTo>
                    <a:pt x="523575" y="0"/>
                  </a:lnTo>
                  <a:lnTo>
                    <a:pt x="233461" y="33665"/>
                  </a:lnTo>
                  <a:cubicBezTo>
                    <a:pt x="165263" y="118904"/>
                    <a:pt x="117305" y="218473"/>
                    <a:pt x="93134" y="324927"/>
                  </a:cubicBezTo>
                  <a:lnTo>
                    <a:pt x="20901" y="643246"/>
                  </a:lnTo>
                  <a:cubicBezTo>
                    <a:pt x="19788" y="643489"/>
                    <a:pt x="8207" y="728659"/>
                    <a:pt x="0" y="824784"/>
                  </a:cubicBezTo>
                  <a:cubicBezTo>
                    <a:pt x="11685" y="822732"/>
                    <a:pt x="23614" y="821411"/>
                    <a:pt x="35716" y="820855"/>
                  </a:cubicBezTo>
                  <a:close/>
                </a:path>
              </a:pathLst>
            </a:custGeom>
            <a:solidFill>
              <a:srgbClr val="FF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161C3D01-701F-F68C-E93C-8CF9926A2C9B}"/>
                </a:ext>
              </a:extLst>
            </p:cNvPr>
            <p:cNvSpPr/>
            <p:nvPr/>
          </p:nvSpPr>
          <p:spPr>
            <a:xfrm rot="5400000">
              <a:off x="8417530" y="2105752"/>
              <a:ext cx="843806" cy="963894"/>
            </a:xfrm>
            <a:custGeom>
              <a:avLst/>
              <a:gdLst>
                <a:gd name="connsiteX0" fmla="*/ 332577 w 843806"/>
                <a:gd name="connsiteY0" fmla="*/ 859944 h 963894"/>
                <a:gd name="connsiteX1" fmla="*/ 406584 w 843806"/>
                <a:gd name="connsiteY1" fmla="*/ 963895 h 963894"/>
                <a:gd name="connsiteX2" fmla="*/ 444804 w 843806"/>
                <a:gd name="connsiteY2" fmla="*/ 960869 h 963894"/>
                <a:gd name="connsiteX3" fmla="*/ 504274 w 843806"/>
                <a:gd name="connsiteY3" fmla="*/ 857336 h 963894"/>
                <a:gd name="connsiteX4" fmla="*/ 621996 w 843806"/>
                <a:gd name="connsiteY4" fmla="*/ 781695 h 963894"/>
                <a:gd name="connsiteX5" fmla="*/ 762949 w 843806"/>
                <a:gd name="connsiteY5" fmla="*/ 750187 h 963894"/>
                <a:gd name="connsiteX6" fmla="*/ 843807 w 843806"/>
                <a:gd name="connsiteY6" fmla="*/ 759194 h 963894"/>
                <a:gd name="connsiteX7" fmla="*/ 835947 w 843806"/>
                <a:gd name="connsiteY7" fmla="*/ 650132 h 963894"/>
                <a:gd name="connsiteX8" fmla="*/ 762949 w 843806"/>
                <a:gd name="connsiteY8" fmla="*/ 375180 h 963894"/>
                <a:gd name="connsiteX9" fmla="*/ 685430 w 843806"/>
                <a:gd name="connsiteY9" fmla="*/ 154204 h 963894"/>
                <a:gd name="connsiteX10" fmla="*/ 623074 w 843806"/>
                <a:gd name="connsiteY10" fmla="*/ 9912 h 963894"/>
                <a:gd name="connsiteX11" fmla="*/ 590000 w 843806"/>
                <a:gd name="connsiteY11" fmla="*/ 0 h 963894"/>
                <a:gd name="connsiteX12" fmla="*/ 648183 w 843806"/>
                <a:gd name="connsiteY12" fmla="*/ 152395 h 963894"/>
                <a:gd name="connsiteX13" fmla="*/ 581654 w 843806"/>
                <a:gd name="connsiteY13" fmla="*/ 312998 h 963894"/>
                <a:gd name="connsiteX14" fmla="*/ 421051 w 843806"/>
                <a:gd name="connsiteY14" fmla="*/ 379527 h 963894"/>
                <a:gd name="connsiteX15" fmla="*/ 260449 w 843806"/>
                <a:gd name="connsiteY15" fmla="*/ 312998 h 963894"/>
                <a:gd name="connsiteX16" fmla="*/ 193919 w 843806"/>
                <a:gd name="connsiteY16" fmla="*/ 152395 h 963894"/>
                <a:gd name="connsiteX17" fmla="*/ 243721 w 843806"/>
                <a:gd name="connsiteY17" fmla="*/ 10851 h 963894"/>
                <a:gd name="connsiteX18" fmla="*/ 229392 w 843806"/>
                <a:gd name="connsiteY18" fmla="*/ 12520 h 963894"/>
                <a:gd name="connsiteX19" fmla="*/ 89065 w 843806"/>
                <a:gd name="connsiteY19" fmla="*/ 303782 h 963894"/>
                <a:gd name="connsiteX20" fmla="*/ 16832 w 843806"/>
                <a:gd name="connsiteY20" fmla="*/ 622101 h 963894"/>
                <a:gd name="connsiteX21" fmla="*/ 0 w 843806"/>
                <a:gd name="connsiteY21" fmla="*/ 759472 h 963894"/>
                <a:gd name="connsiteX22" fmla="*/ 73972 w 843806"/>
                <a:gd name="connsiteY22" fmla="*/ 752795 h 963894"/>
                <a:gd name="connsiteX23" fmla="*/ 258605 w 843806"/>
                <a:gd name="connsiteY23" fmla="*/ 802735 h 963894"/>
                <a:gd name="connsiteX24" fmla="*/ 332647 w 843806"/>
                <a:gd name="connsiteY24" fmla="*/ 859944 h 963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3806" h="963894">
                  <a:moveTo>
                    <a:pt x="332577" y="859944"/>
                  </a:moveTo>
                  <a:cubicBezTo>
                    <a:pt x="368259" y="895870"/>
                    <a:pt x="388221" y="917849"/>
                    <a:pt x="406584" y="963895"/>
                  </a:cubicBezTo>
                  <a:cubicBezTo>
                    <a:pt x="408149" y="963477"/>
                    <a:pt x="443274" y="959999"/>
                    <a:pt x="444804" y="960869"/>
                  </a:cubicBezTo>
                  <a:cubicBezTo>
                    <a:pt x="447308" y="955235"/>
                    <a:pt x="468592" y="890479"/>
                    <a:pt x="504274" y="857336"/>
                  </a:cubicBezTo>
                  <a:cubicBezTo>
                    <a:pt x="537417" y="821654"/>
                    <a:pt x="576646" y="796441"/>
                    <a:pt x="621996" y="781695"/>
                  </a:cubicBezTo>
                  <a:cubicBezTo>
                    <a:pt x="665607" y="758777"/>
                    <a:pt x="712556" y="748274"/>
                    <a:pt x="762949" y="750187"/>
                  </a:cubicBezTo>
                  <a:cubicBezTo>
                    <a:pt x="790701" y="750256"/>
                    <a:pt x="817619" y="753316"/>
                    <a:pt x="843807" y="759194"/>
                  </a:cubicBezTo>
                  <a:cubicBezTo>
                    <a:pt x="840642" y="696560"/>
                    <a:pt x="836747" y="650375"/>
                    <a:pt x="835947" y="650132"/>
                  </a:cubicBezTo>
                  <a:lnTo>
                    <a:pt x="762949" y="375180"/>
                  </a:lnTo>
                  <a:lnTo>
                    <a:pt x="685430" y="154204"/>
                  </a:lnTo>
                  <a:cubicBezTo>
                    <a:pt x="668076" y="104715"/>
                    <a:pt x="647244" y="56479"/>
                    <a:pt x="623074" y="9912"/>
                  </a:cubicBezTo>
                  <a:lnTo>
                    <a:pt x="590000" y="0"/>
                  </a:lnTo>
                  <a:cubicBezTo>
                    <a:pt x="628673" y="40620"/>
                    <a:pt x="645714" y="97447"/>
                    <a:pt x="648183" y="152395"/>
                  </a:cubicBezTo>
                  <a:cubicBezTo>
                    <a:pt x="650722" y="208978"/>
                    <a:pt x="621057" y="273630"/>
                    <a:pt x="581654" y="312998"/>
                  </a:cubicBezTo>
                  <a:cubicBezTo>
                    <a:pt x="542251" y="352366"/>
                    <a:pt x="479269" y="379527"/>
                    <a:pt x="421051" y="379527"/>
                  </a:cubicBezTo>
                  <a:cubicBezTo>
                    <a:pt x="359495" y="379527"/>
                    <a:pt x="304860" y="353792"/>
                    <a:pt x="260449" y="312998"/>
                  </a:cubicBezTo>
                  <a:cubicBezTo>
                    <a:pt x="215829" y="272065"/>
                    <a:pt x="196562" y="211135"/>
                    <a:pt x="193919" y="152395"/>
                  </a:cubicBezTo>
                  <a:cubicBezTo>
                    <a:pt x="191763" y="104194"/>
                    <a:pt x="213012" y="50149"/>
                    <a:pt x="243721" y="10851"/>
                  </a:cubicBezTo>
                  <a:lnTo>
                    <a:pt x="229392" y="12520"/>
                  </a:lnTo>
                  <a:cubicBezTo>
                    <a:pt x="161194" y="97760"/>
                    <a:pt x="113236" y="197328"/>
                    <a:pt x="89065" y="303782"/>
                  </a:cubicBezTo>
                  <a:lnTo>
                    <a:pt x="16832" y="622101"/>
                  </a:lnTo>
                  <a:cubicBezTo>
                    <a:pt x="15893" y="622309"/>
                    <a:pt x="7512" y="682857"/>
                    <a:pt x="0" y="759472"/>
                  </a:cubicBezTo>
                  <a:cubicBezTo>
                    <a:pt x="23788" y="754047"/>
                    <a:pt x="48445" y="751821"/>
                    <a:pt x="73972" y="752795"/>
                  </a:cubicBezTo>
                  <a:cubicBezTo>
                    <a:pt x="140014" y="753003"/>
                    <a:pt x="201536" y="769662"/>
                    <a:pt x="258605" y="802735"/>
                  </a:cubicBezTo>
                  <a:cubicBezTo>
                    <a:pt x="283298" y="821793"/>
                    <a:pt x="307955" y="840886"/>
                    <a:pt x="332647" y="859944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F949098C-9D7E-A267-A20A-8AC5EB0F4DDD}"/>
                </a:ext>
              </a:extLst>
            </p:cNvPr>
            <p:cNvSpPr/>
            <p:nvPr/>
          </p:nvSpPr>
          <p:spPr>
            <a:xfrm rot="5400000">
              <a:off x="9412281" y="2388442"/>
              <a:ext cx="105878" cy="148708"/>
            </a:xfrm>
            <a:custGeom>
              <a:avLst/>
              <a:gdLst>
                <a:gd name="connsiteX0" fmla="*/ 80134 w 105878"/>
                <a:gd name="connsiteY0" fmla="*/ 38255 h 148708"/>
                <a:gd name="connsiteX1" fmla="*/ 92446 w 105878"/>
                <a:gd name="connsiteY1" fmla="*/ 145822 h 148708"/>
                <a:gd name="connsiteX2" fmla="*/ 11066 w 105878"/>
                <a:gd name="connsiteY2" fmla="*/ 77728 h 148708"/>
                <a:gd name="connsiteX3" fmla="*/ 18544 w 105878"/>
                <a:gd name="connsiteY3" fmla="*/ 4904 h 148708"/>
                <a:gd name="connsiteX4" fmla="*/ 80134 w 105878"/>
                <a:gd name="connsiteY4" fmla="*/ 38290 h 1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78" h="148708">
                  <a:moveTo>
                    <a:pt x="80134" y="38255"/>
                  </a:moveTo>
                  <a:cubicBezTo>
                    <a:pt x="92446" y="61452"/>
                    <a:pt x="123606" y="128955"/>
                    <a:pt x="92446" y="145822"/>
                  </a:cubicBezTo>
                  <a:cubicBezTo>
                    <a:pt x="61285" y="162655"/>
                    <a:pt x="22786" y="101377"/>
                    <a:pt x="11066" y="77728"/>
                  </a:cubicBezTo>
                  <a:cubicBezTo>
                    <a:pt x="-654" y="54044"/>
                    <a:pt x="-9209" y="20867"/>
                    <a:pt x="18544" y="4904"/>
                  </a:cubicBezTo>
                  <a:cubicBezTo>
                    <a:pt x="46261" y="-11059"/>
                    <a:pt x="67823" y="15094"/>
                    <a:pt x="80134" y="3829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37740526-D010-3944-F1A9-92B962FEFDBC}"/>
                </a:ext>
              </a:extLst>
            </p:cNvPr>
            <p:cNvSpPr/>
            <p:nvPr/>
          </p:nvSpPr>
          <p:spPr>
            <a:xfrm rot="5400000">
              <a:off x="9396238" y="2661602"/>
              <a:ext cx="136735" cy="108023"/>
            </a:xfrm>
            <a:custGeom>
              <a:avLst/>
              <a:gdLst>
                <a:gd name="connsiteX0" fmla="*/ 99648 w 136735"/>
                <a:gd name="connsiteY0" fmla="*/ 81706 h 108023"/>
                <a:gd name="connsiteX1" fmla="*/ 2375 w 136735"/>
                <a:gd name="connsiteY1" fmla="*/ 95339 h 108023"/>
                <a:gd name="connsiteX2" fmla="*/ 66505 w 136735"/>
                <a:gd name="connsiteY2" fmla="*/ 13438 h 108023"/>
                <a:gd name="connsiteX3" fmla="*/ 132756 w 136735"/>
                <a:gd name="connsiteY3" fmla="*/ 17229 h 108023"/>
                <a:gd name="connsiteX4" fmla="*/ 99648 w 136735"/>
                <a:gd name="connsiteY4" fmla="*/ 81706 h 10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35" h="108023">
                  <a:moveTo>
                    <a:pt x="99648" y="81706"/>
                  </a:moveTo>
                  <a:cubicBezTo>
                    <a:pt x="78677" y="94574"/>
                    <a:pt x="17016" y="125248"/>
                    <a:pt x="2375" y="95339"/>
                  </a:cubicBezTo>
                  <a:cubicBezTo>
                    <a:pt x="-12267" y="65430"/>
                    <a:pt x="44699" y="26618"/>
                    <a:pt x="66505" y="13438"/>
                  </a:cubicBezTo>
                  <a:cubicBezTo>
                    <a:pt x="88310" y="257"/>
                    <a:pt x="118706" y="-10211"/>
                    <a:pt x="132756" y="17229"/>
                  </a:cubicBezTo>
                  <a:cubicBezTo>
                    <a:pt x="146841" y="44668"/>
                    <a:pt x="120618" y="68838"/>
                    <a:pt x="99648" y="81706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122D32DB-2A6F-798B-83E3-7826974018B2}"/>
                </a:ext>
              </a:extLst>
            </p:cNvPr>
            <p:cNvSpPr/>
            <p:nvPr/>
          </p:nvSpPr>
          <p:spPr>
            <a:xfrm rot="5400000">
              <a:off x="9433385" y="2415989"/>
              <a:ext cx="69305" cy="92763"/>
            </a:xfrm>
            <a:custGeom>
              <a:avLst/>
              <a:gdLst>
                <a:gd name="connsiteX0" fmla="*/ 57301 w 69305"/>
                <a:gd name="connsiteY0" fmla="*/ 32854 h 92763"/>
                <a:gd name="connsiteX1" fmla="*/ 59179 w 69305"/>
                <a:gd name="connsiteY1" fmla="*/ 90029 h 92763"/>
                <a:gd name="connsiteX2" fmla="*/ 11569 w 69305"/>
                <a:gd name="connsiteY2" fmla="*/ 60259 h 92763"/>
                <a:gd name="connsiteX3" fmla="*/ 10073 w 69305"/>
                <a:gd name="connsiteY3" fmla="*/ 2737 h 92763"/>
                <a:gd name="connsiteX4" fmla="*/ 57301 w 69305"/>
                <a:gd name="connsiteY4" fmla="*/ 32854 h 9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05" h="92763">
                  <a:moveTo>
                    <a:pt x="57301" y="32854"/>
                  </a:moveTo>
                  <a:cubicBezTo>
                    <a:pt x="65543" y="47357"/>
                    <a:pt x="78620" y="78865"/>
                    <a:pt x="59179" y="90029"/>
                  </a:cubicBezTo>
                  <a:cubicBezTo>
                    <a:pt x="39738" y="101192"/>
                    <a:pt x="20089" y="75561"/>
                    <a:pt x="11569" y="60259"/>
                  </a:cubicBezTo>
                  <a:cubicBezTo>
                    <a:pt x="3048" y="44957"/>
                    <a:pt x="-8776" y="14144"/>
                    <a:pt x="10073" y="2737"/>
                  </a:cubicBezTo>
                  <a:cubicBezTo>
                    <a:pt x="28923" y="-8670"/>
                    <a:pt x="49059" y="18352"/>
                    <a:pt x="57301" y="3285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8" name="Freeform: Shape 1477">
              <a:extLst>
                <a:ext uri="{FF2B5EF4-FFF2-40B4-BE49-F238E27FC236}">
                  <a16:creationId xmlns:a16="http://schemas.microsoft.com/office/drawing/2014/main" id="{4F192B4F-707F-B076-6697-6B1A7E4BAFAE}"/>
                </a:ext>
              </a:extLst>
            </p:cNvPr>
            <p:cNvSpPr/>
            <p:nvPr/>
          </p:nvSpPr>
          <p:spPr>
            <a:xfrm rot="5400000">
              <a:off x="9421498" y="2682674"/>
              <a:ext cx="83783" cy="71698"/>
            </a:xfrm>
            <a:custGeom>
              <a:avLst/>
              <a:gdLst>
                <a:gd name="connsiteX0" fmla="*/ 54090 w 83783"/>
                <a:gd name="connsiteY0" fmla="*/ 58086 h 71698"/>
                <a:gd name="connsiteX1" fmla="*/ 2514 w 83783"/>
                <a:gd name="connsiteY1" fmla="*/ 62677 h 71698"/>
                <a:gd name="connsiteX2" fmla="*/ 29606 w 83783"/>
                <a:gd name="connsiteY2" fmla="*/ 13814 h 71698"/>
                <a:gd name="connsiteX3" fmla="*/ 81320 w 83783"/>
                <a:gd name="connsiteY3" fmla="*/ 8806 h 71698"/>
                <a:gd name="connsiteX4" fmla="*/ 54090 w 83783"/>
                <a:gd name="connsiteY4" fmla="*/ 58086 h 7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83" h="71698">
                  <a:moveTo>
                    <a:pt x="54090" y="58086"/>
                  </a:moveTo>
                  <a:cubicBezTo>
                    <a:pt x="40874" y="67337"/>
                    <a:pt x="12913" y="80935"/>
                    <a:pt x="2514" y="62677"/>
                  </a:cubicBezTo>
                  <a:cubicBezTo>
                    <a:pt x="-7884" y="44453"/>
                    <a:pt x="16495" y="22995"/>
                    <a:pt x="29606" y="13814"/>
                  </a:cubicBezTo>
                  <a:cubicBezTo>
                    <a:pt x="42717" y="4633"/>
                    <a:pt x="71061" y="-9278"/>
                    <a:pt x="81320" y="8806"/>
                  </a:cubicBezTo>
                  <a:cubicBezTo>
                    <a:pt x="91580" y="26891"/>
                    <a:pt x="67305" y="48800"/>
                    <a:pt x="54090" y="58086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E45A3910-8972-7ABC-F258-B27F0FBAD435}"/>
                </a:ext>
              </a:extLst>
            </p:cNvPr>
            <p:cNvSpPr/>
            <p:nvPr/>
          </p:nvSpPr>
          <p:spPr>
            <a:xfrm rot="5400000">
              <a:off x="9090975" y="2393133"/>
              <a:ext cx="468428" cy="378983"/>
            </a:xfrm>
            <a:custGeom>
              <a:avLst/>
              <a:gdLst>
                <a:gd name="connsiteX0" fmla="*/ 468176 w 468428"/>
                <a:gd name="connsiteY0" fmla="*/ 218029 h 378983"/>
                <a:gd name="connsiteX1" fmla="*/ 233115 w 468428"/>
                <a:gd name="connsiteY1" fmla="*/ 377310 h 378983"/>
                <a:gd name="connsiteX2" fmla="*/ 106 w 468428"/>
                <a:gd name="connsiteY2" fmla="*/ 185407 h 378983"/>
                <a:gd name="connsiteX3" fmla="*/ 266849 w 468428"/>
                <a:gd name="connsiteY3" fmla="*/ 1260 h 378983"/>
                <a:gd name="connsiteX4" fmla="*/ 468141 w 468428"/>
                <a:gd name="connsiteY4" fmla="*/ 218029 h 37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428" h="378983">
                  <a:moveTo>
                    <a:pt x="468176" y="218029"/>
                  </a:moveTo>
                  <a:cubicBezTo>
                    <a:pt x="461847" y="338533"/>
                    <a:pt x="338804" y="389134"/>
                    <a:pt x="233115" y="377310"/>
                  </a:cubicBezTo>
                  <a:cubicBezTo>
                    <a:pt x="127426" y="365485"/>
                    <a:pt x="4940" y="304625"/>
                    <a:pt x="106" y="185407"/>
                  </a:cubicBezTo>
                  <a:cubicBezTo>
                    <a:pt x="-4763" y="66190"/>
                    <a:pt x="159526" y="-10912"/>
                    <a:pt x="266849" y="1260"/>
                  </a:cubicBezTo>
                  <a:cubicBezTo>
                    <a:pt x="374207" y="13432"/>
                    <a:pt x="474506" y="97490"/>
                    <a:pt x="468141" y="21802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27F68F87-F79E-FFBD-1584-4CBE79C478D0}"/>
                </a:ext>
              </a:extLst>
            </p:cNvPr>
            <p:cNvSpPr/>
            <p:nvPr/>
          </p:nvSpPr>
          <p:spPr>
            <a:xfrm rot="5400000">
              <a:off x="9216601" y="2489677"/>
              <a:ext cx="331810" cy="189790"/>
            </a:xfrm>
            <a:custGeom>
              <a:avLst/>
              <a:gdLst>
                <a:gd name="connsiteX0" fmla="*/ 311777 w 331810"/>
                <a:gd name="connsiteY0" fmla="*/ 128930 h 189790"/>
                <a:gd name="connsiteX1" fmla="*/ 331218 w 331810"/>
                <a:gd name="connsiteY1" fmla="*/ 89388 h 189790"/>
                <a:gd name="connsiteX2" fmla="*/ 282216 w 331810"/>
                <a:gd name="connsiteY2" fmla="*/ 2061 h 189790"/>
                <a:gd name="connsiteX3" fmla="*/ 204767 w 331810"/>
                <a:gd name="connsiteY3" fmla="*/ 56906 h 189790"/>
                <a:gd name="connsiteX4" fmla="*/ 233180 w 331810"/>
                <a:gd name="connsiteY4" fmla="*/ 134425 h 189790"/>
                <a:gd name="connsiteX5" fmla="*/ 212348 w 331810"/>
                <a:gd name="connsiteY5" fmla="*/ 134947 h 189790"/>
                <a:gd name="connsiteX6" fmla="*/ 132986 w 331810"/>
                <a:gd name="connsiteY6" fmla="*/ 119992 h 189790"/>
                <a:gd name="connsiteX7" fmla="*/ 148462 w 331810"/>
                <a:gd name="connsiteY7" fmla="*/ 131608 h 189790"/>
                <a:gd name="connsiteX8" fmla="*/ 123631 w 331810"/>
                <a:gd name="connsiteY8" fmla="*/ 126391 h 189790"/>
                <a:gd name="connsiteX9" fmla="*/ 147488 w 331810"/>
                <a:gd name="connsiteY9" fmla="*/ 85180 h 189790"/>
                <a:gd name="connsiteX10" fmla="*/ 90314 w 331810"/>
                <a:gd name="connsiteY10" fmla="*/ 3000 h 189790"/>
                <a:gd name="connsiteX11" fmla="*/ 2361 w 331810"/>
                <a:gd name="connsiteY11" fmla="*/ 64939 h 189790"/>
                <a:gd name="connsiteX12" fmla="*/ 32061 w 331810"/>
                <a:gd name="connsiteY12" fmla="*/ 136059 h 189790"/>
                <a:gd name="connsiteX13" fmla="*/ 30531 w 331810"/>
                <a:gd name="connsiteY13" fmla="*/ 136546 h 189790"/>
                <a:gd name="connsiteX14" fmla="*/ 145123 w 331810"/>
                <a:gd name="connsiteY14" fmla="*/ 189791 h 189790"/>
                <a:gd name="connsiteX15" fmla="*/ 158339 w 331810"/>
                <a:gd name="connsiteY15" fmla="*/ 138876 h 189790"/>
                <a:gd name="connsiteX16" fmla="*/ 218399 w 331810"/>
                <a:gd name="connsiteY16" fmla="*/ 182244 h 189790"/>
                <a:gd name="connsiteX17" fmla="*/ 283920 w 331810"/>
                <a:gd name="connsiteY17" fmla="*/ 145380 h 189790"/>
                <a:gd name="connsiteX18" fmla="*/ 311151 w 331810"/>
                <a:gd name="connsiteY18" fmla="*/ 129452 h 189790"/>
                <a:gd name="connsiteX19" fmla="*/ 312125 w 331810"/>
                <a:gd name="connsiteY19" fmla="*/ 128895 h 189790"/>
                <a:gd name="connsiteX20" fmla="*/ 311742 w 331810"/>
                <a:gd name="connsiteY20" fmla="*/ 128895 h 1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1810" h="189790">
                  <a:moveTo>
                    <a:pt x="311777" y="128930"/>
                  </a:moveTo>
                  <a:cubicBezTo>
                    <a:pt x="321445" y="117384"/>
                    <a:pt x="329757" y="105073"/>
                    <a:pt x="331218" y="89388"/>
                  </a:cubicBezTo>
                  <a:cubicBezTo>
                    <a:pt x="334800" y="50820"/>
                    <a:pt x="322593" y="11973"/>
                    <a:pt x="282216" y="2061"/>
                  </a:cubicBezTo>
                  <a:cubicBezTo>
                    <a:pt x="241805" y="-7850"/>
                    <a:pt x="213704" y="19207"/>
                    <a:pt x="204767" y="56906"/>
                  </a:cubicBezTo>
                  <a:cubicBezTo>
                    <a:pt x="197811" y="86258"/>
                    <a:pt x="210122" y="114567"/>
                    <a:pt x="233180" y="134425"/>
                  </a:cubicBezTo>
                  <a:cubicBezTo>
                    <a:pt x="221460" y="133277"/>
                    <a:pt x="228972" y="137659"/>
                    <a:pt x="212348" y="134947"/>
                  </a:cubicBezTo>
                  <a:cubicBezTo>
                    <a:pt x="195759" y="132234"/>
                    <a:pt x="154409" y="123400"/>
                    <a:pt x="132986" y="119992"/>
                  </a:cubicBezTo>
                  <a:cubicBezTo>
                    <a:pt x="137368" y="123644"/>
                    <a:pt x="143419" y="127782"/>
                    <a:pt x="148462" y="131608"/>
                  </a:cubicBezTo>
                  <a:cubicBezTo>
                    <a:pt x="140254" y="129765"/>
                    <a:pt x="131803" y="127678"/>
                    <a:pt x="123631" y="126391"/>
                  </a:cubicBezTo>
                  <a:cubicBezTo>
                    <a:pt x="134516" y="114497"/>
                    <a:pt x="145054" y="101908"/>
                    <a:pt x="147488" y="85180"/>
                  </a:cubicBezTo>
                  <a:cubicBezTo>
                    <a:pt x="153365" y="44594"/>
                    <a:pt x="132429" y="9400"/>
                    <a:pt x="90314" y="3000"/>
                  </a:cubicBezTo>
                  <a:cubicBezTo>
                    <a:pt x="48198" y="-3433"/>
                    <a:pt x="13421" y="24945"/>
                    <a:pt x="2361" y="64939"/>
                  </a:cubicBezTo>
                  <a:cubicBezTo>
                    <a:pt x="-5881" y="94709"/>
                    <a:pt x="8274" y="119053"/>
                    <a:pt x="32061" y="136059"/>
                  </a:cubicBezTo>
                  <a:cubicBezTo>
                    <a:pt x="31853" y="136372"/>
                    <a:pt x="30983" y="136338"/>
                    <a:pt x="30531" y="136546"/>
                  </a:cubicBezTo>
                  <a:cubicBezTo>
                    <a:pt x="69656" y="151883"/>
                    <a:pt x="108050" y="170037"/>
                    <a:pt x="145123" y="189791"/>
                  </a:cubicBezTo>
                  <a:cubicBezTo>
                    <a:pt x="149401" y="172784"/>
                    <a:pt x="153539" y="155743"/>
                    <a:pt x="158339" y="138876"/>
                  </a:cubicBezTo>
                  <a:cubicBezTo>
                    <a:pt x="178336" y="153413"/>
                    <a:pt x="198054" y="167950"/>
                    <a:pt x="218399" y="182244"/>
                  </a:cubicBezTo>
                  <a:cubicBezTo>
                    <a:pt x="237283" y="172367"/>
                    <a:pt x="267957" y="153379"/>
                    <a:pt x="283920" y="145380"/>
                  </a:cubicBezTo>
                  <a:cubicBezTo>
                    <a:pt x="299883" y="137381"/>
                    <a:pt x="299744" y="138042"/>
                    <a:pt x="311151" y="129452"/>
                  </a:cubicBezTo>
                  <a:cubicBezTo>
                    <a:pt x="311533" y="129139"/>
                    <a:pt x="311707" y="129208"/>
                    <a:pt x="312125" y="128895"/>
                  </a:cubicBezTo>
                  <a:cubicBezTo>
                    <a:pt x="312333" y="128756"/>
                    <a:pt x="311568" y="129000"/>
                    <a:pt x="311742" y="12889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1" name="Freeform: Shape 1480">
              <a:extLst>
                <a:ext uri="{FF2B5EF4-FFF2-40B4-BE49-F238E27FC236}">
                  <a16:creationId xmlns:a16="http://schemas.microsoft.com/office/drawing/2014/main" id="{5E4D3CB7-E047-1638-FBC0-0AC1F170D355}"/>
                </a:ext>
              </a:extLst>
            </p:cNvPr>
            <p:cNvSpPr/>
            <p:nvPr/>
          </p:nvSpPr>
          <p:spPr>
            <a:xfrm rot="5400000">
              <a:off x="9400400" y="2478678"/>
              <a:ext cx="25810" cy="17684"/>
            </a:xfrm>
            <a:custGeom>
              <a:avLst/>
              <a:gdLst>
                <a:gd name="connsiteX0" fmla="*/ 25810 w 25810"/>
                <a:gd name="connsiteY0" fmla="*/ 10451 h 17684"/>
                <a:gd name="connsiteX1" fmla="*/ 15690 w 25810"/>
                <a:gd name="connsiteY1" fmla="*/ 122 h 17684"/>
                <a:gd name="connsiteX2" fmla="*/ 353 w 25810"/>
                <a:gd name="connsiteY2" fmla="*/ 10729 h 17684"/>
                <a:gd name="connsiteX3" fmla="*/ 840 w 25810"/>
                <a:gd name="connsiteY3" fmla="*/ 17684 h 17684"/>
                <a:gd name="connsiteX4" fmla="*/ 25810 w 25810"/>
                <a:gd name="connsiteY4" fmla="*/ 10451 h 1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0" h="17684">
                  <a:moveTo>
                    <a:pt x="25810" y="10451"/>
                  </a:moveTo>
                  <a:cubicBezTo>
                    <a:pt x="24523" y="5095"/>
                    <a:pt x="21672" y="852"/>
                    <a:pt x="15690" y="122"/>
                  </a:cubicBezTo>
                  <a:cubicBezTo>
                    <a:pt x="8282" y="-817"/>
                    <a:pt x="2509" y="3773"/>
                    <a:pt x="353" y="10729"/>
                  </a:cubicBezTo>
                  <a:cubicBezTo>
                    <a:pt x="-412" y="13233"/>
                    <a:pt x="214" y="15319"/>
                    <a:pt x="840" y="17684"/>
                  </a:cubicBezTo>
                  <a:cubicBezTo>
                    <a:pt x="8526" y="11911"/>
                    <a:pt x="16212" y="9720"/>
                    <a:pt x="25810" y="10451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2" name="Freeform: Shape 1481">
              <a:extLst>
                <a:ext uri="{FF2B5EF4-FFF2-40B4-BE49-F238E27FC236}">
                  <a16:creationId xmlns:a16="http://schemas.microsoft.com/office/drawing/2014/main" id="{A3897478-E73B-C818-FF50-216205EF7FD7}"/>
                </a:ext>
              </a:extLst>
            </p:cNvPr>
            <p:cNvSpPr/>
            <p:nvPr/>
          </p:nvSpPr>
          <p:spPr>
            <a:xfrm rot="5400000">
              <a:off x="9403435" y="2685626"/>
              <a:ext cx="22649" cy="15793"/>
            </a:xfrm>
            <a:custGeom>
              <a:avLst/>
              <a:gdLst>
                <a:gd name="connsiteX0" fmla="*/ 22649 w 22649"/>
                <a:gd name="connsiteY0" fmla="*/ 12455 h 15793"/>
                <a:gd name="connsiteX1" fmla="*/ 14546 w 22649"/>
                <a:gd name="connsiteY1" fmla="*/ 596 h 15793"/>
                <a:gd name="connsiteX2" fmla="*/ 531 w 22649"/>
                <a:gd name="connsiteY2" fmla="*/ 8664 h 15793"/>
                <a:gd name="connsiteX3" fmla="*/ 357 w 22649"/>
                <a:gd name="connsiteY3" fmla="*/ 15793 h 15793"/>
                <a:gd name="connsiteX4" fmla="*/ 22649 w 22649"/>
                <a:gd name="connsiteY4" fmla="*/ 12455 h 1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49" h="15793">
                  <a:moveTo>
                    <a:pt x="22649" y="12455"/>
                  </a:moveTo>
                  <a:cubicBezTo>
                    <a:pt x="21954" y="7273"/>
                    <a:pt x="19971" y="2300"/>
                    <a:pt x="14546" y="596"/>
                  </a:cubicBezTo>
                  <a:cubicBezTo>
                    <a:pt x="7799" y="-1561"/>
                    <a:pt x="2791" y="2369"/>
                    <a:pt x="531" y="8664"/>
                  </a:cubicBezTo>
                  <a:cubicBezTo>
                    <a:pt x="-269" y="10924"/>
                    <a:pt x="-26" y="13463"/>
                    <a:pt x="357" y="15793"/>
                  </a:cubicBezTo>
                  <a:cubicBezTo>
                    <a:pt x="7625" y="11272"/>
                    <a:pt x="14372" y="10229"/>
                    <a:pt x="22649" y="12455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3" name="Freeform: Shape 1482">
              <a:extLst>
                <a:ext uri="{FF2B5EF4-FFF2-40B4-BE49-F238E27FC236}">
                  <a16:creationId xmlns:a16="http://schemas.microsoft.com/office/drawing/2014/main" id="{2A7C0D75-FC3F-E5C4-CB8C-7B809BC416E4}"/>
                </a:ext>
              </a:extLst>
            </p:cNvPr>
            <p:cNvSpPr/>
            <p:nvPr/>
          </p:nvSpPr>
          <p:spPr>
            <a:xfrm rot="5400000">
              <a:off x="9290243" y="2497789"/>
              <a:ext cx="162646" cy="181218"/>
            </a:xfrm>
            <a:custGeom>
              <a:avLst/>
              <a:gdLst>
                <a:gd name="connsiteX0" fmla="*/ 162577 w 162646"/>
                <a:gd name="connsiteY0" fmla="*/ 67936 h 181218"/>
                <a:gd name="connsiteX1" fmla="*/ 82137 w 162646"/>
                <a:gd name="connsiteY1" fmla="*/ 15 h 181218"/>
                <a:gd name="connsiteX2" fmla="*/ 27 w 162646"/>
                <a:gd name="connsiteY2" fmla="*/ 73744 h 181218"/>
                <a:gd name="connsiteX3" fmla="*/ 3957 w 162646"/>
                <a:gd name="connsiteY3" fmla="*/ 90124 h 181218"/>
                <a:gd name="connsiteX4" fmla="*/ 3957 w 162646"/>
                <a:gd name="connsiteY4" fmla="*/ 90228 h 181218"/>
                <a:gd name="connsiteX5" fmla="*/ 33761 w 162646"/>
                <a:gd name="connsiteY5" fmla="*/ 150220 h 181218"/>
                <a:gd name="connsiteX6" fmla="*/ 90657 w 162646"/>
                <a:gd name="connsiteY6" fmla="*/ 181137 h 181218"/>
                <a:gd name="connsiteX7" fmla="*/ 145328 w 162646"/>
                <a:gd name="connsiteY7" fmla="*/ 142569 h 181218"/>
                <a:gd name="connsiteX8" fmla="*/ 145571 w 162646"/>
                <a:gd name="connsiteY8" fmla="*/ 141804 h 181218"/>
                <a:gd name="connsiteX9" fmla="*/ 162612 w 162646"/>
                <a:gd name="connsiteY9" fmla="*/ 67971 h 18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646" h="181218">
                  <a:moveTo>
                    <a:pt x="162577" y="67936"/>
                  </a:moveTo>
                  <a:cubicBezTo>
                    <a:pt x="157987" y="17717"/>
                    <a:pt x="125261" y="-611"/>
                    <a:pt x="82137" y="15"/>
                  </a:cubicBezTo>
                  <a:cubicBezTo>
                    <a:pt x="39013" y="607"/>
                    <a:pt x="4305" y="30828"/>
                    <a:pt x="27" y="73744"/>
                  </a:cubicBezTo>
                  <a:cubicBezTo>
                    <a:pt x="-529" y="79169"/>
                    <a:pt x="7678" y="84247"/>
                    <a:pt x="3957" y="90124"/>
                  </a:cubicBezTo>
                  <a:cubicBezTo>
                    <a:pt x="3957" y="90159"/>
                    <a:pt x="4061" y="90089"/>
                    <a:pt x="3957" y="90228"/>
                  </a:cubicBezTo>
                  <a:cubicBezTo>
                    <a:pt x="14216" y="109008"/>
                    <a:pt x="23780" y="132066"/>
                    <a:pt x="33761" y="150220"/>
                  </a:cubicBezTo>
                  <a:cubicBezTo>
                    <a:pt x="46038" y="172582"/>
                    <a:pt x="66278" y="182215"/>
                    <a:pt x="90657" y="181137"/>
                  </a:cubicBezTo>
                  <a:cubicBezTo>
                    <a:pt x="116601" y="179954"/>
                    <a:pt x="127904" y="158462"/>
                    <a:pt x="145328" y="142569"/>
                  </a:cubicBezTo>
                  <a:cubicBezTo>
                    <a:pt x="145362" y="142534"/>
                    <a:pt x="145154" y="143125"/>
                    <a:pt x="145571" y="141804"/>
                  </a:cubicBezTo>
                  <a:cubicBezTo>
                    <a:pt x="148875" y="127093"/>
                    <a:pt x="163447" y="77222"/>
                    <a:pt x="162612" y="67971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4" name="Freeform: Shape 1483">
              <a:extLst>
                <a:ext uri="{FF2B5EF4-FFF2-40B4-BE49-F238E27FC236}">
                  <a16:creationId xmlns:a16="http://schemas.microsoft.com/office/drawing/2014/main" id="{84418AA8-71A3-A3B1-A0C6-1FD0C81F425E}"/>
                </a:ext>
              </a:extLst>
            </p:cNvPr>
            <p:cNvSpPr/>
            <p:nvPr/>
          </p:nvSpPr>
          <p:spPr>
            <a:xfrm rot="5400000">
              <a:off x="9270381" y="2576086"/>
              <a:ext cx="134345" cy="36510"/>
            </a:xfrm>
            <a:custGeom>
              <a:avLst/>
              <a:gdLst>
                <a:gd name="connsiteX0" fmla="*/ 7651 w 134345"/>
                <a:gd name="connsiteY0" fmla="*/ 31891 h 36510"/>
                <a:gd name="connsiteX1" fmla="*/ 53488 w 134345"/>
                <a:gd name="connsiteY1" fmla="*/ 36482 h 36510"/>
                <a:gd name="connsiteX2" fmla="*/ 129720 w 134345"/>
                <a:gd name="connsiteY2" fmla="*/ 18676 h 36510"/>
                <a:gd name="connsiteX3" fmla="*/ 134346 w 134345"/>
                <a:gd name="connsiteY3" fmla="*/ 0 h 36510"/>
                <a:gd name="connsiteX4" fmla="*/ 53592 w 134345"/>
                <a:gd name="connsiteY4" fmla="*/ 21875 h 36510"/>
                <a:gd name="connsiteX5" fmla="*/ 3234 w 134345"/>
                <a:gd name="connsiteY5" fmla="*/ 16415 h 36510"/>
                <a:gd name="connsiteX6" fmla="*/ 2956 w 134345"/>
                <a:gd name="connsiteY6" fmla="*/ 16380 h 36510"/>
                <a:gd name="connsiteX7" fmla="*/ 0 w 134345"/>
                <a:gd name="connsiteY7" fmla="*/ 16554 h 36510"/>
                <a:gd name="connsiteX8" fmla="*/ 7651 w 134345"/>
                <a:gd name="connsiteY8" fmla="*/ 31891 h 3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45" h="36510">
                  <a:moveTo>
                    <a:pt x="7651" y="31891"/>
                  </a:moveTo>
                  <a:cubicBezTo>
                    <a:pt x="21527" y="34012"/>
                    <a:pt x="40481" y="36829"/>
                    <a:pt x="53488" y="36482"/>
                  </a:cubicBezTo>
                  <a:cubicBezTo>
                    <a:pt x="82423" y="35717"/>
                    <a:pt x="104333" y="30083"/>
                    <a:pt x="129720" y="18676"/>
                  </a:cubicBezTo>
                  <a:cubicBezTo>
                    <a:pt x="131181" y="12450"/>
                    <a:pt x="132711" y="6225"/>
                    <a:pt x="134346" y="0"/>
                  </a:cubicBezTo>
                  <a:cubicBezTo>
                    <a:pt x="107219" y="13494"/>
                    <a:pt x="85344" y="20867"/>
                    <a:pt x="53592" y="21875"/>
                  </a:cubicBezTo>
                  <a:cubicBezTo>
                    <a:pt x="39612" y="22327"/>
                    <a:pt x="18397" y="18849"/>
                    <a:pt x="3234" y="16415"/>
                  </a:cubicBezTo>
                  <a:cubicBezTo>
                    <a:pt x="3200" y="16415"/>
                    <a:pt x="3339" y="16415"/>
                    <a:pt x="2956" y="16380"/>
                  </a:cubicBezTo>
                  <a:cubicBezTo>
                    <a:pt x="2574" y="16345"/>
                    <a:pt x="661" y="16241"/>
                    <a:pt x="0" y="16554"/>
                  </a:cubicBezTo>
                  <a:cubicBezTo>
                    <a:pt x="2504" y="21666"/>
                    <a:pt x="4730" y="26813"/>
                    <a:pt x="7651" y="31891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5" name="Freeform: Shape 1484">
              <a:extLst>
                <a:ext uri="{FF2B5EF4-FFF2-40B4-BE49-F238E27FC236}">
                  <a16:creationId xmlns:a16="http://schemas.microsoft.com/office/drawing/2014/main" id="{05FCDC01-71D1-CB8E-F343-C370E1F46A2D}"/>
                </a:ext>
              </a:extLst>
            </p:cNvPr>
            <p:cNvSpPr/>
            <p:nvPr/>
          </p:nvSpPr>
          <p:spPr>
            <a:xfrm rot="5400000">
              <a:off x="9347678" y="2547172"/>
              <a:ext cx="107077" cy="88899"/>
            </a:xfrm>
            <a:custGeom>
              <a:avLst/>
              <a:gdLst>
                <a:gd name="connsiteX0" fmla="*/ 104200 w 107077"/>
                <a:gd name="connsiteY0" fmla="*/ 37899 h 88899"/>
                <a:gd name="connsiteX1" fmla="*/ 104165 w 107077"/>
                <a:gd name="connsiteY1" fmla="*/ 37899 h 88899"/>
                <a:gd name="connsiteX2" fmla="*/ 106808 w 107077"/>
                <a:gd name="connsiteY2" fmla="*/ 30561 h 88899"/>
                <a:gd name="connsiteX3" fmla="*/ 89315 w 107077"/>
                <a:gd name="connsiteY3" fmla="*/ 617 h 88899"/>
                <a:gd name="connsiteX4" fmla="*/ 80516 w 107077"/>
                <a:gd name="connsiteY4" fmla="*/ 61 h 88899"/>
                <a:gd name="connsiteX5" fmla="*/ 36662 w 107077"/>
                <a:gd name="connsiteY5" fmla="*/ 722 h 88899"/>
                <a:gd name="connsiteX6" fmla="*/ 35271 w 107077"/>
                <a:gd name="connsiteY6" fmla="*/ 861 h 88899"/>
                <a:gd name="connsiteX7" fmla="*/ 389 w 107077"/>
                <a:gd name="connsiteY7" fmla="*/ 28718 h 88899"/>
                <a:gd name="connsiteX8" fmla="*/ 11935 w 107077"/>
                <a:gd name="connsiteY8" fmla="*/ 61269 h 88899"/>
                <a:gd name="connsiteX9" fmla="*/ 11761 w 107077"/>
                <a:gd name="connsiteY9" fmla="*/ 62660 h 88899"/>
                <a:gd name="connsiteX10" fmla="*/ 12178 w 107077"/>
                <a:gd name="connsiteY10" fmla="*/ 63391 h 88899"/>
                <a:gd name="connsiteX11" fmla="*/ 20142 w 107077"/>
                <a:gd name="connsiteY11" fmla="*/ 67877 h 88899"/>
                <a:gd name="connsiteX12" fmla="*/ 48660 w 107077"/>
                <a:gd name="connsiteY12" fmla="*/ 86309 h 88899"/>
                <a:gd name="connsiteX13" fmla="*/ 48869 w 107077"/>
                <a:gd name="connsiteY13" fmla="*/ 86309 h 88899"/>
                <a:gd name="connsiteX14" fmla="*/ 54572 w 107077"/>
                <a:gd name="connsiteY14" fmla="*/ 88709 h 88899"/>
                <a:gd name="connsiteX15" fmla="*/ 73526 w 107077"/>
                <a:gd name="connsiteY15" fmla="*/ 81997 h 88899"/>
                <a:gd name="connsiteX16" fmla="*/ 73769 w 107077"/>
                <a:gd name="connsiteY16" fmla="*/ 81962 h 88899"/>
                <a:gd name="connsiteX17" fmla="*/ 101278 w 107077"/>
                <a:gd name="connsiteY17" fmla="*/ 42211 h 88899"/>
                <a:gd name="connsiteX18" fmla="*/ 103921 w 107077"/>
                <a:gd name="connsiteY18" fmla="*/ 38351 h 88899"/>
                <a:gd name="connsiteX19" fmla="*/ 104234 w 107077"/>
                <a:gd name="connsiteY19" fmla="*/ 37864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7077" h="88899">
                  <a:moveTo>
                    <a:pt x="104200" y="37899"/>
                  </a:moveTo>
                  <a:cubicBezTo>
                    <a:pt x="104200" y="37899"/>
                    <a:pt x="104200" y="38003"/>
                    <a:pt x="104165" y="37899"/>
                  </a:cubicBezTo>
                  <a:cubicBezTo>
                    <a:pt x="102948" y="35082"/>
                    <a:pt x="106530" y="33308"/>
                    <a:pt x="106808" y="30561"/>
                  </a:cubicBezTo>
                  <a:cubicBezTo>
                    <a:pt x="108269" y="16511"/>
                    <a:pt x="103991" y="5382"/>
                    <a:pt x="89315" y="617"/>
                  </a:cubicBezTo>
                  <a:cubicBezTo>
                    <a:pt x="86289" y="-391"/>
                    <a:pt x="87263" y="165"/>
                    <a:pt x="80516" y="61"/>
                  </a:cubicBezTo>
                  <a:cubicBezTo>
                    <a:pt x="73769" y="-43"/>
                    <a:pt x="42644" y="548"/>
                    <a:pt x="36662" y="722"/>
                  </a:cubicBezTo>
                  <a:cubicBezTo>
                    <a:pt x="31515" y="861"/>
                    <a:pt x="35271" y="826"/>
                    <a:pt x="35271" y="861"/>
                  </a:cubicBezTo>
                  <a:cubicBezTo>
                    <a:pt x="24211" y="10668"/>
                    <a:pt x="4145" y="14633"/>
                    <a:pt x="389" y="28718"/>
                  </a:cubicBezTo>
                  <a:cubicBezTo>
                    <a:pt x="-2602" y="39951"/>
                    <a:pt x="12665" y="55114"/>
                    <a:pt x="11935" y="61269"/>
                  </a:cubicBezTo>
                  <a:cubicBezTo>
                    <a:pt x="11205" y="67425"/>
                    <a:pt x="11622" y="62174"/>
                    <a:pt x="11761" y="62660"/>
                  </a:cubicBezTo>
                  <a:cubicBezTo>
                    <a:pt x="12387" y="64747"/>
                    <a:pt x="10509" y="62000"/>
                    <a:pt x="12178" y="63391"/>
                  </a:cubicBezTo>
                  <a:cubicBezTo>
                    <a:pt x="13848" y="64782"/>
                    <a:pt x="16908" y="65964"/>
                    <a:pt x="20142" y="67877"/>
                  </a:cubicBezTo>
                  <a:cubicBezTo>
                    <a:pt x="29115" y="73198"/>
                    <a:pt x="39653" y="80119"/>
                    <a:pt x="48660" y="86309"/>
                  </a:cubicBezTo>
                  <a:cubicBezTo>
                    <a:pt x="48764" y="86309"/>
                    <a:pt x="48799" y="86309"/>
                    <a:pt x="48869" y="86309"/>
                  </a:cubicBezTo>
                  <a:cubicBezTo>
                    <a:pt x="50990" y="86692"/>
                    <a:pt x="52416" y="88396"/>
                    <a:pt x="54572" y="88709"/>
                  </a:cubicBezTo>
                  <a:cubicBezTo>
                    <a:pt x="62084" y="89822"/>
                    <a:pt x="67405" y="85857"/>
                    <a:pt x="73526" y="81997"/>
                  </a:cubicBezTo>
                  <a:cubicBezTo>
                    <a:pt x="73596" y="81997"/>
                    <a:pt x="73700" y="81962"/>
                    <a:pt x="73769" y="81962"/>
                  </a:cubicBezTo>
                  <a:cubicBezTo>
                    <a:pt x="82707" y="68607"/>
                    <a:pt x="91819" y="55009"/>
                    <a:pt x="101278" y="42211"/>
                  </a:cubicBezTo>
                  <a:cubicBezTo>
                    <a:pt x="102461" y="40577"/>
                    <a:pt x="102948" y="39881"/>
                    <a:pt x="103921" y="38351"/>
                  </a:cubicBezTo>
                  <a:cubicBezTo>
                    <a:pt x="104026" y="38212"/>
                    <a:pt x="104165" y="38038"/>
                    <a:pt x="104234" y="37864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E3222708-7BA8-FF22-81ED-8C607C271384}"/>
                </a:ext>
              </a:extLst>
            </p:cNvPr>
            <p:cNvSpPr/>
            <p:nvPr/>
          </p:nvSpPr>
          <p:spPr>
            <a:xfrm rot="5400000">
              <a:off x="9290794" y="2548123"/>
              <a:ext cx="372814" cy="77866"/>
            </a:xfrm>
            <a:custGeom>
              <a:avLst/>
              <a:gdLst>
                <a:gd name="connsiteX0" fmla="*/ 0 w 372814"/>
                <a:gd name="connsiteY0" fmla="*/ 72789 h 77866"/>
                <a:gd name="connsiteX1" fmla="*/ 37177 w 372814"/>
                <a:gd name="connsiteY1" fmla="*/ 46671 h 77866"/>
                <a:gd name="connsiteX2" fmla="*/ 78736 w 372814"/>
                <a:gd name="connsiteY2" fmla="*/ 25109 h 77866"/>
                <a:gd name="connsiteX3" fmla="*/ 120956 w 372814"/>
                <a:gd name="connsiteY3" fmla="*/ 10885 h 77866"/>
                <a:gd name="connsiteX4" fmla="*/ 155734 w 372814"/>
                <a:gd name="connsiteY4" fmla="*/ 2226 h 77866"/>
                <a:gd name="connsiteX5" fmla="*/ 207065 w 372814"/>
                <a:gd name="connsiteY5" fmla="*/ 0 h 77866"/>
                <a:gd name="connsiteX6" fmla="*/ 245633 w 372814"/>
                <a:gd name="connsiteY6" fmla="*/ 6086 h 77866"/>
                <a:gd name="connsiteX7" fmla="*/ 294113 w 372814"/>
                <a:gd name="connsiteY7" fmla="*/ 24170 h 77866"/>
                <a:gd name="connsiteX8" fmla="*/ 331082 w 372814"/>
                <a:gd name="connsiteY8" fmla="*/ 47715 h 77866"/>
                <a:gd name="connsiteX9" fmla="*/ 372815 w 372814"/>
                <a:gd name="connsiteY9" fmla="*/ 77867 h 77866"/>
                <a:gd name="connsiteX10" fmla="*/ 0 w 372814"/>
                <a:gd name="connsiteY10" fmla="*/ 72789 h 7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814" h="77866">
                  <a:moveTo>
                    <a:pt x="0" y="72789"/>
                  </a:moveTo>
                  <a:lnTo>
                    <a:pt x="37177" y="46671"/>
                  </a:lnTo>
                  <a:lnTo>
                    <a:pt x="78736" y="25109"/>
                  </a:lnTo>
                  <a:lnTo>
                    <a:pt x="120956" y="10885"/>
                  </a:lnTo>
                  <a:lnTo>
                    <a:pt x="155734" y="2226"/>
                  </a:lnTo>
                  <a:lnTo>
                    <a:pt x="207065" y="0"/>
                  </a:lnTo>
                  <a:lnTo>
                    <a:pt x="245633" y="6086"/>
                  </a:lnTo>
                  <a:lnTo>
                    <a:pt x="294113" y="24170"/>
                  </a:lnTo>
                  <a:lnTo>
                    <a:pt x="331082" y="47715"/>
                  </a:lnTo>
                  <a:lnTo>
                    <a:pt x="372815" y="77867"/>
                  </a:lnTo>
                  <a:cubicBezTo>
                    <a:pt x="372815" y="77867"/>
                    <a:pt x="173435" y="-7582"/>
                    <a:pt x="0" y="72789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C4B8AD58-04C5-F157-5958-A3A13A098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491" y="405903"/>
            <a:ext cx="1122709" cy="10715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A261E1B-BB5C-936E-54E0-CD0102853BE5}"/>
              </a:ext>
            </a:extLst>
          </p:cNvPr>
          <p:cNvGrpSpPr/>
          <p:nvPr/>
        </p:nvGrpSpPr>
        <p:grpSpPr>
          <a:xfrm>
            <a:off x="1282864" y="606755"/>
            <a:ext cx="522018" cy="522018"/>
            <a:chOff x="3582375" y="542925"/>
            <a:chExt cx="360000" cy="36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CA4B9BC-065F-C2EE-290A-5FE1ACC9A889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E01F2FDB-5D01-FFDF-8AB2-6354F19A4A8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D8E9943-5687-C86E-E067-3A3DAD86629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5175A39-E679-641B-528E-EFF9369F3D78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1D1CF72-A328-4A46-A344-E36E7CA94E5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28141FF-CCC5-B6C7-3F85-939C3E2FE80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C7ACF28-F2CB-0313-811C-4BD60A250A0A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85D5D21-BDD2-1117-20EE-13C6FCA7838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F2F3514-2E07-AD7D-D00C-2F13098BB5D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3718FA2-46A1-8DB4-252E-DBF289A2FEBF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67E220BD-965B-9B32-65D6-C5798F93D7A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0867EF8-BAAB-4451-10FC-CBDF210DF34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9FC924EE-0428-E637-219E-BE2AAC9689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31959" y="298077"/>
            <a:ext cx="1153573" cy="127815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FCE95AA-C635-6F23-C947-5A06C7B1328F}"/>
              </a:ext>
            </a:extLst>
          </p:cNvPr>
          <p:cNvGrpSpPr/>
          <p:nvPr/>
        </p:nvGrpSpPr>
        <p:grpSpPr>
          <a:xfrm>
            <a:off x="3647736" y="673702"/>
            <a:ext cx="522018" cy="522018"/>
            <a:chOff x="3582375" y="542925"/>
            <a:chExt cx="360000" cy="3600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FA42809-D0AF-A9F5-933B-3C7E36938C1B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5BE63EF8-B0FB-0AE7-A569-F6996E04962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41B1972-91AE-422A-19CD-B7294AC0673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5EDE0E9-C82B-9FB3-B521-B5F5FBE7AEA9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AD565C8-7B8D-1454-D63A-739620E0680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7487963C-69B7-A765-DF4F-89D1272E78F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ECF4D6F-E9E4-862C-0D40-62CCFB783E8E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6CA233A-811F-883D-246D-C98C73D087D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2397DB2-7A91-C937-28DF-0EC5C46B996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51674E2-6261-CA6E-0187-844948ED117B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DF7312E-C1B5-8774-BB0A-D54D3DB093E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0244B5A6-9462-F9D9-DE21-272915D258D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0" name="Graphic 29">
            <a:extLst>
              <a:ext uri="{FF2B5EF4-FFF2-40B4-BE49-F238E27FC236}">
                <a16:creationId xmlns:a16="http://schemas.microsoft.com/office/drawing/2014/main" id="{D24EA47E-2C89-1FAA-9507-9A6DDC8165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70740" y="233028"/>
            <a:ext cx="966072" cy="119009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2449FB86-8A9D-0DC3-D635-FB9482D28F13}"/>
              </a:ext>
            </a:extLst>
          </p:cNvPr>
          <p:cNvGrpSpPr/>
          <p:nvPr/>
        </p:nvGrpSpPr>
        <p:grpSpPr>
          <a:xfrm>
            <a:off x="5968195" y="626712"/>
            <a:ext cx="522018" cy="522018"/>
            <a:chOff x="3582375" y="542925"/>
            <a:chExt cx="360000" cy="36000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6A2334C-AC83-A294-35FF-F779C9342464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C0D64195-3EC4-7E7B-AEBB-83D34DD3438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42B98624-FE02-9A4E-7967-2C1A9210EA8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0E69A7D-0A95-AC9E-C682-10A2AF1F2EC9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E469F40-8A8E-0498-1723-6DBE5EFB473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387E76DE-3AA9-579D-6490-95D1C22D7FA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42959F6-3B1D-7782-232B-0E6D3605B11E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1F9EFCBB-C0D1-D6EC-3402-14C058DE26B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E7775F7-F01D-54DA-26C9-BA4FD40CBF5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CD73118-D415-1662-08F8-0BE4E80902EA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55A57298-C9FC-9FAA-DFB2-B695152234F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4C2F10A-8255-2325-BC21-D46F467759E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Graphic 43" descr="Candy cane with solid fill">
            <a:extLst>
              <a:ext uri="{FF2B5EF4-FFF2-40B4-BE49-F238E27FC236}">
                <a16:creationId xmlns:a16="http://schemas.microsoft.com/office/drawing/2014/main" id="{B6325654-D621-8D95-F5C2-1D38B48C58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693977" y="342252"/>
            <a:ext cx="1241359" cy="1241359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BE21DB81-311A-0533-F40C-849D9F5332F4}"/>
              </a:ext>
            </a:extLst>
          </p:cNvPr>
          <p:cNvGrpSpPr/>
          <p:nvPr/>
        </p:nvGrpSpPr>
        <p:grpSpPr>
          <a:xfrm flipH="1">
            <a:off x="8092846" y="704275"/>
            <a:ext cx="522018" cy="522018"/>
            <a:chOff x="3582375" y="542925"/>
            <a:chExt cx="360000" cy="36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0AD447-0EA3-E1D7-F65F-47C7D5872654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C68EC2CC-4024-1A6D-CAF2-0041ECCD877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CDAD99C-56E2-CC4C-1B3D-4C2978636A0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B59EE81-B109-CE02-5006-A4A0B40084E6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8B994C26-7D26-C9E5-E997-2AE1ED6C22D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00291BB-970D-9BCF-E7FA-634C1B2B135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F1E1580-961E-E8A5-710E-A8EE35BDB25B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20D4FA13-840D-6B7E-8D8A-B15725C1334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7D8E4465-06C9-6FFA-FA12-308D4B72B1B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533B426-3402-2754-8125-7AC4B9C7BB0A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E43578D-C32F-ABD7-F93A-38B430012EA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BDE8BC17-8BA4-D945-55DE-BADFFFD53BB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8" name="Graphic 57">
            <a:extLst>
              <a:ext uri="{FF2B5EF4-FFF2-40B4-BE49-F238E27FC236}">
                <a16:creationId xmlns:a16="http://schemas.microsoft.com/office/drawing/2014/main" id="{FA2C87E5-2ACA-AFEE-B70B-28D3850FF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730" y="3475661"/>
            <a:ext cx="1122709" cy="1071547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C212FD0A-4F02-6B5E-9564-AE8394AEF01C}"/>
              </a:ext>
            </a:extLst>
          </p:cNvPr>
          <p:cNvGrpSpPr/>
          <p:nvPr/>
        </p:nvGrpSpPr>
        <p:grpSpPr>
          <a:xfrm>
            <a:off x="1261103" y="3676513"/>
            <a:ext cx="522018" cy="522018"/>
            <a:chOff x="3582375" y="542925"/>
            <a:chExt cx="360000" cy="360000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536F67B-7FEB-2D67-8043-E67DEC25B622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14" name="Straight Connector 1413">
                <a:extLst>
                  <a:ext uri="{FF2B5EF4-FFF2-40B4-BE49-F238E27FC236}">
                    <a16:creationId xmlns:a16="http://schemas.microsoft.com/office/drawing/2014/main" id="{CB9C8CF4-9CFE-5487-4102-9716D30A029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5" name="Straight Connector 1414">
                <a:extLst>
                  <a:ext uri="{FF2B5EF4-FFF2-40B4-BE49-F238E27FC236}">
                    <a16:creationId xmlns:a16="http://schemas.microsoft.com/office/drawing/2014/main" id="{42857728-7059-F935-CFEA-9CCD362EAD0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96C70AE-A87C-C9D6-FC09-BC64D8DA36E1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12" name="Straight Connector 1411">
                <a:extLst>
                  <a:ext uri="{FF2B5EF4-FFF2-40B4-BE49-F238E27FC236}">
                    <a16:creationId xmlns:a16="http://schemas.microsoft.com/office/drawing/2014/main" id="{A8862208-D2A4-D289-E1FC-3A0357DCE67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3" name="Straight Connector 1412">
                <a:extLst>
                  <a:ext uri="{FF2B5EF4-FFF2-40B4-BE49-F238E27FC236}">
                    <a16:creationId xmlns:a16="http://schemas.microsoft.com/office/drawing/2014/main" id="{2B52D1AD-876B-BE4A-737B-15F71CDCD85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DFD0C987-6910-8780-A357-52ACFBCED9B7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10" name="Straight Connector 1409">
                <a:extLst>
                  <a:ext uri="{FF2B5EF4-FFF2-40B4-BE49-F238E27FC236}">
                    <a16:creationId xmlns:a16="http://schemas.microsoft.com/office/drawing/2014/main" id="{7D217854-353C-7BE4-FD29-5427EDDB661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1" name="Straight Connector 1410">
                <a:extLst>
                  <a:ext uri="{FF2B5EF4-FFF2-40B4-BE49-F238E27FC236}">
                    <a16:creationId xmlns:a16="http://schemas.microsoft.com/office/drawing/2014/main" id="{8E6F4A3A-5898-EF0D-E628-D5A2255DA7B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DACD403-CAB8-A217-E6D9-54E163A2EFA2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08" name="Straight Connector 1407">
                <a:extLst>
                  <a:ext uri="{FF2B5EF4-FFF2-40B4-BE49-F238E27FC236}">
                    <a16:creationId xmlns:a16="http://schemas.microsoft.com/office/drawing/2014/main" id="{21264972-7900-C3A9-F925-190E3AFB4C2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9" name="Straight Connector 1408">
                <a:extLst>
                  <a:ext uri="{FF2B5EF4-FFF2-40B4-BE49-F238E27FC236}">
                    <a16:creationId xmlns:a16="http://schemas.microsoft.com/office/drawing/2014/main" id="{0957EEB1-DADB-751C-703C-C954C41ACA9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16" name="Graphic 1415">
            <a:extLst>
              <a:ext uri="{FF2B5EF4-FFF2-40B4-BE49-F238E27FC236}">
                <a16:creationId xmlns:a16="http://schemas.microsoft.com/office/drawing/2014/main" id="{7D01C88D-D726-0F2D-222E-212B0C971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10198" y="3367835"/>
            <a:ext cx="1153573" cy="1278159"/>
          </a:xfrm>
          <a:prstGeom prst="rect">
            <a:avLst/>
          </a:prstGeom>
        </p:spPr>
      </p:pic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01444FC5-D0D5-0DFA-852F-B42996AC25A3}"/>
              </a:ext>
            </a:extLst>
          </p:cNvPr>
          <p:cNvGrpSpPr/>
          <p:nvPr/>
        </p:nvGrpSpPr>
        <p:grpSpPr>
          <a:xfrm>
            <a:off x="3625975" y="3743460"/>
            <a:ext cx="522018" cy="522018"/>
            <a:chOff x="3582375" y="542925"/>
            <a:chExt cx="360000" cy="360000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67C9D754-70E9-DF0E-25A0-209C0593C007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28" name="Straight Connector 1427">
                <a:extLst>
                  <a:ext uri="{FF2B5EF4-FFF2-40B4-BE49-F238E27FC236}">
                    <a16:creationId xmlns:a16="http://schemas.microsoft.com/office/drawing/2014/main" id="{576C6067-D6C8-1D74-16A3-C437F9D3684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9" name="Straight Connector 1428">
                <a:extLst>
                  <a:ext uri="{FF2B5EF4-FFF2-40B4-BE49-F238E27FC236}">
                    <a16:creationId xmlns:a16="http://schemas.microsoft.com/office/drawing/2014/main" id="{56F0399E-7990-CDA7-C847-E89849B5B14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19" name="Group 1418">
              <a:extLst>
                <a:ext uri="{FF2B5EF4-FFF2-40B4-BE49-F238E27FC236}">
                  <a16:creationId xmlns:a16="http://schemas.microsoft.com/office/drawing/2014/main" id="{28311180-B512-50D7-E644-35083C1FA6EC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26" name="Straight Connector 1425">
                <a:extLst>
                  <a:ext uri="{FF2B5EF4-FFF2-40B4-BE49-F238E27FC236}">
                    <a16:creationId xmlns:a16="http://schemas.microsoft.com/office/drawing/2014/main" id="{4058FD52-78EB-AF30-6F3E-D56D710E618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7" name="Straight Connector 1426">
                <a:extLst>
                  <a:ext uri="{FF2B5EF4-FFF2-40B4-BE49-F238E27FC236}">
                    <a16:creationId xmlns:a16="http://schemas.microsoft.com/office/drawing/2014/main" id="{C8E97ED7-630D-1C1B-96AF-E7230BF0115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0" name="Group 1419">
              <a:extLst>
                <a:ext uri="{FF2B5EF4-FFF2-40B4-BE49-F238E27FC236}">
                  <a16:creationId xmlns:a16="http://schemas.microsoft.com/office/drawing/2014/main" id="{A896E8C1-7E58-96BE-D083-F0B857049734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24" name="Straight Connector 1423">
                <a:extLst>
                  <a:ext uri="{FF2B5EF4-FFF2-40B4-BE49-F238E27FC236}">
                    <a16:creationId xmlns:a16="http://schemas.microsoft.com/office/drawing/2014/main" id="{258506B6-A12C-3CD8-E2F7-8C985A7441D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5" name="Straight Connector 1424">
                <a:extLst>
                  <a:ext uri="{FF2B5EF4-FFF2-40B4-BE49-F238E27FC236}">
                    <a16:creationId xmlns:a16="http://schemas.microsoft.com/office/drawing/2014/main" id="{9C017BA0-256E-BF38-1335-9BC97089377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1" name="Group 1420">
              <a:extLst>
                <a:ext uri="{FF2B5EF4-FFF2-40B4-BE49-F238E27FC236}">
                  <a16:creationId xmlns:a16="http://schemas.microsoft.com/office/drawing/2014/main" id="{09FE0DEE-88C6-834D-883C-E9C54A1178ED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22" name="Straight Connector 1421">
                <a:extLst>
                  <a:ext uri="{FF2B5EF4-FFF2-40B4-BE49-F238E27FC236}">
                    <a16:creationId xmlns:a16="http://schemas.microsoft.com/office/drawing/2014/main" id="{F0B05B7A-80E6-7030-A902-C747D7E88B4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3" name="Straight Connector 1422">
                <a:extLst>
                  <a:ext uri="{FF2B5EF4-FFF2-40B4-BE49-F238E27FC236}">
                    <a16:creationId xmlns:a16="http://schemas.microsoft.com/office/drawing/2014/main" id="{D017F4AD-3574-FB89-E5EC-4242EC29447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30" name="Graphic 1429">
            <a:extLst>
              <a:ext uri="{FF2B5EF4-FFF2-40B4-BE49-F238E27FC236}">
                <a16:creationId xmlns:a16="http://schemas.microsoft.com/office/drawing/2014/main" id="{618FC5AC-31A0-22A3-D0B9-E842464442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8979" y="3302786"/>
            <a:ext cx="966072" cy="1190090"/>
          </a:xfrm>
          <a:prstGeom prst="rect">
            <a:avLst/>
          </a:prstGeom>
        </p:spPr>
      </p:pic>
      <p:grpSp>
        <p:nvGrpSpPr>
          <p:cNvPr id="1431" name="Group 1430">
            <a:extLst>
              <a:ext uri="{FF2B5EF4-FFF2-40B4-BE49-F238E27FC236}">
                <a16:creationId xmlns:a16="http://schemas.microsoft.com/office/drawing/2014/main" id="{667B3603-9701-730C-6B2D-8C1A5DE859AF}"/>
              </a:ext>
            </a:extLst>
          </p:cNvPr>
          <p:cNvGrpSpPr/>
          <p:nvPr/>
        </p:nvGrpSpPr>
        <p:grpSpPr>
          <a:xfrm>
            <a:off x="5946434" y="3696470"/>
            <a:ext cx="522018" cy="522018"/>
            <a:chOff x="3582375" y="542925"/>
            <a:chExt cx="360000" cy="360000"/>
          </a:xfrm>
        </p:grpSpPr>
        <p:grpSp>
          <p:nvGrpSpPr>
            <p:cNvPr id="1432" name="Group 1431">
              <a:extLst>
                <a:ext uri="{FF2B5EF4-FFF2-40B4-BE49-F238E27FC236}">
                  <a16:creationId xmlns:a16="http://schemas.microsoft.com/office/drawing/2014/main" id="{988D65A3-765C-1E09-D389-46C44E35DC88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42" name="Straight Connector 1441">
                <a:extLst>
                  <a:ext uri="{FF2B5EF4-FFF2-40B4-BE49-F238E27FC236}">
                    <a16:creationId xmlns:a16="http://schemas.microsoft.com/office/drawing/2014/main" id="{BFAF983D-3EE9-492E-AA55-EC55C8A7849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3" name="Straight Connector 1442">
                <a:extLst>
                  <a:ext uri="{FF2B5EF4-FFF2-40B4-BE49-F238E27FC236}">
                    <a16:creationId xmlns:a16="http://schemas.microsoft.com/office/drawing/2014/main" id="{7EF564C2-6C60-CEE8-B67A-C5591834094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3" name="Group 1432">
              <a:extLst>
                <a:ext uri="{FF2B5EF4-FFF2-40B4-BE49-F238E27FC236}">
                  <a16:creationId xmlns:a16="http://schemas.microsoft.com/office/drawing/2014/main" id="{06208ED7-A74E-FBDC-F9AE-2986242534E2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40" name="Straight Connector 1439">
                <a:extLst>
                  <a:ext uri="{FF2B5EF4-FFF2-40B4-BE49-F238E27FC236}">
                    <a16:creationId xmlns:a16="http://schemas.microsoft.com/office/drawing/2014/main" id="{A7FB6BE8-EF04-6A8C-7F75-60D0D053C23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1" name="Straight Connector 1440">
                <a:extLst>
                  <a:ext uri="{FF2B5EF4-FFF2-40B4-BE49-F238E27FC236}">
                    <a16:creationId xmlns:a16="http://schemas.microsoft.com/office/drawing/2014/main" id="{F1E69AB5-F64A-22D8-FDF3-2AC0669C135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4" name="Group 1433">
              <a:extLst>
                <a:ext uri="{FF2B5EF4-FFF2-40B4-BE49-F238E27FC236}">
                  <a16:creationId xmlns:a16="http://schemas.microsoft.com/office/drawing/2014/main" id="{6321B101-678C-A7F2-235E-6F8DA9A9C8FC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38" name="Straight Connector 1437">
                <a:extLst>
                  <a:ext uri="{FF2B5EF4-FFF2-40B4-BE49-F238E27FC236}">
                    <a16:creationId xmlns:a16="http://schemas.microsoft.com/office/drawing/2014/main" id="{99B0A740-FC1F-E880-55B8-D9035258356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9" name="Straight Connector 1438">
                <a:extLst>
                  <a:ext uri="{FF2B5EF4-FFF2-40B4-BE49-F238E27FC236}">
                    <a16:creationId xmlns:a16="http://schemas.microsoft.com/office/drawing/2014/main" id="{AA2E0463-4077-299F-A1C6-0C2615ECC53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5" name="Group 1434">
              <a:extLst>
                <a:ext uri="{FF2B5EF4-FFF2-40B4-BE49-F238E27FC236}">
                  <a16:creationId xmlns:a16="http://schemas.microsoft.com/office/drawing/2014/main" id="{A4098B1B-F81D-DE9D-3664-3DA84C8EE15B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36" name="Straight Connector 1435">
                <a:extLst>
                  <a:ext uri="{FF2B5EF4-FFF2-40B4-BE49-F238E27FC236}">
                    <a16:creationId xmlns:a16="http://schemas.microsoft.com/office/drawing/2014/main" id="{26895AF2-BAFB-5143-7FD6-4ABFF1F3A2C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7" name="Straight Connector 1436">
                <a:extLst>
                  <a:ext uri="{FF2B5EF4-FFF2-40B4-BE49-F238E27FC236}">
                    <a16:creationId xmlns:a16="http://schemas.microsoft.com/office/drawing/2014/main" id="{D29A278D-F3A6-A1A8-794D-6F633372542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44" name="Graphic 1443" descr="Candy cane with solid fill">
            <a:extLst>
              <a:ext uri="{FF2B5EF4-FFF2-40B4-BE49-F238E27FC236}">
                <a16:creationId xmlns:a16="http://schemas.microsoft.com/office/drawing/2014/main" id="{C7239F10-638C-6DF0-B8C4-EFB1B332B9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672216" y="3412010"/>
            <a:ext cx="1241359" cy="1241359"/>
          </a:xfrm>
          <a:prstGeom prst="rect">
            <a:avLst/>
          </a:prstGeom>
        </p:spPr>
      </p:pic>
      <p:grpSp>
        <p:nvGrpSpPr>
          <p:cNvPr id="1445" name="Group 1444">
            <a:extLst>
              <a:ext uri="{FF2B5EF4-FFF2-40B4-BE49-F238E27FC236}">
                <a16:creationId xmlns:a16="http://schemas.microsoft.com/office/drawing/2014/main" id="{6F47CA6F-C09B-5959-C15F-695791A35B33}"/>
              </a:ext>
            </a:extLst>
          </p:cNvPr>
          <p:cNvGrpSpPr/>
          <p:nvPr/>
        </p:nvGrpSpPr>
        <p:grpSpPr>
          <a:xfrm flipH="1">
            <a:off x="8071085" y="3774033"/>
            <a:ext cx="522018" cy="522018"/>
            <a:chOff x="3582375" y="542925"/>
            <a:chExt cx="360000" cy="360000"/>
          </a:xfrm>
        </p:grpSpPr>
        <p:grpSp>
          <p:nvGrpSpPr>
            <p:cNvPr id="1446" name="Group 1445">
              <a:extLst>
                <a:ext uri="{FF2B5EF4-FFF2-40B4-BE49-F238E27FC236}">
                  <a16:creationId xmlns:a16="http://schemas.microsoft.com/office/drawing/2014/main" id="{23BAB07E-6FE4-CBBD-F23D-335DF4281F2F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80" name="Straight Connector 579">
                <a:extLst>
                  <a:ext uri="{FF2B5EF4-FFF2-40B4-BE49-F238E27FC236}">
                    <a16:creationId xmlns:a16="http://schemas.microsoft.com/office/drawing/2014/main" id="{C23625C3-E97F-58FB-7043-4F834627EA7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" name="Straight Connector 580">
                <a:extLst>
                  <a:ext uri="{FF2B5EF4-FFF2-40B4-BE49-F238E27FC236}">
                    <a16:creationId xmlns:a16="http://schemas.microsoft.com/office/drawing/2014/main" id="{76EDD437-A19F-DBDB-8034-F9D91629C11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47" name="Group 1446">
              <a:extLst>
                <a:ext uri="{FF2B5EF4-FFF2-40B4-BE49-F238E27FC236}">
                  <a16:creationId xmlns:a16="http://schemas.microsoft.com/office/drawing/2014/main" id="{871DC992-0E1E-8E74-F5A3-52CCF5395A06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78" name="Straight Connector 577">
                <a:extLst>
                  <a:ext uri="{FF2B5EF4-FFF2-40B4-BE49-F238E27FC236}">
                    <a16:creationId xmlns:a16="http://schemas.microsoft.com/office/drawing/2014/main" id="{E18DA081-5991-4713-BD5D-7DAAA6779F2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CBAEA190-4E24-13E7-B5B7-408216F7E96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48" name="Group 1447">
              <a:extLst>
                <a:ext uri="{FF2B5EF4-FFF2-40B4-BE49-F238E27FC236}">
                  <a16:creationId xmlns:a16="http://schemas.microsoft.com/office/drawing/2014/main" id="{79B7E6FE-E5F5-56A9-3570-CC9A3F38371E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76" name="Straight Connector 575">
                <a:extLst>
                  <a:ext uri="{FF2B5EF4-FFF2-40B4-BE49-F238E27FC236}">
                    <a16:creationId xmlns:a16="http://schemas.microsoft.com/office/drawing/2014/main" id="{9C2FE426-9664-ED1D-1F93-BD569A06420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" name="Straight Connector 576">
                <a:extLst>
                  <a:ext uri="{FF2B5EF4-FFF2-40B4-BE49-F238E27FC236}">
                    <a16:creationId xmlns:a16="http://schemas.microsoft.com/office/drawing/2014/main" id="{6588E434-0E4D-EDD5-11F3-1CBE44E4F8D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49" name="Group 1448">
              <a:extLst>
                <a:ext uri="{FF2B5EF4-FFF2-40B4-BE49-F238E27FC236}">
                  <a16:creationId xmlns:a16="http://schemas.microsoft.com/office/drawing/2014/main" id="{1076BAEC-388B-94A5-2C15-35B90AF301A7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50" name="Straight Connector 1449">
                <a:extLst>
                  <a:ext uri="{FF2B5EF4-FFF2-40B4-BE49-F238E27FC236}">
                    <a16:creationId xmlns:a16="http://schemas.microsoft.com/office/drawing/2014/main" id="{A9DDA2C9-9F54-2BE5-DC87-F3CCB4724C4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1" name="Straight Connector 1450">
                <a:extLst>
                  <a:ext uri="{FF2B5EF4-FFF2-40B4-BE49-F238E27FC236}">
                    <a16:creationId xmlns:a16="http://schemas.microsoft.com/office/drawing/2014/main" id="{87C19628-E626-AF64-C999-D990D97BCA3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82" name="Graphic 581">
            <a:extLst>
              <a:ext uri="{FF2B5EF4-FFF2-40B4-BE49-F238E27FC236}">
                <a16:creationId xmlns:a16="http://schemas.microsoft.com/office/drawing/2014/main" id="{D7E93C5F-2B13-8C61-AE27-6CBAE40F6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3949" y="1867549"/>
            <a:ext cx="1153573" cy="1278159"/>
          </a:xfrm>
          <a:prstGeom prst="rect">
            <a:avLst/>
          </a:prstGeom>
        </p:spPr>
      </p:pic>
      <p:grpSp>
        <p:nvGrpSpPr>
          <p:cNvPr id="583" name="Group 582">
            <a:extLst>
              <a:ext uri="{FF2B5EF4-FFF2-40B4-BE49-F238E27FC236}">
                <a16:creationId xmlns:a16="http://schemas.microsoft.com/office/drawing/2014/main" id="{1B6237B9-3DC8-28AC-E9AB-AEFC9A0B4F9C}"/>
              </a:ext>
            </a:extLst>
          </p:cNvPr>
          <p:cNvGrpSpPr/>
          <p:nvPr/>
        </p:nvGrpSpPr>
        <p:grpSpPr>
          <a:xfrm>
            <a:off x="8259726" y="2243174"/>
            <a:ext cx="522018" cy="522018"/>
            <a:chOff x="3582375" y="542925"/>
            <a:chExt cx="360000" cy="360000"/>
          </a:xfrm>
        </p:grpSpPr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42FEDCA1-272D-D690-18A6-D2CD33AB6E17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4" name="Straight Connector 593">
                <a:extLst>
                  <a:ext uri="{FF2B5EF4-FFF2-40B4-BE49-F238E27FC236}">
                    <a16:creationId xmlns:a16="http://schemas.microsoft.com/office/drawing/2014/main" id="{9F26D559-F6BB-EE51-DAD7-03B8DF0119D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" name="Straight Connector 594">
                <a:extLst>
                  <a:ext uri="{FF2B5EF4-FFF2-40B4-BE49-F238E27FC236}">
                    <a16:creationId xmlns:a16="http://schemas.microsoft.com/office/drawing/2014/main" id="{A815EA18-2954-4C5E-C5A2-D3082471BB3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5" name="Group 584">
              <a:extLst>
                <a:ext uri="{FF2B5EF4-FFF2-40B4-BE49-F238E27FC236}">
                  <a16:creationId xmlns:a16="http://schemas.microsoft.com/office/drawing/2014/main" id="{3B7C8D2C-A5C7-A518-7617-BAAF37DDBEC4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BFA837FA-4B0F-407C-A2A3-B5EF385A427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" name="Straight Connector 592">
                <a:extLst>
                  <a:ext uri="{FF2B5EF4-FFF2-40B4-BE49-F238E27FC236}">
                    <a16:creationId xmlns:a16="http://schemas.microsoft.com/office/drawing/2014/main" id="{24279747-5E3B-0A54-2EC7-AB206BAF4EC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6" name="Group 585">
              <a:extLst>
                <a:ext uri="{FF2B5EF4-FFF2-40B4-BE49-F238E27FC236}">
                  <a16:creationId xmlns:a16="http://schemas.microsoft.com/office/drawing/2014/main" id="{FF07F5DC-1975-BF3E-8AC2-01289DBBDB6C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90" name="Straight Connector 589">
                <a:extLst>
                  <a:ext uri="{FF2B5EF4-FFF2-40B4-BE49-F238E27FC236}">
                    <a16:creationId xmlns:a16="http://schemas.microsoft.com/office/drawing/2014/main" id="{9B28F2D6-9ECE-A676-35C2-60437D199BF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" name="Straight Connector 590">
                <a:extLst>
                  <a:ext uri="{FF2B5EF4-FFF2-40B4-BE49-F238E27FC236}">
                    <a16:creationId xmlns:a16="http://schemas.microsoft.com/office/drawing/2014/main" id="{80FE2185-9200-F293-6C91-465894A55EF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7" name="Group 586">
              <a:extLst>
                <a:ext uri="{FF2B5EF4-FFF2-40B4-BE49-F238E27FC236}">
                  <a16:creationId xmlns:a16="http://schemas.microsoft.com/office/drawing/2014/main" id="{737B9895-5E3F-1764-765F-E9BE674E5275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588" name="Straight Connector 587">
                <a:extLst>
                  <a:ext uri="{FF2B5EF4-FFF2-40B4-BE49-F238E27FC236}">
                    <a16:creationId xmlns:a16="http://schemas.microsoft.com/office/drawing/2014/main" id="{B3F95DA5-C2DE-2798-C7E2-8BC9EE03A4F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" name="Straight Connector 588">
                <a:extLst>
                  <a:ext uri="{FF2B5EF4-FFF2-40B4-BE49-F238E27FC236}">
                    <a16:creationId xmlns:a16="http://schemas.microsoft.com/office/drawing/2014/main" id="{CCBDB210-1AE6-568E-C870-9A18850F2A0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96" name="Graphic 595">
            <a:extLst>
              <a:ext uri="{FF2B5EF4-FFF2-40B4-BE49-F238E27FC236}">
                <a16:creationId xmlns:a16="http://schemas.microsoft.com/office/drawing/2014/main" id="{3D2D3608-0C10-8F83-9AF7-C1ACBD99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6377" y="1835454"/>
            <a:ext cx="966072" cy="1190090"/>
          </a:xfrm>
          <a:prstGeom prst="rect">
            <a:avLst/>
          </a:prstGeom>
        </p:spPr>
      </p:pic>
      <p:grpSp>
        <p:nvGrpSpPr>
          <p:cNvPr id="597" name="Group 596">
            <a:extLst>
              <a:ext uri="{FF2B5EF4-FFF2-40B4-BE49-F238E27FC236}">
                <a16:creationId xmlns:a16="http://schemas.microsoft.com/office/drawing/2014/main" id="{9700BEB0-D8CC-A016-D9B0-BC07AF173FA9}"/>
              </a:ext>
            </a:extLst>
          </p:cNvPr>
          <p:cNvGrpSpPr/>
          <p:nvPr/>
        </p:nvGrpSpPr>
        <p:grpSpPr>
          <a:xfrm>
            <a:off x="5913832" y="2229138"/>
            <a:ext cx="522018" cy="522018"/>
            <a:chOff x="3582375" y="542925"/>
            <a:chExt cx="360000" cy="360000"/>
          </a:xfrm>
        </p:grpSpPr>
        <p:grpSp>
          <p:nvGrpSpPr>
            <p:cNvPr id="598" name="Group 597">
              <a:extLst>
                <a:ext uri="{FF2B5EF4-FFF2-40B4-BE49-F238E27FC236}">
                  <a16:creationId xmlns:a16="http://schemas.microsoft.com/office/drawing/2014/main" id="{10F79DFC-B5F0-6087-DF2F-AF5182DF3636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8" name="Straight Connector 607">
                <a:extLst>
                  <a:ext uri="{FF2B5EF4-FFF2-40B4-BE49-F238E27FC236}">
                    <a16:creationId xmlns:a16="http://schemas.microsoft.com/office/drawing/2014/main" id="{0482466A-D0D4-62EF-37F6-E1340119D80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>
                <a:extLst>
                  <a:ext uri="{FF2B5EF4-FFF2-40B4-BE49-F238E27FC236}">
                    <a16:creationId xmlns:a16="http://schemas.microsoft.com/office/drawing/2014/main" id="{7FE6A5B3-212B-AB2D-0CB6-BA4435472AF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id="{16CC72AA-41E4-B9CA-7FAB-CF1358EEE017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6" name="Straight Connector 605">
                <a:extLst>
                  <a:ext uri="{FF2B5EF4-FFF2-40B4-BE49-F238E27FC236}">
                    <a16:creationId xmlns:a16="http://schemas.microsoft.com/office/drawing/2014/main" id="{18F51F37-D93B-5659-3FFF-9662B021E43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EB88ACDB-186B-FD5F-2E78-49FFEC35DEA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0" name="Group 599">
              <a:extLst>
                <a:ext uri="{FF2B5EF4-FFF2-40B4-BE49-F238E27FC236}">
                  <a16:creationId xmlns:a16="http://schemas.microsoft.com/office/drawing/2014/main" id="{12065E1D-D69B-F47B-1FE1-4AC3A0BE29D8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4" name="Straight Connector 603">
                <a:extLst>
                  <a:ext uri="{FF2B5EF4-FFF2-40B4-BE49-F238E27FC236}">
                    <a16:creationId xmlns:a16="http://schemas.microsoft.com/office/drawing/2014/main" id="{5DE6706F-37C9-B7AC-9EC9-C320C4BE899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>
                <a:extLst>
                  <a:ext uri="{FF2B5EF4-FFF2-40B4-BE49-F238E27FC236}">
                    <a16:creationId xmlns:a16="http://schemas.microsoft.com/office/drawing/2014/main" id="{2B442B32-91B0-0853-4310-B4B519E6088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1" name="Group 600">
              <a:extLst>
                <a:ext uri="{FF2B5EF4-FFF2-40B4-BE49-F238E27FC236}">
                  <a16:creationId xmlns:a16="http://schemas.microsoft.com/office/drawing/2014/main" id="{B2D8EE97-B70B-28C4-C314-94C3F07993AC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02" name="Straight Connector 601">
                <a:extLst>
                  <a:ext uri="{FF2B5EF4-FFF2-40B4-BE49-F238E27FC236}">
                    <a16:creationId xmlns:a16="http://schemas.microsoft.com/office/drawing/2014/main" id="{29AF0597-DDE5-EB1C-117A-01DD7BF3360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" name="Straight Connector 602">
                <a:extLst>
                  <a:ext uri="{FF2B5EF4-FFF2-40B4-BE49-F238E27FC236}">
                    <a16:creationId xmlns:a16="http://schemas.microsoft.com/office/drawing/2014/main" id="{F3773D3E-1F8C-DCEB-709E-3B24AFC1256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10" name="Graphic 609">
            <a:extLst>
              <a:ext uri="{FF2B5EF4-FFF2-40B4-BE49-F238E27FC236}">
                <a16:creationId xmlns:a16="http://schemas.microsoft.com/office/drawing/2014/main" id="{CF332525-ACC5-A9D7-15BB-C1F0896E0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8926" y="1988138"/>
            <a:ext cx="1122709" cy="1071547"/>
          </a:xfrm>
          <a:prstGeom prst="rect">
            <a:avLst/>
          </a:prstGeom>
        </p:spPr>
      </p:pic>
      <p:grpSp>
        <p:nvGrpSpPr>
          <p:cNvPr id="611" name="Group 610">
            <a:extLst>
              <a:ext uri="{FF2B5EF4-FFF2-40B4-BE49-F238E27FC236}">
                <a16:creationId xmlns:a16="http://schemas.microsoft.com/office/drawing/2014/main" id="{43D100AF-0E54-7144-5E4C-FBED993BFAD1}"/>
              </a:ext>
            </a:extLst>
          </p:cNvPr>
          <p:cNvGrpSpPr/>
          <p:nvPr/>
        </p:nvGrpSpPr>
        <p:grpSpPr>
          <a:xfrm>
            <a:off x="10563299" y="2188990"/>
            <a:ext cx="522018" cy="522018"/>
            <a:chOff x="3582375" y="542925"/>
            <a:chExt cx="360000" cy="360000"/>
          </a:xfrm>
        </p:grpSpPr>
        <p:grpSp>
          <p:nvGrpSpPr>
            <p:cNvPr id="612" name="Group 611">
              <a:extLst>
                <a:ext uri="{FF2B5EF4-FFF2-40B4-BE49-F238E27FC236}">
                  <a16:creationId xmlns:a16="http://schemas.microsoft.com/office/drawing/2014/main" id="{D8CC361E-1FAF-72A5-A3F5-21B01C1EBCDF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22" name="Straight Connector 621">
                <a:extLst>
                  <a:ext uri="{FF2B5EF4-FFF2-40B4-BE49-F238E27FC236}">
                    <a16:creationId xmlns:a16="http://schemas.microsoft.com/office/drawing/2014/main" id="{ED278D4C-1241-2B7E-740D-0AAF9845071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" name="Straight Connector 622">
                <a:extLst>
                  <a:ext uri="{FF2B5EF4-FFF2-40B4-BE49-F238E27FC236}">
                    <a16:creationId xmlns:a16="http://schemas.microsoft.com/office/drawing/2014/main" id="{B562E898-04F2-566A-A7BA-70B1575E064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3" name="Group 612">
              <a:extLst>
                <a:ext uri="{FF2B5EF4-FFF2-40B4-BE49-F238E27FC236}">
                  <a16:creationId xmlns:a16="http://schemas.microsoft.com/office/drawing/2014/main" id="{A616B761-B405-8392-487D-EAAFB29E9058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20" name="Straight Connector 619">
                <a:extLst>
                  <a:ext uri="{FF2B5EF4-FFF2-40B4-BE49-F238E27FC236}">
                    <a16:creationId xmlns:a16="http://schemas.microsoft.com/office/drawing/2014/main" id="{FF1B2BF6-456D-824E-BD63-EBF2D5B3186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" name="Straight Connector 620">
                <a:extLst>
                  <a:ext uri="{FF2B5EF4-FFF2-40B4-BE49-F238E27FC236}">
                    <a16:creationId xmlns:a16="http://schemas.microsoft.com/office/drawing/2014/main" id="{FB6DDDCE-4D74-A3F1-5340-0FE9A2170B3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4448CB83-915C-57F1-5C3B-56FB6287DB00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18" name="Straight Connector 617">
                <a:extLst>
                  <a:ext uri="{FF2B5EF4-FFF2-40B4-BE49-F238E27FC236}">
                    <a16:creationId xmlns:a16="http://schemas.microsoft.com/office/drawing/2014/main" id="{D0312BB1-6470-77BD-9A51-B6129820D29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" name="Straight Connector 618">
                <a:extLst>
                  <a:ext uri="{FF2B5EF4-FFF2-40B4-BE49-F238E27FC236}">
                    <a16:creationId xmlns:a16="http://schemas.microsoft.com/office/drawing/2014/main" id="{2B35D183-1A7E-1778-8B60-70AC8AC421F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5" name="Group 614">
              <a:extLst>
                <a:ext uri="{FF2B5EF4-FFF2-40B4-BE49-F238E27FC236}">
                  <a16:creationId xmlns:a16="http://schemas.microsoft.com/office/drawing/2014/main" id="{A0ED3CDC-F188-3CAE-80A6-596B2356F695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3D61DDE4-8B02-CC60-E62C-910B536649D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Straight Connector 616">
                <a:extLst>
                  <a:ext uri="{FF2B5EF4-FFF2-40B4-BE49-F238E27FC236}">
                    <a16:creationId xmlns:a16="http://schemas.microsoft.com/office/drawing/2014/main" id="{35311C0C-8652-3425-B364-22E25061403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4" name="Graphic 623" descr="Candy cane with solid fill">
            <a:extLst>
              <a:ext uri="{FF2B5EF4-FFF2-40B4-BE49-F238E27FC236}">
                <a16:creationId xmlns:a16="http://schemas.microsoft.com/office/drawing/2014/main" id="{4C51469C-C397-67E8-38D0-C116C349D5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69967" y="1903415"/>
            <a:ext cx="1241359" cy="1241359"/>
          </a:xfrm>
          <a:prstGeom prst="rect">
            <a:avLst/>
          </a:prstGeom>
        </p:spPr>
      </p:pic>
      <p:grpSp>
        <p:nvGrpSpPr>
          <p:cNvPr id="1487" name="Group 1486">
            <a:extLst>
              <a:ext uri="{FF2B5EF4-FFF2-40B4-BE49-F238E27FC236}">
                <a16:creationId xmlns:a16="http://schemas.microsoft.com/office/drawing/2014/main" id="{2C6971A8-2DEB-1AE8-87FB-4005A0DB795E}"/>
              </a:ext>
            </a:extLst>
          </p:cNvPr>
          <p:cNvGrpSpPr/>
          <p:nvPr/>
        </p:nvGrpSpPr>
        <p:grpSpPr>
          <a:xfrm>
            <a:off x="3468836" y="2265438"/>
            <a:ext cx="522018" cy="522018"/>
            <a:chOff x="3582375" y="542925"/>
            <a:chExt cx="360000" cy="360000"/>
          </a:xfrm>
        </p:grpSpPr>
        <p:grpSp>
          <p:nvGrpSpPr>
            <p:cNvPr id="1488" name="Group 1487">
              <a:extLst>
                <a:ext uri="{FF2B5EF4-FFF2-40B4-BE49-F238E27FC236}">
                  <a16:creationId xmlns:a16="http://schemas.microsoft.com/office/drawing/2014/main" id="{CB10CAE7-ED70-2683-9665-6FE15350CA41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98" name="Straight Connector 1497">
                <a:extLst>
                  <a:ext uri="{FF2B5EF4-FFF2-40B4-BE49-F238E27FC236}">
                    <a16:creationId xmlns:a16="http://schemas.microsoft.com/office/drawing/2014/main" id="{0196197B-E25C-74AE-A788-F8067D09172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9" name="Straight Connector 1498">
                <a:extLst>
                  <a:ext uri="{FF2B5EF4-FFF2-40B4-BE49-F238E27FC236}">
                    <a16:creationId xmlns:a16="http://schemas.microsoft.com/office/drawing/2014/main" id="{83263B44-DA6F-62EF-0481-DC0B396E158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89" name="Group 1488">
              <a:extLst>
                <a:ext uri="{FF2B5EF4-FFF2-40B4-BE49-F238E27FC236}">
                  <a16:creationId xmlns:a16="http://schemas.microsoft.com/office/drawing/2014/main" id="{62843028-0309-B02E-0B37-B621DBDFE40B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96" name="Straight Connector 1495">
                <a:extLst>
                  <a:ext uri="{FF2B5EF4-FFF2-40B4-BE49-F238E27FC236}">
                    <a16:creationId xmlns:a16="http://schemas.microsoft.com/office/drawing/2014/main" id="{1A1733D2-84B4-BE08-E152-3BDA8A60B86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7" name="Straight Connector 1496">
                <a:extLst>
                  <a:ext uri="{FF2B5EF4-FFF2-40B4-BE49-F238E27FC236}">
                    <a16:creationId xmlns:a16="http://schemas.microsoft.com/office/drawing/2014/main" id="{A312D9D5-2BA4-580F-A338-036014DC698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0" name="Group 1489">
              <a:extLst>
                <a:ext uri="{FF2B5EF4-FFF2-40B4-BE49-F238E27FC236}">
                  <a16:creationId xmlns:a16="http://schemas.microsoft.com/office/drawing/2014/main" id="{C84DB923-B05B-A5CA-3F2A-5FE3185317F2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94" name="Straight Connector 1493">
                <a:extLst>
                  <a:ext uri="{FF2B5EF4-FFF2-40B4-BE49-F238E27FC236}">
                    <a16:creationId xmlns:a16="http://schemas.microsoft.com/office/drawing/2014/main" id="{53BFDC52-C15C-DAF9-8278-EBE673A3DF4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5" name="Straight Connector 1494">
                <a:extLst>
                  <a:ext uri="{FF2B5EF4-FFF2-40B4-BE49-F238E27FC236}">
                    <a16:creationId xmlns:a16="http://schemas.microsoft.com/office/drawing/2014/main" id="{340B37FC-1EE0-ACA4-B959-551CE9C226E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1" name="Group 1490">
              <a:extLst>
                <a:ext uri="{FF2B5EF4-FFF2-40B4-BE49-F238E27FC236}">
                  <a16:creationId xmlns:a16="http://schemas.microsoft.com/office/drawing/2014/main" id="{0EB291FA-3215-2691-647F-6C4C008DD3CA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492" name="Straight Connector 1491">
                <a:extLst>
                  <a:ext uri="{FF2B5EF4-FFF2-40B4-BE49-F238E27FC236}">
                    <a16:creationId xmlns:a16="http://schemas.microsoft.com/office/drawing/2014/main" id="{D5636694-711A-6469-160B-701F535B76A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3" name="Straight Connector 1492">
                <a:extLst>
                  <a:ext uri="{FF2B5EF4-FFF2-40B4-BE49-F238E27FC236}">
                    <a16:creationId xmlns:a16="http://schemas.microsoft.com/office/drawing/2014/main" id="{1C0CB421-6C54-408B-50E8-B899A2543EC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00" name="Graphic 1499">
            <a:extLst>
              <a:ext uri="{FF2B5EF4-FFF2-40B4-BE49-F238E27FC236}">
                <a16:creationId xmlns:a16="http://schemas.microsoft.com/office/drawing/2014/main" id="{01E03A92-45D1-4CDF-90AE-EE9D141A72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10672" y="4988747"/>
            <a:ext cx="1153573" cy="1278159"/>
          </a:xfrm>
          <a:prstGeom prst="rect">
            <a:avLst/>
          </a:prstGeom>
        </p:spPr>
      </p:pic>
      <p:grpSp>
        <p:nvGrpSpPr>
          <p:cNvPr id="1501" name="Group 1500">
            <a:extLst>
              <a:ext uri="{FF2B5EF4-FFF2-40B4-BE49-F238E27FC236}">
                <a16:creationId xmlns:a16="http://schemas.microsoft.com/office/drawing/2014/main" id="{4F2C4431-BFC3-0E23-D74F-61DDD4A1D837}"/>
              </a:ext>
            </a:extLst>
          </p:cNvPr>
          <p:cNvGrpSpPr/>
          <p:nvPr/>
        </p:nvGrpSpPr>
        <p:grpSpPr>
          <a:xfrm>
            <a:off x="8226449" y="5364372"/>
            <a:ext cx="522018" cy="522018"/>
            <a:chOff x="3582375" y="542925"/>
            <a:chExt cx="360000" cy="360000"/>
          </a:xfrm>
        </p:grpSpPr>
        <p:grpSp>
          <p:nvGrpSpPr>
            <p:cNvPr id="1502" name="Group 1501">
              <a:extLst>
                <a:ext uri="{FF2B5EF4-FFF2-40B4-BE49-F238E27FC236}">
                  <a16:creationId xmlns:a16="http://schemas.microsoft.com/office/drawing/2014/main" id="{D60CB5EB-0978-EE3D-C3DC-C329DDBF207B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12" name="Straight Connector 1511">
                <a:extLst>
                  <a:ext uri="{FF2B5EF4-FFF2-40B4-BE49-F238E27FC236}">
                    <a16:creationId xmlns:a16="http://schemas.microsoft.com/office/drawing/2014/main" id="{B3640119-7742-B083-E8B1-5EE21A94857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3" name="Straight Connector 1512">
                <a:extLst>
                  <a:ext uri="{FF2B5EF4-FFF2-40B4-BE49-F238E27FC236}">
                    <a16:creationId xmlns:a16="http://schemas.microsoft.com/office/drawing/2014/main" id="{9ECA1539-F198-D9E8-EC49-AE72F17736B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3" name="Group 1502">
              <a:extLst>
                <a:ext uri="{FF2B5EF4-FFF2-40B4-BE49-F238E27FC236}">
                  <a16:creationId xmlns:a16="http://schemas.microsoft.com/office/drawing/2014/main" id="{9B3A9B0A-070C-A074-4E94-A11C55FEE8E2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10" name="Straight Connector 1509">
                <a:extLst>
                  <a:ext uri="{FF2B5EF4-FFF2-40B4-BE49-F238E27FC236}">
                    <a16:creationId xmlns:a16="http://schemas.microsoft.com/office/drawing/2014/main" id="{166709A0-506A-17B6-405A-9676CD351D7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1" name="Straight Connector 1510">
                <a:extLst>
                  <a:ext uri="{FF2B5EF4-FFF2-40B4-BE49-F238E27FC236}">
                    <a16:creationId xmlns:a16="http://schemas.microsoft.com/office/drawing/2014/main" id="{4786DA56-E94F-9EE7-33EE-BFBCB6E1215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4" name="Group 1503">
              <a:extLst>
                <a:ext uri="{FF2B5EF4-FFF2-40B4-BE49-F238E27FC236}">
                  <a16:creationId xmlns:a16="http://schemas.microsoft.com/office/drawing/2014/main" id="{827BC0D0-3381-21D8-DDA7-8943850F27CB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08" name="Straight Connector 1507">
                <a:extLst>
                  <a:ext uri="{FF2B5EF4-FFF2-40B4-BE49-F238E27FC236}">
                    <a16:creationId xmlns:a16="http://schemas.microsoft.com/office/drawing/2014/main" id="{EC8AE009-E8B0-BE25-DA7C-13FA2EB815F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9" name="Straight Connector 1508">
                <a:extLst>
                  <a:ext uri="{FF2B5EF4-FFF2-40B4-BE49-F238E27FC236}">
                    <a16:creationId xmlns:a16="http://schemas.microsoft.com/office/drawing/2014/main" id="{BB2AEC13-8B3D-0FB9-D914-CD39BED99C7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5" name="Group 1504">
              <a:extLst>
                <a:ext uri="{FF2B5EF4-FFF2-40B4-BE49-F238E27FC236}">
                  <a16:creationId xmlns:a16="http://schemas.microsoft.com/office/drawing/2014/main" id="{1039441C-13BF-A1CF-8F19-E56B67C725CF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06" name="Straight Connector 1505">
                <a:extLst>
                  <a:ext uri="{FF2B5EF4-FFF2-40B4-BE49-F238E27FC236}">
                    <a16:creationId xmlns:a16="http://schemas.microsoft.com/office/drawing/2014/main" id="{0FFF1C81-A319-C38B-E363-05C2BE2BC24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7" name="Straight Connector 1506">
                <a:extLst>
                  <a:ext uri="{FF2B5EF4-FFF2-40B4-BE49-F238E27FC236}">
                    <a16:creationId xmlns:a16="http://schemas.microsoft.com/office/drawing/2014/main" id="{187C1291-DCEE-A06C-3447-87931426D90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14" name="Graphic 1513">
            <a:extLst>
              <a:ext uri="{FF2B5EF4-FFF2-40B4-BE49-F238E27FC236}">
                <a16:creationId xmlns:a16="http://schemas.microsoft.com/office/drawing/2014/main" id="{5D072C9F-432E-F593-595E-FEF68DF74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83100" y="4956652"/>
            <a:ext cx="966072" cy="1190090"/>
          </a:xfrm>
          <a:prstGeom prst="rect">
            <a:avLst/>
          </a:prstGeom>
        </p:spPr>
      </p:pic>
      <p:grpSp>
        <p:nvGrpSpPr>
          <p:cNvPr id="1515" name="Group 1514">
            <a:extLst>
              <a:ext uri="{FF2B5EF4-FFF2-40B4-BE49-F238E27FC236}">
                <a16:creationId xmlns:a16="http://schemas.microsoft.com/office/drawing/2014/main" id="{F9FBA54E-45DD-C6B5-E332-0B71757E16B5}"/>
              </a:ext>
            </a:extLst>
          </p:cNvPr>
          <p:cNvGrpSpPr/>
          <p:nvPr/>
        </p:nvGrpSpPr>
        <p:grpSpPr>
          <a:xfrm>
            <a:off x="5880555" y="5350336"/>
            <a:ext cx="522018" cy="522018"/>
            <a:chOff x="3582375" y="542925"/>
            <a:chExt cx="360000" cy="360000"/>
          </a:xfrm>
        </p:grpSpPr>
        <p:grpSp>
          <p:nvGrpSpPr>
            <p:cNvPr id="1516" name="Group 1515">
              <a:extLst>
                <a:ext uri="{FF2B5EF4-FFF2-40B4-BE49-F238E27FC236}">
                  <a16:creationId xmlns:a16="http://schemas.microsoft.com/office/drawing/2014/main" id="{7D785140-1F3A-5C1F-49C6-D4068BE81B2A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26" name="Straight Connector 1525">
                <a:extLst>
                  <a:ext uri="{FF2B5EF4-FFF2-40B4-BE49-F238E27FC236}">
                    <a16:creationId xmlns:a16="http://schemas.microsoft.com/office/drawing/2014/main" id="{7D9D12BC-042F-42CF-38CD-620940F98E7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7" name="Straight Connector 1526">
                <a:extLst>
                  <a:ext uri="{FF2B5EF4-FFF2-40B4-BE49-F238E27FC236}">
                    <a16:creationId xmlns:a16="http://schemas.microsoft.com/office/drawing/2014/main" id="{9A321FA8-5FFA-0A15-D113-C7449039FBB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7" name="Group 1516">
              <a:extLst>
                <a:ext uri="{FF2B5EF4-FFF2-40B4-BE49-F238E27FC236}">
                  <a16:creationId xmlns:a16="http://schemas.microsoft.com/office/drawing/2014/main" id="{8C16E355-E1E5-18DB-7DDF-1242C54D2002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24" name="Straight Connector 1523">
                <a:extLst>
                  <a:ext uri="{FF2B5EF4-FFF2-40B4-BE49-F238E27FC236}">
                    <a16:creationId xmlns:a16="http://schemas.microsoft.com/office/drawing/2014/main" id="{EF034830-3360-7AB9-E14A-10222E261F34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5" name="Straight Connector 1524">
                <a:extLst>
                  <a:ext uri="{FF2B5EF4-FFF2-40B4-BE49-F238E27FC236}">
                    <a16:creationId xmlns:a16="http://schemas.microsoft.com/office/drawing/2014/main" id="{6DC766BC-6DC8-2E6D-84B3-245CCDC61FD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8" name="Group 1517">
              <a:extLst>
                <a:ext uri="{FF2B5EF4-FFF2-40B4-BE49-F238E27FC236}">
                  <a16:creationId xmlns:a16="http://schemas.microsoft.com/office/drawing/2014/main" id="{D8C726B2-0AD3-7C70-2F70-ED38C192A8FA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22" name="Straight Connector 1521">
                <a:extLst>
                  <a:ext uri="{FF2B5EF4-FFF2-40B4-BE49-F238E27FC236}">
                    <a16:creationId xmlns:a16="http://schemas.microsoft.com/office/drawing/2014/main" id="{09415FAC-23C8-9767-D4E6-E2C7814BAC2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3" name="Straight Connector 1522">
                <a:extLst>
                  <a:ext uri="{FF2B5EF4-FFF2-40B4-BE49-F238E27FC236}">
                    <a16:creationId xmlns:a16="http://schemas.microsoft.com/office/drawing/2014/main" id="{06B4C496-765D-5FC8-7FBB-C860144EF08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9" name="Group 1518">
              <a:extLst>
                <a:ext uri="{FF2B5EF4-FFF2-40B4-BE49-F238E27FC236}">
                  <a16:creationId xmlns:a16="http://schemas.microsoft.com/office/drawing/2014/main" id="{C107BF98-2025-BCBA-D449-1194D44CC7FC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20" name="Straight Connector 1519">
                <a:extLst>
                  <a:ext uri="{FF2B5EF4-FFF2-40B4-BE49-F238E27FC236}">
                    <a16:creationId xmlns:a16="http://schemas.microsoft.com/office/drawing/2014/main" id="{F75432D2-667C-7B87-0919-5FFFB7B6B3D7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1" name="Straight Connector 1520">
                <a:extLst>
                  <a:ext uri="{FF2B5EF4-FFF2-40B4-BE49-F238E27FC236}">
                    <a16:creationId xmlns:a16="http://schemas.microsoft.com/office/drawing/2014/main" id="{9921D52A-FCC6-8EF9-23E8-CC444D05240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28" name="Graphic 1527">
            <a:extLst>
              <a:ext uri="{FF2B5EF4-FFF2-40B4-BE49-F238E27FC236}">
                <a16:creationId xmlns:a16="http://schemas.microsoft.com/office/drawing/2014/main" id="{58B95B94-4A57-76AE-5E83-2E6A66185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5649" y="5109336"/>
            <a:ext cx="1122709" cy="1071547"/>
          </a:xfrm>
          <a:prstGeom prst="rect">
            <a:avLst/>
          </a:prstGeom>
        </p:spPr>
      </p:pic>
      <p:grpSp>
        <p:nvGrpSpPr>
          <p:cNvPr id="1529" name="Group 1528">
            <a:extLst>
              <a:ext uri="{FF2B5EF4-FFF2-40B4-BE49-F238E27FC236}">
                <a16:creationId xmlns:a16="http://schemas.microsoft.com/office/drawing/2014/main" id="{BF3855FF-FF5E-635B-2F92-3EC9022C833A}"/>
              </a:ext>
            </a:extLst>
          </p:cNvPr>
          <p:cNvGrpSpPr/>
          <p:nvPr/>
        </p:nvGrpSpPr>
        <p:grpSpPr>
          <a:xfrm>
            <a:off x="10530022" y="5310188"/>
            <a:ext cx="522018" cy="522018"/>
            <a:chOff x="3582375" y="542925"/>
            <a:chExt cx="360000" cy="360000"/>
          </a:xfrm>
        </p:grpSpPr>
        <p:grpSp>
          <p:nvGrpSpPr>
            <p:cNvPr id="1530" name="Group 1529">
              <a:extLst>
                <a:ext uri="{FF2B5EF4-FFF2-40B4-BE49-F238E27FC236}">
                  <a16:creationId xmlns:a16="http://schemas.microsoft.com/office/drawing/2014/main" id="{2F0632D2-2EED-20B8-7A90-876A05E3FBD1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51" name="Straight Connector 650">
                <a:extLst>
                  <a:ext uri="{FF2B5EF4-FFF2-40B4-BE49-F238E27FC236}">
                    <a16:creationId xmlns:a16="http://schemas.microsoft.com/office/drawing/2014/main" id="{9624405F-22EE-F439-7E99-23064757C02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" name="Straight Connector 651">
                <a:extLst>
                  <a:ext uri="{FF2B5EF4-FFF2-40B4-BE49-F238E27FC236}">
                    <a16:creationId xmlns:a16="http://schemas.microsoft.com/office/drawing/2014/main" id="{25AFE63A-B132-7EFB-8F1C-E477FEDDD5B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1" name="Group 1530">
              <a:extLst>
                <a:ext uri="{FF2B5EF4-FFF2-40B4-BE49-F238E27FC236}">
                  <a16:creationId xmlns:a16="http://schemas.microsoft.com/office/drawing/2014/main" id="{1186986F-4375-5427-CF17-A8D6CDDA2ED0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48" name="Straight Connector 647">
                <a:extLst>
                  <a:ext uri="{FF2B5EF4-FFF2-40B4-BE49-F238E27FC236}">
                    <a16:creationId xmlns:a16="http://schemas.microsoft.com/office/drawing/2014/main" id="{87CFC73E-2254-8AA6-59C7-B92E8FAA3D8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" name="Straight Connector 649">
                <a:extLst>
                  <a:ext uri="{FF2B5EF4-FFF2-40B4-BE49-F238E27FC236}">
                    <a16:creationId xmlns:a16="http://schemas.microsoft.com/office/drawing/2014/main" id="{1597D10F-DAE2-5284-9519-FA5BDEFAD80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2" name="Group 1531">
              <a:extLst>
                <a:ext uri="{FF2B5EF4-FFF2-40B4-BE49-F238E27FC236}">
                  <a16:creationId xmlns:a16="http://schemas.microsoft.com/office/drawing/2014/main" id="{096B1C20-7FF9-54F1-3160-8AEF514DAA19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46" name="Straight Connector 645">
                <a:extLst>
                  <a:ext uri="{FF2B5EF4-FFF2-40B4-BE49-F238E27FC236}">
                    <a16:creationId xmlns:a16="http://schemas.microsoft.com/office/drawing/2014/main" id="{70549714-3849-FDDC-B8E3-38497A1F00F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" name="Straight Connector 646">
                <a:extLst>
                  <a:ext uri="{FF2B5EF4-FFF2-40B4-BE49-F238E27FC236}">
                    <a16:creationId xmlns:a16="http://schemas.microsoft.com/office/drawing/2014/main" id="{B7A9BE31-19FA-C4E5-EFF1-C0F4E4330DC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3" name="Group 1532">
              <a:extLst>
                <a:ext uri="{FF2B5EF4-FFF2-40B4-BE49-F238E27FC236}">
                  <a16:creationId xmlns:a16="http://schemas.microsoft.com/office/drawing/2014/main" id="{EE5002AA-E3FA-B2A5-AFC2-B3224C1CC638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534" name="Straight Connector 1533">
                <a:extLst>
                  <a:ext uri="{FF2B5EF4-FFF2-40B4-BE49-F238E27FC236}">
                    <a16:creationId xmlns:a16="http://schemas.microsoft.com/office/drawing/2014/main" id="{C72DC21F-5338-AC65-CFB2-76ACB523EB12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5" name="Straight Connector 1534">
                <a:extLst>
                  <a:ext uri="{FF2B5EF4-FFF2-40B4-BE49-F238E27FC236}">
                    <a16:creationId xmlns:a16="http://schemas.microsoft.com/office/drawing/2014/main" id="{01BBAD88-7DF9-6C3B-FFD7-0DC8F76E5EF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56" name="Graphic 655" descr="Candy cane with solid fill">
            <a:extLst>
              <a:ext uri="{FF2B5EF4-FFF2-40B4-BE49-F238E27FC236}">
                <a16:creationId xmlns:a16="http://schemas.microsoft.com/office/drawing/2014/main" id="{69ACFBD7-0C22-BC6E-8BCE-439C448198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36690" y="5024613"/>
            <a:ext cx="1241359" cy="1241359"/>
          </a:xfrm>
          <a:prstGeom prst="rect">
            <a:avLst/>
          </a:prstGeom>
        </p:spPr>
      </p:pic>
      <p:grpSp>
        <p:nvGrpSpPr>
          <p:cNvPr id="657" name="Group 656">
            <a:extLst>
              <a:ext uri="{FF2B5EF4-FFF2-40B4-BE49-F238E27FC236}">
                <a16:creationId xmlns:a16="http://schemas.microsoft.com/office/drawing/2014/main" id="{E5DE33A1-A192-7636-12EE-76ABD3B7F4F3}"/>
              </a:ext>
            </a:extLst>
          </p:cNvPr>
          <p:cNvGrpSpPr/>
          <p:nvPr/>
        </p:nvGrpSpPr>
        <p:grpSpPr>
          <a:xfrm>
            <a:off x="3435559" y="5386636"/>
            <a:ext cx="522018" cy="522018"/>
            <a:chOff x="3582375" y="542925"/>
            <a:chExt cx="360000" cy="360000"/>
          </a:xfrm>
        </p:grpSpPr>
        <p:grpSp>
          <p:nvGrpSpPr>
            <p:cNvPr id="658" name="Group 657">
              <a:extLst>
                <a:ext uri="{FF2B5EF4-FFF2-40B4-BE49-F238E27FC236}">
                  <a16:creationId xmlns:a16="http://schemas.microsoft.com/office/drawing/2014/main" id="{F41FA800-25B5-BFDA-ECA3-82D91271F5F3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68" name="Straight Connector 667">
                <a:extLst>
                  <a:ext uri="{FF2B5EF4-FFF2-40B4-BE49-F238E27FC236}">
                    <a16:creationId xmlns:a16="http://schemas.microsoft.com/office/drawing/2014/main" id="{3807B27B-61FC-CD3E-BF70-D70B79F9697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" name="Straight Connector 668">
                <a:extLst>
                  <a:ext uri="{FF2B5EF4-FFF2-40B4-BE49-F238E27FC236}">
                    <a16:creationId xmlns:a16="http://schemas.microsoft.com/office/drawing/2014/main" id="{0052DED5-84B2-4CD9-8E1A-256B2281976B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9" name="Group 658">
              <a:extLst>
                <a:ext uri="{FF2B5EF4-FFF2-40B4-BE49-F238E27FC236}">
                  <a16:creationId xmlns:a16="http://schemas.microsoft.com/office/drawing/2014/main" id="{5C038E5E-CD5A-6795-9665-1EA03AD3BDE4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66" name="Straight Connector 665">
                <a:extLst>
                  <a:ext uri="{FF2B5EF4-FFF2-40B4-BE49-F238E27FC236}">
                    <a16:creationId xmlns:a16="http://schemas.microsoft.com/office/drawing/2014/main" id="{3E1C144F-0C2D-6D9F-69ED-64B24C15FD5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" name="Straight Connector 666">
                <a:extLst>
                  <a:ext uri="{FF2B5EF4-FFF2-40B4-BE49-F238E27FC236}">
                    <a16:creationId xmlns:a16="http://schemas.microsoft.com/office/drawing/2014/main" id="{9C27A707-BDD1-22BD-722B-EA640C4F495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0" name="Group 659">
              <a:extLst>
                <a:ext uri="{FF2B5EF4-FFF2-40B4-BE49-F238E27FC236}">
                  <a16:creationId xmlns:a16="http://schemas.microsoft.com/office/drawing/2014/main" id="{481E7AC6-0A81-6DB5-54B8-BF48B7A9B0FA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64" name="Straight Connector 663">
                <a:extLst>
                  <a:ext uri="{FF2B5EF4-FFF2-40B4-BE49-F238E27FC236}">
                    <a16:creationId xmlns:a16="http://schemas.microsoft.com/office/drawing/2014/main" id="{DEAB47AD-5EA3-E328-C20B-C881AB84A62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" name="Straight Connector 664">
                <a:extLst>
                  <a:ext uri="{FF2B5EF4-FFF2-40B4-BE49-F238E27FC236}">
                    <a16:creationId xmlns:a16="http://schemas.microsoft.com/office/drawing/2014/main" id="{21F3A4F8-471B-C183-BBE2-B890500760C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1" name="Group 660">
              <a:extLst>
                <a:ext uri="{FF2B5EF4-FFF2-40B4-BE49-F238E27FC236}">
                  <a16:creationId xmlns:a16="http://schemas.microsoft.com/office/drawing/2014/main" id="{6ED8C03F-9B2B-B9DF-B359-DA0A8EF4E0B7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62" name="Straight Connector 661">
                <a:extLst>
                  <a:ext uri="{FF2B5EF4-FFF2-40B4-BE49-F238E27FC236}">
                    <a16:creationId xmlns:a16="http://schemas.microsoft.com/office/drawing/2014/main" id="{ED4ABC55-CB56-EC98-CF2A-FED1ED0A5D9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" name="Straight Connector 662">
                <a:extLst>
                  <a:ext uri="{FF2B5EF4-FFF2-40B4-BE49-F238E27FC236}">
                    <a16:creationId xmlns:a16="http://schemas.microsoft.com/office/drawing/2014/main" id="{343EC62F-CCD2-8E49-E933-7D101FFE211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75" name="Graphic 674" descr="Mittens with solid fill">
            <a:extLst>
              <a:ext uri="{FF2B5EF4-FFF2-40B4-BE49-F238E27FC236}">
                <a16:creationId xmlns:a16="http://schemas.microsoft.com/office/drawing/2014/main" id="{3EDC562B-D8E0-E1F3-3603-A570384010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2344" y="1903415"/>
            <a:ext cx="1291313" cy="1291313"/>
          </a:xfrm>
          <a:prstGeom prst="rect">
            <a:avLst/>
          </a:prstGeom>
        </p:spPr>
      </p:pic>
      <p:grpSp>
        <p:nvGrpSpPr>
          <p:cNvPr id="677" name="Group 676">
            <a:extLst>
              <a:ext uri="{FF2B5EF4-FFF2-40B4-BE49-F238E27FC236}">
                <a16:creationId xmlns:a16="http://schemas.microsoft.com/office/drawing/2014/main" id="{BFEE6466-9401-3AF4-1459-DEF55CB51AF7}"/>
              </a:ext>
            </a:extLst>
          </p:cNvPr>
          <p:cNvGrpSpPr/>
          <p:nvPr/>
        </p:nvGrpSpPr>
        <p:grpSpPr>
          <a:xfrm>
            <a:off x="1402905" y="2271601"/>
            <a:ext cx="522018" cy="522018"/>
            <a:chOff x="3582375" y="542925"/>
            <a:chExt cx="360000" cy="360000"/>
          </a:xfrm>
        </p:grpSpPr>
        <p:grpSp>
          <p:nvGrpSpPr>
            <p:cNvPr id="678" name="Group 677">
              <a:extLst>
                <a:ext uri="{FF2B5EF4-FFF2-40B4-BE49-F238E27FC236}">
                  <a16:creationId xmlns:a16="http://schemas.microsoft.com/office/drawing/2014/main" id="{ED7A24E1-0CC0-619A-88BB-0AD18D8E43E9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88" name="Straight Connector 687">
                <a:extLst>
                  <a:ext uri="{FF2B5EF4-FFF2-40B4-BE49-F238E27FC236}">
                    <a16:creationId xmlns:a16="http://schemas.microsoft.com/office/drawing/2014/main" id="{F503D574-BEAA-615F-E978-123DBFDC4566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" name="Straight Connector 688">
                <a:extLst>
                  <a:ext uri="{FF2B5EF4-FFF2-40B4-BE49-F238E27FC236}">
                    <a16:creationId xmlns:a16="http://schemas.microsoft.com/office/drawing/2014/main" id="{322008E4-6086-8781-BE97-47C801EA16A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9" name="Group 678">
              <a:extLst>
                <a:ext uri="{FF2B5EF4-FFF2-40B4-BE49-F238E27FC236}">
                  <a16:creationId xmlns:a16="http://schemas.microsoft.com/office/drawing/2014/main" id="{43F38EA9-DDB0-045C-4694-87858A9580F9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86" name="Straight Connector 685">
                <a:extLst>
                  <a:ext uri="{FF2B5EF4-FFF2-40B4-BE49-F238E27FC236}">
                    <a16:creationId xmlns:a16="http://schemas.microsoft.com/office/drawing/2014/main" id="{5E7F08A8-3F5B-6FBF-9A4E-6E32382D587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" name="Straight Connector 686">
                <a:extLst>
                  <a:ext uri="{FF2B5EF4-FFF2-40B4-BE49-F238E27FC236}">
                    <a16:creationId xmlns:a16="http://schemas.microsoft.com/office/drawing/2014/main" id="{09F9BDCC-1951-38D4-5572-CB2807A3D16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0" name="Group 679">
              <a:extLst>
                <a:ext uri="{FF2B5EF4-FFF2-40B4-BE49-F238E27FC236}">
                  <a16:creationId xmlns:a16="http://schemas.microsoft.com/office/drawing/2014/main" id="{12A3F455-F278-1C80-8310-ECBBC01E6C5F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84" name="Straight Connector 683">
                <a:extLst>
                  <a:ext uri="{FF2B5EF4-FFF2-40B4-BE49-F238E27FC236}">
                    <a16:creationId xmlns:a16="http://schemas.microsoft.com/office/drawing/2014/main" id="{FD5BA333-C2A1-68A2-7C68-CE0D417B36F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" name="Straight Connector 684">
                <a:extLst>
                  <a:ext uri="{FF2B5EF4-FFF2-40B4-BE49-F238E27FC236}">
                    <a16:creationId xmlns:a16="http://schemas.microsoft.com/office/drawing/2014/main" id="{B461E6D1-9761-7C73-0D35-A1065E55354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1" name="Group 680">
              <a:extLst>
                <a:ext uri="{FF2B5EF4-FFF2-40B4-BE49-F238E27FC236}">
                  <a16:creationId xmlns:a16="http://schemas.microsoft.com/office/drawing/2014/main" id="{40FC1194-7A96-C5FE-CC4A-26642CF95DE3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82" name="Straight Connector 681">
                <a:extLst>
                  <a:ext uri="{FF2B5EF4-FFF2-40B4-BE49-F238E27FC236}">
                    <a16:creationId xmlns:a16="http://schemas.microsoft.com/office/drawing/2014/main" id="{8937E2DF-ACFB-6F89-202A-C710078A43E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" name="Straight Connector 682">
                <a:extLst>
                  <a:ext uri="{FF2B5EF4-FFF2-40B4-BE49-F238E27FC236}">
                    <a16:creationId xmlns:a16="http://schemas.microsoft.com/office/drawing/2014/main" id="{46F09A01-1D2C-FC75-C8DA-D068FB942CD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90" name="Graphic 689" descr="Mittens with solid fill">
            <a:extLst>
              <a:ext uri="{FF2B5EF4-FFF2-40B4-BE49-F238E27FC236}">
                <a16:creationId xmlns:a16="http://schemas.microsoft.com/office/drawing/2014/main" id="{15413F12-6D09-27E5-1A63-07CAFB0D74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1974" y="4938866"/>
            <a:ext cx="1291313" cy="1291313"/>
          </a:xfrm>
          <a:prstGeom prst="rect">
            <a:avLst/>
          </a:prstGeom>
        </p:spPr>
      </p:pic>
      <p:grpSp>
        <p:nvGrpSpPr>
          <p:cNvPr id="691" name="Group 690">
            <a:extLst>
              <a:ext uri="{FF2B5EF4-FFF2-40B4-BE49-F238E27FC236}">
                <a16:creationId xmlns:a16="http://schemas.microsoft.com/office/drawing/2014/main" id="{6E415DBB-3277-7E50-5342-3CB911C17E90}"/>
              </a:ext>
            </a:extLst>
          </p:cNvPr>
          <p:cNvGrpSpPr/>
          <p:nvPr/>
        </p:nvGrpSpPr>
        <p:grpSpPr>
          <a:xfrm>
            <a:off x="1392535" y="5307052"/>
            <a:ext cx="522018" cy="522018"/>
            <a:chOff x="3582375" y="542925"/>
            <a:chExt cx="360000" cy="360000"/>
          </a:xfrm>
        </p:grpSpPr>
        <p:grpSp>
          <p:nvGrpSpPr>
            <p:cNvPr id="692" name="Group 691">
              <a:extLst>
                <a:ext uri="{FF2B5EF4-FFF2-40B4-BE49-F238E27FC236}">
                  <a16:creationId xmlns:a16="http://schemas.microsoft.com/office/drawing/2014/main" id="{130ABC1E-F643-DBC1-BDEE-B4F8751CFFEE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02" name="Straight Connector 701">
                <a:extLst>
                  <a:ext uri="{FF2B5EF4-FFF2-40B4-BE49-F238E27FC236}">
                    <a16:creationId xmlns:a16="http://schemas.microsoft.com/office/drawing/2014/main" id="{B3487F58-2767-F7DB-1D0A-5876E152017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" name="Straight Connector 702">
                <a:extLst>
                  <a:ext uri="{FF2B5EF4-FFF2-40B4-BE49-F238E27FC236}">
                    <a16:creationId xmlns:a16="http://schemas.microsoft.com/office/drawing/2014/main" id="{B4B47D0E-170A-9D9E-5CC6-4C9960105AC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3" name="Group 692">
              <a:extLst>
                <a:ext uri="{FF2B5EF4-FFF2-40B4-BE49-F238E27FC236}">
                  <a16:creationId xmlns:a16="http://schemas.microsoft.com/office/drawing/2014/main" id="{4AA812E2-340E-DC9B-657D-8ECF7811FCF9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00" name="Straight Connector 699">
                <a:extLst>
                  <a:ext uri="{FF2B5EF4-FFF2-40B4-BE49-F238E27FC236}">
                    <a16:creationId xmlns:a16="http://schemas.microsoft.com/office/drawing/2014/main" id="{5A20B5CA-BD59-8A71-915D-9FA9669A312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" name="Straight Connector 700">
                <a:extLst>
                  <a:ext uri="{FF2B5EF4-FFF2-40B4-BE49-F238E27FC236}">
                    <a16:creationId xmlns:a16="http://schemas.microsoft.com/office/drawing/2014/main" id="{BF290F1C-2B73-9528-01C5-9BA46CD0908C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4" name="Group 693">
              <a:extLst>
                <a:ext uri="{FF2B5EF4-FFF2-40B4-BE49-F238E27FC236}">
                  <a16:creationId xmlns:a16="http://schemas.microsoft.com/office/drawing/2014/main" id="{6FEC284B-077D-53A6-78F4-933D4BC4638C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98" name="Straight Connector 697">
                <a:extLst>
                  <a:ext uri="{FF2B5EF4-FFF2-40B4-BE49-F238E27FC236}">
                    <a16:creationId xmlns:a16="http://schemas.microsoft.com/office/drawing/2014/main" id="{5B71FC11-0FF5-D710-2BE0-37A1DC0E6D7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" name="Straight Connector 698">
                <a:extLst>
                  <a:ext uri="{FF2B5EF4-FFF2-40B4-BE49-F238E27FC236}">
                    <a16:creationId xmlns:a16="http://schemas.microsoft.com/office/drawing/2014/main" id="{67B506A8-4893-CABD-B6CB-5D2BBC534548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5" name="Group 694">
              <a:extLst>
                <a:ext uri="{FF2B5EF4-FFF2-40B4-BE49-F238E27FC236}">
                  <a16:creationId xmlns:a16="http://schemas.microsoft.com/office/drawing/2014/main" id="{E92CED86-A2EF-CC23-F824-3292AE0C4DDE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96" name="Straight Connector 695">
                <a:extLst>
                  <a:ext uri="{FF2B5EF4-FFF2-40B4-BE49-F238E27FC236}">
                    <a16:creationId xmlns:a16="http://schemas.microsoft.com/office/drawing/2014/main" id="{F1AC3722-5064-CD2E-84D6-8B91F655054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" name="Straight Connector 696">
                <a:extLst>
                  <a:ext uri="{FF2B5EF4-FFF2-40B4-BE49-F238E27FC236}">
                    <a16:creationId xmlns:a16="http://schemas.microsoft.com/office/drawing/2014/main" id="{D084D719-0E1B-AAAC-2F67-43445E0D43A4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16" name="Graphic 1215" descr="Mittens with solid fill">
            <a:extLst>
              <a:ext uri="{FF2B5EF4-FFF2-40B4-BE49-F238E27FC236}">
                <a16:creationId xmlns:a16="http://schemas.microsoft.com/office/drawing/2014/main" id="{92B428B6-DE63-94D4-A3FD-B4F929BDE6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50977" y="178624"/>
            <a:ext cx="1291313" cy="1291313"/>
          </a:xfrm>
          <a:prstGeom prst="rect">
            <a:avLst/>
          </a:prstGeom>
        </p:spPr>
      </p:pic>
      <p:grpSp>
        <p:nvGrpSpPr>
          <p:cNvPr id="1217" name="Group 1216">
            <a:extLst>
              <a:ext uri="{FF2B5EF4-FFF2-40B4-BE49-F238E27FC236}">
                <a16:creationId xmlns:a16="http://schemas.microsoft.com/office/drawing/2014/main" id="{596A5368-7446-E435-BC98-E26AE751DCBC}"/>
              </a:ext>
            </a:extLst>
          </p:cNvPr>
          <p:cNvGrpSpPr/>
          <p:nvPr/>
        </p:nvGrpSpPr>
        <p:grpSpPr>
          <a:xfrm>
            <a:off x="10471538" y="546810"/>
            <a:ext cx="522018" cy="522018"/>
            <a:chOff x="3582375" y="542925"/>
            <a:chExt cx="360000" cy="360000"/>
          </a:xfrm>
        </p:grpSpPr>
        <p:grpSp>
          <p:nvGrpSpPr>
            <p:cNvPr id="1218" name="Group 1217">
              <a:extLst>
                <a:ext uri="{FF2B5EF4-FFF2-40B4-BE49-F238E27FC236}">
                  <a16:creationId xmlns:a16="http://schemas.microsoft.com/office/drawing/2014/main" id="{7A760B7C-AFD7-3DA1-1CBE-0E89D8130477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28" name="Straight Connector 1227">
                <a:extLst>
                  <a:ext uri="{FF2B5EF4-FFF2-40B4-BE49-F238E27FC236}">
                    <a16:creationId xmlns:a16="http://schemas.microsoft.com/office/drawing/2014/main" id="{294A629A-A299-51DB-3D13-5D4D7F3E5CF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9" name="Straight Connector 1228">
                <a:extLst>
                  <a:ext uri="{FF2B5EF4-FFF2-40B4-BE49-F238E27FC236}">
                    <a16:creationId xmlns:a16="http://schemas.microsoft.com/office/drawing/2014/main" id="{ADB946BA-E2EF-99BA-F20B-E9BB25C457E2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19" name="Group 1218">
              <a:extLst>
                <a:ext uri="{FF2B5EF4-FFF2-40B4-BE49-F238E27FC236}">
                  <a16:creationId xmlns:a16="http://schemas.microsoft.com/office/drawing/2014/main" id="{C3D65E52-2280-B547-F596-485AE0A3FBBE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26" name="Straight Connector 1225">
                <a:extLst>
                  <a:ext uri="{FF2B5EF4-FFF2-40B4-BE49-F238E27FC236}">
                    <a16:creationId xmlns:a16="http://schemas.microsoft.com/office/drawing/2014/main" id="{EE3708CA-AA89-FB25-4651-4BBB31E5520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7" name="Straight Connector 1226">
                <a:extLst>
                  <a:ext uri="{FF2B5EF4-FFF2-40B4-BE49-F238E27FC236}">
                    <a16:creationId xmlns:a16="http://schemas.microsoft.com/office/drawing/2014/main" id="{B6025033-ABD0-3B94-9D86-2604809F426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0" name="Group 1219">
              <a:extLst>
                <a:ext uri="{FF2B5EF4-FFF2-40B4-BE49-F238E27FC236}">
                  <a16:creationId xmlns:a16="http://schemas.microsoft.com/office/drawing/2014/main" id="{EECD8839-9FDD-6B54-A9FB-5E184F66634C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24" name="Straight Connector 1223">
                <a:extLst>
                  <a:ext uri="{FF2B5EF4-FFF2-40B4-BE49-F238E27FC236}">
                    <a16:creationId xmlns:a16="http://schemas.microsoft.com/office/drawing/2014/main" id="{E985B700-F9B8-806F-656F-9FAE227F1099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5" name="Straight Connector 1224">
                <a:extLst>
                  <a:ext uri="{FF2B5EF4-FFF2-40B4-BE49-F238E27FC236}">
                    <a16:creationId xmlns:a16="http://schemas.microsoft.com/office/drawing/2014/main" id="{1EEC0A60-2347-6E5A-B128-A55119EEDD87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1" name="Group 1220">
              <a:extLst>
                <a:ext uri="{FF2B5EF4-FFF2-40B4-BE49-F238E27FC236}">
                  <a16:creationId xmlns:a16="http://schemas.microsoft.com/office/drawing/2014/main" id="{FAB76863-1093-E0E4-D9F7-845138DF6DA3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22" name="Straight Connector 1221">
                <a:extLst>
                  <a:ext uri="{FF2B5EF4-FFF2-40B4-BE49-F238E27FC236}">
                    <a16:creationId xmlns:a16="http://schemas.microsoft.com/office/drawing/2014/main" id="{E5949F0A-B765-79CB-7C0F-9FCD3BCA2425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3" name="Straight Connector 1222">
                <a:extLst>
                  <a:ext uri="{FF2B5EF4-FFF2-40B4-BE49-F238E27FC236}">
                    <a16:creationId xmlns:a16="http://schemas.microsoft.com/office/drawing/2014/main" id="{09E67210-523F-F3AE-0FED-877D39F0C01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30" name="Graphic 1229" descr="Mittens with solid fill">
            <a:extLst>
              <a:ext uri="{FF2B5EF4-FFF2-40B4-BE49-F238E27FC236}">
                <a16:creationId xmlns:a16="http://schemas.microsoft.com/office/drawing/2014/main" id="{CCDC3B6A-E635-1B0B-93B9-258E0C2C69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25279" y="3419215"/>
            <a:ext cx="1291313" cy="1291313"/>
          </a:xfrm>
          <a:prstGeom prst="rect">
            <a:avLst/>
          </a:prstGeom>
        </p:spPr>
      </p:pic>
      <p:grpSp>
        <p:nvGrpSpPr>
          <p:cNvPr id="1231" name="Group 1230">
            <a:extLst>
              <a:ext uri="{FF2B5EF4-FFF2-40B4-BE49-F238E27FC236}">
                <a16:creationId xmlns:a16="http://schemas.microsoft.com/office/drawing/2014/main" id="{73E0CAD7-5B88-3B65-F800-DE258ADDAEAA}"/>
              </a:ext>
            </a:extLst>
          </p:cNvPr>
          <p:cNvGrpSpPr/>
          <p:nvPr/>
        </p:nvGrpSpPr>
        <p:grpSpPr>
          <a:xfrm>
            <a:off x="10445840" y="3787401"/>
            <a:ext cx="522018" cy="522018"/>
            <a:chOff x="3582375" y="542925"/>
            <a:chExt cx="360000" cy="360000"/>
          </a:xfrm>
        </p:grpSpPr>
        <p:grpSp>
          <p:nvGrpSpPr>
            <p:cNvPr id="1232" name="Group 1231">
              <a:extLst>
                <a:ext uri="{FF2B5EF4-FFF2-40B4-BE49-F238E27FC236}">
                  <a16:creationId xmlns:a16="http://schemas.microsoft.com/office/drawing/2014/main" id="{7D6B06D9-2C88-1B8E-884B-702307137967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77" name="Straight Connector 1276">
                <a:extLst>
                  <a:ext uri="{FF2B5EF4-FFF2-40B4-BE49-F238E27FC236}">
                    <a16:creationId xmlns:a16="http://schemas.microsoft.com/office/drawing/2014/main" id="{49A3C27C-AA80-8A68-E117-73878DF0C86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8" name="Straight Connector 1277">
                <a:extLst>
                  <a:ext uri="{FF2B5EF4-FFF2-40B4-BE49-F238E27FC236}">
                    <a16:creationId xmlns:a16="http://schemas.microsoft.com/office/drawing/2014/main" id="{AA349044-D046-4BBA-B428-A0812581BAB6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3" name="Group 1232">
              <a:extLst>
                <a:ext uri="{FF2B5EF4-FFF2-40B4-BE49-F238E27FC236}">
                  <a16:creationId xmlns:a16="http://schemas.microsoft.com/office/drawing/2014/main" id="{BDFA3A2E-0D07-1B86-B524-4D5E34D56EEF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75" name="Straight Connector 1274">
                <a:extLst>
                  <a:ext uri="{FF2B5EF4-FFF2-40B4-BE49-F238E27FC236}">
                    <a16:creationId xmlns:a16="http://schemas.microsoft.com/office/drawing/2014/main" id="{AD8280C0-F936-C480-8F1C-3AFE4604F40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6" name="Straight Connector 1275">
                <a:extLst>
                  <a:ext uri="{FF2B5EF4-FFF2-40B4-BE49-F238E27FC236}">
                    <a16:creationId xmlns:a16="http://schemas.microsoft.com/office/drawing/2014/main" id="{8FDF511A-5848-8BC4-1DD8-43BF98200B2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4" name="Group 1233">
              <a:extLst>
                <a:ext uri="{FF2B5EF4-FFF2-40B4-BE49-F238E27FC236}">
                  <a16:creationId xmlns:a16="http://schemas.microsoft.com/office/drawing/2014/main" id="{E58BC83B-E156-ADE4-2160-86EC50D7EDAA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73" name="Straight Connector 1272">
                <a:extLst>
                  <a:ext uri="{FF2B5EF4-FFF2-40B4-BE49-F238E27FC236}">
                    <a16:creationId xmlns:a16="http://schemas.microsoft.com/office/drawing/2014/main" id="{F19263ED-A6DC-F8BB-2BBE-59D57A1DF74F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4" name="Straight Connector 1273">
                <a:extLst>
                  <a:ext uri="{FF2B5EF4-FFF2-40B4-BE49-F238E27FC236}">
                    <a16:creationId xmlns:a16="http://schemas.microsoft.com/office/drawing/2014/main" id="{F7613A0A-EFAD-CF8C-E62D-4E47C73B709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5" name="Group 1234">
              <a:extLst>
                <a:ext uri="{FF2B5EF4-FFF2-40B4-BE49-F238E27FC236}">
                  <a16:creationId xmlns:a16="http://schemas.microsoft.com/office/drawing/2014/main" id="{D5E1957F-9552-5AF9-CC91-FE42E5778BC1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236" name="Straight Connector 1235">
                <a:extLst>
                  <a:ext uri="{FF2B5EF4-FFF2-40B4-BE49-F238E27FC236}">
                    <a16:creationId xmlns:a16="http://schemas.microsoft.com/office/drawing/2014/main" id="{94461AEC-2271-C564-15EF-DC507951B10E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7" name="Straight Connector 1236">
                <a:extLst>
                  <a:ext uri="{FF2B5EF4-FFF2-40B4-BE49-F238E27FC236}">
                    <a16:creationId xmlns:a16="http://schemas.microsoft.com/office/drawing/2014/main" id="{27A16263-BABD-3636-3ED0-5FB8191FDC8D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0422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0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2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14" dur="100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16" dur="100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18" dur="10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4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6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28" dur="100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4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6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8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40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44" dur="100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46" dur="100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48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0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2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54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56" dur="100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58" dur="100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60" dur="100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6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70" dur="6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3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7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6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3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9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3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5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2" dur="10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2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2" dur="7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1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3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3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0" dur="7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2" dur="2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44" dur="6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1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3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53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200" fill="hold"/>
                                            <p:tgtEl>
                                              <p:spTgt spid="14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200" fill="hold"/>
                                            <p:tgtEl>
                                              <p:spTgt spid="14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60" dur="1000" fill="hold"/>
                                            <p:tgtEl>
                                              <p:spTgt spid="14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62" dur="250" fill="hold"/>
                                            <p:tgtEl>
                                              <p:spTgt spid="14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100"/>
                                            <p:tgtEl>
                                              <p:spTgt spid="14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9" dur="350" fill="hold"/>
                                            <p:tgtEl>
                                              <p:spTgt spid="14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0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71" dur="300"/>
                                            <p:tgtEl>
                                              <p:spTgt spid="14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100"/>
                                            <p:tgtEl>
                                              <p:spTgt spid="14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7" dur="350" fill="hold"/>
                                            <p:tgtEl>
                                              <p:spTgt spid="143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8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79" dur="300"/>
                                            <p:tgtEl>
                                              <p:spTgt spid="14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200" fill="hold"/>
                                            <p:tgtEl>
                                              <p:spTgt spid="14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200" fill="hold"/>
                                            <p:tgtEl>
                                              <p:spTgt spid="14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6" dur="1000" fill="hold"/>
                                            <p:tgtEl>
                                              <p:spTgt spid="14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250" fill="hold"/>
                                            <p:tgtEl>
                                              <p:spTgt spid="14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3" dur="200" fill="hold"/>
                                            <p:tgtEl>
                                              <p:spTgt spid="14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4" dur="200" fill="hold"/>
                                            <p:tgtEl>
                                              <p:spTgt spid="14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5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6" dur="750" fill="hold"/>
                                            <p:tgtEl>
                                              <p:spTgt spid="14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98" dur="250" fill="hold"/>
                                            <p:tgtEl>
                                              <p:spTgt spid="14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3" dur="100"/>
                                            <p:tgtEl>
                                              <p:spTgt spid="14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05" dur="350" fill="hold"/>
                                            <p:tgtEl>
                                              <p:spTgt spid="144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7" dur="300"/>
                                            <p:tgtEl>
                                              <p:spTgt spid="14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1" dur="200" fill="hold"/>
                                            <p:tgtEl>
                                              <p:spTgt spid="5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2" dur="200" fill="hold"/>
                                            <p:tgtEl>
                                              <p:spTgt spid="5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4" dur="1000" fill="hold"/>
                                            <p:tgtEl>
                                              <p:spTgt spid="5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250" fill="hold"/>
                                            <p:tgtEl>
                                              <p:spTgt spid="58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1" dur="100"/>
                                            <p:tgtEl>
                                              <p:spTgt spid="5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350" fill="hold"/>
                                            <p:tgtEl>
                                              <p:spTgt spid="58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5" dur="300"/>
                                            <p:tgtEl>
                                              <p:spTgt spid="5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9" dur="100"/>
                                            <p:tgtEl>
                                              <p:spTgt spid="5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31" dur="350" fill="hold"/>
                                            <p:tgtEl>
                                              <p:spTgt spid="59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2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33" dur="300"/>
                                            <p:tgtEl>
                                              <p:spTgt spid="5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200" fill="hold"/>
                                            <p:tgtEl>
                                              <p:spTgt spid="5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200" fill="hold"/>
                                            <p:tgtEl>
                                              <p:spTgt spid="5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40" dur="1000" fill="hold"/>
                                            <p:tgtEl>
                                              <p:spTgt spid="5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250" fill="hold"/>
                                            <p:tgtEl>
                                              <p:spTgt spid="59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3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20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20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50" dur="750" fill="hold"/>
                                            <p:tgtEl>
                                              <p:spTgt spid="6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2" dur="250" fill="hold"/>
                                            <p:tgtEl>
                                              <p:spTgt spid="6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3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54" dur="65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5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7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9" dur="100"/>
                                            <p:tgtEl>
                                              <p:spTgt spid="6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0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61" dur="350" fill="hold"/>
                                            <p:tgtEl>
                                              <p:spTgt spid="61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2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63" dur="300"/>
                                            <p:tgtEl>
                                              <p:spTgt spid="6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7" dur="200" fill="hold"/>
                                            <p:tgtEl>
                                              <p:spTgt spid="6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8" dur="200" fill="hold"/>
                                            <p:tgtEl>
                                              <p:spTgt spid="6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9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70" dur="750" fill="hold"/>
                                            <p:tgtEl>
                                              <p:spTgt spid="6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72" dur="250" fill="hold"/>
                                            <p:tgtEl>
                                              <p:spTgt spid="6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3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5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7" dur="100"/>
                                            <p:tgtEl>
                                              <p:spTgt spid="14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8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79" dur="350" fill="hold"/>
                                            <p:tgtEl>
                                              <p:spTgt spid="148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0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1" dur="300"/>
                                            <p:tgtEl>
                                              <p:spTgt spid="14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5" dur="200" fill="hold"/>
                                            <p:tgtEl>
                                              <p:spTgt spid="15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6" dur="200" fill="hold"/>
                                            <p:tgtEl>
                                              <p:spTgt spid="15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7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8" dur="1000" fill="hold"/>
                                            <p:tgtEl>
                                              <p:spTgt spid="15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90" dur="250" fill="hold"/>
                                            <p:tgtEl>
                                              <p:spTgt spid="150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5" dur="100"/>
                                            <p:tgtEl>
                                              <p:spTgt spid="15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97" dur="350" fill="hold"/>
                                            <p:tgtEl>
                                              <p:spTgt spid="150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8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99" dur="300"/>
                                            <p:tgtEl>
                                              <p:spTgt spid="15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3" dur="100"/>
                                            <p:tgtEl>
                                              <p:spTgt spid="15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05" dur="350" fill="hold"/>
                                            <p:tgtEl>
                                              <p:spTgt spid="151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6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07" dur="300"/>
                                            <p:tgtEl>
                                              <p:spTgt spid="15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1" dur="200" fill="hold"/>
                                            <p:tgtEl>
                                              <p:spTgt spid="15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2" dur="200" fill="hold"/>
                                            <p:tgtEl>
                                              <p:spTgt spid="15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14" dur="1000" fill="hold"/>
                                            <p:tgtEl>
                                              <p:spTgt spid="15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6" dur="250" fill="hold"/>
                                            <p:tgtEl>
                                              <p:spTgt spid="15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1" dur="200" fill="hold"/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2" dur="200" fill="hold"/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24" dur="750" fill="hold"/>
                                            <p:tgtEl>
                                              <p:spTgt spid="15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26" dur="250" fill="hold"/>
                                            <p:tgtEl>
                                              <p:spTgt spid="15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28" dur="650" fill="hold"/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3" dur="100"/>
                                            <p:tgtEl>
                                              <p:spTgt spid="15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35" dur="350" fill="hold"/>
                                            <p:tgtEl>
                                              <p:spTgt spid="152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37" dur="300"/>
                                            <p:tgtEl>
                                              <p:spTgt spid="15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1" dur="200" fill="hold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2" dur="200" fill="hold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3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44" dur="750" fill="hold"/>
                                            <p:tgtEl>
                                              <p:spTgt spid="6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46" dur="250" fill="hold"/>
                                            <p:tgtEl>
                                              <p:spTgt spid="65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1" dur="100"/>
                                            <p:tgtEl>
                                              <p:spTgt spid="6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53" dur="350" fill="hold"/>
                                            <p:tgtEl>
                                              <p:spTgt spid="65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55" dur="300"/>
                                            <p:tgtEl>
                                              <p:spTgt spid="6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9" dur="200" fill="hold"/>
                                            <p:tgtEl>
                                              <p:spTgt spid="6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0" dur="200" fill="hold"/>
                                            <p:tgtEl>
                                              <p:spTgt spid="6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1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62" dur="1000" fill="hold"/>
                                            <p:tgtEl>
                                              <p:spTgt spid="6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64" dur="250" fill="hold"/>
                                            <p:tgtEl>
                                              <p:spTgt spid="67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7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9" dur="100"/>
                                            <p:tgtEl>
                                              <p:spTgt spid="6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0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71" dur="350" fill="hold"/>
                                            <p:tgtEl>
                                              <p:spTgt spid="67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2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73" dur="300"/>
                                            <p:tgtEl>
                                              <p:spTgt spid="6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5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7" dur="200" fill="hold"/>
                                            <p:tgtEl>
                                              <p:spTgt spid="6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8" dur="200" fill="hold"/>
                                            <p:tgtEl>
                                              <p:spTgt spid="6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9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80" dur="1000" fill="hold"/>
                                            <p:tgtEl>
                                              <p:spTgt spid="6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1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82" dur="250" fill="hold"/>
                                            <p:tgtEl>
                                              <p:spTgt spid="69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7" dur="100"/>
                                            <p:tgtEl>
                                              <p:spTgt spid="6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8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89" dur="350" fill="hold"/>
                                            <p:tgtEl>
                                              <p:spTgt spid="69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0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91" dur="300"/>
                                            <p:tgtEl>
                                              <p:spTgt spid="6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5" dur="200" fill="hold"/>
                                            <p:tgtEl>
                                              <p:spTgt spid="12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6" dur="200" fill="hold"/>
                                            <p:tgtEl>
                                              <p:spTgt spid="12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7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98" dur="1000" fill="hold"/>
                                            <p:tgtEl>
                                              <p:spTgt spid="12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00" dur="250" fill="hold"/>
                                            <p:tgtEl>
                                              <p:spTgt spid="12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5" dur="100"/>
                                            <p:tgtEl>
                                              <p:spTgt spid="12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6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7" dur="350" fill="hold"/>
                                            <p:tgtEl>
                                              <p:spTgt spid="12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8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09" dur="300"/>
                                            <p:tgtEl>
                                              <p:spTgt spid="12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1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3" dur="200" fill="hold"/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4" dur="200" fill="hold"/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5" presetID="6" presetClass="emph" presetSubtype="0" fill="hold" nodeType="withEffect" p14:presetBounceEnd="99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16" dur="1000" fill="hold"/>
                                            <p:tgtEl>
                                              <p:spTgt spid="12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7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18" dur="250" fill="hold"/>
                                            <p:tgtEl>
                                              <p:spTgt spid="12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3" dur="100"/>
                                            <p:tgtEl>
                                              <p:spTgt spid="1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4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25" dur="350" fill="hold"/>
                                            <p:tgtEl>
                                              <p:spTgt spid="123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6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27" dur="300"/>
                                            <p:tgtEl>
                                              <p:spTgt spid="12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6" dur="7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8" dur="25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10" dur="7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2" dur="25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-1.48148E-6 L -0.19857 -1.48148E-6 " pathEditMode="relative" rAng="0" ptsTypes="AA">
                                          <p:cBhvr>
                                            <p:cTn id="14" dur="1000" fill="hold"/>
                                            <p:tgtEl>
                                              <p:spTgt spid="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2.59259E-6 L -0.19857 -2.59259E-6 " pathEditMode="relative" rAng="0" ptsTypes="AA">
                                          <p:cBhvr>
                                            <p:cTn id="16" dur="100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7.40741E-7 L -0.19857 7.40741E-7 " pathEditMode="relative" rAng="0" ptsTypes="AA">
                                          <p:cBhvr>
                                            <p:cTn id="18" dur="100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0" dur="7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2" dur="25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24" dur="7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26" dur="25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2.96296E-6 L -0.19857 2.96296E-6 " pathEditMode="relative" rAng="0" ptsTypes="AA">
                                          <p:cBhvr>
                                            <p:cTn id="28" dur="1000" fill="hold"/>
                                            <p:tgtEl>
                                              <p:spTgt spid="8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1.85185E-6 L -0.19857 1.85185E-6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8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79167E-6 -4.81481E-6 L -0.19857 -4.81481E-6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8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2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34" dur="7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6" dur="25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8" dur="7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40" dur="25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58333E-6 4.44444E-6 L 0.19649 4.44444E-6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4.58333E-6 -2.96296E-6 L 0.19635 -2.96296E-6 " pathEditMode="relative" rAng="0" ptsTypes="AA">
                                          <p:cBhvr>
                                            <p:cTn id="44" dur="1000" fill="hold"/>
                                            <p:tgtEl>
                                              <p:spTgt spid="1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4.07407E-6 L 0.19649 4.07407E-6 " pathEditMode="relative" rAng="0" ptsTypes="AA">
                                          <p:cBhvr>
                                            <p:cTn id="46" dur="1000" fill="hold"/>
                                            <p:tgtEl>
                                              <p:spTgt spid="1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48" dur="7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0" dur="25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8" presetClass="emp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2" dur="7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54" dur="25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04167E-6 -2.22222E-6 L 0.19648 -2.22222E-6 " pathEditMode="relative" rAng="0" ptsTypes="AA">
                                          <p:cBhvr>
                                            <p:cTn id="56" dur="1000" fill="hold"/>
                                            <p:tgtEl>
                                              <p:spTgt spid="1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2.08333E-7 3.7037E-7 L 0.19635 3.7037E-7 " pathEditMode="relative" rAng="0" ptsTypes="AA">
                                          <p:cBhvr>
                                            <p:cTn id="58" dur="1000" fill="hold"/>
                                            <p:tgtEl>
                                              <p:spTgt spid="1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63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1.875E-6 -1.11111E-6 L 0.19648 -1.11111E-6 " pathEditMode="relative" rAng="0" ptsTypes="AA">
                                          <p:cBhvr>
                                            <p:cTn id="60" dur="1000" fill="hold"/>
                                            <p:tgtEl>
                                              <p:spTgt spid="1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7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70" dur="6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3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7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3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9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3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05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10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2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7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1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3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3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7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2" dur="2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44" dur="6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5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1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3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53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5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200" fill="hold"/>
                                            <p:tgtEl>
                                              <p:spTgt spid="14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200" fill="hold"/>
                                            <p:tgtEl>
                                              <p:spTgt spid="14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000" fill="hold"/>
                                            <p:tgtEl>
                                              <p:spTgt spid="14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62" dur="250" fill="hold"/>
                                            <p:tgtEl>
                                              <p:spTgt spid="14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100"/>
                                            <p:tgtEl>
                                              <p:spTgt spid="14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9" dur="350" fill="hold"/>
                                            <p:tgtEl>
                                              <p:spTgt spid="14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0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71" dur="300"/>
                                            <p:tgtEl>
                                              <p:spTgt spid="14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100"/>
                                            <p:tgtEl>
                                              <p:spTgt spid="14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7" dur="350" fill="hold"/>
                                            <p:tgtEl>
                                              <p:spTgt spid="143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8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79" dur="300"/>
                                            <p:tgtEl>
                                              <p:spTgt spid="14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200" fill="hold"/>
                                            <p:tgtEl>
                                              <p:spTgt spid="14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200" fill="hold"/>
                                            <p:tgtEl>
                                              <p:spTgt spid="14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000" fill="hold"/>
                                            <p:tgtEl>
                                              <p:spTgt spid="14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250" fill="hold"/>
                                            <p:tgtEl>
                                              <p:spTgt spid="14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3" dur="200" fill="hold"/>
                                            <p:tgtEl>
                                              <p:spTgt spid="14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4" dur="200" fill="hold"/>
                                            <p:tgtEl>
                                              <p:spTgt spid="14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5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96" dur="750" fill="hold"/>
                                            <p:tgtEl>
                                              <p:spTgt spid="14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98" dur="250" fill="hold"/>
                                            <p:tgtEl>
                                              <p:spTgt spid="14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3" dur="100"/>
                                            <p:tgtEl>
                                              <p:spTgt spid="14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05" dur="350" fill="hold"/>
                                            <p:tgtEl>
                                              <p:spTgt spid="144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07" dur="300"/>
                                            <p:tgtEl>
                                              <p:spTgt spid="14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1" dur="200" fill="hold"/>
                                            <p:tgtEl>
                                              <p:spTgt spid="5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2" dur="200" fill="hold"/>
                                            <p:tgtEl>
                                              <p:spTgt spid="5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1000" fill="hold"/>
                                            <p:tgtEl>
                                              <p:spTgt spid="5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250" fill="hold"/>
                                            <p:tgtEl>
                                              <p:spTgt spid="58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1" dur="100"/>
                                            <p:tgtEl>
                                              <p:spTgt spid="5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350" fill="hold"/>
                                            <p:tgtEl>
                                              <p:spTgt spid="58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25" dur="300"/>
                                            <p:tgtEl>
                                              <p:spTgt spid="5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9" dur="100"/>
                                            <p:tgtEl>
                                              <p:spTgt spid="5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31" dur="350" fill="hold"/>
                                            <p:tgtEl>
                                              <p:spTgt spid="59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2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33" dur="300"/>
                                            <p:tgtEl>
                                              <p:spTgt spid="5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200" fill="hold"/>
                                            <p:tgtEl>
                                              <p:spTgt spid="5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200" fill="hold"/>
                                            <p:tgtEl>
                                              <p:spTgt spid="5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0" dur="1000" fill="hold"/>
                                            <p:tgtEl>
                                              <p:spTgt spid="5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250" fill="hold"/>
                                            <p:tgtEl>
                                              <p:spTgt spid="59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3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20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20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0" dur="750" fill="hold"/>
                                            <p:tgtEl>
                                              <p:spTgt spid="6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2" dur="250" fill="hold"/>
                                            <p:tgtEl>
                                              <p:spTgt spid="6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3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54" dur="650" fill="hold"/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5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7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9" dur="100"/>
                                            <p:tgtEl>
                                              <p:spTgt spid="6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0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61" dur="350" fill="hold"/>
                                            <p:tgtEl>
                                              <p:spTgt spid="61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2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63" dur="300"/>
                                            <p:tgtEl>
                                              <p:spTgt spid="6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7" dur="200" fill="hold"/>
                                            <p:tgtEl>
                                              <p:spTgt spid="6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8" dur="200" fill="hold"/>
                                            <p:tgtEl>
                                              <p:spTgt spid="6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9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70" dur="750" fill="hold"/>
                                            <p:tgtEl>
                                              <p:spTgt spid="6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72" dur="250" fill="hold"/>
                                            <p:tgtEl>
                                              <p:spTgt spid="6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3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5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7" dur="100"/>
                                            <p:tgtEl>
                                              <p:spTgt spid="14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8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279" dur="350" fill="hold"/>
                                            <p:tgtEl>
                                              <p:spTgt spid="148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0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81" dur="300"/>
                                            <p:tgtEl>
                                              <p:spTgt spid="14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5" dur="200" fill="hold"/>
                                            <p:tgtEl>
                                              <p:spTgt spid="15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6" dur="200" fill="hold"/>
                                            <p:tgtEl>
                                              <p:spTgt spid="15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7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88" dur="1000" fill="hold"/>
                                            <p:tgtEl>
                                              <p:spTgt spid="15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90" dur="250" fill="hold"/>
                                            <p:tgtEl>
                                              <p:spTgt spid="150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5" dur="100"/>
                                            <p:tgtEl>
                                              <p:spTgt spid="15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97" dur="350" fill="hold"/>
                                            <p:tgtEl>
                                              <p:spTgt spid="150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8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299" dur="300"/>
                                            <p:tgtEl>
                                              <p:spTgt spid="15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3" dur="100"/>
                                            <p:tgtEl>
                                              <p:spTgt spid="15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05" dur="350" fill="hold"/>
                                            <p:tgtEl>
                                              <p:spTgt spid="1515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6" presetID="6" presetClass="exit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07" dur="300"/>
                                            <p:tgtEl>
                                              <p:spTgt spid="15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1" dur="200" fill="hold"/>
                                            <p:tgtEl>
                                              <p:spTgt spid="15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2" dur="200" fill="hold"/>
                                            <p:tgtEl>
                                              <p:spTgt spid="15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4" dur="1000" fill="hold"/>
                                            <p:tgtEl>
                                              <p:spTgt spid="15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6" dur="250" fill="hold"/>
                                            <p:tgtEl>
                                              <p:spTgt spid="15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7" presetID="1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1" dur="200" fill="hold"/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2" dur="200" fill="hold"/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24" dur="750" fill="hold"/>
                                            <p:tgtEl>
                                              <p:spTgt spid="15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26" dur="250" fill="hold"/>
                                            <p:tgtEl>
                                              <p:spTgt spid="15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28" dur="650" fill="hold"/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9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1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3" dur="100"/>
                                            <p:tgtEl>
                                              <p:spTgt spid="15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4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35" dur="350" fill="hold"/>
                                            <p:tgtEl>
                                              <p:spTgt spid="1529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6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37" dur="300"/>
                                            <p:tgtEl>
                                              <p:spTgt spid="15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9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1" dur="200" fill="hold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2" dur="200" fill="hold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44" dur="750" fill="hold"/>
                                            <p:tgtEl>
                                              <p:spTgt spid="6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5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46" dur="250" fill="hold"/>
                                            <p:tgtEl>
                                              <p:spTgt spid="65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7" presetID="1" presetClass="exit" presetSubtype="0" repeatDur="0" restart="never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 additive="base"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9" presetID="10" presetClass="entr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1" dur="100"/>
                                            <p:tgtEl>
                                              <p:spTgt spid="6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2" presetID="6" presetClass="emph" presetSubtype="0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53" dur="350" fill="hold"/>
                                            <p:tgtEl>
                                              <p:spTgt spid="65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4" presetID="6" presetClass="exit" presetSubtype="32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55" dur="300"/>
                                            <p:tgtEl>
                                              <p:spTgt spid="6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7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9" dur="200" fill="hold"/>
                                            <p:tgtEl>
                                              <p:spTgt spid="6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0" dur="200" fill="hold"/>
                                            <p:tgtEl>
                                              <p:spTgt spid="6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1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62" dur="1000" fill="hold"/>
                                            <p:tgtEl>
                                              <p:spTgt spid="6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3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64" dur="250" fill="hold"/>
                                            <p:tgtEl>
                                              <p:spTgt spid="67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5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7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9" dur="100"/>
                                            <p:tgtEl>
                                              <p:spTgt spid="6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0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71" dur="350" fill="hold"/>
                                            <p:tgtEl>
                                              <p:spTgt spid="67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2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73" dur="300"/>
                                            <p:tgtEl>
                                              <p:spTgt spid="6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5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7" dur="200" fill="hold"/>
                                            <p:tgtEl>
                                              <p:spTgt spid="6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8" dur="200" fill="hold"/>
                                            <p:tgtEl>
                                              <p:spTgt spid="6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9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80" dur="1000" fill="hold"/>
                                            <p:tgtEl>
                                              <p:spTgt spid="6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1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82" dur="250" fill="hold"/>
                                            <p:tgtEl>
                                              <p:spTgt spid="69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3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7" dur="100"/>
                                            <p:tgtEl>
                                              <p:spTgt spid="6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8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89" dur="350" fill="hold"/>
                                            <p:tgtEl>
                                              <p:spTgt spid="69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0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391" dur="300"/>
                                            <p:tgtEl>
                                              <p:spTgt spid="6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5" dur="200" fill="hold"/>
                                            <p:tgtEl>
                                              <p:spTgt spid="12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6" dur="200" fill="hold"/>
                                            <p:tgtEl>
                                              <p:spTgt spid="12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7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98" dur="1000" fill="hold"/>
                                            <p:tgtEl>
                                              <p:spTgt spid="12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9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00" dur="250" fill="hold"/>
                                            <p:tgtEl>
                                              <p:spTgt spid="12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1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5" dur="100"/>
                                            <p:tgtEl>
                                              <p:spTgt spid="12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6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7" dur="350" fill="hold"/>
                                            <p:tgtEl>
                                              <p:spTgt spid="1217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8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09" dur="300"/>
                                            <p:tgtEl>
                                              <p:spTgt spid="12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1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3" dur="200" fill="hold"/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4" dur="200" fill="hold"/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5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16" dur="1000" fill="hold"/>
                                            <p:tgtEl>
                                              <p:spTgt spid="12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7" presetID="6" presetClass="emph" presetSubtype="0" accel="50000" decel="5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18" dur="250" fill="hold"/>
                                            <p:tgtEl>
                                              <p:spTgt spid="12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9" presetID="1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1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3" dur="100"/>
                                            <p:tgtEl>
                                              <p:spTgt spid="1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4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25" dur="350" fill="hold"/>
                                            <p:tgtEl>
                                              <p:spTgt spid="123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6" presetID="6" presetClass="exit" presetSubtype="3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427" dur="300"/>
                                            <p:tgtEl>
                                              <p:spTgt spid="12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1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EE1D27-57D0-047D-2621-F4CAD963475D}"/>
              </a:ext>
            </a:extLst>
          </p:cNvPr>
          <p:cNvGrpSpPr/>
          <p:nvPr/>
        </p:nvGrpSpPr>
        <p:grpSpPr>
          <a:xfrm>
            <a:off x="458567" y="5777121"/>
            <a:ext cx="1077619" cy="415034"/>
            <a:chOff x="1474567" y="5096401"/>
            <a:chExt cx="1077619" cy="41503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57DB97A-60C7-C4E8-1E47-3CC644EA0C81}"/>
                </a:ext>
              </a:extLst>
            </p:cNvPr>
            <p:cNvSpPr/>
            <p:nvPr/>
          </p:nvSpPr>
          <p:spPr>
            <a:xfrm>
              <a:off x="1474567" y="5096401"/>
              <a:ext cx="1077619" cy="415034"/>
            </a:xfrm>
            <a:custGeom>
              <a:avLst/>
              <a:gdLst>
                <a:gd name="connsiteX0" fmla="*/ 1073505 w 1077619"/>
                <a:gd name="connsiteY0" fmla="*/ 167279 h 415034"/>
                <a:gd name="connsiteX1" fmla="*/ 586575 w 1077619"/>
                <a:gd name="connsiteY1" fmla="*/ 4337 h 415034"/>
                <a:gd name="connsiteX2" fmla="*/ 0 w 1077619"/>
                <a:gd name="connsiteY2" fmla="*/ 272333 h 415034"/>
                <a:gd name="connsiteX3" fmla="*/ 32171 w 1077619"/>
                <a:gd name="connsiteY3" fmla="*/ 358123 h 415034"/>
                <a:gd name="connsiteX4" fmla="*/ 697702 w 1077619"/>
                <a:gd name="connsiteY4" fmla="*/ 402346 h 415034"/>
                <a:gd name="connsiteX5" fmla="*/ 1073505 w 1077619"/>
                <a:gd name="connsiteY5" fmla="*/ 167185 h 41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7619" h="415034">
                  <a:moveTo>
                    <a:pt x="1073505" y="167279"/>
                  </a:moveTo>
                  <a:cubicBezTo>
                    <a:pt x="1029946" y="825"/>
                    <a:pt x="714025" y="-9424"/>
                    <a:pt x="586575" y="4337"/>
                  </a:cubicBezTo>
                  <a:cubicBezTo>
                    <a:pt x="366597" y="28157"/>
                    <a:pt x="172622" y="140233"/>
                    <a:pt x="0" y="272333"/>
                  </a:cubicBezTo>
                  <a:cubicBezTo>
                    <a:pt x="5030" y="306213"/>
                    <a:pt x="18505" y="345596"/>
                    <a:pt x="32171" y="358123"/>
                  </a:cubicBezTo>
                  <a:cubicBezTo>
                    <a:pt x="249207" y="408704"/>
                    <a:pt x="476301" y="431101"/>
                    <a:pt x="697702" y="402346"/>
                  </a:cubicBezTo>
                  <a:cubicBezTo>
                    <a:pt x="802756" y="388680"/>
                    <a:pt x="1117064" y="333639"/>
                    <a:pt x="1073505" y="167185"/>
                  </a:cubicBezTo>
                  <a:close/>
                </a:path>
              </a:pathLst>
            </a:custGeom>
            <a:solidFill>
              <a:srgbClr val="4690B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9E2EF8F-7605-F60A-0071-56C4743F249F}"/>
                </a:ext>
              </a:extLst>
            </p:cNvPr>
            <p:cNvSpPr/>
            <p:nvPr/>
          </p:nvSpPr>
          <p:spPr>
            <a:xfrm>
              <a:off x="2397701" y="5201506"/>
              <a:ext cx="50429" cy="89058"/>
            </a:xfrm>
            <a:custGeom>
              <a:avLst/>
              <a:gdLst>
                <a:gd name="connsiteX0" fmla="*/ 26147 w 50429"/>
                <a:gd name="connsiteY0" fmla="*/ 2673 h 89058"/>
                <a:gd name="connsiteX1" fmla="*/ 11153 w 50429"/>
                <a:gd name="connsiteY1" fmla="*/ 1439 h 89058"/>
                <a:gd name="connsiteX2" fmla="*/ 12197 w 50429"/>
                <a:gd name="connsiteY2" fmla="*/ 75081 h 89058"/>
                <a:gd name="connsiteX3" fmla="*/ 40761 w 50429"/>
                <a:gd name="connsiteY3" fmla="*/ 85900 h 89058"/>
                <a:gd name="connsiteX4" fmla="*/ 26052 w 50429"/>
                <a:gd name="connsiteY4" fmla="*/ 2673 h 89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29" h="89058">
                  <a:moveTo>
                    <a:pt x="26147" y="2673"/>
                  </a:moveTo>
                  <a:cubicBezTo>
                    <a:pt x="21402" y="-269"/>
                    <a:pt x="16372" y="-933"/>
                    <a:pt x="11153" y="1439"/>
                  </a:cubicBezTo>
                  <a:cubicBezTo>
                    <a:pt x="-9251" y="11024"/>
                    <a:pt x="2802" y="60656"/>
                    <a:pt x="12197" y="75081"/>
                  </a:cubicBezTo>
                  <a:cubicBezTo>
                    <a:pt x="18650" y="84951"/>
                    <a:pt x="28994" y="94061"/>
                    <a:pt x="40761" y="85900"/>
                  </a:cubicBezTo>
                  <a:cubicBezTo>
                    <a:pt x="60596" y="72234"/>
                    <a:pt x="47025" y="15674"/>
                    <a:pt x="26052" y="2673"/>
                  </a:cubicBezTo>
                  <a:close/>
                </a:path>
              </a:pathLst>
            </a:custGeom>
            <a:solidFill>
              <a:srgbClr val="33333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9EAC02E-CF6D-EBBE-B10D-310E6368365F}"/>
              </a:ext>
            </a:extLst>
          </p:cNvPr>
          <p:cNvGrpSpPr/>
          <p:nvPr/>
        </p:nvGrpSpPr>
        <p:grpSpPr>
          <a:xfrm>
            <a:off x="103131" y="5967098"/>
            <a:ext cx="699109" cy="236114"/>
            <a:chOff x="1119131" y="5286378"/>
            <a:chExt cx="699109" cy="23611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2C26F3-8330-2E93-6A59-B49BB14F93D4}"/>
                </a:ext>
              </a:extLst>
            </p:cNvPr>
            <p:cNvSpPr/>
            <p:nvPr/>
          </p:nvSpPr>
          <p:spPr>
            <a:xfrm rot="17199001">
              <a:off x="1252560" y="5152949"/>
              <a:ext cx="146145" cy="413003"/>
            </a:xfrm>
            <a:custGeom>
              <a:avLst/>
              <a:gdLst>
                <a:gd name="connsiteX0" fmla="*/ 146146 w 146145"/>
                <a:gd name="connsiteY0" fmla="*/ 206502 h 413003"/>
                <a:gd name="connsiteX1" fmla="*/ 73073 w 146145"/>
                <a:gd name="connsiteY1" fmla="*/ 413003 h 413003"/>
                <a:gd name="connsiteX2" fmla="*/ 0 w 146145"/>
                <a:gd name="connsiteY2" fmla="*/ 206502 h 413003"/>
                <a:gd name="connsiteX3" fmla="*/ 73073 w 146145"/>
                <a:gd name="connsiteY3" fmla="*/ 0 h 413003"/>
                <a:gd name="connsiteX4" fmla="*/ 146146 w 146145"/>
                <a:gd name="connsiteY4" fmla="*/ 206502 h 413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145" h="413003">
                  <a:moveTo>
                    <a:pt x="146146" y="206502"/>
                  </a:moveTo>
                  <a:cubicBezTo>
                    <a:pt x="146146" y="320549"/>
                    <a:pt x="113430" y="413003"/>
                    <a:pt x="73073" y="413003"/>
                  </a:cubicBezTo>
                  <a:cubicBezTo>
                    <a:pt x="32716" y="413003"/>
                    <a:pt x="0" y="320549"/>
                    <a:pt x="0" y="206502"/>
                  </a:cubicBezTo>
                  <a:cubicBezTo>
                    <a:pt x="0" y="92454"/>
                    <a:pt x="32716" y="0"/>
                    <a:pt x="73073" y="0"/>
                  </a:cubicBezTo>
                  <a:cubicBezTo>
                    <a:pt x="113430" y="0"/>
                    <a:pt x="146146" y="92454"/>
                    <a:pt x="146146" y="206502"/>
                  </a:cubicBezTo>
                  <a:close/>
                </a:path>
              </a:pathLst>
            </a:custGeom>
            <a:solidFill>
              <a:srgbClr val="4690B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D27F0F-65ED-582C-18E4-7F637D98C484}"/>
                </a:ext>
              </a:extLst>
            </p:cNvPr>
            <p:cNvSpPr/>
            <p:nvPr/>
          </p:nvSpPr>
          <p:spPr>
            <a:xfrm rot="17199001">
              <a:off x="1538666" y="5242918"/>
              <a:ext cx="146145" cy="413003"/>
            </a:xfrm>
            <a:custGeom>
              <a:avLst/>
              <a:gdLst>
                <a:gd name="connsiteX0" fmla="*/ 146146 w 146145"/>
                <a:gd name="connsiteY0" fmla="*/ 206502 h 413003"/>
                <a:gd name="connsiteX1" fmla="*/ 73073 w 146145"/>
                <a:gd name="connsiteY1" fmla="*/ 413003 h 413003"/>
                <a:gd name="connsiteX2" fmla="*/ 0 w 146145"/>
                <a:gd name="connsiteY2" fmla="*/ 206502 h 413003"/>
                <a:gd name="connsiteX3" fmla="*/ 73073 w 146145"/>
                <a:gd name="connsiteY3" fmla="*/ 0 h 413003"/>
                <a:gd name="connsiteX4" fmla="*/ 146146 w 146145"/>
                <a:gd name="connsiteY4" fmla="*/ 206502 h 413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145" h="413003">
                  <a:moveTo>
                    <a:pt x="146146" y="206502"/>
                  </a:moveTo>
                  <a:cubicBezTo>
                    <a:pt x="146146" y="320549"/>
                    <a:pt x="113430" y="413003"/>
                    <a:pt x="73073" y="413003"/>
                  </a:cubicBezTo>
                  <a:cubicBezTo>
                    <a:pt x="32716" y="413003"/>
                    <a:pt x="0" y="320549"/>
                    <a:pt x="0" y="206502"/>
                  </a:cubicBezTo>
                  <a:cubicBezTo>
                    <a:pt x="0" y="92454"/>
                    <a:pt x="32716" y="0"/>
                    <a:pt x="73073" y="0"/>
                  </a:cubicBezTo>
                  <a:cubicBezTo>
                    <a:pt x="113430" y="0"/>
                    <a:pt x="146146" y="92454"/>
                    <a:pt x="146146" y="206502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09A08A0-9C3E-9DA8-BF10-BA8806E1A0C9}"/>
              </a:ext>
            </a:extLst>
          </p:cNvPr>
          <p:cNvGrpSpPr/>
          <p:nvPr/>
        </p:nvGrpSpPr>
        <p:grpSpPr>
          <a:xfrm rot="17634168">
            <a:off x="109012" y="5978528"/>
            <a:ext cx="699109" cy="236114"/>
            <a:chOff x="1119131" y="5286378"/>
            <a:chExt cx="699109" cy="23611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4C3E109-464F-6A6A-BB86-5DD0EA784DB1}"/>
                </a:ext>
              </a:extLst>
            </p:cNvPr>
            <p:cNvSpPr/>
            <p:nvPr/>
          </p:nvSpPr>
          <p:spPr>
            <a:xfrm rot="17199001">
              <a:off x="1252560" y="5152949"/>
              <a:ext cx="146145" cy="413003"/>
            </a:xfrm>
            <a:custGeom>
              <a:avLst/>
              <a:gdLst>
                <a:gd name="connsiteX0" fmla="*/ 146146 w 146145"/>
                <a:gd name="connsiteY0" fmla="*/ 206502 h 413003"/>
                <a:gd name="connsiteX1" fmla="*/ 73073 w 146145"/>
                <a:gd name="connsiteY1" fmla="*/ 413003 h 413003"/>
                <a:gd name="connsiteX2" fmla="*/ 0 w 146145"/>
                <a:gd name="connsiteY2" fmla="*/ 206502 h 413003"/>
                <a:gd name="connsiteX3" fmla="*/ 73073 w 146145"/>
                <a:gd name="connsiteY3" fmla="*/ 0 h 413003"/>
                <a:gd name="connsiteX4" fmla="*/ 146146 w 146145"/>
                <a:gd name="connsiteY4" fmla="*/ 206502 h 413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145" h="413003">
                  <a:moveTo>
                    <a:pt x="146146" y="206502"/>
                  </a:moveTo>
                  <a:cubicBezTo>
                    <a:pt x="146146" y="320549"/>
                    <a:pt x="113430" y="413003"/>
                    <a:pt x="73073" y="413003"/>
                  </a:cubicBezTo>
                  <a:cubicBezTo>
                    <a:pt x="32716" y="413003"/>
                    <a:pt x="0" y="320549"/>
                    <a:pt x="0" y="206502"/>
                  </a:cubicBezTo>
                  <a:cubicBezTo>
                    <a:pt x="0" y="92454"/>
                    <a:pt x="32716" y="0"/>
                    <a:pt x="73073" y="0"/>
                  </a:cubicBezTo>
                  <a:cubicBezTo>
                    <a:pt x="113430" y="0"/>
                    <a:pt x="146146" y="92454"/>
                    <a:pt x="146146" y="206502"/>
                  </a:cubicBezTo>
                  <a:close/>
                </a:path>
              </a:pathLst>
            </a:custGeom>
            <a:solidFill>
              <a:srgbClr val="4690B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44272D-C09D-DEE7-09A5-D1AC0463B97D}"/>
                </a:ext>
              </a:extLst>
            </p:cNvPr>
            <p:cNvSpPr/>
            <p:nvPr/>
          </p:nvSpPr>
          <p:spPr>
            <a:xfrm rot="17199001">
              <a:off x="1538666" y="5242918"/>
              <a:ext cx="146145" cy="413003"/>
            </a:xfrm>
            <a:custGeom>
              <a:avLst/>
              <a:gdLst>
                <a:gd name="connsiteX0" fmla="*/ 146146 w 146145"/>
                <a:gd name="connsiteY0" fmla="*/ 206502 h 413003"/>
                <a:gd name="connsiteX1" fmla="*/ 73073 w 146145"/>
                <a:gd name="connsiteY1" fmla="*/ 413003 h 413003"/>
                <a:gd name="connsiteX2" fmla="*/ 0 w 146145"/>
                <a:gd name="connsiteY2" fmla="*/ 206502 h 413003"/>
                <a:gd name="connsiteX3" fmla="*/ 73073 w 146145"/>
                <a:gd name="connsiteY3" fmla="*/ 0 h 413003"/>
                <a:gd name="connsiteX4" fmla="*/ 146146 w 146145"/>
                <a:gd name="connsiteY4" fmla="*/ 206502 h 413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145" h="413003">
                  <a:moveTo>
                    <a:pt x="146146" y="206502"/>
                  </a:moveTo>
                  <a:cubicBezTo>
                    <a:pt x="146146" y="320549"/>
                    <a:pt x="113430" y="413003"/>
                    <a:pt x="73073" y="413003"/>
                  </a:cubicBezTo>
                  <a:cubicBezTo>
                    <a:pt x="32716" y="413003"/>
                    <a:pt x="0" y="320549"/>
                    <a:pt x="0" y="206502"/>
                  </a:cubicBezTo>
                  <a:cubicBezTo>
                    <a:pt x="0" y="92454"/>
                    <a:pt x="32716" y="0"/>
                    <a:pt x="73073" y="0"/>
                  </a:cubicBezTo>
                  <a:cubicBezTo>
                    <a:pt x="113430" y="0"/>
                    <a:pt x="146146" y="92454"/>
                    <a:pt x="146146" y="206502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2F59235-9245-5D13-2459-8EC4C1BBCAB7}"/>
              </a:ext>
            </a:extLst>
          </p:cNvPr>
          <p:cNvSpPr/>
          <p:nvPr/>
        </p:nvSpPr>
        <p:spPr>
          <a:xfrm>
            <a:off x="1688730" y="5530852"/>
            <a:ext cx="105306" cy="104803"/>
          </a:xfrm>
          <a:custGeom>
            <a:avLst/>
            <a:gdLst>
              <a:gd name="connsiteX0" fmla="*/ 859 w 84955"/>
              <a:gd name="connsiteY0" fmla="*/ 35410 h 84549"/>
              <a:gd name="connsiteX1" fmla="*/ 120 w 84955"/>
              <a:gd name="connsiteY1" fmla="*/ 46137 h 84549"/>
              <a:gd name="connsiteX2" fmla="*/ 172 w 84955"/>
              <a:gd name="connsiteY2" fmla="*/ 46647 h 84549"/>
              <a:gd name="connsiteX3" fmla="*/ 1088 w 84955"/>
              <a:gd name="connsiteY3" fmla="*/ 50896 h 84549"/>
              <a:gd name="connsiteX4" fmla="*/ 18397 w 84955"/>
              <a:gd name="connsiteY4" fmla="*/ 78724 h 84549"/>
              <a:gd name="connsiteX5" fmla="*/ 31707 w 84955"/>
              <a:gd name="connsiteY5" fmla="*/ 84337 h 84549"/>
              <a:gd name="connsiteX6" fmla="*/ 36206 w 84955"/>
              <a:gd name="connsiteY6" fmla="*/ 84545 h 84549"/>
              <a:gd name="connsiteX7" fmla="*/ 38455 w 84955"/>
              <a:gd name="connsiteY7" fmla="*/ 84545 h 84549"/>
              <a:gd name="connsiteX8" fmla="*/ 46943 w 84955"/>
              <a:gd name="connsiteY8" fmla="*/ 84004 h 84549"/>
              <a:gd name="connsiteX9" fmla="*/ 50932 w 84955"/>
              <a:gd name="connsiteY9" fmla="*/ 82754 h 84549"/>
              <a:gd name="connsiteX10" fmla="*/ 54389 w 84955"/>
              <a:gd name="connsiteY10" fmla="*/ 81254 h 84549"/>
              <a:gd name="connsiteX11" fmla="*/ 74031 w 84955"/>
              <a:gd name="connsiteY11" fmla="*/ 65247 h 84549"/>
              <a:gd name="connsiteX12" fmla="*/ 77186 w 84955"/>
              <a:gd name="connsiteY12" fmla="*/ 61186 h 84549"/>
              <a:gd name="connsiteX13" fmla="*/ 81477 w 84955"/>
              <a:gd name="connsiteY13" fmla="*/ 52011 h 84549"/>
              <a:gd name="connsiteX14" fmla="*/ 82290 w 84955"/>
              <a:gd name="connsiteY14" fmla="*/ 49844 h 84549"/>
              <a:gd name="connsiteX15" fmla="*/ 84747 w 84955"/>
              <a:gd name="connsiteY15" fmla="*/ 41357 h 84549"/>
              <a:gd name="connsiteX16" fmla="*/ 84549 w 84955"/>
              <a:gd name="connsiteY16" fmla="*/ 35764 h 84549"/>
              <a:gd name="connsiteX17" fmla="*/ 84195 w 84955"/>
              <a:gd name="connsiteY17" fmla="*/ 34806 h 84549"/>
              <a:gd name="connsiteX18" fmla="*/ 83706 w 84955"/>
              <a:gd name="connsiteY18" fmla="*/ 33171 h 84549"/>
              <a:gd name="connsiteX19" fmla="*/ 83560 w 84955"/>
              <a:gd name="connsiteY19" fmla="*/ 32577 h 84549"/>
              <a:gd name="connsiteX20" fmla="*/ 82081 w 84955"/>
              <a:gd name="connsiteY20" fmla="*/ 27464 h 84549"/>
              <a:gd name="connsiteX21" fmla="*/ 79790 w 84955"/>
              <a:gd name="connsiteY21" fmla="*/ 20986 h 84549"/>
              <a:gd name="connsiteX22" fmla="*/ 79540 w 84955"/>
              <a:gd name="connsiteY22" fmla="*/ 20372 h 84549"/>
              <a:gd name="connsiteX23" fmla="*/ 74729 w 84955"/>
              <a:gd name="connsiteY23" fmla="*/ 13175 h 84549"/>
              <a:gd name="connsiteX24" fmla="*/ 73489 w 84955"/>
              <a:gd name="connsiteY24" fmla="*/ 12144 h 84549"/>
              <a:gd name="connsiteX25" fmla="*/ 64085 w 84955"/>
              <a:gd name="connsiteY25" fmla="*/ 5489 h 84549"/>
              <a:gd name="connsiteX26" fmla="*/ 50182 w 84955"/>
              <a:gd name="connsiteY26" fmla="*/ 1428 h 84549"/>
              <a:gd name="connsiteX27" fmla="*/ 42944 w 84955"/>
              <a:gd name="connsiteY27" fmla="*/ 563 h 84549"/>
              <a:gd name="connsiteX28" fmla="*/ 28978 w 84955"/>
              <a:gd name="connsiteY28" fmla="*/ 1719 h 84549"/>
              <a:gd name="connsiteX29" fmla="*/ 17012 w 84955"/>
              <a:gd name="connsiteY29" fmla="*/ 8374 h 84549"/>
              <a:gd name="connsiteX30" fmla="*/ 14908 w 84955"/>
              <a:gd name="connsiteY30" fmla="*/ 9749 h 84549"/>
              <a:gd name="connsiteX31" fmla="*/ 6566 w 84955"/>
              <a:gd name="connsiteY31" fmla="*/ 20653 h 84549"/>
              <a:gd name="connsiteX32" fmla="*/ 870 w 84955"/>
              <a:gd name="connsiteY32" fmla="*/ 35441 h 84549"/>
              <a:gd name="connsiteX33" fmla="*/ 38434 w 84955"/>
              <a:gd name="connsiteY33" fmla="*/ 7603 h 84549"/>
              <a:gd name="connsiteX34" fmla="*/ 39153 w 84955"/>
              <a:gd name="connsiteY34" fmla="*/ 7666 h 84549"/>
              <a:gd name="connsiteX35" fmla="*/ 42725 w 84955"/>
              <a:gd name="connsiteY35" fmla="*/ 7916 h 84549"/>
              <a:gd name="connsiteX36" fmla="*/ 48568 w 84955"/>
              <a:gd name="connsiteY36" fmla="*/ 10259 h 84549"/>
              <a:gd name="connsiteX37" fmla="*/ 50796 w 84955"/>
              <a:gd name="connsiteY37" fmla="*/ 10395 h 84549"/>
              <a:gd name="connsiteX38" fmla="*/ 47672 w 84955"/>
              <a:gd name="connsiteY38" fmla="*/ 6604 h 84549"/>
              <a:gd name="connsiteX39" fmla="*/ 45339 w 84955"/>
              <a:gd name="connsiteY39" fmla="*/ 4885 h 84549"/>
              <a:gd name="connsiteX40" fmla="*/ 51890 w 84955"/>
              <a:gd name="connsiteY40" fmla="*/ 3979 h 84549"/>
              <a:gd name="connsiteX41" fmla="*/ 58774 w 84955"/>
              <a:gd name="connsiteY41" fmla="*/ 6645 h 84549"/>
              <a:gd name="connsiteX42" fmla="*/ 62179 w 84955"/>
              <a:gd name="connsiteY42" fmla="*/ 8707 h 84549"/>
              <a:gd name="connsiteX43" fmla="*/ 68126 w 84955"/>
              <a:gd name="connsiteY43" fmla="*/ 13987 h 84549"/>
              <a:gd name="connsiteX44" fmla="*/ 74093 w 84955"/>
              <a:gd name="connsiteY44" fmla="*/ 22392 h 84549"/>
              <a:gd name="connsiteX45" fmla="*/ 78894 w 84955"/>
              <a:gd name="connsiteY45" fmla="*/ 40950 h 84549"/>
              <a:gd name="connsiteX46" fmla="*/ 78894 w 84955"/>
              <a:gd name="connsiteY46" fmla="*/ 42106 h 84549"/>
              <a:gd name="connsiteX47" fmla="*/ 75020 w 84955"/>
              <a:gd name="connsiteY47" fmla="*/ 53666 h 84549"/>
              <a:gd name="connsiteX48" fmla="*/ 73750 w 84955"/>
              <a:gd name="connsiteY48" fmla="*/ 55989 h 84549"/>
              <a:gd name="connsiteX49" fmla="*/ 50828 w 84955"/>
              <a:gd name="connsiteY49" fmla="*/ 76745 h 84549"/>
              <a:gd name="connsiteX50" fmla="*/ 47682 w 84955"/>
              <a:gd name="connsiteY50" fmla="*/ 77953 h 84549"/>
              <a:gd name="connsiteX51" fmla="*/ 45360 w 84955"/>
              <a:gd name="connsiteY51" fmla="*/ 78744 h 84549"/>
              <a:gd name="connsiteX52" fmla="*/ 44100 w 84955"/>
              <a:gd name="connsiteY52" fmla="*/ 79057 h 84549"/>
              <a:gd name="connsiteX53" fmla="*/ 42944 w 84955"/>
              <a:gd name="connsiteY53" fmla="*/ 79171 h 84549"/>
              <a:gd name="connsiteX54" fmla="*/ 38643 w 84955"/>
              <a:gd name="connsiteY54" fmla="*/ 78880 h 84549"/>
              <a:gd name="connsiteX55" fmla="*/ 22750 w 84955"/>
              <a:gd name="connsiteY55" fmla="*/ 71652 h 84549"/>
              <a:gd name="connsiteX56" fmla="*/ 14929 w 84955"/>
              <a:gd name="connsiteY56" fmla="*/ 59998 h 84549"/>
              <a:gd name="connsiteX57" fmla="*/ 13325 w 84955"/>
              <a:gd name="connsiteY57" fmla="*/ 56426 h 84549"/>
              <a:gd name="connsiteX58" fmla="*/ 11700 w 84955"/>
              <a:gd name="connsiteY58" fmla="*/ 50250 h 84549"/>
              <a:gd name="connsiteX59" fmla="*/ 11274 w 84955"/>
              <a:gd name="connsiteY59" fmla="*/ 47418 h 84549"/>
              <a:gd name="connsiteX60" fmla="*/ 12023 w 84955"/>
              <a:gd name="connsiteY60" fmla="*/ 26881 h 84549"/>
              <a:gd name="connsiteX61" fmla="*/ 23104 w 84955"/>
              <a:gd name="connsiteY61" fmla="*/ 13165 h 84549"/>
              <a:gd name="connsiteX62" fmla="*/ 38278 w 84955"/>
              <a:gd name="connsiteY62" fmla="*/ 7583 h 84549"/>
              <a:gd name="connsiteX63" fmla="*/ 38455 w 84955"/>
              <a:gd name="connsiteY63" fmla="*/ 7583 h 84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84955" h="84549">
                <a:moveTo>
                  <a:pt x="859" y="35410"/>
                </a:moveTo>
                <a:cubicBezTo>
                  <a:pt x="68" y="39617"/>
                  <a:pt x="-172" y="43065"/>
                  <a:pt x="120" y="46137"/>
                </a:cubicBezTo>
                <a:cubicBezTo>
                  <a:pt x="130" y="46314"/>
                  <a:pt x="151" y="46480"/>
                  <a:pt x="172" y="46647"/>
                </a:cubicBezTo>
                <a:cubicBezTo>
                  <a:pt x="349" y="48126"/>
                  <a:pt x="651" y="49532"/>
                  <a:pt x="1088" y="50896"/>
                </a:cubicBezTo>
                <a:cubicBezTo>
                  <a:pt x="6098" y="66570"/>
                  <a:pt x="10826" y="74162"/>
                  <a:pt x="18397" y="78724"/>
                </a:cubicBezTo>
                <a:cubicBezTo>
                  <a:pt x="25593" y="83066"/>
                  <a:pt x="27426" y="83837"/>
                  <a:pt x="31707" y="84337"/>
                </a:cubicBezTo>
                <a:cubicBezTo>
                  <a:pt x="32790" y="84462"/>
                  <a:pt x="34404" y="84524"/>
                  <a:pt x="36206" y="84545"/>
                </a:cubicBezTo>
                <a:cubicBezTo>
                  <a:pt x="36945" y="84556"/>
                  <a:pt x="37695" y="84545"/>
                  <a:pt x="38455" y="84545"/>
                </a:cubicBezTo>
                <a:cubicBezTo>
                  <a:pt x="41725" y="84493"/>
                  <a:pt x="45141" y="84306"/>
                  <a:pt x="46943" y="84004"/>
                </a:cubicBezTo>
                <a:cubicBezTo>
                  <a:pt x="48391" y="83764"/>
                  <a:pt x="50182" y="83202"/>
                  <a:pt x="50932" y="82754"/>
                </a:cubicBezTo>
                <a:cubicBezTo>
                  <a:pt x="51681" y="82306"/>
                  <a:pt x="53233" y="81629"/>
                  <a:pt x="54389" y="81254"/>
                </a:cubicBezTo>
                <a:cubicBezTo>
                  <a:pt x="59128" y="79713"/>
                  <a:pt x="70615" y="70350"/>
                  <a:pt x="74031" y="65247"/>
                </a:cubicBezTo>
                <a:cubicBezTo>
                  <a:pt x="74958" y="63862"/>
                  <a:pt x="76374" y="62029"/>
                  <a:pt x="77186" y="61186"/>
                </a:cubicBezTo>
                <a:cubicBezTo>
                  <a:pt x="78821" y="59467"/>
                  <a:pt x="81477" y="53781"/>
                  <a:pt x="81477" y="52011"/>
                </a:cubicBezTo>
                <a:cubicBezTo>
                  <a:pt x="81477" y="51386"/>
                  <a:pt x="81842" y="50407"/>
                  <a:pt x="82290" y="49844"/>
                </a:cubicBezTo>
                <a:cubicBezTo>
                  <a:pt x="83643" y="48126"/>
                  <a:pt x="84331" y="45741"/>
                  <a:pt x="84747" y="41357"/>
                </a:cubicBezTo>
                <a:cubicBezTo>
                  <a:pt x="85070" y="38014"/>
                  <a:pt x="85029" y="36910"/>
                  <a:pt x="84549" y="35764"/>
                </a:cubicBezTo>
                <a:cubicBezTo>
                  <a:pt x="84435" y="35504"/>
                  <a:pt x="84320" y="35170"/>
                  <a:pt x="84195" y="34806"/>
                </a:cubicBezTo>
                <a:cubicBezTo>
                  <a:pt x="84060" y="34316"/>
                  <a:pt x="83904" y="33775"/>
                  <a:pt x="83706" y="33171"/>
                </a:cubicBezTo>
                <a:cubicBezTo>
                  <a:pt x="83654" y="32963"/>
                  <a:pt x="83602" y="32765"/>
                  <a:pt x="83560" y="32577"/>
                </a:cubicBezTo>
                <a:cubicBezTo>
                  <a:pt x="83352" y="31609"/>
                  <a:pt x="82685" y="29318"/>
                  <a:pt x="82081" y="27464"/>
                </a:cubicBezTo>
                <a:cubicBezTo>
                  <a:pt x="81248" y="24912"/>
                  <a:pt x="80498" y="22777"/>
                  <a:pt x="79790" y="20986"/>
                </a:cubicBezTo>
                <a:cubicBezTo>
                  <a:pt x="79707" y="20778"/>
                  <a:pt x="79623" y="20569"/>
                  <a:pt x="79540" y="20372"/>
                </a:cubicBezTo>
                <a:cubicBezTo>
                  <a:pt x="77811" y="16122"/>
                  <a:pt x="76353" y="14019"/>
                  <a:pt x="74729" y="13175"/>
                </a:cubicBezTo>
                <a:cubicBezTo>
                  <a:pt x="74041" y="12821"/>
                  <a:pt x="73489" y="12352"/>
                  <a:pt x="73489" y="12144"/>
                </a:cubicBezTo>
                <a:cubicBezTo>
                  <a:pt x="73489" y="10967"/>
                  <a:pt x="69511" y="8155"/>
                  <a:pt x="64085" y="5489"/>
                </a:cubicBezTo>
                <a:cubicBezTo>
                  <a:pt x="57961" y="2480"/>
                  <a:pt x="55899" y="1876"/>
                  <a:pt x="50182" y="1428"/>
                </a:cubicBezTo>
                <a:cubicBezTo>
                  <a:pt x="48338" y="1282"/>
                  <a:pt x="45079" y="897"/>
                  <a:pt x="42944" y="563"/>
                </a:cubicBezTo>
                <a:cubicBezTo>
                  <a:pt x="36570" y="-426"/>
                  <a:pt x="33217" y="-155"/>
                  <a:pt x="28978" y="1719"/>
                </a:cubicBezTo>
                <a:cubicBezTo>
                  <a:pt x="26312" y="2896"/>
                  <a:pt x="18012" y="7510"/>
                  <a:pt x="17012" y="8374"/>
                </a:cubicBezTo>
                <a:cubicBezTo>
                  <a:pt x="16554" y="8770"/>
                  <a:pt x="15606" y="9384"/>
                  <a:pt x="14908" y="9749"/>
                </a:cubicBezTo>
                <a:cubicBezTo>
                  <a:pt x="11846" y="11332"/>
                  <a:pt x="9753" y="14071"/>
                  <a:pt x="6566" y="20653"/>
                </a:cubicBezTo>
                <a:cubicBezTo>
                  <a:pt x="3387" y="27227"/>
                  <a:pt x="1487" y="32158"/>
                  <a:pt x="870" y="35441"/>
                </a:cubicBezTo>
                <a:close/>
                <a:moveTo>
                  <a:pt x="38434" y="7603"/>
                </a:moveTo>
                <a:cubicBezTo>
                  <a:pt x="38684" y="7614"/>
                  <a:pt x="38924" y="7635"/>
                  <a:pt x="39153" y="7666"/>
                </a:cubicBezTo>
                <a:cubicBezTo>
                  <a:pt x="40132" y="7822"/>
                  <a:pt x="41736" y="7926"/>
                  <a:pt x="42725" y="7916"/>
                </a:cubicBezTo>
                <a:cubicBezTo>
                  <a:pt x="44600" y="7885"/>
                  <a:pt x="46318" y="8572"/>
                  <a:pt x="48568" y="10259"/>
                </a:cubicBezTo>
                <a:cubicBezTo>
                  <a:pt x="50213" y="11488"/>
                  <a:pt x="50796" y="11519"/>
                  <a:pt x="50796" y="10395"/>
                </a:cubicBezTo>
                <a:cubicBezTo>
                  <a:pt x="50796" y="8947"/>
                  <a:pt x="50098" y="8103"/>
                  <a:pt x="47672" y="6604"/>
                </a:cubicBezTo>
                <a:cubicBezTo>
                  <a:pt x="46391" y="5812"/>
                  <a:pt x="45349" y="5041"/>
                  <a:pt x="45339" y="4885"/>
                </a:cubicBezTo>
                <a:cubicBezTo>
                  <a:pt x="45329" y="4437"/>
                  <a:pt x="49057" y="3917"/>
                  <a:pt x="51890" y="3979"/>
                </a:cubicBezTo>
                <a:cubicBezTo>
                  <a:pt x="54483" y="4042"/>
                  <a:pt x="55202" y="4312"/>
                  <a:pt x="58774" y="6645"/>
                </a:cubicBezTo>
                <a:cubicBezTo>
                  <a:pt x="59815" y="7322"/>
                  <a:pt x="61346" y="8249"/>
                  <a:pt x="62179" y="8707"/>
                </a:cubicBezTo>
                <a:cubicBezTo>
                  <a:pt x="63012" y="9166"/>
                  <a:pt x="65689" y="11540"/>
                  <a:pt x="68126" y="13987"/>
                </a:cubicBezTo>
                <a:cubicBezTo>
                  <a:pt x="72365" y="18247"/>
                  <a:pt x="72614" y="18601"/>
                  <a:pt x="74093" y="22392"/>
                </a:cubicBezTo>
                <a:cubicBezTo>
                  <a:pt x="75874" y="26985"/>
                  <a:pt x="78551" y="37462"/>
                  <a:pt x="78894" y="40950"/>
                </a:cubicBezTo>
                <a:cubicBezTo>
                  <a:pt x="78905" y="41346"/>
                  <a:pt x="78894" y="41732"/>
                  <a:pt x="78894" y="42106"/>
                </a:cubicBezTo>
                <a:cubicBezTo>
                  <a:pt x="78530" y="44793"/>
                  <a:pt x="76010" y="52448"/>
                  <a:pt x="75020" y="53666"/>
                </a:cubicBezTo>
                <a:cubicBezTo>
                  <a:pt x="74739" y="54021"/>
                  <a:pt x="74166" y="55062"/>
                  <a:pt x="73750" y="55989"/>
                </a:cubicBezTo>
                <a:cubicBezTo>
                  <a:pt x="69969" y="64445"/>
                  <a:pt x="59753" y="73693"/>
                  <a:pt x="50828" y="76745"/>
                </a:cubicBezTo>
                <a:cubicBezTo>
                  <a:pt x="49338" y="77255"/>
                  <a:pt x="47922" y="77797"/>
                  <a:pt x="47682" y="77953"/>
                </a:cubicBezTo>
                <a:cubicBezTo>
                  <a:pt x="47443" y="78109"/>
                  <a:pt x="46401" y="78463"/>
                  <a:pt x="45360" y="78744"/>
                </a:cubicBezTo>
                <a:cubicBezTo>
                  <a:pt x="44850" y="78880"/>
                  <a:pt x="44464" y="78984"/>
                  <a:pt x="44100" y="79057"/>
                </a:cubicBezTo>
                <a:cubicBezTo>
                  <a:pt x="43735" y="79109"/>
                  <a:pt x="43350" y="79151"/>
                  <a:pt x="42944" y="79171"/>
                </a:cubicBezTo>
                <a:cubicBezTo>
                  <a:pt x="42100" y="79182"/>
                  <a:pt x="40934" y="79088"/>
                  <a:pt x="38643" y="78880"/>
                </a:cubicBezTo>
                <a:cubicBezTo>
                  <a:pt x="33883" y="78463"/>
                  <a:pt x="26124" y="74943"/>
                  <a:pt x="22750" y="71652"/>
                </a:cubicBezTo>
                <a:cubicBezTo>
                  <a:pt x="20074" y="69049"/>
                  <a:pt x="16231" y="63331"/>
                  <a:pt x="14929" y="59998"/>
                </a:cubicBezTo>
                <a:cubicBezTo>
                  <a:pt x="14346" y="58520"/>
                  <a:pt x="13627" y="56916"/>
                  <a:pt x="13325" y="56426"/>
                </a:cubicBezTo>
                <a:cubicBezTo>
                  <a:pt x="12502" y="55124"/>
                  <a:pt x="11773" y="52333"/>
                  <a:pt x="11700" y="50250"/>
                </a:cubicBezTo>
                <a:cubicBezTo>
                  <a:pt x="11669" y="49240"/>
                  <a:pt x="11471" y="47970"/>
                  <a:pt x="11274" y="47418"/>
                </a:cubicBezTo>
                <a:cubicBezTo>
                  <a:pt x="9690" y="43117"/>
                  <a:pt x="10107" y="31723"/>
                  <a:pt x="12023" y="26881"/>
                </a:cubicBezTo>
                <a:cubicBezTo>
                  <a:pt x="13898" y="22152"/>
                  <a:pt x="17710" y="17435"/>
                  <a:pt x="23104" y="13165"/>
                </a:cubicBezTo>
                <a:cubicBezTo>
                  <a:pt x="26999" y="10082"/>
                  <a:pt x="34227" y="7478"/>
                  <a:pt x="38278" y="7583"/>
                </a:cubicBezTo>
                <a:cubicBezTo>
                  <a:pt x="38341" y="7583"/>
                  <a:pt x="38393" y="7583"/>
                  <a:pt x="38455" y="75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BC85CF7-D3AB-3940-7740-1C0E4B5EA8CF}"/>
              </a:ext>
            </a:extLst>
          </p:cNvPr>
          <p:cNvSpPr/>
          <p:nvPr/>
        </p:nvSpPr>
        <p:spPr>
          <a:xfrm>
            <a:off x="1212122" y="5575484"/>
            <a:ext cx="170423" cy="169460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39CFC9A-6E4E-D71F-1693-0BD6C89CA371}"/>
              </a:ext>
            </a:extLst>
          </p:cNvPr>
          <p:cNvSpPr/>
          <p:nvPr/>
        </p:nvSpPr>
        <p:spPr>
          <a:xfrm>
            <a:off x="1350377" y="5622998"/>
            <a:ext cx="170424" cy="149658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446C7FF-6236-1307-4C94-C20D50E4D1A4}"/>
              </a:ext>
            </a:extLst>
          </p:cNvPr>
          <p:cNvSpPr/>
          <p:nvPr/>
        </p:nvSpPr>
        <p:spPr>
          <a:xfrm>
            <a:off x="1314377" y="5586013"/>
            <a:ext cx="109582" cy="109582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36A27D7-A327-6051-D5B3-F22B47DCD901}"/>
              </a:ext>
            </a:extLst>
          </p:cNvPr>
          <p:cNvSpPr/>
          <p:nvPr/>
        </p:nvSpPr>
        <p:spPr>
          <a:xfrm>
            <a:off x="1308963" y="5772656"/>
            <a:ext cx="78996" cy="69370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CB1F70E-4A36-9CD6-9780-4EFA5764609C}"/>
              </a:ext>
            </a:extLst>
          </p:cNvPr>
          <p:cNvSpPr/>
          <p:nvPr/>
        </p:nvSpPr>
        <p:spPr>
          <a:xfrm>
            <a:off x="1478943" y="5536677"/>
            <a:ext cx="186527" cy="186527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3628ECC-32CF-2EB0-7E75-08991114AACA}"/>
              </a:ext>
            </a:extLst>
          </p:cNvPr>
          <p:cNvSpPr/>
          <p:nvPr/>
        </p:nvSpPr>
        <p:spPr>
          <a:xfrm>
            <a:off x="1591888" y="5670115"/>
            <a:ext cx="170424" cy="149658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0C3CDF4-CC35-D3C1-E953-9BB1A3F174A2}"/>
              </a:ext>
            </a:extLst>
          </p:cNvPr>
          <p:cNvSpPr/>
          <p:nvPr/>
        </p:nvSpPr>
        <p:spPr>
          <a:xfrm>
            <a:off x="1447219" y="5810065"/>
            <a:ext cx="105306" cy="10530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2DFA3E5-451E-786C-8313-F3C503386949}"/>
              </a:ext>
            </a:extLst>
          </p:cNvPr>
          <p:cNvSpPr/>
          <p:nvPr/>
        </p:nvSpPr>
        <p:spPr>
          <a:xfrm>
            <a:off x="2144013" y="5561285"/>
            <a:ext cx="105306" cy="104803"/>
          </a:xfrm>
          <a:custGeom>
            <a:avLst/>
            <a:gdLst>
              <a:gd name="connsiteX0" fmla="*/ 859 w 84955"/>
              <a:gd name="connsiteY0" fmla="*/ 35410 h 84549"/>
              <a:gd name="connsiteX1" fmla="*/ 120 w 84955"/>
              <a:gd name="connsiteY1" fmla="*/ 46137 h 84549"/>
              <a:gd name="connsiteX2" fmla="*/ 172 w 84955"/>
              <a:gd name="connsiteY2" fmla="*/ 46647 h 84549"/>
              <a:gd name="connsiteX3" fmla="*/ 1088 w 84955"/>
              <a:gd name="connsiteY3" fmla="*/ 50896 h 84549"/>
              <a:gd name="connsiteX4" fmla="*/ 18397 w 84955"/>
              <a:gd name="connsiteY4" fmla="*/ 78724 h 84549"/>
              <a:gd name="connsiteX5" fmla="*/ 31707 w 84955"/>
              <a:gd name="connsiteY5" fmla="*/ 84337 h 84549"/>
              <a:gd name="connsiteX6" fmla="*/ 36206 w 84955"/>
              <a:gd name="connsiteY6" fmla="*/ 84545 h 84549"/>
              <a:gd name="connsiteX7" fmla="*/ 38455 w 84955"/>
              <a:gd name="connsiteY7" fmla="*/ 84545 h 84549"/>
              <a:gd name="connsiteX8" fmla="*/ 46943 w 84955"/>
              <a:gd name="connsiteY8" fmla="*/ 84004 h 84549"/>
              <a:gd name="connsiteX9" fmla="*/ 50932 w 84955"/>
              <a:gd name="connsiteY9" fmla="*/ 82754 h 84549"/>
              <a:gd name="connsiteX10" fmla="*/ 54389 w 84955"/>
              <a:gd name="connsiteY10" fmla="*/ 81254 h 84549"/>
              <a:gd name="connsiteX11" fmla="*/ 74031 w 84955"/>
              <a:gd name="connsiteY11" fmla="*/ 65247 h 84549"/>
              <a:gd name="connsiteX12" fmla="*/ 77186 w 84955"/>
              <a:gd name="connsiteY12" fmla="*/ 61186 h 84549"/>
              <a:gd name="connsiteX13" fmla="*/ 81477 w 84955"/>
              <a:gd name="connsiteY13" fmla="*/ 52011 h 84549"/>
              <a:gd name="connsiteX14" fmla="*/ 82290 w 84955"/>
              <a:gd name="connsiteY14" fmla="*/ 49844 h 84549"/>
              <a:gd name="connsiteX15" fmla="*/ 84747 w 84955"/>
              <a:gd name="connsiteY15" fmla="*/ 41357 h 84549"/>
              <a:gd name="connsiteX16" fmla="*/ 84549 w 84955"/>
              <a:gd name="connsiteY16" fmla="*/ 35764 h 84549"/>
              <a:gd name="connsiteX17" fmla="*/ 84195 w 84955"/>
              <a:gd name="connsiteY17" fmla="*/ 34806 h 84549"/>
              <a:gd name="connsiteX18" fmla="*/ 83706 w 84955"/>
              <a:gd name="connsiteY18" fmla="*/ 33171 h 84549"/>
              <a:gd name="connsiteX19" fmla="*/ 83560 w 84955"/>
              <a:gd name="connsiteY19" fmla="*/ 32577 h 84549"/>
              <a:gd name="connsiteX20" fmla="*/ 82081 w 84955"/>
              <a:gd name="connsiteY20" fmla="*/ 27464 h 84549"/>
              <a:gd name="connsiteX21" fmla="*/ 79790 w 84955"/>
              <a:gd name="connsiteY21" fmla="*/ 20986 h 84549"/>
              <a:gd name="connsiteX22" fmla="*/ 79540 w 84955"/>
              <a:gd name="connsiteY22" fmla="*/ 20372 h 84549"/>
              <a:gd name="connsiteX23" fmla="*/ 74729 w 84955"/>
              <a:gd name="connsiteY23" fmla="*/ 13175 h 84549"/>
              <a:gd name="connsiteX24" fmla="*/ 73489 w 84955"/>
              <a:gd name="connsiteY24" fmla="*/ 12144 h 84549"/>
              <a:gd name="connsiteX25" fmla="*/ 64085 w 84955"/>
              <a:gd name="connsiteY25" fmla="*/ 5489 h 84549"/>
              <a:gd name="connsiteX26" fmla="*/ 50182 w 84955"/>
              <a:gd name="connsiteY26" fmla="*/ 1428 h 84549"/>
              <a:gd name="connsiteX27" fmla="*/ 42944 w 84955"/>
              <a:gd name="connsiteY27" fmla="*/ 563 h 84549"/>
              <a:gd name="connsiteX28" fmla="*/ 28978 w 84955"/>
              <a:gd name="connsiteY28" fmla="*/ 1719 h 84549"/>
              <a:gd name="connsiteX29" fmla="*/ 17012 w 84955"/>
              <a:gd name="connsiteY29" fmla="*/ 8374 h 84549"/>
              <a:gd name="connsiteX30" fmla="*/ 14908 w 84955"/>
              <a:gd name="connsiteY30" fmla="*/ 9749 h 84549"/>
              <a:gd name="connsiteX31" fmla="*/ 6566 w 84955"/>
              <a:gd name="connsiteY31" fmla="*/ 20653 h 84549"/>
              <a:gd name="connsiteX32" fmla="*/ 870 w 84955"/>
              <a:gd name="connsiteY32" fmla="*/ 35441 h 84549"/>
              <a:gd name="connsiteX33" fmla="*/ 38434 w 84955"/>
              <a:gd name="connsiteY33" fmla="*/ 7603 h 84549"/>
              <a:gd name="connsiteX34" fmla="*/ 39153 w 84955"/>
              <a:gd name="connsiteY34" fmla="*/ 7666 h 84549"/>
              <a:gd name="connsiteX35" fmla="*/ 42725 w 84955"/>
              <a:gd name="connsiteY35" fmla="*/ 7916 h 84549"/>
              <a:gd name="connsiteX36" fmla="*/ 48568 w 84955"/>
              <a:gd name="connsiteY36" fmla="*/ 10259 h 84549"/>
              <a:gd name="connsiteX37" fmla="*/ 50796 w 84955"/>
              <a:gd name="connsiteY37" fmla="*/ 10395 h 84549"/>
              <a:gd name="connsiteX38" fmla="*/ 47672 w 84955"/>
              <a:gd name="connsiteY38" fmla="*/ 6604 h 84549"/>
              <a:gd name="connsiteX39" fmla="*/ 45339 w 84955"/>
              <a:gd name="connsiteY39" fmla="*/ 4885 h 84549"/>
              <a:gd name="connsiteX40" fmla="*/ 51890 w 84955"/>
              <a:gd name="connsiteY40" fmla="*/ 3979 h 84549"/>
              <a:gd name="connsiteX41" fmla="*/ 58774 w 84955"/>
              <a:gd name="connsiteY41" fmla="*/ 6645 h 84549"/>
              <a:gd name="connsiteX42" fmla="*/ 62179 w 84955"/>
              <a:gd name="connsiteY42" fmla="*/ 8707 h 84549"/>
              <a:gd name="connsiteX43" fmla="*/ 68126 w 84955"/>
              <a:gd name="connsiteY43" fmla="*/ 13987 h 84549"/>
              <a:gd name="connsiteX44" fmla="*/ 74093 w 84955"/>
              <a:gd name="connsiteY44" fmla="*/ 22392 h 84549"/>
              <a:gd name="connsiteX45" fmla="*/ 78894 w 84955"/>
              <a:gd name="connsiteY45" fmla="*/ 40950 h 84549"/>
              <a:gd name="connsiteX46" fmla="*/ 78894 w 84955"/>
              <a:gd name="connsiteY46" fmla="*/ 42106 h 84549"/>
              <a:gd name="connsiteX47" fmla="*/ 75020 w 84955"/>
              <a:gd name="connsiteY47" fmla="*/ 53666 h 84549"/>
              <a:gd name="connsiteX48" fmla="*/ 73750 w 84955"/>
              <a:gd name="connsiteY48" fmla="*/ 55989 h 84549"/>
              <a:gd name="connsiteX49" fmla="*/ 50828 w 84955"/>
              <a:gd name="connsiteY49" fmla="*/ 76745 h 84549"/>
              <a:gd name="connsiteX50" fmla="*/ 47682 w 84955"/>
              <a:gd name="connsiteY50" fmla="*/ 77953 h 84549"/>
              <a:gd name="connsiteX51" fmla="*/ 45360 w 84955"/>
              <a:gd name="connsiteY51" fmla="*/ 78744 h 84549"/>
              <a:gd name="connsiteX52" fmla="*/ 44100 w 84955"/>
              <a:gd name="connsiteY52" fmla="*/ 79057 h 84549"/>
              <a:gd name="connsiteX53" fmla="*/ 42944 w 84955"/>
              <a:gd name="connsiteY53" fmla="*/ 79171 h 84549"/>
              <a:gd name="connsiteX54" fmla="*/ 38643 w 84955"/>
              <a:gd name="connsiteY54" fmla="*/ 78880 h 84549"/>
              <a:gd name="connsiteX55" fmla="*/ 22750 w 84955"/>
              <a:gd name="connsiteY55" fmla="*/ 71652 h 84549"/>
              <a:gd name="connsiteX56" fmla="*/ 14929 w 84955"/>
              <a:gd name="connsiteY56" fmla="*/ 59998 h 84549"/>
              <a:gd name="connsiteX57" fmla="*/ 13325 w 84955"/>
              <a:gd name="connsiteY57" fmla="*/ 56426 h 84549"/>
              <a:gd name="connsiteX58" fmla="*/ 11700 w 84955"/>
              <a:gd name="connsiteY58" fmla="*/ 50250 h 84549"/>
              <a:gd name="connsiteX59" fmla="*/ 11274 w 84955"/>
              <a:gd name="connsiteY59" fmla="*/ 47418 h 84549"/>
              <a:gd name="connsiteX60" fmla="*/ 12023 w 84955"/>
              <a:gd name="connsiteY60" fmla="*/ 26881 h 84549"/>
              <a:gd name="connsiteX61" fmla="*/ 23104 w 84955"/>
              <a:gd name="connsiteY61" fmla="*/ 13165 h 84549"/>
              <a:gd name="connsiteX62" fmla="*/ 38278 w 84955"/>
              <a:gd name="connsiteY62" fmla="*/ 7583 h 84549"/>
              <a:gd name="connsiteX63" fmla="*/ 38455 w 84955"/>
              <a:gd name="connsiteY63" fmla="*/ 7583 h 84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84955" h="84549">
                <a:moveTo>
                  <a:pt x="859" y="35410"/>
                </a:moveTo>
                <a:cubicBezTo>
                  <a:pt x="68" y="39617"/>
                  <a:pt x="-172" y="43065"/>
                  <a:pt x="120" y="46137"/>
                </a:cubicBezTo>
                <a:cubicBezTo>
                  <a:pt x="130" y="46314"/>
                  <a:pt x="151" y="46480"/>
                  <a:pt x="172" y="46647"/>
                </a:cubicBezTo>
                <a:cubicBezTo>
                  <a:pt x="349" y="48126"/>
                  <a:pt x="651" y="49532"/>
                  <a:pt x="1088" y="50896"/>
                </a:cubicBezTo>
                <a:cubicBezTo>
                  <a:pt x="6098" y="66570"/>
                  <a:pt x="10826" y="74162"/>
                  <a:pt x="18397" y="78724"/>
                </a:cubicBezTo>
                <a:cubicBezTo>
                  <a:pt x="25593" y="83066"/>
                  <a:pt x="27426" y="83837"/>
                  <a:pt x="31707" y="84337"/>
                </a:cubicBezTo>
                <a:cubicBezTo>
                  <a:pt x="32790" y="84462"/>
                  <a:pt x="34404" y="84524"/>
                  <a:pt x="36206" y="84545"/>
                </a:cubicBezTo>
                <a:cubicBezTo>
                  <a:pt x="36945" y="84556"/>
                  <a:pt x="37695" y="84545"/>
                  <a:pt x="38455" y="84545"/>
                </a:cubicBezTo>
                <a:cubicBezTo>
                  <a:pt x="41725" y="84493"/>
                  <a:pt x="45141" y="84306"/>
                  <a:pt x="46943" y="84004"/>
                </a:cubicBezTo>
                <a:cubicBezTo>
                  <a:pt x="48391" y="83764"/>
                  <a:pt x="50182" y="83202"/>
                  <a:pt x="50932" y="82754"/>
                </a:cubicBezTo>
                <a:cubicBezTo>
                  <a:pt x="51681" y="82306"/>
                  <a:pt x="53233" y="81629"/>
                  <a:pt x="54389" y="81254"/>
                </a:cubicBezTo>
                <a:cubicBezTo>
                  <a:pt x="59128" y="79713"/>
                  <a:pt x="70615" y="70350"/>
                  <a:pt x="74031" y="65247"/>
                </a:cubicBezTo>
                <a:cubicBezTo>
                  <a:pt x="74958" y="63862"/>
                  <a:pt x="76374" y="62029"/>
                  <a:pt x="77186" y="61186"/>
                </a:cubicBezTo>
                <a:cubicBezTo>
                  <a:pt x="78821" y="59467"/>
                  <a:pt x="81477" y="53781"/>
                  <a:pt x="81477" y="52011"/>
                </a:cubicBezTo>
                <a:cubicBezTo>
                  <a:pt x="81477" y="51386"/>
                  <a:pt x="81842" y="50407"/>
                  <a:pt x="82290" y="49844"/>
                </a:cubicBezTo>
                <a:cubicBezTo>
                  <a:pt x="83643" y="48126"/>
                  <a:pt x="84331" y="45741"/>
                  <a:pt x="84747" y="41357"/>
                </a:cubicBezTo>
                <a:cubicBezTo>
                  <a:pt x="85070" y="38014"/>
                  <a:pt x="85029" y="36910"/>
                  <a:pt x="84549" y="35764"/>
                </a:cubicBezTo>
                <a:cubicBezTo>
                  <a:pt x="84435" y="35504"/>
                  <a:pt x="84320" y="35170"/>
                  <a:pt x="84195" y="34806"/>
                </a:cubicBezTo>
                <a:cubicBezTo>
                  <a:pt x="84060" y="34316"/>
                  <a:pt x="83904" y="33775"/>
                  <a:pt x="83706" y="33171"/>
                </a:cubicBezTo>
                <a:cubicBezTo>
                  <a:pt x="83654" y="32963"/>
                  <a:pt x="83602" y="32765"/>
                  <a:pt x="83560" y="32577"/>
                </a:cubicBezTo>
                <a:cubicBezTo>
                  <a:pt x="83352" y="31609"/>
                  <a:pt x="82685" y="29318"/>
                  <a:pt x="82081" y="27464"/>
                </a:cubicBezTo>
                <a:cubicBezTo>
                  <a:pt x="81248" y="24912"/>
                  <a:pt x="80498" y="22777"/>
                  <a:pt x="79790" y="20986"/>
                </a:cubicBezTo>
                <a:cubicBezTo>
                  <a:pt x="79707" y="20778"/>
                  <a:pt x="79623" y="20569"/>
                  <a:pt x="79540" y="20372"/>
                </a:cubicBezTo>
                <a:cubicBezTo>
                  <a:pt x="77811" y="16122"/>
                  <a:pt x="76353" y="14019"/>
                  <a:pt x="74729" y="13175"/>
                </a:cubicBezTo>
                <a:cubicBezTo>
                  <a:pt x="74041" y="12821"/>
                  <a:pt x="73489" y="12352"/>
                  <a:pt x="73489" y="12144"/>
                </a:cubicBezTo>
                <a:cubicBezTo>
                  <a:pt x="73489" y="10967"/>
                  <a:pt x="69511" y="8155"/>
                  <a:pt x="64085" y="5489"/>
                </a:cubicBezTo>
                <a:cubicBezTo>
                  <a:pt x="57961" y="2480"/>
                  <a:pt x="55899" y="1876"/>
                  <a:pt x="50182" y="1428"/>
                </a:cubicBezTo>
                <a:cubicBezTo>
                  <a:pt x="48338" y="1282"/>
                  <a:pt x="45079" y="897"/>
                  <a:pt x="42944" y="563"/>
                </a:cubicBezTo>
                <a:cubicBezTo>
                  <a:pt x="36570" y="-426"/>
                  <a:pt x="33217" y="-155"/>
                  <a:pt x="28978" y="1719"/>
                </a:cubicBezTo>
                <a:cubicBezTo>
                  <a:pt x="26312" y="2896"/>
                  <a:pt x="18012" y="7510"/>
                  <a:pt x="17012" y="8374"/>
                </a:cubicBezTo>
                <a:cubicBezTo>
                  <a:pt x="16554" y="8770"/>
                  <a:pt x="15606" y="9384"/>
                  <a:pt x="14908" y="9749"/>
                </a:cubicBezTo>
                <a:cubicBezTo>
                  <a:pt x="11846" y="11332"/>
                  <a:pt x="9753" y="14071"/>
                  <a:pt x="6566" y="20653"/>
                </a:cubicBezTo>
                <a:cubicBezTo>
                  <a:pt x="3387" y="27227"/>
                  <a:pt x="1487" y="32158"/>
                  <a:pt x="870" y="35441"/>
                </a:cubicBezTo>
                <a:close/>
                <a:moveTo>
                  <a:pt x="38434" y="7603"/>
                </a:moveTo>
                <a:cubicBezTo>
                  <a:pt x="38684" y="7614"/>
                  <a:pt x="38924" y="7635"/>
                  <a:pt x="39153" y="7666"/>
                </a:cubicBezTo>
                <a:cubicBezTo>
                  <a:pt x="40132" y="7822"/>
                  <a:pt x="41736" y="7926"/>
                  <a:pt x="42725" y="7916"/>
                </a:cubicBezTo>
                <a:cubicBezTo>
                  <a:pt x="44600" y="7885"/>
                  <a:pt x="46318" y="8572"/>
                  <a:pt x="48568" y="10259"/>
                </a:cubicBezTo>
                <a:cubicBezTo>
                  <a:pt x="50213" y="11488"/>
                  <a:pt x="50796" y="11519"/>
                  <a:pt x="50796" y="10395"/>
                </a:cubicBezTo>
                <a:cubicBezTo>
                  <a:pt x="50796" y="8947"/>
                  <a:pt x="50098" y="8103"/>
                  <a:pt x="47672" y="6604"/>
                </a:cubicBezTo>
                <a:cubicBezTo>
                  <a:pt x="46391" y="5812"/>
                  <a:pt x="45349" y="5041"/>
                  <a:pt x="45339" y="4885"/>
                </a:cubicBezTo>
                <a:cubicBezTo>
                  <a:pt x="45329" y="4437"/>
                  <a:pt x="49057" y="3917"/>
                  <a:pt x="51890" y="3979"/>
                </a:cubicBezTo>
                <a:cubicBezTo>
                  <a:pt x="54483" y="4042"/>
                  <a:pt x="55202" y="4312"/>
                  <a:pt x="58774" y="6645"/>
                </a:cubicBezTo>
                <a:cubicBezTo>
                  <a:pt x="59815" y="7322"/>
                  <a:pt x="61346" y="8249"/>
                  <a:pt x="62179" y="8707"/>
                </a:cubicBezTo>
                <a:cubicBezTo>
                  <a:pt x="63012" y="9166"/>
                  <a:pt x="65689" y="11540"/>
                  <a:pt x="68126" y="13987"/>
                </a:cubicBezTo>
                <a:cubicBezTo>
                  <a:pt x="72365" y="18247"/>
                  <a:pt x="72614" y="18601"/>
                  <a:pt x="74093" y="22392"/>
                </a:cubicBezTo>
                <a:cubicBezTo>
                  <a:pt x="75874" y="26985"/>
                  <a:pt x="78551" y="37462"/>
                  <a:pt x="78894" y="40950"/>
                </a:cubicBezTo>
                <a:cubicBezTo>
                  <a:pt x="78905" y="41346"/>
                  <a:pt x="78894" y="41732"/>
                  <a:pt x="78894" y="42106"/>
                </a:cubicBezTo>
                <a:cubicBezTo>
                  <a:pt x="78530" y="44793"/>
                  <a:pt x="76010" y="52448"/>
                  <a:pt x="75020" y="53666"/>
                </a:cubicBezTo>
                <a:cubicBezTo>
                  <a:pt x="74739" y="54021"/>
                  <a:pt x="74166" y="55062"/>
                  <a:pt x="73750" y="55989"/>
                </a:cubicBezTo>
                <a:cubicBezTo>
                  <a:pt x="69969" y="64445"/>
                  <a:pt x="59753" y="73693"/>
                  <a:pt x="50828" y="76745"/>
                </a:cubicBezTo>
                <a:cubicBezTo>
                  <a:pt x="49338" y="77255"/>
                  <a:pt x="47922" y="77797"/>
                  <a:pt x="47682" y="77953"/>
                </a:cubicBezTo>
                <a:cubicBezTo>
                  <a:pt x="47443" y="78109"/>
                  <a:pt x="46401" y="78463"/>
                  <a:pt x="45360" y="78744"/>
                </a:cubicBezTo>
                <a:cubicBezTo>
                  <a:pt x="44850" y="78880"/>
                  <a:pt x="44464" y="78984"/>
                  <a:pt x="44100" y="79057"/>
                </a:cubicBezTo>
                <a:cubicBezTo>
                  <a:pt x="43735" y="79109"/>
                  <a:pt x="43350" y="79151"/>
                  <a:pt x="42944" y="79171"/>
                </a:cubicBezTo>
                <a:cubicBezTo>
                  <a:pt x="42100" y="79182"/>
                  <a:pt x="40934" y="79088"/>
                  <a:pt x="38643" y="78880"/>
                </a:cubicBezTo>
                <a:cubicBezTo>
                  <a:pt x="33883" y="78463"/>
                  <a:pt x="26124" y="74943"/>
                  <a:pt x="22750" y="71652"/>
                </a:cubicBezTo>
                <a:cubicBezTo>
                  <a:pt x="20074" y="69049"/>
                  <a:pt x="16231" y="63331"/>
                  <a:pt x="14929" y="59998"/>
                </a:cubicBezTo>
                <a:cubicBezTo>
                  <a:pt x="14346" y="58520"/>
                  <a:pt x="13627" y="56916"/>
                  <a:pt x="13325" y="56426"/>
                </a:cubicBezTo>
                <a:cubicBezTo>
                  <a:pt x="12502" y="55124"/>
                  <a:pt x="11773" y="52333"/>
                  <a:pt x="11700" y="50250"/>
                </a:cubicBezTo>
                <a:cubicBezTo>
                  <a:pt x="11669" y="49240"/>
                  <a:pt x="11471" y="47970"/>
                  <a:pt x="11274" y="47418"/>
                </a:cubicBezTo>
                <a:cubicBezTo>
                  <a:pt x="9690" y="43117"/>
                  <a:pt x="10107" y="31723"/>
                  <a:pt x="12023" y="26881"/>
                </a:cubicBezTo>
                <a:cubicBezTo>
                  <a:pt x="13898" y="22152"/>
                  <a:pt x="17710" y="17435"/>
                  <a:pt x="23104" y="13165"/>
                </a:cubicBezTo>
                <a:cubicBezTo>
                  <a:pt x="26999" y="10082"/>
                  <a:pt x="34227" y="7478"/>
                  <a:pt x="38278" y="7583"/>
                </a:cubicBezTo>
                <a:cubicBezTo>
                  <a:pt x="38341" y="7583"/>
                  <a:pt x="38393" y="7583"/>
                  <a:pt x="38455" y="75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8B95AA8-A00B-4E91-C524-ACAD850001E5}"/>
              </a:ext>
            </a:extLst>
          </p:cNvPr>
          <p:cNvSpPr/>
          <p:nvPr/>
        </p:nvSpPr>
        <p:spPr>
          <a:xfrm>
            <a:off x="1837695" y="5421146"/>
            <a:ext cx="170423" cy="169460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7F5609F-DD84-5982-4409-94439146E331}"/>
              </a:ext>
            </a:extLst>
          </p:cNvPr>
          <p:cNvSpPr/>
          <p:nvPr/>
        </p:nvSpPr>
        <p:spPr>
          <a:xfrm>
            <a:off x="2068515" y="5497228"/>
            <a:ext cx="52238" cy="45873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5E4C2B1-A3BE-286E-D9A8-64711845F086}"/>
              </a:ext>
            </a:extLst>
          </p:cNvPr>
          <p:cNvSpPr/>
          <p:nvPr/>
        </p:nvSpPr>
        <p:spPr>
          <a:xfrm>
            <a:off x="1833399" y="5637127"/>
            <a:ext cx="77878" cy="77878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3D21836-1527-F283-D5BF-83C106F2AEC1}"/>
              </a:ext>
            </a:extLst>
          </p:cNvPr>
          <p:cNvSpPr/>
          <p:nvPr/>
        </p:nvSpPr>
        <p:spPr>
          <a:xfrm>
            <a:off x="1966260" y="5600745"/>
            <a:ext cx="78996" cy="69370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97FBDDB0-4A72-0553-F787-D4E2F61017EB}"/>
              </a:ext>
            </a:extLst>
          </p:cNvPr>
          <p:cNvSpPr/>
          <p:nvPr/>
        </p:nvSpPr>
        <p:spPr>
          <a:xfrm>
            <a:off x="1976036" y="5590594"/>
            <a:ext cx="186527" cy="186527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B01C23B-46DE-DB4E-60C5-C257226F9A11}"/>
              </a:ext>
            </a:extLst>
          </p:cNvPr>
          <p:cNvSpPr/>
          <p:nvPr/>
        </p:nvSpPr>
        <p:spPr>
          <a:xfrm>
            <a:off x="2047171" y="5778108"/>
            <a:ext cx="170424" cy="149658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F46F39A-AF9B-FCEA-128B-46EAA0A7107B}"/>
              </a:ext>
            </a:extLst>
          </p:cNvPr>
          <p:cNvSpPr/>
          <p:nvPr/>
        </p:nvSpPr>
        <p:spPr>
          <a:xfrm>
            <a:off x="1866349" y="5749124"/>
            <a:ext cx="105306" cy="10530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7E36551-0F8C-A38B-C401-8099B2426500}"/>
              </a:ext>
            </a:extLst>
          </p:cNvPr>
          <p:cNvSpPr/>
          <p:nvPr/>
        </p:nvSpPr>
        <p:spPr>
          <a:xfrm>
            <a:off x="2458662" y="5457699"/>
            <a:ext cx="105306" cy="104803"/>
          </a:xfrm>
          <a:custGeom>
            <a:avLst/>
            <a:gdLst>
              <a:gd name="connsiteX0" fmla="*/ 859 w 84955"/>
              <a:gd name="connsiteY0" fmla="*/ 35410 h 84549"/>
              <a:gd name="connsiteX1" fmla="*/ 120 w 84955"/>
              <a:gd name="connsiteY1" fmla="*/ 46137 h 84549"/>
              <a:gd name="connsiteX2" fmla="*/ 172 w 84955"/>
              <a:gd name="connsiteY2" fmla="*/ 46647 h 84549"/>
              <a:gd name="connsiteX3" fmla="*/ 1088 w 84955"/>
              <a:gd name="connsiteY3" fmla="*/ 50896 h 84549"/>
              <a:gd name="connsiteX4" fmla="*/ 18397 w 84955"/>
              <a:gd name="connsiteY4" fmla="*/ 78724 h 84549"/>
              <a:gd name="connsiteX5" fmla="*/ 31707 w 84955"/>
              <a:gd name="connsiteY5" fmla="*/ 84337 h 84549"/>
              <a:gd name="connsiteX6" fmla="*/ 36206 w 84955"/>
              <a:gd name="connsiteY6" fmla="*/ 84545 h 84549"/>
              <a:gd name="connsiteX7" fmla="*/ 38455 w 84955"/>
              <a:gd name="connsiteY7" fmla="*/ 84545 h 84549"/>
              <a:gd name="connsiteX8" fmla="*/ 46943 w 84955"/>
              <a:gd name="connsiteY8" fmla="*/ 84004 h 84549"/>
              <a:gd name="connsiteX9" fmla="*/ 50932 w 84955"/>
              <a:gd name="connsiteY9" fmla="*/ 82754 h 84549"/>
              <a:gd name="connsiteX10" fmla="*/ 54389 w 84955"/>
              <a:gd name="connsiteY10" fmla="*/ 81254 h 84549"/>
              <a:gd name="connsiteX11" fmla="*/ 74031 w 84955"/>
              <a:gd name="connsiteY11" fmla="*/ 65247 h 84549"/>
              <a:gd name="connsiteX12" fmla="*/ 77186 w 84955"/>
              <a:gd name="connsiteY12" fmla="*/ 61186 h 84549"/>
              <a:gd name="connsiteX13" fmla="*/ 81477 w 84955"/>
              <a:gd name="connsiteY13" fmla="*/ 52011 h 84549"/>
              <a:gd name="connsiteX14" fmla="*/ 82290 w 84955"/>
              <a:gd name="connsiteY14" fmla="*/ 49844 h 84549"/>
              <a:gd name="connsiteX15" fmla="*/ 84747 w 84955"/>
              <a:gd name="connsiteY15" fmla="*/ 41357 h 84549"/>
              <a:gd name="connsiteX16" fmla="*/ 84549 w 84955"/>
              <a:gd name="connsiteY16" fmla="*/ 35764 h 84549"/>
              <a:gd name="connsiteX17" fmla="*/ 84195 w 84955"/>
              <a:gd name="connsiteY17" fmla="*/ 34806 h 84549"/>
              <a:gd name="connsiteX18" fmla="*/ 83706 w 84955"/>
              <a:gd name="connsiteY18" fmla="*/ 33171 h 84549"/>
              <a:gd name="connsiteX19" fmla="*/ 83560 w 84955"/>
              <a:gd name="connsiteY19" fmla="*/ 32577 h 84549"/>
              <a:gd name="connsiteX20" fmla="*/ 82081 w 84955"/>
              <a:gd name="connsiteY20" fmla="*/ 27464 h 84549"/>
              <a:gd name="connsiteX21" fmla="*/ 79790 w 84955"/>
              <a:gd name="connsiteY21" fmla="*/ 20986 h 84549"/>
              <a:gd name="connsiteX22" fmla="*/ 79540 w 84955"/>
              <a:gd name="connsiteY22" fmla="*/ 20372 h 84549"/>
              <a:gd name="connsiteX23" fmla="*/ 74729 w 84955"/>
              <a:gd name="connsiteY23" fmla="*/ 13175 h 84549"/>
              <a:gd name="connsiteX24" fmla="*/ 73489 w 84955"/>
              <a:gd name="connsiteY24" fmla="*/ 12144 h 84549"/>
              <a:gd name="connsiteX25" fmla="*/ 64085 w 84955"/>
              <a:gd name="connsiteY25" fmla="*/ 5489 h 84549"/>
              <a:gd name="connsiteX26" fmla="*/ 50182 w 84955"/>
              <a:gd name="connsiteY26" fmla="*/ 1428 h 84549"/>
              <a:gd name="connsiteX27" fmla="*/ 42944 w 84955"/>
              <a:gd name="connsiteY27" fmla="*/ 563 h 84549"/>
              <a:gd name="connsiteX28" fmla="*/ 28978 w 84955"/>
              <a:gd name="connsiteY28" fmla="*/ 1719 h 84549"/>
              <a:gd name="connsiteX29" fmla="*/ 17012 w 84955"/>
              <a:gd name="connsiteY29" fmla="*/ 8374 h 84549"/>
              <a:gd name="connsiteX30" fmla="*/ 14908 w 84955"/>
              <a:gd name="connsiteY30" fmla="*/ 9749 h 84549"/>
              <a:gd name="connsiteX31" fmla="*/ 6566 w 84955"/>
              <a:gd name="connsiteY31" fmla="*/ 20653 h 84549"/>
              <a:gd name="connsiteX32" fmla="*/ 870 w 84955"/>
              <a:gd name="connsiteY32" fmla="*/ 35441 h 84549"/>
              <a:gd name="connsiteX33" fmla="*/ 38434 w 84955"/>
              <a:gd name="connsiteY33" fmla="*/ 7603 h 84549"/>
              <a:gd name="connsiteX34" fmla="*/ 39153 w 84955"/>
              <a:gd name="connsiteY34" fmla="*/ 7666 h 84549"/>
              <a:gd name="connsiteX35" fmla="*/ 42725 w 84955"/>
              <a:gd name="connsiteY35" fmla="*/ 7916 h 84549"/>
              <a:gd name="connsiteX36" fmla="*/ 48568 w 84955"/>
              <a:gd name="connsiteY36" fmla="*/ 10259 h 84549"/>
              <a:gd name="connsiteX37" fmla="*/ 50796 w 84955"/>
              <a:gd name="connsiteY37" fmla="*/ 10395 h 84549"/>
              <a:gd name="connsiteX38" fmla="*/ 47672 w 84955"/>
              <a:gd name="connsiteY38" fmla="*/ 6604 h 84549"/>
              <a:gd name="connsiteX39" fmla="*/ 45339 w 84955"/>
              <a:gd name="connsiteY39" fmla="*/ 4885 h 84549"/>
              <a:gd name="connsiteX40" fmla="*/ 51890 w 84955"/>
              <a:gd name="connsiteY40" fmla="*/ 3979 h 84549"/>
              <a:gd name="connsiteX41" fmla="*/ 58774 w 84955"/>
              <a:gd name="connsiteY41" fmla="*/ 6645 h 84549"/>
              <a:gd name="connsiteX42" fmla="*/ 62179 w 84955"/>
              <a:gd name="connsiteY42" fmla="*/ 8707 h 84549"/>
              <a:gd name="connsiteX43" fmla="*/ 68126 w 84955"/>
              <a:gd name="connsiteY43" fmla="*/ 13987 h 84549"/>
              <a:gd name="connsiteX44" fmla="*/ 74093 w 84955"/>
              <a:gd name="connsiteY44" fmla="*/ 22392 h 84549"/>
              <a:gd name="connsiteX45" fmla="*/ 78894 w 84955"/>
              <a:gd name="connsiteY45" fmla="*/ 40950 h 84549"/>
              <a:gd name="connsiteX46" fmla="*/ 78894 w 84955"/>
              <a:gd name="connsiteY46" fmla="*/ 42106 h 84549"/>
              <a:gd name="connsiteX47" fmla="*/ 75020 w 84955"/>
              <a:gd name="connsiteY47" fmla="*/ 53666 h 84549"/>
              <a:gd name="connsiteX48" fmla="*/ 73750 w 84955"/>
              <a:gd name="connsiteY48" fmla="*/ 55989 h 84549"/>
              <a:gd name="connsiteX49" fmla="*/ 50828 w 84955"/>
              <a:gd name="connsiteY49" fmla="*/ 76745 h 84549"/>
              <a:gd name="connsiteX50" fmla="*/ 47682 w 84955"/>
              <a:gd name="connsiteY50" fmla="*/ 77953 h 84549"/>
              <a:gd name="connsiteX51" fmla="*/ 45360 w 84955"/>
              <a:gd name="connsiteY51" fmla="*/ 78744 h 84549"/>
              <a:gd name="connsiteX52" fmla="*/ 44100 w 84955"/>
              <a:gd name="connsiteY52" fmla="*/ 79057 h 84549"/>
              <a:gd name="connsiteX53" fmla="*/ 42944 w 84955"/>
              <a:gd name="connsiteY53" fmla="*/ 79171 h 84549"/>
              <a:gd name="connsiteX54" fmla="*/ 38643 w 84955"/>
              <a:gd name="connsiteY54" fmla="*/ 78880 h 84549"/>
              <a:gd name="connsiteX55" fmla="*/ 22750 w 84955"/>
              <a:gd name="connsiteY55" fmla="*/ 71652 h 84549"/>
              <a:gd name="connsiteX56" fmla="*/ 14929 w 84955"/>
              <a:gd name="connsiteY56" fmla="*/ 59998 h 84549"/>
              <a:gd name="connsiteX57" fmla="*/ 13325 w 84955"/>
              <a:gd name="connsiteY57" fmla="*/ 56426 h 84549"/>
              <a:gd name="connsiteX58" fmla="*/ 11700 w 84955"/>
              <a:gd name="connsiteY58" fmla="*/ 50250 h 84549"/>
              <a:gd name="connsiteX59" fmla="*/ 11274 w 84955"/>
              <a:gd name="connsiteY59" fmla="*/ 47418 h 84549"/>
              <a:gd name="connsiteX60" fmla="*/ 12023 w 84955"/>
              <a:gd name="connsiteY60" fmla="*/ 26881 h 84549"/>
              <a:gd name="connsiteX61" fmla="*/ 23104 w 84955"/>
              <a:gd name="connsiteY61" fmla="*/ 13165 h 84549"/>
              <a:gd name="connsiteX62" fmla="*/ 38278 w 84955"/>
              <a:gd name="connsiteY62" fmla="*/ 7583 h 84549"/>
              <a:gd name="connsiteX63" fmla="*/ 38455 w 84955"/>
              <a:gd name="connsiteY63" fmla="*/ 7583 h 84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84955" h="84549">
                <a:moveTo>
                  <a:pt x="859" y="35410"/>
                </a:moveTo>
                <a:cubicBezTo>
                  <a:pt x="68" y="39617"/>
                  <a:pt x="-172" y="43065"/>
                  <a:pt x="120" y="46137"/>
                </a:cubicBezTo>
                <a:cubicBezTo>
                  <a:pt x="130" y="46314"/>
                  <a:pt x="151" y="46480"/>
                  <a:pt x="172" y="46647"/>
                </a:cubicBezTo>
                <a:cubicBezTo>
                  <a:pt x="349" y="48126"/>
                  <a:pt x="651" y="49532"/>
                  <a:pt x="1088" y="50896"/>
                </a:cubicBezTo>
                <a:cubicBezTo>
                  <a:pt x="6098" y="66570"/>
                  <a:pt x="10826" y="74162"/>
                  <a:pt x="18397" y="78724"/>
                </a:cubicBezTo>
                <a:cubicBezTo>
                  <a:pt x="25593" y="83066"/>
                  <a:pt x="27426" y="83837"/>
                  <a:pt x="31707" y="84337"/>
                </a:cubicBezTo>
                <a:cubicBezTo>
                  <a:pt x="32790" y="84462"/>
                  <a:pt x="34404" y="84524"/>
                  <a:pt x="36206" y="84545"/>
                </a:cubicBezTo>
                <a:cubicBezTo>
                  <a:pt x="36945" y="84556"/>
                  <a:pt x="37695" y="84545"/>
                  <a:pt x="38455" y="84545"/>
                </a:cubicBezTo>
                <a:cubicBezTo>
                  <a:pt x="41725" y="84493"/>
                  <a:pt x="45141" y="84306"/>
                  <a:pt x="46943" y="84004"/>
                </a:cubicBezTo>
                <a:cubicBezTo>
                  <a:pt x="48391" y="83764"/>
                  <a:pt x="50182" y="83202"/>
                  <a:pt x="50932" y="82754"/>
                </a:cubicBezTo>
                <a:cubicBezTo>
                  <a:pt x="51681" y="82306"/>
                  <a:pt x="53233" y="81629"/>
                  <a:pt x="54389" y="81254"/>
                </a:cubicBezTo>
                <a:cubicBezTo>
                  <a:pt x="59128" y="79713"/>
                  <a:pt x="70615" y="70350"/>
                  <a:pt x="74031" y="65247"/>
                </a:cubicBezTo>
                <a:cubicBezTo>
                  <a:pt x="74958" y="63862"/>
                  <a:pt x="76374" y="62029"/>
                  <a:pt x="77186" y="61186"/>
                </a:cubicBezTo>
                <a:cubicBezTo>
                  <a:pt x="78821" y="59467"/>
                  <a:pt x="81477" y="53781"/>
                  <a:pt x="81477" y="52011"/>
                </a:cubicBezTo>
                <a:cubicBezTo>
                  <a:pt x="81477" y="51386"/>
                  <a:pt x="81842" y="50407"/>
                  <a:pt x="82290" y="49844"/>
                </a:cubicBezTo>
                <a:cubicBezTo>
                  <a:pt x="83643" y="48126"/>
                  <a:pt x="84331" y="45741"/>
                  <a:pt x="84747" y="41357"/>
                </a:cubicBezTo>
                <a:cubicBezTo>
                  <a:pt x="85070" y="38014"/>
                  <a:pt x="85029" y="36910"/>
                  <a:pt x="84549" y="35764"/>
                </a:cubicBezTo>
                <a:cubicBezTo>
                  <a:pt x="84435" y="35504"/>
                  <a:pt x="84320" y="35170"/>
                  <a:pt x="84195" y="34806"/>
                </a:cubicBezTo>
                <a:cubicBezTo>
                  <a:pt x="84060" y="34316"/>
                  <a:pt x="83904" y="33775"/>
                  <a:pt x="83706" y="33171"/>
                </a:cubicBezTo>
                <a:cubicBezTo>
                  <a:pt x="83654" y="32963"/>
                  <a:pt x="83602" y="32765"/>
                  <a:pt x="83560" y="32577"/>
                </a:cubicBezTo>
                <a:cubicBezTo>
                  <a:pt x="83352" y="31609"/>
                  <a:pt x="82685" y="29318"/>
                  <a:pt x="82081" y="27464"/>
                </a:cubicBezTo>
                <a:cubicBezTo>
                  <a:pt x="81248" y="24912"/>
                  <a:pt x="80498" y="22777"/>
                  <a:pt x="79790" y="20986"/>
                </a:cubicBezTo>
                <a:cubicBezTo>
                  <a:pt x="79707" y="20778"/>
                  <a:pt x="79623" y="20569"/>
                  <a:pt x="79540" y="20372"/>
                </a:cubicBezTo>
                <a:cubicBezTo>
                  <a:pt x="77811" y="16122"/>
                  <a:pt x="76353" y="14019"/>
                  <a:pt x="74729" y="13175"/>
                </a:cubicBezTo>
                <a:cubicBezTo>
                  <a:pt x="74041" y="12821"/>
                  <a:pt x="73489" y="12352"/>
                  <a:pt x="73489" y="12144"/>
                </a:cubicBezTo>
                <a:cubicBezTo>
                  <a:pt x="73489" y="10967"/>
                  <a:pt x="69511" y="8155"/>
                  <a:pt x="64085" y="5489"/>
                </a:cubicBezTo>
                <a:cubicBezTo>
                  <a:pt x="57961" y="2480"/>
                  <a:pt x="55899" y="1876"/>
                  <a:pt x="50182" y="1428"/>
                </a:cubicBezTo>
                <a:cubicBezTo>
                  <a:pt x="48338" y="1282"/>
                  <a:pt x="45079" y="897"/>
                  <a:pt x="42944" y="563"/>
                </a:cubicBezTo>
                <a:cubicBezTo>
                  <a:pt x="36570" y="-426"/>
                  <a:pt x="33217" y="-155"/>
                  <a:pt x="28978" y="1719"/>
                </a:cubicBezTo>
                <a:cubicBezTo>
                  <a:pt x="26312" y="2896"/>
                  <a:pt x="18012" y="7510"/>
                  <a:pt x="17012" y="8374"/>
                </a:cubicBezTo>
                <a:cubicBezTo>
                  <a:pt x="16554" y="8770"/>
                  <a:pt x="15606" y="9384"/>
                  <a:pt x="14908" y="9749"/>
                </a:cubicBezTo>
                <a:cubicBezTo>
                  <a:pt x="11846" y="11332"/>
                  <a:pt x="9753" y="14071"/>
                  <a:pt x="6566" y="20653"/>
                </a:cubicBezTo>
                <a:cubicBezTo>
                  <a:pt x="3387" y="27227"/>
                  <a:pt x="1487" y="32158"/>
                  <a:pt x="870" y="35441"/>
                </a:cubicBezTo>
                <a:close/>
                <a:moveTo>
                  <a:pt x="38434" y="7603"/>
                </a:moveTo>
                <a:cubicBezTo>
                  <a:pt x="38684" y="7614"/>
                  <a:pt x="38924" y="7635"/>
                  <a:pt x="39153" y="7666"/>
                </a:cubicBezTo>
                <a:cubicBezTo>
                  <a:pt x="40132" y="7822"/>
                  <a:pt x="41736" y="7926"/>
                  <a:pt x="42725" y="7916"/>
                </a:cubicBezTo>
                <a:cubicBezTo>
                  <a:pt x="44600" y="7885"/>
                  <a:pt x="46318" y="8572"/>
                  <a:pt x="48568" y="10259"/>
                </a:cubicBezTo>
                <a:cubicBezTo>
                  <a:pt x="50213" y="11488"/>
                  <a:pt x="50796" y="11519"/>
                  <a:pt x="50796" y="10395"/>
                </a:cubicBezTo>
                <a:cubicBezTo>
                  <a:pt x="50796" y="8947"/>
                  <a:pt x="50098" y="8103"/>
                  <a:pt x="47672" y="6604"/>
                </a:cubicBezTo>
                <a:cubicBezTo>
                  <a:pt x="46391" y="5812"/>
                  <a:pt x="45349" y="5041"/>
                  <a:pt x="45339" y="4885"/>
                </a:cubicBezTo>
                <a:cubicBezTo>
                  <a:pt x="45329" y="4437"/>
                  <a:pt x="49057" y="3917"/>
                  <a:pt x="51890" y="3979"/>
                </a:cubicBezTo>
                <a:cubicBezTo>
                  <a:pt x="54483" y="4042"/>
                  <a:pt x="55202" y="4312"/>
                  <a:pt x="58774" y="6645"/>
                </a:cubicBezTo>
                <a:cubicBezTo>
                  <a:pt x="59815" y="7322"/>
                  <a:pt x="61346" y="8249"/>
                  <a:pt x="62179" y="8707"/>
                </a:cubicBezTo>
                <a:cubicBezTo>
                  <a:pt x="63012" y="9166"/>
                  <a:pt x="65689" y="11540"/>
                  <a:pt x="68126" y="13987"/>
                </a:cubicBezTo>
                <a:cubicBezTo>
                  <a:pt x="72365" y="18247"/>
                  <a:pt x="72614" y="18601"/>
                  <a:pt x="74093" y="22392"/>
                </a:cubicBezTo>
                <a:cubicBezTo>
                  <a:pt x="75874" y="26985"/>
                  <a:pt x="78551" y="37462"/>
                  <a:pt x="78894" y="40950"/>
                </a:cubicBezTo>
                <a:cubicBezTo>
                  <a:pt x="78905" y="41346"/>
                  <a:pt x="78894" y="41732"/>
                  <a:pt x="78894" y="42106"/>
                </a:cubicBezTo>
                <a:cubicBezTo>
                  <a:pt x="78530" y="44793"/>
                  <a:pt x="76010" y="52448"/>
                  <a:pt x="75020" y="53666"/>
                </a:cubicBezTo>
                <a:cubicBezTo>
                  <a:pt x="74739" y="54021"/>
                  <a:pt x="74166" y="55062"/>
                  <a:pt x="73750" y="55989"/>
                </a:cubicBezTo>
                <a:cubicBezTo>
                  <a:pt x="69969" y="64445"/>
                  <a:pt x="59753" y="73693"/>
                  <a:pt x="50828" y="76745"/>
                </a:cubicBezTo>
                <a:cubicBezTo>
                  <a:pt x="49338" y="77255"/>
                  <a:pt x="47922" y="77797"/>
                  <a:pt x="47682" y="77953"/>
                </a:cubicBezTo>
                <a:cubicBezTo>
                  <a:pt x="47443" y="78109"/>
                  <a:pt x="46401" y="78463"/>
                  <a:pt x="45360" y="78744"/>
                </a:cubicBezTo>
                <a:cubicBezTo>
                  <a:pt x="44850" y="78880"/>
                  <a:pt x="44464" y="78984"/>
                  <a:pt x="44100" y="79057"/>
                </a:cubicBezTo>
                <a:cubicBezTo>
                  <a:pt x="43735" y="79109"/>
                  <a:pt x="43350" y="79151"/>
                  <a:pt x="42944" y="79171"/>
                </a:cubicBezTo>
                <a:cubicBezTo>
                  <a:pt x="42100" y="79182"/>
                  <a:pt x="40934" y="79088"/>
                  <a:pt x="38643" y="78880"/>
                </a:cubicBezTo>
                <a:cubicBezTo>
                  <a:pt x="33883" y="78463"/>
                  <a:pt x="26124" y="74943"/>
                  <a:pt x="22750" y="71652"/>
                </a:cubicBezTo>
                <a:cubicBezTo>
                  <a:pt x="20074" y="69049"/>
                  <a:pt x="16231" y="63331"/>
                  <a:pt x="14929" y="59998"/>
                </a:cubicBezTo>
                <a:cubicBezTo>
                  <a:pt x="14346" y="58520"/>
                  <a:pt x="13627" y="56916"/>
                  <a:pt x="13325" y="56426"/>
                </a:cubicBezTo>
                <a:cubicBezTo>
                  <a:pt x="12502" y="55124"/>
                  <a:pt x="11773" y="52333"/>
                  <a:pt x="11700" y="50250"/>
                </a:cubicBezTo>
                <a:cubicBezTo>
                  <a:pt x="11669" y="49240"/>
                  <a:pt x="11471" y="47970"/>
                  <a:pt x="11274" y="47418"/>
                </a:cubicBezTo>
                <a:cubicBezTo>
                  <a:pt x="9690" y="43117"/>
                  <a:pt x="10107" y="31723"/>
                  <a:pt x="12023" y="26881"/>
                </a:cubicBezTo>
                <a:cubicBezTo>
                  <a:pt x="13898" y="22152"/>
                  <a:pt x="17710" y="17435"/>
                  <a:pt x="23104" y="13165"/>
                </a:cubicBezTo>
                <a:cubicBezTo>
                  <a:pt x="26999" y="10082"/>
                  <a:pt x="34227" y="7478"/>
                  <a:pt x="38278" y="7583"/>
                </a:cubicBezTo>
                <a:cubicBezTo>
                  <a:pt x="38341" y="7583"/>
                  <a:pt x="38393" y="7583"/>
                  <a:pt x="38455" y="75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6FF4B387-0639-D46F-8906-F426C568F5A6}"/>
              </a:ext>
            </a:extLst>
          </p:cNvPr>
          <p:cNvSpPr/>
          <p:nvPr/>
        </p:nvSpPr>
        <p:spPr>
          <a:xfrm>
            <a:off x="1971674" y="5482220"/>
            <a:ext cx="170423" cy="169460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3DF9F34-CD55-048F-7DFD-48FF88D3031D}"/>
              </a:ext>
            </a:extLst>
          </p:cNvPr>
          <p:cNvSpPr/>
          <p:nvPr/>
        </p:nvSpPr>
        <p:spPr>
          <a:xfrm>
            <a:off x="2330096" y="5529734"/>
            <a:ext cx="170424" cy="149658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0B67966-4F8A-6530-5990-28684F029505}"/>
              </a:ext>
            </a:extLst>
          </p:cNvPr>
          <p:cNvSpPr/>
          <p:nvPr/>
        </p:nvSpPr>
        <p:spPr>
          <a:xfrm>
            <a:off x="2181151" y="5492749"/>
            <a:ext cx="109582" cy="109582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7A67F59-98F0-C8CC-DE72-68DA5FF21443}"/>
              </a:ext>
            </a:extLst>
          </p:cNvPr>
          <p:cNvSpPr/>
          <p:nvPr/>
        </p:nvSpPr>
        <p:spPr>
          <a:xfrm>
            <a:off x="2175737" y="5679392"/>
            <a:ext cx="78996" cy="69370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ADEBD012-6C54-E3F3-0428-A5E7B2A19DC7}"/>
              </a:ext>
            </a:extLst>
          </p:cNvPr>
          <p:cNvSpPr/>
          <p:nvPr/>
        </p:nvSpPr>
        <p:spPr>
          <a:xfrm>
            <a:off x="2217151" y="5448902"/>
            <a:ext cx="186527" cy="186527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9C6CACA-08FF-AFF3-102B-83302BDE930D}"/>
              </a:ext>
            </a:extLst>
          </p:cNvPr>
          <p:cNvSpPr/>
          <p:nvPr/>
        </p:nvSpPr>
        <p:spPr>
          <a:xfrm>
            <a:off x="2494682" y="5576851"/>
            <a:ext cx="170424" cy="149658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CC1F4337-A894-7438-E293-CD39AA4FEAC9}"/>
              </a:ext>
            </a:extLst>
          </p:cNvPr>
          <p:cNvSpPr/>
          <p:nvPr/>
        </p:nvSpPr>
        <p:spPr>
          <a:xfrm>
            <a:off x="2426938" y="5716801"/>
            <a:ext cx="105306" cy="10530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4A489B4-CF0B-8849-729B-BA06F25451BB}"/>
              </a:ext>
            </a:extLst>
          </p:cNvPr>
          <p:cNvSpPr/>
          <p:nvPr/>
        </p:nvSpPr>
        <p:spPr>
          <a:xfrm>
            <a:off x="2967546" y="5468021"/>
            <a:ext cx="105306" cy="104803"/>
          </a:xfrm>
          <a:custGeom>
            <a:avLst/>
            <a:gdLst>
              <a:gd name="connsiteX0" fmla="*/ 859 w 84955"/>
              <a:gd name="connsiteY0" fmla="*/ 35410 h 84549"/>
              <a:gd name="connsiteX1" fmla="*/ 120 w 84955"/>
              <a:gd name="connsiteY1" fmla="*/ 46137 h 84549"/>
              <a:gd name="connsiteX2" fmla="*/ 172 w 84955"/>
              <a:gd name="connsiteY2" fmla="*/ 46647 h 84549"/>
              <a:gd name="connsiteX3" fmla="*/ 1088 w 84955"/>
              <a:gd name="connsiteY3" fmla="*/ 50896 h 84549"/>
              <a:gd name="connsiteX4" fmla="*/ 18397 w 84955"/>
              <a:gd name="connsiteY4" fmla="*/ 78724 h 84549"/>
              <a:gd name="connsiteX5" fmla="*/ 31707 w 84955"/>
              <a:gd name="connsiteY5" fmla="*/ 84337 h 84549"/>
              <a:gd name="connsiteX6" fmla="*/ 36206 w 84955"/>
              <a:gd name="connsiteY6" fmla="*/ 84545 h 84549"/>
              <a:gd name="connsiteX7" fmla="*/ 38455 w 84955"/>
              <a:gd name="connsiteY7" fmla="*/ 84545 h 84549"/>
              <a:gd name="connsiteX8" fmla="*/ 46943 w 84955"/>
              <a:gd name="connsiteY8" fmla="*/ 84004 h 84549"/>
              <a:gd name="connsiteX9" fmla="*/ 50932 w 84955"/>
              <a:gd name="connsiteY9" fmla="*/ 82754 h 84549"/>
              <a:gd name="connsiteX10" fmla="*/ 54389 w 84955"/>
              <a:gd name="connsiteY10" fmla="*/ 81254 h 84549"/>
              <a:gd name="connsiteX11" fmla="*/ 74031 w 84955"/>
              <a:gd name="connsiteY11" fmla="*/ 65247 h 84549"/>
              <a:gd name="connsiteX12" fmla="*/ 77186 w 84955"/>
              <a:gd name="connsiteY12" fmla="*/ 61186 h 84549"/>
              <a:gd name="connsiteX13" fmla="*/ 81477 w 84955"/>
              <a:gd name="connsiteY13" fmla="*/ 52011 h 84549"/>
              <a:gd name="connsiteX14" fmla="*/ 82290 w 84955"/>
              <a:gd name="connsiteY14" fmla="*/ 49844 h 84549"/>
              <a:gd name="connsiteX15" fmla="*/ 84747 w 84955"/>
              <a:gd name="connsiteY15" fmla="*/ 41357 h 84549"/>
              <a:gd name="connsiteX16" fmla="*/ 84549 w 84955"/>
              <a:gd name="connsiteY16" fmla="*/ 35764 h 84549"/>
              <a:gd name="connsiteX17" fmla="*/ 84195 w 84955"/>
              <a:gd name="connsiteY17" fmla="*/ 34806 h 84549"/>
              <a:gd name="connsiteX18" fmla="*/ 83706 w 84955"/>
              <a:gd name="connsiteY18" fmla="*/ 33171 h 84549"/>
              <a:gd name="connsiteX19" fmla="*/ 83560 w 84955"/>
              <a:gd name="connsiteY19" fmla="*/ 32577 h 84549"/>
              <a:gd name="connsiteX20" fmla="*/ 82081 w 84955"/>
              <a:gd name="connsiteY20" fmla="*/ 27464 h 84549"/>
              <a:gd name="connsiteX21" fmla="*/ 79790 w 84955"/>
              <a:gd name="connsiteY21" fmla="*/ 20986 h 84549"/>
              <a:gd name="connsiteX22" fmla="*/ 79540 w 84955"/>
              <a:gd name="connsiteY22" fmla="*/ 20372 h 84549"/>
              <a:gd name="connsiteX23" fmla="*/ 74729 w 84955"/>
              <a:gd name="connsiteY23" fmla="*/ 13175 h 84549"/>
              <a:gd name="connsiteX24" fmla="*/ 73489 w 84955"/>
              <a:gd name="connsiteY24" fmla="*/ 12144 h 84549"/>
              <a:gd name="connsiteX25" fmla="*/ 64085 w 84955"/>
              <a:gd name="connsiteY25" fmla="*/ 5489 h 84549"/>
              <a:gd name="connsiteX26" fmla="*/ 50182 w 84955"/>
              <a:gd name="connsiteY26" fmla="*/ 1428 h 84549"/>
              <a:gd name="connsiteX27" fmla="*/ 42944 w 84955"/>
              <a:gd name="connsiteY27" fmla="*/ 563 h 84549"/>
              <a:gd name="connsiteX28" fmla="*/ 28978 w 84955"/>
              <a:gd name="connsiteY28" fmla="*/ 1719 h 84549"/>
              <a:gd name="connsiteX29" fmla="*/ 17012 w 84955"/>
              <a:gd name="connsiteY29" fmla="*/ 8374 h 84549"/>
              <a:gd name="connsiteX30" fmla="*/ 14908 w 84955"/>
              <a:gd name="connsiteY30" fmla="*/ 9749 h 84549"/>
              <a:gd name="connsiteX31" fmla="*/ 6566 w 84955"/>
              <a:gd name="connsiteY31" fmla="*/ 20653 h 84549"/>
              <a:gd name="connsiteX32" fmla="*/ 870 w 84955"/>
              <a:gd name="connsiteY32" fmla="*/ 35441 h 84549"/>
              <a:gd name="connsiteX33" fmla="*/ 38434 w 84955"/>
              <a:gd name="connsiteY33" fmla="*/ 7603 h 84549"/>
              <a:gd name="connsiteX34" fmla="*/ 39153 w 84955"/>
              <a:gd name="connsiteY34" fmla="*/ 7666 h 84549"/>
              <a:gd name="connsiteX35" fmla="*/ 42725 w 84955"/>
              <a:gd name="connsiteY35" fmla="*/ 7916 h 84549"/>
              <a:gd name="connsiteX36" fmla="*/ 48568 w 84955"/>
              <a:gd name="connsiteY36" fmla="*/ 10259 h 84549"/>
              <a:gd name="connsiteX37" fmla="*/ 50796 w 84955"/>
              <a:gd name="connsiteY37" fmla="*/ 10395 h 84549"/>
              <a:gd name="connsiteX38" fmla="*/ 47672 w 84955"/>
              <a:gd name="connsiteY38" fmla="*/ 6604 h 84549"/>
              <a:gd name="connsiteX39" fmla="*/ 45339 w 84955"/>
              <a:gd name="connsiteY39" fmla="*/ 4885 h 84549"/>
              <a:gd name="connsiteX40" fmla="*/ 51890 w 84955"/>
              <a:gd name="connsiteY40" fmla="*/ 3979 h 84549"/>
              <a:gd name="connsiteX41" fmla="*/ 58774 w 84955"/>
              <a:gd name="connsiteY41" fmla="*/ 6645 h 84549"/>
              <a:gd name="connsiteX42" fmla="*/ 62179 w 84955"/>
              <a:gd name="connsiteY42" fmla="*/ 8707 h 84549"/>
              <a:gd name="connsiteX43" fmla="*/ 68126 w 84955"/>
              <a:gd name="connsiteY43" fmla="*/ 13987 h 84549"/>
              <a:gd name="connsiteX44" fmla="*/ 74093 w 84955"/>
              <a:gd name="connsiteY44" fmla="*/ 22392 h 84549"/>
              <a:gd name="connsiteX45" fmla="*/ 78894 w 84955"/>
              <a:gd name="connsiteY45" fmla="*/ 40950 h 84549"/>
              <a:gd name="connsiteX46" fmla="*/ 78894 w 84955"/>
              <a:gd name="connsiteY46" fmla="*/ 42106 h 84549"/>
              <a:gd name="connsiteX47" fmla="*/ 75020 w 84955"/>
              <a:gd name="connsiteY47" fmla="*/ 53666 h 84549"/>
              <a:gd name="connsiteX48" fmla="*/ 73750 w 84955"/>
              <a:gd name="connsiteY48" fmla="*/ 55989 h 84549"/>
              <a:gd name="connsiteX49" fmla="*/ 50828 w 84955"/>
              <a:gd name="connsiteY49" fmla="*/ 76745 h 84549"/>
              <a:gd name="connsiteX50" fmla="*/ 47682 w 84955"/>
              <a:gd name="connsiteY50" fmla="*/ 77953 h 84549"/>
              <a:gd name="connsiteX51" fmla="*/ 45360 w 84955"/>
              <a:gd name="connsiteY51" fmla="*/ 78744 h 84549"/>
              <a:gd name="connsiteX52" fmla="*/ 44100 w 84955"/>
              <a:gd name="connsiteY52" fmla="*/ 79057 h 84549"/>
              <a:gd name="connsiteX53" fmla="*/ 42944 w 84955"/>
              <a:gd name="connsiteY53" fmla="*/ 79171 h 84549"/>
              <a:gd name="connsiteX54" fmla="*/ 38643 w 84955"/>
              <a:gd name="connsiteY54" fmla="*/ 78880 h 84549"/>
              <a:gd name="connsiteX55" fmla="*/ 22750 w 84955"/>
              <a:gd name="connsiteY55" fmla="*/ 71652 h 84549"/>
              <a:gd name="connsiteX56" fmla="*/ 14929 w 84955"/>
              <a:gd name="connsiteY56" fmla="*/ 59998 h 84549"/>
              <a:gd name="connsiteX57" fmla="*/ 13325 w 84955"/>
              <a:gd name="connsiteY57" fmla="*/ 56426 h 84549"/>
              <a:gd name="connsiteX58" fmla="*/ 11700 w 84955"/>
              <a:gd name="connsiteY58" fmla="*/ 50250 h 84549"/>
              <a:gd name="connsiteX59" fmla="*/ 11274 w 84955"/>
              <a:gd name="connsiteY59" fmla="*/ 47418 h 84549"/>
              <a:gd name="connsiteX60" fmla="*/ 12023 w 84955"/>
              <a:gd name="connsiteY60" fmla="*/ 26881 h 84549"/>
              <a:gd name="connsiteX61" fmla="*/ 23104 w 84955"/>
              <a:gd name="connsiteY61" fmla="*/ 13165 h 84549"/>
              <a:gd name="connsiteX62" fmla="*/ 38278 w 84955"/>
              <a:gd name="connsiteY62" fmla="*/ 7583 h 84549"/>
              <a:gd name="connsiteX63" fmla="*/ 38455 w 84955"/>
              <a:gd name="connsiteY63" fmla="*/ 7583 h 84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84955" h="84549">
                <a:moveTo>
                  <a:pt x="859" y="35410"/>
                </a:moveTo>
                <a:cubicBezTo>
                  <a:pt x="68" y="39617"/>
                  <a:pt x="-172" y="43065"/>
                  <a:pt x="120" y="46137"/>
                </a:cubicBezTo>
                <a:cubicBezTo>
                  <a:pt x="130" y="46314"/>
                  <a:pt x="151" y="46480"/>
                  <a:pt x="172" y="46647"/>
                </a:cubicBezTo>
                <a:cubicBezTo>
                  <a:pt x="349" y="48126"/>
                  <a:pt x="651" y="49532"/>
                  <a:pt x="1088" y="50896"/>
                </a:cubicBezTo>
                <a:cubicBezTo>
                  <a:pt x="6098" y="66570"/>
                  <a:pt x="10826" y="74162"/>
                  <a:pt x="18397" y="78724"/>
                </a:cubicBezTo>
                <a:cubicBezTo>
                  <a:pt x="25593" y="83066"/>
                  <a:pt x="27426" y="83837"/>
                  <a:pt x="31707" y="84337"/>
                </a:cubicBezTo>
                <a:cubicBezTo>
                  <a:pt x="32790" y="84462"/>
                  <a:pt x="34404" y="84524"/>
                  <a:pt x="36206" y="84545"/>
                </a:cubicBezTo>
                <a:cubicBezTo>
                  <a:pt x="36945" y="84556"/>
                  <a:pt x="37695" y="84545"/>
                  <a:pt x="38455" y="84545"/>
                </a:cubicBezTo>
                <a:cubicBezTo>
                  <a:pt x="41725" y="84493"/>
                  <a:pt x="45141" y="84306"/>
                  <a:pt x="46943" y="84004"/>
                </a:cubicBezTo>
                <a:cubicBezTo>
                  <a:pt x="48391" y="83764"/>
                  <a:pt x="50182" y="83202"/>
                  <a:pt x="50932" y="82754"/>
                </a:cubicBezTo>
                <a:cubicBezTo>
                  <a:pt x="51681" y="82306"/>
                  <a:pt x="53233" y="81629"/>
                  <a:pt x="54389" y="81254"/>
                </a:cubicBezTo>
                <a:cubicBezTo>
                  <a:pt x="59128" y="79713"/>
                  <a:pt x="70615" y="70350"/>
                  <a:pt x="74031" y="65247"/>
                </a:cubicBezTo>
                <a:cubicBezTo>
                  <a:pt x="74958" y="63862"/>
                  <a:pt x="76374" y="62029"/>
                  <a:pt x="77186" y="61186"/>
                </a:cubicBezTo>
                <a:cubicBezTo>
                  <a:pt x="78821" y="59467"/>
                  <a:pt x="81477" y="53781"/>
                  <a:pt x="81477" y="52011"/>
                </a:cubicBezTo>
                <a:cubicBezTo>
                  <a:pt x="81477" y="51386"/>
                  <a:pt x="81842" y="50407"/>
                  <a:pt x="82290" y="49844"/>
                </a:cubicBezTo>
                <a:cubicBezTo>
                  <a:pt x="83643" y="48126"/>
                  <a:pt x="84331" y="45741"/>
                  <a:pt x="84747" y="41357"/>
                </a:cubicBezTo>
                <a:cubicBezTo>
                  <a:pt x="85070" y="38014"/>
                  <a:pt x="85029" y="36910"/>
                  <a:pt x="84549" y="35764"/>
                </a:cubicBezTo>
                <a:cubicBezTo>
                  <a:pt x="84435" y="35504"/>
                  <a:pt x="84320" y="35170"/>
                  <a:pt x="84195" y="34806"/>
                </a:cubicBezTo>
                <a:cubicBezTo>
                  <a:pt x="84060" y="34316"/>
                  <a:pt x="83904" y="33775"/>
                  <a:pt x="83706" y="33171"/>
                </a:cubicBezTo>
                <a:cubicBezTo>
                  <a:pt x="83654" y="32963"/>
                  <a:pt x="83602" y="32765"/>
                  <a:pt x="83560" y="32577"/>
                </a:cubicBezTo>
                <a:cubicBezTo>
                  <a:pt x="83352" y="31609"/>
                  <a:pt x="82685" y="29318"/>
                  <a:pt x="82081" y="27464"/>
                </a:cubicBezTo>
                <a:cubicBezTo>
                  <a:pt x="81248" y="24912"/>
                  <a:pt x="80498" y="22777"/>
                  <a:pt x="79790" y="20986"/>
                </a:cubicBezTo>
                <a:cubicBezTo>
                  <a:pt x="79707" y="20778"/>
                  <a:pt x="79623" y="20569"/>
                  <a:pt x="79540" y="20372"/>
                </a:cubicBezTo>
                <a:cubicBezTo>
                  <a:pt x="77811" y="16122"/>
                  <a:pt x="76353" y="14019"/>
                  <a:pt x="74729" y="13175"/>
                </a:cubicBezTo>
                <a:cubicBezTo>
                  <a:pt x="74041" y="12821"/>
                  <a:pt x="73489" y="12352"/>
                  <a:pt x="73489" y="12144"/>
                </a:cubicBezTo>
                <a:cubicBezTo>
                  <a:pt x="73489" y="10967"/>
                  <a:pt x="69511" y="8155"/>
                  <a:pt x="64085" y="5489"/>
                </a:cubicBezTo>
                <a:cubicBezTo>
                  <a:pt x="57961" y="2480"/>
                  <a:pt x="55899" y="1876"/>
                  <a:pt x="50182" y="1428"/>
                </a:cubicBezTo>
                <a:cubicBezTo>
                  <a:pt x="48338" y="1282"/>
                  <a:pt x="45079" y="897"/>
                  <a:pt x="42944" y="563"/>
                </a:cubicBezTo>
                <a:cubicBezTo>
                  <a:pt x="36570" y="-426"/>
                  <a:pt x="33217" y="-155"/>
                  <a:pt x="28978" y="1719"/>
                </a:cubicBezTo>
                <a:cubicBezTo>
                  <a:pt x="26312" y="2896"/>
                  <a:pt x="18012" y="7510"/>
                  <a:pt x="17012" y="8374"/>
                </a:cubicBezTo>
                <a:cubicBezTo>
                  <a:pt x="16554" y="8770"/>
                  <a:pt x="15606" y="9384"/>
                  <a:pt x="14908" y="9749"/>
                </a:cubicBezTo>
                <a:cubicBezTo>
                  <a:pt x="11846" y="11332"/>
                  <a:pt x="9753" y="14071"/>
                  <a:pt x="6566" y="20653"/>
                </a:cubicBezTo>
                <a:cubicBezTo>
                  <a:pt x="3387" y="27227"/>
                  <a:pt x="1487" y="32158"/>
                  <a:pt x="870" y="35441"/>
                </a:cubicBezTo>
                <a:close/>
                <a:moveTo>
                  <a:pt x="38434" y="7603"/>
                </a:moveTo>
                <a:cubicBezTo>
                  <a:pt x="38684" y="7614"/>
                  <a:pt x="38924" y="7635"/>
                  <a:pt x="39153" y="7666"/>
                </a:cubicBezTo>
                <a:cubicBezTo>
                  <a:pt x="40132" y="7822"/>
                  <a:pt x="41736" y="7926"/>
                  <a:pt x="42725" y="7916"/>
                </a:cubicBezTo>
                <a:cubicBezTo>
                  <a:pt x="44600" y="7885"/>
                  <a:pt x="46318" y="8572"/>
                  <a:pt x="48568" y="10259"/>
                </a:cubicBezTo>
                <a:cubicBezTo>
                  <a:pt x="50213" y="11488"/>
                  <a:pt x="50796" y="11519"/>
                  <a:pt x="50796" y="10395"/>
                </a:cubicBezTo>
                <a:cubicBezTo>
                  <a:pt x="50796" y="8947"/>
                  <a:pt x="50098" y="8103"/>
                  <a:pt x="47672" y="6604"/>
                </a:cubicBezTo>
                <a:cubicBezTo>
                  <a:pt x="46391" y="5812"/>
                  <a:pt x="45349" y="5041"/>
                  <a:pt x="45339" y="4885"/>
                </a:cubicBezTo>
                <a:cubicBezTo>
                  <a:pt x="45329" y="4437"/>
                  <a:pt x="49057" y="3917"/>
                  <a:pt x="51890" y="3979"/>
                </a:cubicBezTo>
                <a:cubicBezTo>
                  <a:pt x="54483" y="4042"/>
                  <a:pt x="55202" y="4312"/>
                  <a:pt x="58774" y="6645"/>
                </a:cubicBezTo>
                <a:cubicBezTo>
                  <a:pt x="59815" y="7322"/>
                  <a:pt x="61346" y="8249"/>
                  <a:pt x="62179" y="8707"/>
                </a:cubicBezTo>
                <a:cubicBezTo>
                  <a:pt x="63012" y="9166"/>
                  <a:pt x="65689" y="11540"/>
                  <a:pt x="68126" y="13987"/>
                </a:cubicBezTo>
                <a:cubicBezTo>
                  <a:pt x="72365" y="18247"/>
                  <a:pt x="72614" y="18601"/>
                  <a:pt x="74093" y="22392"/>
                </a:cubicBezTo>
                <a:cubicBezTo>
                  <a:pt x="75874" y="26985"/>
                  <a:pt x="78551" y="37462"/>
                  <a:pt x="78894" y="40950"/>
                </a:cubicBezTo>
                <a:cubicBezTo>
                  <a:pt x="78905" y="41346"/>
                  <a:pt x="78894" y="41732"/>
                  <a:pt x="78894" y="42106"/>
                </a:cubicBezTo>
                <a:cubicBezTo>
                  <a:pt x="78530" y="44793"/>
                  <a:pt x="76010" y="52448"/>
                  <a:pt x="75020" y="53666"/>
                </a:cubicBezTo>
                <a:cubicBezTo>
                  <a:pt x="74739" y="54021"/>
                  <a:pt x="74166" y="55062"/>
                  <a:pt x="73750" y="55989"/>
                </a:cubicBezTo>
                <a:cubicBezTo>
                  <a:pt x="69969" y="64445"/>
                  <a:pt x="59753" y="73693"/>
                  <a:pt x="50828" y="76745"/>
                </a:cubicBezTo>
                <a:cubicBezTo>
                  <a:pt x="49338" y="77255"/>
                  <a:pt x="47922" y="77797"/>
                  <a:pt x="47682" y="77953"/>
                </a:cubicBezTo>
                <a:cubicBezTo>
                  <a:pt x="47443" y="78109"/>
                  <a:pt x="46401" y="78463"/>
                  <a:pt x="45360" y="78744"/>
                </a:cubicBezTo>
                <a:cubicBezTo>
                  <a:pt x="44850" y="78880"/>
                  <a:pt x="44464" y="78984"/>
                  <a:pt x="44100" y="79057"/>
                </a:cubicBezTo>
                <a:cubicBezTo>
                  <a:pt x="43735" y="79109"/>
                  <a:pt x="43350" y="79151"/>
                  <a:pt x="42944" y="79171"/>
                </a:cubicBezTo>
                <a:cubicBezTo>
                  <a:pt x="42100" y="79182"/>
                  <a:pt x="40934" y="79088"/>
                  <a:pt x="38643" y="78880"/>
                </a:cubicBezTo>
                <a:cubicBezTo>
                  <a:pt x="33883" y="78463"/>
                  <a:pt x="26124" y="74943"/>
                  <a:pt x="22750" y="71652"/>
                </a:cubicBezTo>
                <a:cubicBezTo>
                  <a:pt x="20074" y="69049"/>
                  <a:pt x="16231" y="63331"/>
                  <a:pt x="14929" y="59998"/>
                </a:cubicBezTo>
                <a:cubicBezTo>
                  <a:pt x="14346" y="58520"/>
                  <a:pt x="13627" y="56916"/>
                  <a:pt x="13325" y="56426"/>
                </a:cubicBezTo>
                <a:cubicBezTo>
                  <a:pt x="12502" y="55124"/>
                  <a:pt x="11773" y="52333"/>
                  <a:pt x="11700" y="50250"/>
                </a:cubicBezTo>
                <a:cubicBezTo>
                  <a:pt x="11669" y="49240"/>
                  <a:pt x="11471" y="47970"/>
                  <a:pt x="11274" y="47418"/>
                </a:cubicBezTo>
                <a:cubicBezTo>
                  <a:pt x="9690" y="43117"/>
                  <a:pt x="10107" y="31723"/>
                  <a:pt x="12023" y="26881"/>
                </a:cubicBezTo>
                <a:cubicBezTo>
                  <a:pt x="13898" y="22152"/>
                  <a:pt x="17710" y="17435"/>
                  <a:pt x="23104" y="13165"/>
                </a:cubicBezTo>
                <a:cubicBezTo>
                  <a:pt x="26999" y="10082"/>
                  <a:pt x="34227" y="7478"/>
                  <a:pt x="38278" y="7583"/>
                </a:cubicBezTo>
                <a:cubicBezTo>
                  <a:pt x="38341" y="7583"/>
                  <a:pt x="38393" y="7583"/>
                  <a:pt x="38455" y="75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FE0659CE-E17E-8F8F-D4D9-C49728D74DDA}"/>
              </a:ext>
            </a:extLst>
          </p:cNvPr>
          <p:cNvSpPr/>
          <p:nvPr/>
        </p:nvSpPr>
        <p:spPr>
          <a:xfrm>
            <a:off x="2718040" y="5327882"/>
            <a:ext cx="170423" cy="169460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B1F36804-E3B0-F720-59DD-3BEC8A8AD5A0}"/>
              </a:ext>
            </a:extLst>
          </p:cNvPr>
          <p:cNvSpPr/>
          <p:nvPr/>
        </p:nvSpPr>
        <p:spPr>
          <a:xfrm>
            <a:off x="2707660" y="5263751"/>
            <a:ext cx="52238" cy="45873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433398B-620E-4C98-3CAA-A7C3344C6A99}"/>
              </a:ext>
            </a:extLst>
          </p:cNvPr>
          <p:cNvSpPr/>
          <p:nvPr/>
        </p:nvSpPr>
        <p:spPr>
          <a:xfrm>
            <a:off x="2490386" y="5550601"/>
            <a:ext cx="77878" cy="77878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B1074632-523B-18AF-04CC-B4944B22A495}"/>
              </a:ext>
            </a:extLst>
          </p:cNvPr>
          <p:cNvSpPr/>
          <p:nvPr/>
        </p:nvSpPr>
        <p:spPr>
          <a:xfrm>
            <a:off x="2814881" y="5510100"/>
            <a:ext cx="78996" cy="69370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1EB0214-BDC5-DA3C-81CB-600DD4C2DFA8}"/>
              </a:ext>
            </a:extLst>
          </p:cNvPr>
          <p:cNvSpPr/>
          <p:nvPr/>
        </p:nvSpPr>
        <p:spPr>
          <a:xfrm>
            <a:off x="2897556" y="5543101"/>
            <a:ext cx="143572" cy="143572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4C4B362-2667-3354-113B-996159F1B2B0}"/>
              </a:ext>
            </a:extLst>
          </p:cNvPr>
          <p:cNvSpPr/>
          <p:nvPr/>
        </p:nvSpPr>
        <p:spPr>
          <a:xfrm>
            <a:off x="2610818" y="5657683"/>
            <a:ext cx="170424" cy="149658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730598E-18B8-1F52-23A5-75EF096AD62B}"/>
              </a:ext>
            </a:extLst>
          </p:cNvPr>
          <p:cNvSpPr/>
          <p:nvPr/>
        </p:nvSpPr>
        <p:spPr>
          <a:xfrm>
            <a:off x="2686316" y="5608771"/>
            <a:ext cx="105306" cy="10530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0831CA09-EFC8-B770-30F3-BAAE97CB8887}"/>
              </a:ext>
            </a:extLst>
          </p:cNvPr>
          <p:cNvSpPr/>
          <p:nvPr/>
        </p:nvSpPr>
        <p:spPr>
          <a:xfrm rot="3052734">
            <a:off x="2878484" y="5190820"/>
            <a:ext cx="92876" cy="92432"/>
          </a:xfrm>
          <a:custGeom>
            <a:avLst/>
            <a:gdLst>
              <a:gd name="connsiteX0" fmla="*/ 859 w 84955"/>
              <a:gd name="connsiteY0" fmla="*/ 35410 h 84549"/>
              <a:gd name="connsiteX1" fmla="*/ 120 w 84955"/>
              <a:gd name="connsiteY1" fmla="*/ 46137 h 84549"/>
              <a:gd name="connsiteX2" fmla="*/ 172 w 84955"/>
              <a:gd name="connsiteY2" fmla="*/ 46647 h 84549"/>
              <a:gd name="connsiteX3" fmla="*/ 1088 w 84955"/>
              <a:gd name="connsiteY3" fmla="*/ 50896 h 84549"/>
              <a:gd name="connsiteX4" fmla="*/ 18397 w 84955"/>
              <a:gd name="connsiteY4" fmla="*/ 78724 h 84549"/>
              <a:gd name="connsiteX5" fmla="*/ 31707 w 84955"/>
              <a:gd name="connsiteY5" fmla="*/ 84337 h 84549"/>
              <a:gd name="connsiteX6" fmla="*/ 36206 w 84955"/>
              <a:gd name="connsiteY6" fmla="*/ 84545 h 84549"/>
              <a:gd name="connsiteX7" fmla="*/ 38455 w 84955"/>
              <a:gd name="connsiteY7" fmla="*/ 84545 h 84549"/>
              <a:gd name="connsiteX8" fmla="*/ 46943 w 84955"/>
              <a:gd name="connsiteY8" fmla="*/ 84004 h 84549"/>
              <a:gd name="connsiteX9" fmla="*/ 50932 w 84955"/>
              <a:gd name="connsiteY9" fmla="*/ 82754 h 84549"/>
              <a:gd name="connsiteX10" fmla="*/ 54389 w 84955"/>
              <a:gd name="connsiteY10" fmla="*/ 81254 h 84549"/>
              <a:gd name="connsiteX11" fmla="*/ 74031 w 84955"/>
              <a:gd name="connsiteY11" fmla="*/ 65247 h 84549"/>
              <a:gd name="connsiteX12" fmla="*/ 77186 w 84955"/>
              <a:gd name="connsiteY12" fmla="*/ 61186 h 84549"/>
              <a:gd name="connsiteX13" fmla="*/ 81477 w 84955"/>
              <a:gd name="connsiteY13" fmla="*/ 52011 h 84549"/>
              <a:gd name="connsiteX14" fmla="*/ 82290 w 84955"/>
              <a:gd name="connsiteY14" fmla="*/ 49844 h 84549"/>
              <a:gd name="connsiteX15" fmla="*/ 84747 w 84955"/>
              <a:gd name="connsiteY15" fmla="*/ 41357 h 84549"/>
              <a:gd name="connsiteX16" fmla="*/ 84549 w 84955"/>
              <a:gd name="connsiteY16" fmla="*/ 35764 h 84549"/>
              <a:gd name="connsiteX17" fmla="*/ 84195 w 84955"/>
              <a:gd name="connsiteY17" fmla="*/ 34806 h 84549"/>
              <a:gd name="connsiteX18" fmla="*/ 83706 w 84955"/>
              <a:gd name="connsiteY18" fmla="*/ 33171 h 84549"/>
              <a:gd name="connsiteX19" fmla="*/ 83560 w 84955"/>
              <a:gd name="connsiteY19" fmla="*/ 32577 h 84549"/>
              <a:gd name="connsiteX20" fmla="*/ 82081 w 84955"/>
              <a:gd name="connsiteY20" fmla="*/ 27464 h 84549"/>
              <a:gd name="connsiteX21" fmla="*/ 79790 w 84955"/>
              <a:gd name="connsiteY21" fmla="*/ 20986 h 84549"/>
              <a:gd name="connsiteX22" fmla="*/ 79540 w 84955"/>
              <a:gd name="connsiteY22" fmla="*/ 20372 h 84549"/>
              <a:gd name="connsiteX23" fmla="*/ 74729 w 84955"/>
              <a:gd name="connsiteY23" fmla="*/ 13175 h 84549"/>
              <a:gd name="connsiteX24" fmla="*/ 73489 w 84955"/>
              <a:gd name="connsiteY24" fmla="*/ 12144 h 84549"/>
              <a:gd name="connsiteX25" fmla="*/ 64085 w 84955"/>
              <a:gd name="connsiteY25" fmla="*/ 5489 h 84549"/>
              <a:gd name="connsiteX26" fmla="*/ 50182 w 84955"/>
              <a:gd name="connsiteY26" fmla="*/ 1428 h 84549"/>
              <a:gd name="connsiteX27" fmla="*/ 42944 w 84955"/>
              <a:gd name="connsiteY27" fmla="*/ 563 h 84549"/>
              <a:gd name="connsiteX28" fmla="*/ 28978 w 84955"/>
              <a:gd name="connsiteY28" fmla="*/ 1719 h 84549"/>
              <a:gd name="connsiteX29" fmla="*/ 17012 w 84955"/>
              <a:gd name="connsiteY29" fmla="*/ 8374 h 84549"/>
              <a:gd name="connsiteX30" fmla="*/ 14908 w 84955"/>
              <a:gd name="connsiteY30" fmla="*/ 9749 h 84549"/>
              <a:gd name="connsiteX31" fmla="*/ 6566 w 84955"/>
              <a:gd name="connsiteY31" fmla="*/ 20653 h 84549"/>
              <a:gd name="connsiteX32" fmla="*/ 870 w 84955"/>
              <a:gd name="connsiteY32" fmla="*/ 35441 h 84549"/>
              <a:gd name="connsiteX33" fmla="*/ 38434 w 84955"/>
              <a:gd name="connsiteY33" fmla="*/ 7603 h 84549"/>
              <a:gd name="connsiteX34" fmla="*/ 39153 w 84955"/>
              <a:gd name="connsiteY34" fmla="*/ 7666 h 84549"/>
              <a:gd name="connsiteX35" fmla="*/ 42725 w 84955"/>
              <a:gd name="connsiteY35" fmla="*/ 7916 h 84549"/>
              <a:gd name="connsiteX36" fmla="*/ 48568 w 84955"/>
              <a:gd name="connsiteY36" fmla="*/ 10259 h 84549"/>
              <a:gd name="connsiteX37" fmla="*/ 50796 w 84955"/>
              <a:gd name="connsiteY37" fmla="*/ 10395 h 84549"/>
              <a:gd name="connsiteX38" fmla="*/ 47672 w 84955"/>
              <a:gd name="connsiteY38" fmla="*/ 6604 h 84549"/>
              <a:gd name="connsiteX39" fmla="*/ 45339 w 84955"/>
              <a:gd name="connsiteY39" fmla="*/ 4885 h 84549"/>
              <a:gd name="connsiteX40" fmla="*/ 51890 w 84955"/>
              <a:gd name="connsiteY40" fmla="*/ 3979 h 84549"/>
              <a:gd name="connsiteX41" fmla="*/ 58774 w 84955"/>
              <a:gd name="connsiteY41" fmla="*/ 6645 h 84549"/>
              <a:gd name="connsiteX42" fmla="*/ 62179 w 84955"/>
              <a:gd name="connsiteY42" fmla="*/ 8707 h 84549"/>
              <a:gd name="connsiteX43" fmla="*/ 68126 w 84955"/>
              <a:gd name="connsiteY43" fmla="*/ 13987 h 84549"/>
              <a:gd name="connsiteX44" fmla="*/ 74093 w 84955"/>
              <a:gd name="connsiteY44" fmla="*/ 22392 h 84549"/>
              <a:gd name="connsiteX45" fmla="*/ 78894 w 84955"/>
              <a:gd name="connsiteY45" fmla="*/ 40950 h 84549"/>
              <a:gd name="connsiteX46" fmla="*/ 78894 w 84955"/>
              <a:gd name="connsiteY46" fmla="*/ 42106 h 84549"/>
              <a:gd name="connsiteX47" fmla="*/ 75020 w 84955"/>
              <a:gd name="connsiteY47" fmla="*/ 53666 h 84549"/>
              <a:gd name="connsiteX48" fmla="*/ 73750 w 84955"/>
              <a:gd name="connsiteY48" fmla="*/ 55989 h 84549"/>
              <a:gd name="connsiteX49" fmla="*/ 50828 w 84955"/>
              <a:gd name="connsiteY49" fmla="*/ 76745 h 84549"/>
              <a:gd name="connsiteX50" fmla="*/ 47682 w 84955"/>
              <a:gd name="connsiteY50" fmla="*/ 77953 h 84549"/>
              <a:gd name="connsiteX51" fmla="*/ 45360 w 84955"/>
              <a:gd name="connsiteY51" fmla="*/ 78744 h 84549"/>
              <a:gd name="connsiteX52" fmla="*/ 44100 w 84955"/>
              <a:gd name="connsiteY52" fmla="*/ 79057 h 84549"/>
              <a:gd name="connsiteX53" fmla="*/ 42944 w 84955"/>
              <a:gd name="connsiteY53" fmla="*/ 79171 h 84549"/>
              <a:gd name="connsiteX54" fmla="*/ 38643 w 84955"/>
              <a:gd name="connsiteY54" fmla="*/ 78880 h 84549"/>
              <a:gd name="connsiteX55" fmla="*/ 22750 w 84955"/>
              <a:gd name="connsiteY55" fmla="*/ 71652 h 84549"/>
              <a:gd name="connsiteX56" fmla="*/ 14929 w 84955"/>
              <a:gd name="connsiteY56" fmla="*/ 59998 h 84549"/>
              <a:gd name="connsiteX57" fmla="*/ 13325 w 84955"/>
              <a:gd name="connsiteY57" fmla="*/ 56426 h 84549"/>
              <a:gd name="connsiteX58" fmla="*/ 11700 w 84955"/>
              <a:gd name="connsiteY58" fmla="*/ 50250 h 84549"/>
              <a:gd name="connsiteX59" fmla="*/ 11274 w 84955"/>
              <a:gd name="connsiteY59" fmla="*/ 47418 h 84549"/>
              <a:gd name="connsiteX60" fmla="*/ 12023 w 84955"/>
              <a:gd name="connsiteY60" fmla="*/ 26881 h 84549"/>
              <a:gd name="connsiteX61" fmla="*/ 23104 w 84955"/>
              <a:gd name="connsiteY61" fmla="*/ 13165 h 84549"/>
              <a:gd name="connsiteX62" fmla="*/ 38278 w 84955"/>
              <a:gd name="connsiteY62" fmla="*/ 7583 h 84549"/>
              <a:gd name="connsiteX63" fmla="*/ 38455 w 84955"/>
              <a:gd name="connsiteY63" fmla="*/ 7583 h 84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84955" h="84549">
                <a:moveTo>
                  <a:pt x="859" y="35410"/>
                </a:moveTo>
                <a:cubicBezTo>
                  <a:pt x="68" y="39617"/>
                  <a:pt x="-172" y="43065"/>
                  <a:pt x="120" y="46137"/>
                </a:cubicBezTo>
                <a:cubicBezTo>
                  <a:pt x="130" y="46314"/>
                  <a:pt x="151" y="46480"/>
                  <a:pt x="172" y="46647"/>
                </a:cubicBezTo>
                <a:cubicBezTo>
                  <a:pt x="349" y="48126"/>
                  <a:pt x="651" y="49532"/>
                  <a:pt x="1088" y="50896"/>
                </a:cubicBezTo>
                <a:cubicBezTo>
                  <a:pt x="6098" y="66570"/>
                  <a:pt x="10826" y="74162"/>
                  <a:pt x="18397" y="78724"/>
                </a:cubicBezTo>
                <a:cubicBezTo>
                  <a:pt x="25593" y="83066"/>
                  <a:pt x="27426" y="83837"/>
                  <a:pt x="31707" y="84337"/>
                </a:cubicBezTo>
                <a:cubicBezTo>
                  <a:pt x="32790" y="84462"/>
                  <a:pt x="34404" y="84524"/>
                  <a:pt x="36206" y="84545"/>
                </a:cubicBezTo>
                <a:cubicBezTo>
                  <a:pt x="36945" y="84556"/>
                  <a:pt x="37695" y="84545"/>
                  <a:pt x="38455" y="84545"/>
                </a:cubicBezTo>
                <a:cubicBezTo>
                  <a:pt x="41725" y="84493"/>
                  <a:pt x="45141" y="84306"/>
                  <a:pt x="46943" y="84004"/>
                </a:cubicBezTo>
                <a:cubicBezTo>
                  <a:pt x="48391" y="83764"/>
                  <a:pt x="50182" y="83202"/>
                  <a:pt x="50932" y="82754"/>
                </a:cubicBezTo>
                <a:cubicBezTo>
                  <a:pt x="51681" y="82306"/>
                  <a:pt x="53233" y="81629"/>
                  <a:pt x="54389" y="81254"/>
                </a:cubicBezTo>
                <a:cubicBezTo>
                  <a:pt x="59128" y="79713"/>
                  <a:pt x="70615" y="70350"/>
                  <a:pt x="74031" y="65247"/>
                </a:cubicBezTo>
                <a:cubicBezTo>
                  <a:pt x="74958" y="63862"/>
                  <a:pt x="76374" y="62029"/>
                  <a:pt x="77186" y="61186"/>
                </a:cubicBezTo>
                <a:cubicBezTo>
                  <a:pt x="78821" y="59467"/>
                  <a:pt x="81477" y="53781"/>
                  <a:pt x="81477" y="52011"/>
                </a:cubicBezTo>
                <a:cubicBezTo>
                  <a:pt x="81477" y="51386"/>
                  <a:pt x="81842" y="50407"/>
                  <a:pt x="82290" y="49844"/>
                </a:cubicBezTo>
                <a:cubicBezTo>
                  <a:pt x="83643" y="48126"/>
                  <a:pt x="84331" y="45741"/>
                  <a:pt x="84747" y="41357"/>
                </a:cubicBezTo>
                <a:cubicBezTo>
                  <a:pt x="85070" y="38014"/>
                  <a:pt x="85029" y="36910"/>
                  <a:pt x="84549" y="35764"/>
                </a:cubicBezTo>
                <a:cubicBezTo>
                  <a:pt x="84435" y="35504"/>
                  <a:pt x="84320" y="35170"/>
                  <a:pt x="84195" y="34806"/>
                </a:cubicBezTo>
                <a:cubicBezTo>
                  <a:pt x="84060" y="34316"/>
                  <a:pt x="83904" y="33775"/>
                  <a:pt x="83706" y="33171"/>
                </a:cubicBezTo>
                <a:cubicBezTo>
                  <a:pt x="83654" y="32963"/>
                  <a:pt x="83602" y="32765"/>
                  <a:pt x="83560" y="32577"/>
                </a:cubicBezTo>
                <a:cubicBezTo>
                  <a:pt x="83352" y="31609"/>
                  <a:pt x="82685" y="29318"/>
                  <a:pt x="82081" y="27464"/>
                </a:cubicBezTo>
                <a:cubicBezTo>
                  <a:pt x="81248" y="24912"/>
                  <a:pt x="80498" y="22777"/>
                  <a:pt x="79790" y="20986"/>
                </a:cubicBezTo>
                <a:cubicBezTo>
                  <a:pt x="79707" y="20778"/>
                  <a:pt x="79623" y="20569"/>
                  <a:pt x="79540" y="20372"/>
                </a:cubicBezTo>
                <a:cubicBezTo>
                  <a:pt x="77811" y="16122"/>
                  <a:pt x="76353" y="14019"/>
                  <a:pt x="74729" y="13175"/>
                </a:cubicBezTo>
                <a:cubicBezTo>
                  <a:pt x="74041" y="12821"/>
                  <a:pt x="73489" y="12352"/>
                  <a:pt x="73489" y="12144"/>
                </a:cubicBezTo>
                <a:cubicBezTo>
                  <a:pt x="73489" y="10967"/>
                  <a:pt x="69511" y="8155"/>
                  <a:pt x="64085" y="5489"/>
                </a:cubicBezTo>
                <a:cubicBezTo>
                  <a:pt x="57961" y="2480"/>
                  <a:pt x="55899" y="1876"/>
                  <a:pt x="50182" y="1428"/>
                </a:cubicBezTo>
                <a:cubicBezTo>
                  <a:pt x="48338" y="1282"/>
                  <a:pt x="45079" y="897"/>
                  <a:pt x="42944" y="563"/>
                </a:cubicBezTo>
                <a:cubicBezTo>
                  <a:pt x="36570" y="-426"/>
                  <a:pt x="33217" y="-155"/>
                  <a:pt x="28978" y="1719"/>
                </a:cubicBezTo>
                <a:cubicBezTo>
                  <a:pt x="26312" y="2896"/>
                  <a:pt x="18012" y="7510"/>
                  <a:pt x="17012" y="8374"/>
                </a:cubicBezTo>
                <a:cubicBezTo>
                  <a:pt x="16554" y="8770"/>
                  <a:pt x="15606" y="9384"/>
                  <a:pt x="14908" y="9749"/>
                </a:cubicBezTo>
                <a:cubicBezTo>
                  <a:pt x="11846" y="11332"/>
                  <a:pt x="9753" y="14071"/>
                  <a:pt x="6566" y="20653"/>
                </a:cubicBezTo>
                <a:cubicBezTo>
                  <a:pt x="3387" y="27227"/>
                  <a:pt x="1487" y="32158"/>
                  <a:pt x="870" y="35441"/>
                </a:cubicBezTo>
                <a:close/>
                <a:moveTo>
                  <a:pt x="38434" y="7603"/>
                </a:moveTo>
                <a:cubicBezTo>
                  <a:pt x="38684" y="7614"/>
                  <a:pt x="38924" y="7635"/>
                  <a:pt x="39153" y="7666"/>
                </a:cubicBezTo>
                <a:cubicBezTo>
                  <a:pt x="40132" y="7822"/>
                  <a:pt x="41736" y="7926"/>
                  <a:pt x="42725" y="7916"/>
                </a:cubicBezTo>
                <a:cubicBezTo>
                  <a:pt x="44600" y="7885"/>
                  <a:pt x="46318" y="8572"/>
                  <a:pt x="48568" y="10259"/>
                </a:cubicBezTo>
                <a:cubicBezTo>
                  <a:pt x="50213" y="11488"/>
                  <a:pt x="50796" y="11519"/>
                  <a:pt x="50796" y="10395"/>
                </a:cubicBezTo>
                <a:cubicBezTo>
                  <a:pt x="50796" y="8947"/>
                  <a:pt x="50098" y="8103"/>
                  <a:pt x="47672" y="6604"/>
                </a:cubicBezTo>
                <a:cubicBezTo>
                  <a:pt x="46391" y="5812"/>
                  <a:pt x="45349" y="5041"/>
                  <a:pt x="45339" y="4885"/>
                </a:cubicBezTo>
                <a:cubicBezTo>
                  <a:pt x="45329" y="4437"/>
                  <a:pt x="49057" y="3917"/>
                  <a:pt x="51890" y="3979"/>
                </a:cubicBezTo>
                <a:cubicBezTo>
                  <a:pt x="54483" y="4042"/>
                  <a:pt x="55202" y="4312"/>
                  <a:pt x="58774" y="6645"/>
                </a:cubicBezTo>
                <a:cubicBezTo>
                  <a:pt x="59815" y="7322"/>
                  <a:pt x="61346" y="8249"/>
                  <a:pt x="62179" y="8707"/>
                </a:cubicBezTo>
                <a:cubicBezTo>
                  <a:pt x="63012" y="9166"/>
                  <a:pt x="65689" y="11540"/>
                  <a:pt x="68126" y="13987"/>
                </a:cubicBezTo>
                <a:cubicBezTo>
                  <a:pt x="72365" y="18247"/>
                  <a:pt x="72614" y="18601"/>
                  <a:pt x="74093" y="22392"/>
                </a:cubicBezTo>
                <a:cubicBezTo>
                  <a:pt x="75874" y="26985"/>
                  <a:pt x="78551" y="37462"/>
                  <a:pt x="78894" y="40950"/>
                </a:cubicBezTo>
                <a:cubicBezTo>
                  <a:pt x="78905" y="41346"/>
                  <a:pt x="78894" y="41732"/>
                  <a:pt x="78894" y="42106"/>
                </a:cubicBezTo>
                <a:cubicBezTo>
                  <a:pt x="78530" y="44793"/>
                  <a:pt x="76010" y="52448"/>
                  <a:pt x="75020" y="53666"/>
                </a:cubicBezTo>
                <a:cubicBezTo>
                  <a:pt x="74739" y="54021"/>
                  <a:pt x="74166" y="55062"/>
                  <a:pt x="73750" y="55989"/>
                </a:cubicBezTo>
                <a:cubicBezTo>
                  <a:pt x="69969" y="64445"/>
                  <a:pt x="59753" y="73693"/>
                  <a:pt x="50828" y="76745"/>
                </a:cubicBezTo>
                <a:cubicBezTo>
                  <a:pt x="49338" y="77255"/>
                  <a:pt x="47922" y="77797"/>
                  <a:pt x="47682" y="77953"/>
                </a:cubicBezTo>
                <a:cubicBezTo>
                  <a:pt x="47443" y="78109"/>
                  <a:pt x="46401" y="78463"/>
                  <a:pt x="45360" y="78744"/>
                </a:cubicBezTo>
                <a:cubicBezTo>
                  <a:pt x="44850" y="78880"/>
                  <a:pt x="44464" y="78984"/>
                  <a:pt x="44100" y="79057"/>
                </a:cubicBezTo>
                <a:cubicBezTo>
                  <a:pt x="43735" y="79109"/>
                  <a:pt x="43350" y="79151"/>
                  <a:pt x="42944" y="79171"/>
                </a:cubicBezTo>
                <a:cubicBezTo>
                  <a:pt x="42100" y="79182"/>
                  <a:pt x="40934" y="79088"/>
                  <a:pt x="38643" y="78880"/>
                </a:cubicBezTo>
                <a:cubicBezTo>
                  <a:pt x="33883" y="78463"/>
                  <a:pt x="26124" y="74943"/>
                  <a:pt x="22750" y="71652"/>
                </a:cubicBezTo>
                <a:cubicBezTo>
                  <a:pt x="20074" y="69049"/>
                  <a:pt x="16231" y="63331"/>
                  <a:pt x="14929" y="59998"/>
                </a:cubicBezTo>
                <a:cubicBezTo>
                  <a:pt x="14346" y="58520"/>
                  <a:pt x="13627" y="56916"/>
                  <a:pt x="13325" y="56426"/>
                </a:cubicBezTo>
                <a:cubicBezTo>
                  <a:pt x="12502" y="55124"/>
                  <a:pt x="11773" y="52333"/>
                  <a:pt x="11700" y="50250"/>
                </a:cubicBezTo>
                <a:cubicBezTo>
                  <a:pt x="11669" y="49240"/>
                  <a:pt x="11471" y="47970"/>
                  <a:pt x="11274" y="47418"/>
                </a:cubicBezTo>
                <a:cubicBezTo>
                  <a:pt x="9690" y="43117"/>
                  <a:pt x="10107" y="31723"/>
                  <a:pt x="12023" y="26881"/>
                </a:cubicBezTo>
                <a:cubicBezTo>
                  <a:pt x="13898" y="22152"/>
                  <a:pt x="17710" y="17435"/>
                  <a:pt x="23104" y="13165"/>
                </a:cubicBezTo>
                <a:cubicBezTo>
                  <a:pt x="26999" y="10082"/>
                  <a:pt x="34227" y="7478"/>
                  <a:pt x="38278" y="7583"/>
                </a:cubicBezTo>
                <a:cubicBezTo>
                  <a:pt x="38341" y="7583"/>
                  <a:pt x="38393" y="7583"/>
                  <a:pt x="38455" y="75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77C7E9F-8498-FBAF-A1D4-993C82AD5B4E}"/>
              </a:ext>
            </a:extLst>
          </p:cNvPr>
          <p:cNvSpPr/>
          <p:nvPr/>
        </p:nvSpPr>
        <p:spPr>
          <a:xfrm rot="3052734">
            <a:off x="2811138" y="5337381"/>
            <a:ext cx="150308" cy="131993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254AA79-0FC6-C89C-5D5A-75570BAFB1D6}"/>
              </a:ext>
            </a:extLst>
          </p:cNvPr>
          <p:cNvSpPr/>
          <p:nvPr/>
        </p:nvSpPr>
        <p:spPr>
          <a:xfrm rot="3052734">
            <a:off x="2591524" y="5477774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7665849-F776-1592-9BE5-BBDFB9D94569}"/>
              </a:ext>
            </a:extLst>
          </p:cNvPr>
          <p:cNvSpPr/>
          <p:nvPr/>
        </p:nvSpPr>
        <p:spPr>
          <a:xfrm rot="3052734">
            <a:off x="3000951" y="5385801"/>
            <a:ext cx="112083" cy="111450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2C26206-A7AD-4E6E-A87F-BC9691BD7F8C}"/>
              </a:ext>
            </a:extLst>
          </p:cNvPr>
          <p:cNvSpPr/>
          <p:nvPr/>
        </p:nvSpPr>
        <p:spPr>
          <a:xfrm rot="3052734">
            <a:off x="3035969" y="5221797"/>
            <a:ext cx="52063" cy="45719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E495722E-2364-2C75-9584-BFB994CED6EE}"/>
              </a:ext>
            </a:extLst>
          </p:cNvPr>
          <p:cNvSpPr/>
          <p:nvPr/>
        </p:nvSpPr>
        <p:spPr>
          <a:xfrm rot="3052734">
            <a:off x="2999270" y="5293246"/>
            <a:ext cx="68686" cy="6868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AB9C35D2-411B-91DB-05AF-C5564D4A0543}"/>
              </a:ext>
            </a:extLst>
          </p:cNvPr>
          <p:cNvSpPr/>
          <p:nvPr/>
        </p:nvSpPr>
        <p:spPr>
          <a:xfrm rot="3052734">
            <a:off x="3009423" y="5256097"/>
            <a:ext cx="69672" cy="61182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FABF953-C273-9C8E-7A1C-3C28F8ADDD38}"/>
              </a:ext>
            </a:extLst>
          </p:cNvPr>
          <p:cNvSpPr/>
          <p:nvPr/>
        </p:nvSpPr>
        <p:spPr>
          <a:xfrm rot="3052734">
            <a:off x="2994374" y="5368889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DE91C88B-5273-5E0B-BB2B-C942EF87946F}"/>
              </a:ext>
            </a:extLst>
          </p:cNvPr>
          <p:cNvSpPr/>
          <p:nvPr/>
        </p:nvSpPr>
        <p:spPr>
          <a:xfrm rot="11211807" flipH="1">
            <a:off x="1162400" y="1590117"/>
            <a:ext cx="477551" cy="690729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A72B3D01-0BDE-DE88-4180-953F4B1C52ED}"/>
              </a:ext>
            </a:extLst>
          </p:cNvPr>
          <p:cNvSpPr/>
          <p:nvPr/>
        </p:nvSpPr>
        <p:spPr>
          <a:xfrm rot="10388193">
            <a:off x="2547549" y="1592359"/>
            <a:ext cx="477551" cy="690729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A79F81FA-1925-6522-8455-0BC564C89BD6}"/>
              </a:ext>
            </a:extLst>
          </p:cNvPr>
          <p:cNvSpPr/>
          <p:nvPr/>
        </p:nvSpPr>
        <p:spPr>
          <a:xfrm rot="11211807" flipH="1">
            <a:off x="5165026" y="1590117"/>
            <a:ext cx="477551" cy="690729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9E25021-805D-17D4-125A-402385318A36}"/>
              </a:ext>
            </a:extLst>
          </p:cNvPr>
          <p:cNvSpPr/>
          <p:nvPr/>
        </p:nvSpPr>
        <p:spPr>
          <a:xfrm rot="10388193">
            <a:off x="6550175" y="1592359"/>
            <a:ext cx="477551" cy="690729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4B10108-509F-74F5-1206-969197EF776D}"/>
              </a:ext>
            </a:extLst>
          </p:cNvPr>
          <p:cNvSpPr/>
          <p:nvPr/>
        </p:nvSpPr>
        <p:spPr>
          <a:xfrm rot="11211807" flipH="1">
            <a:off x="9167652" y="1590117"/>
            <a:ext cx="477551" cy="690729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057E17A-E62A-8CF2-0E50-6919C4B1E06B}"/>
              </a:ext>
            </a:extLst>
          </p:cNvPr>
          <p:cNvGrpSpPr/>
          <p:nvPr/>
        </p:nvGrpSpPr>
        <p:grpSpPr>
          <a:xfrm>
            <a:off x="508554" y="-1376928"/>
            <a:ext cx="9641617" cy="3337088"/>
            <a:chOff x="508554" y="-1376928"/>
            <a:chExt cx="9641617" cy="3337088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480CAA49-5A51-01AE-39FB-B99AAE03893C}"/>
                </a:ext>
              </a:extLst>
            </p:cNvPr>
            <p:cNvGrpSpPr/>
            <p:nvPr/>
          </p:nvGrpSpPr>
          <p:grpSpPr>
            <a:xfrm rot="11211807">
              <a:off x="508554" y="-1376928"/>
              <a:ext cx="1636365" cy="3337088"/>
              <a:chOff x="6117604" y="4550606"/>
              <a:chExt cx="1140293" cy="2325433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0F0D6BE7-BD93-3590-506A-27466FF1A4E2}"/>
                  </a:ext>
                </a:extLst>
              </p:cNvPr>
              <p:cNvSpPr/>
              <p:nvPr/>
            </p:nvSpPr>
            <p:spPr>
              <a:xfrm flipH="1">
                <a:off x="6117604" y="4550606"/>
                <a:ext cx="1140293" cy="2325433"/>
              </a:xfrm>
              <a:custGeom>
                <a:avLst/>
                <a:gdLst>
                  <a:gd name="connsiteX0" fmla="*/ 1047067 w 1140293"/>
                  <a:gd name="connsiteY0" fmla="*/ 1658588 h 2325433"/>
                  <a:gd name="connsiteX1" fmla="*/ 817705 w 1140293"/>
                  <a:gd name="connsiteY1" fmla="*/ 811911 h 2325433"/>
                  <a:gd name="connsiteX2" fmla="*/ 909716 w 1140293"/>
                  <a:gd name="connsiteY2" fmla="*/ 47435 h 2325433"/>
                  <a:gd name="connsiteX3" fmla="*/ 909240 w 1140293"/>
                  <a:gd name="connsiteY3" fmla="*/ 37338 h 2325433"/>
                  <a:gd name="connsiteX4" fmla="*/ 725122 w 1140293"/>
                  <a:gd name="connsiteY4" fmla="*/ 0 h 2325433"/>
                  <a:gd name="connsiteX5" fmla="*/ 224011 w 1140293"/>
                  <a:gd name="connsiteY5" fmla="*/ 650939 h 2325433"/>
                  <a:gd name="connsiteX6" fmla="*/ 159622 w 1140293"/>
                  <a:gd name="connsiteY6" fmla="*/ 784384 h 2325433"/>
                  <a:gd name="connsiteX7" fmla="*/ 71230 w 1140293"/>
                  <a:gd name="connsiteY7" fmla="*/ 989267 h 2325433"/>
                  <a:gd name="connsiteX8" fmla="*/ 126285 w 1140293"/>
                  <a:gd name="connsiteY8" fmla="*/ 2325434 h 2325433"/>
                  <a:gd name="connsiteX9" fmla="*/ 1086977 w 1140293"/>
                  <a:gd name="connsiteY9" fmla="*/ 2325434 h 2325433"/>
                  <a:gd name="connsiteX10" fmla="*/ 1117742 w 1140293"/>
                  <a:gd name="connsiteY10" fmla="*/ 1977962 h 2325433"/>
                  <a:gd name="connsiteX11" fmla="*/ 1047067 w 1140293"/>
                  <a:gd name="connsiteY11" fmla="*/ 1658779 h 2325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40293" h="2325433">
                    <a:moveTo>
                      <a:pt x="1047067" y="1658588"/>
                    </a:moveTo>
                    <a:cubicBezTo>
                      <a:pt x="1014872" y="1552385"/>
                      <a:pt x="785320" y="1167860"/>
                      <a:pt x="817705" y="811911"/>
                    </a:cubicBezTo>
                    <a:cubicBezTo>
                      <a:pt x="832564" y="648462"/>
                      <a:pt x="963628" y="266891"/>
                      <a:pt x="909716" y="47435"/>
                    </a:cubicBezTo>
                    <a:cubicBezTo>
                      <a:pt x="909335" y="45815"/>
                      <a:pt x="909335" y="41529"/>
                      <a:pt x="909240" y="37338"/>
                    </a:cubicBezTo>
                    <a:cubicBezTo>
                      <a:pt x="845803" y="31337"/>
                      <a:pt x="784367" y="18669"/>
                      <a:pt x="725122" y="0"/>
                    </a:cubicBezTo>
                    <a:cubicBezTo>
                      <a:pt x="503475" y="157353"/>
                      <a:pt x="350980" y="414052"/>
                      <a:pt x="224011" y="650939"/>
                    </a:cubicBezTo>
                    <a:cubicBezTo>
                      <a:pt x="203628" y="688943"/>
                      <a:pt x="176958" y="746570"/>
                      <a:pt x="159622" y="784384"/>
                    </a:cubicBezTo>
                    <a:cubicBezTo>
                      <a:pt x="113521" y="877348"/>
                      <a:pt x="107616" y="879348"/>
                      <a:pt x="71230" y="989267"/>
                    </a:cubicBezTo>
                    <a:cubicBezTo>
                      <a:pt x="-67739" y="1409319"/>
                      <a:pt x="21796" y="1870329"/>
                      <a:pt x="126285" y="2325434"/>
                    </a:cubicBezTo>
                    <a:lnTo>
                      <a:pt x="1086977" y="2325434"/>
                    </a:lnTo>
                    <a:cubicBezTo>
                      <a:pt x="1158700" y="2325434"/>
                      <a:pt x="1146317" y="2098262"/>
                      <a:pt x="1117742" y="1977962"/>
                    </a:cubicBezTo>
                    <a:cubicBezTo>
                      <a:pt x="1095454" y="1838897"/>
                      <a:pt x="1086977" y="1790414"/>
                      <a:pt x="1047067" y="1658779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32957F0A-76C3-9148-F768-4C7D9615AE1F}"/>
                  </a:ext>
                </a:extLst>
              </p:cNvPr>
              <p:cNvSpPr/>
              <p:nvPr/>
            </p:nvSpPr>
            <p:spPr>
              <a:xfrm flipH="1">
                <a:off x="6489175" y="4570228"/>
                <a:ext cx="609766" cy="775289"/>
              </a:xfrm>
              <a:custGeom>
                <a:avLst/>
                <a:gdLst>
                  <a:gd name="connsiteX0" fmla="*/ 458248 w 609766"/>
                  <a:gd name="connsiteY0" fmla="*/ 529781 h 775289"/>
                  <a:gd name="connsiteX1" fmla="*/ 0 w 609766"/>
                  <a:gd name="connsiteY1" fmla="*/ 768001 h 775289"/>
                  <a:gd name="connsiteX2" fmla="*/ 65913 w 609766"/>
                  <a:gd name="connsiteY2" fmla="*/ 631508 h 775289"/>
                  <a:gd name="connsiteX3" fmla="*/ 540353 w 609766"/>
                  <a:gd name="connsiteY3" fmla="*/ 0 h 775289"/>
                  <a:gd name="connsiteX4" fmla="*/ 544925 w 609766"/>
                  <a:gd name="connsiteY4" fmla="*/ 3238 h 775289"/>
                  <a:gd name="connsiteX5" fmla="*/ 458248 w 609766"/>
                  <a:gd name="connsiteY5" fmla="*/ 529876 h 77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9766" h="775289">
                    <a:moveTo>
                      <a:pt x="458248" y="529781"/>
                    </a:moveTo>
                    <a:cubicBezTo>
                      <a:pt x="353663" y="663893"/>
                      <a:pt x="184880" y="809816"/>
                      <a:pt x="0" y="768001"/>
                    </a:cubicBezTo>
                    <a:cubicBezTo>
                      <a:pt x="17526" y="727139"/>
                      <a:pt x="46196" y="668179"/>
                      <a:pt x="65913" y="631508"/>
                    </a:cubicBezTo>
                    <a:cubicBezTo>
                      <a:pt x="190595" y="400145"/>
                      <a:pt x="333851" y="164497"/>
                      <a:pt x="540353" y="0"/>
                    </a:cubicBezTo>
                    <a:cubicBezTo>
                      <a:pt x="541401" y="1905"/>
                      <a:pt x="543211" y="1333"/>
                      <a:pt x="544925" y="3238"/>
                    </a:cubicBezTo>
                    <a:cubicBezTo>
                      <a:pt x="684276" y="161258"/>
                      <a:pt x="572453" y="383381"/>
                      <a:pt x="458248" y="529876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ABEA53B-DBFF-94CF-62AC-8021C3A90300}"/>
                </a:ext>
              </a:extLst>
            </p:cNvPr>
            <p:cNvGrpSpPr/>
            <p:nvPr/>
          </p:nvGrpSpPr>
          <p:grpSpPr>
            <a:xfrm rot="11211807">
              <a:off x="4511180" y="-1376928"/>
              <a:ext cx="1636365" cy="3337088"/>
              <a:chOff x="6117604" y="4550606"/>
              <a:chExt cx="1140293" cy="2325433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3C575125-003E-FD50-F52F-318D9FB49C2B}"/>
                  </a:ext>
                </a:extLst>
              </p:cNvPr>
              <p:cNvSpPr/>
              <p:nvPr/>
            </p:nvSpPr>
            <p:spPr>
              <a:xfrm flipH="1">
                <a:off x="6117604" y="4550606"/>
                <a:ext cx="1140293" cy="2325433"/>
              </a:xfrm>
              <a:custGeom>
                <a:avLst/>
                <a:gdLst>
                  <a:gd name="connsiteX0" fmla="*/ 1047067 w 1140293"/>
                  <a:gd name="connsiteY0" fmla="*/ 1658588 h 2325433"/>
                  <a:gd name="connsiteX1" fmla="*/ 817705 w 1140293"/>
                  <a:gd name="connsiteY1" fmla="*/ 811911 h 2325433"/>
                  <a:gd name="connsiteX2" fmla="*/ 909716 w 1140293"/>
                  <a:gd name="connsiteY2" fmla="*/ 47435 h 2325433"/>
                  <a:gd name="connsiteX3" fmla="*/ 909240 w 1140293"/>
                  <a:gd name="connsiteY3" fmla="*/ 37338 h 2325433"/>
                  <a:gd name="connsiteX4" fmla="*/ 725122 w 1140293"/>
                  <a:gd name="connsiteY4" fmla="*/ 0 h 2325433"/>
                  <a:gd name="connsiteX5" fmla="*/ 224011 w 1140293"/>
                  <a:gd name="connsiteY5" fmla="*/ 650939 h 2325433"/>
                  <a:gd name="connsiteX6" fmla="*/ 159622 w 1140293"/>
                  <a:gd name="connsiteY6" fmla="*/ 784384 h 2325433"/>
                  <a:gd name="connsiteX7" fmla="*/ 71230 w 1140293"/>
                  <a:gd name="connsiteY7" fmla="*/ 989267 h 2325433"/>
                  <a:gd name="connsiteX8" fmla="*/ 126285 w 1140293"/>
                  <a:gd name="connsiteY8" fmla="*/ 2325434 h 2325433"/>
                  <a:gd name="connsiteX9" fmla="*/ 1086977 w 1140293"/>
                  <a:gd name="connsiteY9" fmla="*/ 2325434 h 2325433"/>
                  <a:gd name="connsiteX10" fmla="*/ 1117742 w 1140293"/>
                  <a:gd name="connsiteY10" fmla="*/ 1977962 h 2325433"/>
                  <a:gd name="connsiteX11" fmla="*/ 1047067 w 1140293"/>
                  <a:gd name="connsiteY11" fmla="*/ 1658779 h 2325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40293" h="2325433">
                    <a:moveTo>
                      <a:pt x="1047067" y="1658588"/>
                    </a:moveTo>
                    <a:cubicBezTo>
                      <a:pt x="1014872" y="1552385"/>
                      <a:pt x="785320" y="1167860"/>
                      <a:pt x="817705" y="811911"/>
                    </a:cubicBezTo>
                    <a:cubicBezTo>
                      <a:pt x="832564" y="648462"/>
                      <a:pt x="963628" y="266891"/>
                      <a:pt x="909716" y="47435"/>
                    </a:cubicBezTo>
                    <a:cubicBezTo>
                      <a:pt x="909335" y="45815"/>
                      <a:pt x="909335" y="41529"/>
                      <a:pt x="909240" y="37338"/>
                    </a:cubicBezTo>
                    <a:cubicBezTo>
                      <a:pt x="845803" y="31337"/>
                      <a:pt x="784367" y="18669"/>
                      <a:pt x="725122" y="0"/>
                    </a:cubicBezTo>
                    <a:cubicBezTo>
                      <a:pt x="503475" y="157353"/>
                      <a:pt x="350980" y="414052"/>
                      <a:pt x="224011" y="650939"/>
                    </a:cubicBezTo>
                    <a:cubicBezTo>
                      <a:pt x="203628" y="688943"/>
                      <a:pt x="176958" y="746570"/>
                      <a:pt x="159622" y="784384"/>
                    </a:cubicBezTo>
                    <a:cubicBezTo>
                      <a:pt x="113521" y="877348"/>
                      <a:pt x="107616" y="879348"/>
                      <a:pt x="71230" y="989267"/>
                    </a:cubicBezTo>
                    <a:cubicBezTo>
                      <a:pt x="-67739" y="1409319"/>
                      <a:pt x="21796" y="1870329"/>
                      <a:pt x="126285" y="2325434"/>
                    </a:cubicBezTo>
                    <a:lnTo>
                      <a:pt x="1086977" y="2325434"/>
                    </a:lnTo>
                    <a:cubicBezTo>
                      <a:pt x="1158700" y="2325434"/>
                      <a:pt x="1146317" y="2098262"/>
                      <a:pt x="1117742" y="1977962"/>
                    </a:cubicBezTo>
                    <a:cubicBezTo>
                      <a:pt x="1095454" y="1838897"/>
                      <a:pt x="1086977" y="1790414"/>
                      <a:pt x="1047067" y="1658779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3FBD225-9F81-2AEC-6960-690A1CBEBF0B}"/>
                  </a:ext>
                </a:extLst>
              </p:cNvPr>
              <p:cNvSpPr/>
              <p:nvPr/>
            </p:nvSpPr>
            <p:spPr>
              <a:xfrm flipH="1">
                <a:off x="6489175" y="4570228"/>
                <a:ext cx="609766" cy="775289"/>
              </a:xfrm>
              <a:custGeom>
                <a:avLst/>
                <a:gdLst>
                  <a:gd name="connsiteX0" fmla="*/ 458248 w 609766"/>
                  <a:gd name="connsiteY0" fmla="*/ 529781 h 775289"/>
                  <a:gd name="connsiteX1" fmla="*/ 0 w 609766"/>
                  <a:gd name="connsiteY1" fmla="*/ 768001 h 775289"/>
                  <a:gd name="connsiteX2" fmla="*/ 65913 w 609766"/>
                  <a:gd name="connsiteY2" fmla="*/ 631508 h 775289"/>
                  <a:gd name="connsiteX3" fmla="*/ 540353 w 609766"/>
                  <a:gd name="connsiteY3" fmla="*/ 0 h 775289"/>
                  <a:gd name="connsiteX4" fmla="*/ 544925 w 609766"/>
                  <a:gd name="connsiteY4" fmla="*/ 3238 h 775289"/>
                  <a:gd name="connsiteX5" fmla="*/ 458248 w 609766"/>
                  <a:gd name="connsiteY5" fmla="*/ 529876 h 77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9766" h="775289">
                    <a:moveTo>
                      <a:pt x="458248" y="529781"/>
                    </a:moveTo>
                    <a:cubicBezTo>
                      <a:pt x="353663" y="663893"/>
                      <a:pt x="184880" y="809816"/>
                      <a:pt x="0" y="768001"/>
                    </a:cubicBezTo>
                    <a:cubicBezTo>
                      <a:pt x="17526" y="727139"/>
                      <a:pt x="46196" y="668179"/>
                      <a:pt x="65913" y="631508"/>
                    </a:cubicBezTo>
                    <a:cubicBezTo>
                      <a:pt x="190595" y="400145"/>
                      <a:pt x="333851" y="164497"/>
                      <a:pt x="540353" y="0"/>
                    </a:cubicBezTo>
                    <a:cubicBezTo>
                      <a:pt x="541401" y="1905"/>
                      <a:pt x="543211" y="1333"/>
                      <a:pt x="544925" y="3238"/>
                    </a:cubicBezTo>
                    <a:cubicBezTo>
                      <a:pt x="684276" y="161258"/>
                      <a:pt x="572453" y="383381"/>
                      <a:pt x="458248" y="529876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A7A9E95-AA5A-D035-994C-841A2AFA5DD9}"/>
                </a:ext>
              </a:extLst>
            </p:cNvPr>
            <p:cNvGrpSpPr/>
            <p:nvPr/>
          </p:nvGrpSpPr>
          <p:grpSpPr>
            <a:xfrm rot="11211807">
              <a:off x="8513806" y="-1376928"/>
              <a:ext cx="1636365" cy="3337088"/>
              <a:chOff x="6117604" y="4550606"/>
              <a:chExt cx="1140293" cy="2325433"/>
            </a:xfrm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D610515B-6638-2183-D0E3-495FC76E9F00}"/>
                  </a:ext>
                </a:extLst>
              </p:cNvPr>
              <p:cNvSpPr/>
              <p:nvPr/>
            </p:nvSpPr>
            <p:spPr>
              <a:xfrm flipH="1">
                <a:off x="6117604" y="4550606"/>
                <a:ext cx="1140293" cy="2325433"/>
              </a:xfrm>
              <a:custGeom>
                <a:avLst/>
                <a:gdLst>
                  <a:gd name="connsiteX0" fmla="*/ 1047067 w 1140293"/>
                  <a:gd name="connsiteY0" fmla="*/ 1658588 h 2325433"/>
                  <a:gd name="connsiteX1" fmla="*/ 817705 w 1140293"/>
                  <a:gd name="connsiteY1" fmla="*/ 811911 h 2325433"/>
                  <a:gd name="connsiteX2" fmla="*/ 909716 w 1140293"/>
                  <a:gd name="connsiteY2" fmla="*/ 47435 h 2325433"/>
                  <a:gd name="connsiteX3" fmla="*/ 909240 w 1140293"/>
                  <a:gd name="connsiteY3" fmla="*/ 37338 h 2325433"/>
                  <a:gd name="connsiteX4" fmla="*/ 725122 w 1140293"/>
                  <a:gd name="connsiteY4" fmla="*/ 0 h 2325433"/>
                  <a:gd name="connsiteX5" fmla="*/ 224011 w 1140293"/>
                  <a:gd name="connsiteY5" fmla="*/ 650939 h 2325433"/>
                  <a:gd name="connsiteX6" fmla="*/ 159622 w 1140293"/>
                  <a:gd name="connsiteY6" fmla="*/ 784384 h 2325433"/>
                  <a:gd name="connsiteX7" fmla="*/ 71230 w 1140293"/>
                  <a:gd name="connsiteY7" fmla="*/ 989267 h 2325433"/>
                  <a:gd name="connsiteX8" fmla="*/ 126285 w 1140293"/>
                  <a:gd name="connsiteY8" fmla="*/ 2325434 h 2325433"/>
                  <a:gd name="connsiteX9" fmla="*/ 1086977 w 1140293"/>
                  <a:gd name="connsiteY9" fmla="*/ 2325434 h 2325433"/>
                  <a:gd name="connsiteX10" fmla="*/ 1117742 w 1140293"/>
                  <a:gd name="connsiteY10" fmla="*/ 1977962 h 2325433"/>
                  <a:gd name="connsiteX11" fmla="*/ 1047067 w 1140293"/>
                  <a:gd name="connsiteY11" fmla="*/ 1658779 h 2325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40293" h="2325433">
                    <a:moveTo>
                      <a:pt x="1047067" y="1658588"/>
                    </a:moveTo>
                    <a:cubicBezTo>
                      <a:pt x="1014872" y="1552385"/>
                      <a:pt x="785320" y="1167860"/>
                      <a:pt x="817705" y="811911"/>
                    </a:cubicBezTo>
                    <a:cubicBezTo>
                      <a:pt x="832564" y="648462"/>
                      <a:pt x="963628" y="266891"/>
                      <a:pt x="909716" y="47435"/>
                    </a:cubicBezTo>
                    <a:cubicBezTo>
                      <a:pt x="909335" y="45815"/>
                      <a:pt x="909335" y="41529"/>
                      <a:pt x="909240" y="37338"/>
                    </a:cubicBezTo>
                    <a:cubicBezTo>
                      <a:pt x="845803" y="31337"/>
                      <a:pt x="784367" y="18669"/>
                      <a:pt x="725122" y="0"/>
                    </a:cubicBezTo>
                    <a:cubicBezTo>
                      <a:pt x="503475" y="157353"/>
                      <a:pt x="350980" y="414052"/>
                      <a:pt x="224011" y="650939"/>
                    </a:cubicBezTo>
                    <a:cubicBezTo>
                      <a:pt x="203628" y="688943"/>
                      <a:pt x="176958" y="746570"/>
                      <a:pt x="159622" y="784384"/>
                    </a:cubicBezTo>
                    <a:cubicBezTo>
                      <a:pt x="113521" y="877348"/>
                      <a:pt x="107616" y="879348"/>
                      <a:pt x="71230" y="989267"/>
                    </a:cubicBezTo>
                    <a:cubicBezTo>
                      <a:pt x="-67739" y="1409319"/>
                      <a:pt x="21796" y="1870329"/>
                      <a:pt x="126285" y="2325434"/>
                    </a:cubicBezTo>
                    <a:lnTo>
                      <a:pt x="1086977" y="2325434"/>
                    </a:lnTo>
                    <a:cubicBezTo>
                      <a:pt x="1158700" y="2325434"/>
                      <a:pt x="1146317" y="2098262"/>
                      <a:pt x="1117742" y="1977962"/>
                    </a:cubicBezTo>
                    <a:cubicBezTo>
                      <a:pt x="1095454" y="1838897"/>
                      <a:pt x="1086977" y="1790414"/>
                      <a:pt x="1047067" y="1658779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446D2FF-CD74-7D02-CAE0-2DBCAC48CC1A}"/>
                  </a:ext>
                </a:extLst>
              </p:cNvPr>
              <p:cNvSpPr/>
              <p:nvPr/>
            </p:nvSpPr>
            <p:spPr>
              <a:xfrm flipH="1">
                <a:off x="6489175" y="4570228"/>
                <a:ext cx="609766" cy="775289"/>
              </a:xfrm>
              <a:custGeom>
                <a:avLst/>
                <a:gdLst>
                  <a:gd name="connsiteX0" fmla="*/ 458248 w 609766"/>
                  <a:gd name="connsiteY0" fmla="*/ 529781 h 775289"/>
                  <a:gd name="connsiteX1" fmla="*/ 0 w 609766"/>
                  <a:gd name="connsiteY1" fmla="*/ 768001 h 775289"/>
                  <a:gd name="connsiteX2" fmla="*/ 65913 w 609766"/>
                  <a:gd name="connsiteY2" fmla="*/ 631508 h 775289"/>
                  <a:gd name="connsiteX3" fmla="*/ 540353 w 609766"/>
                  <a:gd name="connsiteY3" fmla="*/ 0 h 775289"/>
                  <a:gd name="connsiteX4" fmla="*/ 544925 w 609766"/>
                  <a:gd name="connsiteY4" fmla="*/ 3238 h 775289"/>
                  <a:gd name="connsiteX5" fmla="*/ 458248 w 609766"/>
                  <a:gd name="connsiteY5" fmla="*/ 529876 h 77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9766" h="775289">
                    <a:moveTo>
                      <a:pt x="458248" y="529781"/>
                    </a:moveTo>
                    <a:cubicBezTo>
                      <a:pt x="353663" y="663893"/>
                      <a:pt x="184880" y="809816"/>
                      <a:pt x="0" y="768001"/>
                    </a:cubicBezTo>
                    <a:cubicBezTo>
                      <a:pt x="17526" y="727139"/>
                      <a:pt x="46196" y="668179"/>
                      <a:pt x="65913" y="631508"/>
                    </a:cubicBezTo>
                    <a:cubicBezTo>
                      <a:pt x="190595" y="400145"/>
                      <a:pt x="333851" y="164497"/>
                      <a:pt x="540353" y="0"/>
                    </a:cubicBezTo>
                    <a:cubicBezTo>
                      <a:pt x="541401" y="1905"/>
                      <a:pt x="543211" y="1333"/>
                      <a:pt x="544925" y="3238"/>
                    </a:cubicBezTo>
                    <a:cubicBezTo>
                      <a:pt x="684276" y="161258"/>
                      <a:pt x="572453" y="383381"/>
                      <a:pt x="458248" y="529876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A4D2C71-AE68-6B90-78F0-C677093C32B7}"/>
              </a:ext>
            </a:extLst>
          </p:cNvPr>
          <p:cNvSpPr/>
          <p:nvPr/>
        </p:nvSpPr>
        <p:spPr>
          <a:xfrm rot="10388193">
            <a:off x="10552801" y="1592359"/>
            <a:ext cx="477551" cy="690729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E2908B1-D84B-A8FF-432C-AF926DC713B5}"/>
              </a:ext>
            </a:extLst>
          </p:cNvPr>
          <p:cNvGrpSpPr/>
          <p:nvPr/>
        </p:nvGrpSpPr>
        <p:grpSpPr>
          <a:xfrm>
            <a:off x="2041829" y="-1394190"/>
            <a:ext cx="9641617" cy="3337088"/>
            <a:chOff x="2041829" y="-1394190"/>
            <a:chExt cx="9641617" cy="3337088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51448B62-EB3D-D359-36A5-EAB52D232AF3}"/>
                </a:ext>
              </a:extLst>
            </p:cNvPr>
            <p:cNvGrpSpPr/>
            <p:nvPr/>
          </p:nvGrpSpPr>
          <p:grpSpPr>
            <a:xfrm rot="10388193" flipH="1">
              <a:off x="2041829" y="-1394190"/>
              <a:ext cx="1636365" cy="3337088"/>
              <a:chOff x="6117604" y="4550606"/>
              <a:chExt cx="1140293" cy="2325433"/>
            </a:xfrm>
          </p:grpSpPr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602BBB92-4E3D-5485-CFEF-B96245ED7E4E}"/>
                  </a:ext>
                </a:extLst>
              </p:cNvPr>
              <p:cNvSpPr/>
              <p:nvPr/>
            </p:nvSpPr>
            <p:spPr>
              <a:xfrm flipH="1">
                <a:off x="6117604" y="4550606"/>
                <a:ext cx="1140293" cy="2325433"/>
              </a:xfrm>
              <a:custGeom>
                <a:avLst/>
                <a:gdLst>
                  <a:gd name="connsiteX0" fmla="*/ 1047067 w 1140293"/>
                  <a:gd name="connsiteY0" fmla="*/ 1658588 h 2325433"/>
                  <a:gd name="connsiteX1" fmla="*/ 817705 w 1140293"/>
                  <a:gd name="connsiteY1" fmla="*/ 811911 h 2325433"/>
                  <a:gd name="connsiteX2" fmla="*/ 909716 w 1140293"/>
                  <a:gd name="connsiteY2" fmla="*/ 47435 h 2325433"/>
                  <a:gd name="connsiteX3" fmla="*/ 909240 w 1140293"/>
                  <a:gd name="connsiteY3" fmla="*/ 37338 h 2325433"/>
                  <a:gd name="connsiteX4" fmla="*/ 725122 w 1140293"/>
                  <a:gd name="connsiteY4" fmla="*/ 0 h 2325433"/>
                  <a:gd name="connsiteX5" fmla="*/ 224011 w 1140293"/>
                  <a:gd name="connsiteY5" fmla="*/ 650939 h 2325433"/>
                  <a:gd name="connsiteX6" fmla="*/ 159622 w 1140293"/>
                  <a:gd name="connsiteY6" fmla="*/ 784384 h 2325433"/>
                  <a:gd name="connsiteX7" fmla="*/ 71230 w 1140293"/>
                  <a:gd name="connsiteY7" fmla="*/ 989267 h 2325433"/>
                  <a:gd name="connsiteX8" fmla="*/ 126285 w 1140293"/>
                  <a:gd name="connsiteY8" fmla="*/ 2325434 h 2325433"/>
                  <a:gd name="connsiteX9" fmla="*/ 1086977 w 1140293"/>
                  <a:gd name="connsiteY9" fmla="*/ 2325434 h 2325433"/>
                  <a:gd name="connsiteX10" fmla="*/ 1117742 w 1140293"/>
                  <a:gd name="connsiteY10" fmla="*/ 1977962 h 2325433"/>
                  <a:gd name="connsiteX11" fmla="*/ 1047067 w 1140293"/>
                  <a:gd name="connsiteY11" fmla="*/ 1658779 h 2325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40293" h="2325433">
                    <a:moveTo>
                      <a:pt x="1047067" y="1658588"/>
                    </a:moveTo>
                    <a:cubicBezTo>
                      <a:pt x="1014872" y="1552385"/>
                      <a:pt x="785320" y="1167860"/>
                      <a:pt x="817705" y="811911"/>
                    </a:cubicBezTo>
                    <a:cubicBezTo>
                      <a:pt x="832564" y="648462"/>
                      <a:pt x="963628" y="266891"/>
                      <a:pt x="909716" y="47435"/>
                    </a:cubicBezTo>
                    <a:cubicBezTo>
                      <a:pt x="909335" y="45815"/>
                      <a:pt x="909335" y="41529"/>
                      <a:pt x="909240" y="37338"/>
                    </a:cubicBezTo>
                    <a:cubicBezTo>
                      <a:pt x="845803" y="31337"/>
                      <a:pt x="784367" y="18669"/>
                      <a:pt x="725122" y="0"/>
                    </a:cubicBezTo>
                    <a:cubicBezTo>
                      <a:pt x="503475" y="157353"/>
                      <a:pt x="350980" y="414052"/>
                      <a:pt x="224011" y="650939"/>
                    </a:cubicBezTo>
                    <a:cubicBezTo>
                      <a:pt x="203628" y="688943"/>
                      <a:pt x="176958" y="746570"/>
                      <a:pt x="159622" y="784384"/>
                    </a:cubicBezTo>
                    <a:cubicBezTo>
                      <a:pt x="113521" y="877348"/>
                      <a:pt x="107616" y="879348"/>
                      <a:pt x="71230" y="989267"/>
                    </a:cubicBezTo>
                    <a:cubicBezTo>
                      <a:pt x="-67739" y="1409319"/>
                      <a:pt x="21796" y="1870329"/>
                      <a:pt x="126285" y="2325434"/>
                    </a:cubicBezTo>
                    <a:lnTo>
                      <a:pt x="1086977" y="2325434"/>
                    </a:lnTo>
                    <a:cubicBezTo>
                      <a:pt x="1158700" y="2325434"/>
                      <a:pt x="1146317" y="2098262"/>
                      <a:pt x="1117742" y="1977962"/>
                    </a:cubicBezTo>
                    <a:cubicBezTo>
                      <a:pt x="1095454" y="1838897"/>
                      <a:pt x="1086977" y="1790414"/>
                      <a:pt x="1047067" y="1658779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D92A3760-0A87-A97E-C064-0A0A238C2EDB}"/>
                  </a:ext>
                </a:extLst>
              </p:cNvPr>
              <p:cNvSpPr/>
              <p:nvPr/>
            </p:nvSpPr>
            <p:spPr>
              <a:xfrm flipH="1">
                <a:off x="6489175" y="4570228"/>
                <a:ext cx="609766" cy="775289"/>
              </a:xfrm>
              <a:custGeom>
                <a:avLst/>
                <a:gdLst>
                  <a:gd name="connsiteX0" fmla="*/ 458248 w 609766"/>
                  <a:gd name="connsiteY0" fmla="*/ 529781 h 775289"/>
                  <a:gd name="connsiteX1" fmla="*/ 0 w 609766"/>
                  <a:gd name="connsiteY1" fmla="*/ 768001 h 775289"/>
                  <a:gd name="connsiteX2" fmla="*/ 65913 w 609766"/>
                  <a:gd name="connsiteY2" fmla="*/ 631508 h 775289"/>
                  <a:gd name="connsiteX3" fmla="*/ 540353 w 609766"/>
                  <a:gd name="connsiteY3" fmla="*/ 0 h 775289"/>
                  <a:gd name="connsiteX4" fmla="*/ 544925 w 609766"/>
                  <a:gd name="connsiteY4" fmla="*/ 3238 h 775289"/>
                  <a:gd name="connsiteX5" fmla="*/ 458248 w 609766"/>
                  <a:gd name="connsiteY5" fmla="*/ 529876 h 77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9766" h="775289">
                    <a:moveTo>
                      <a:pt x="458248" y="529781"/>
                    </a:moveTo>
                    <a:cubicBezTo>
                      <a:pt x="353663" y="663893"/>
                      <a:pt x="184880" y="809816"/>
                      <a:pt x="0" y="768001"/>
                    </a:cubicBezTo>
                    <a:cubicBezTo>
                      <a:pt x="17526" y="727139"/>
                      <a:pt x="46196" y="668179"/>
                      <a:pt x="65913" y="631508"/>
                    </a:cubicBezTo>
                    <a:cubicBezTo>
                      <a:pt x="190595" y="400145"/>
                      <a:pt x="333851" y="164497"/>
                      <a:pt x="540353" y="0"/>
                    </a:cubicBezTo>
                    <a:cubicBezTo>
                      <a:pt x="541401" y="1905"/>
                      <a:pt x="543211" y="1333"/>
                      <a:pt x="544925" y="3238"/>
                    </a:cubicBezTo>
                    <a:cubicBezTo>
                      <a:pt x="684276" y="161258"/>
                      <a:pt x="572453" y="383381"/>
                      <a:pt x="458248" y="529876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8FB4BD9-1A45-F824-382E-14C547F7122C}"/>
                </a:ext>
              </a:extLst>
            </p:cNvPr>
            <p:cNvGrpSpPr/>
            <p:nvPr/>
          </p:nvGrpSpPr>
          <p:grpSpPr>
            <a:xfrm rot="10388193" flipH="1">
              <a:off x="6044455" y="-1394190"/>
              <a:ext cx="1636365" cy="3337088"/>
              <a:chOff x="6117604" y="4550606"/>
              <a:chExt cx="1140293" cy="2325433"/>
            </a:xfrm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D81E79CF-364D-4B3F-E39F-364C85820548}"/>
                  </a:ext>
                </a:extLst>
              </p:cNvPr>
              <p:cNvSpPr/>
              <p:nvPr/>
            </p:nvSpPr>
            <p:spPr>
              <a:xfrm flipH="1">
                <a:off x="6117604" y="4550606"/>
                <a:ext cx="1140293" cy="2325433"/>
              </a:xfrm>
              <a:custGeom>
                <a:avLst/>
                <a:gdLst>
                  <a:gd name="connsiteX0" fmla="*/ 1047067 w 1140293"/>
                  <a:gd name="connsiteY0" fmla="*/ 1658588 h 2325433"/>
                  <a:gd name="connsiteX1" fmla="*/ 817705 w 1140293"/>
                  <a:gd name="connsiteY1" fmla="*/ 811911 h 2325433"/>
                  <a:gd name="connsiteX2" fmla="*/ 909716 w 1140293"/>
                  <a:gd name="connsiteY2" fmla="*/ 47435 h 2325433"/>
                  <a:gd name="connsiteX3" fmla="*/ 909240 w 1140293"/>
                  <a:gd name="connsiteY3" fmla="*/ 37338 h 2325433"/>
                  <a:gd name="connsiteX4" fmla="*/ 725122 w 1140293"/>
                  <a:gd name="connsiteY4" fmla="*/ 0 h 2325433"/>
                  <a:gd name="connsiteX5" fmla="*/ 224011 w 1140293"/>
                  <a:gd name="connsiteY5" fmla="*/ 650939 h 2325433"/>
                  <a:gd name="connsiteX6" fmla="*/ 159622 w 1140293"/>
                  <a:gd name="connsiteY6" fmla="*/ 784384 h 2325433"/>
                  <a:gd name="connsiteX7" fmla="*/ 71230 w 1140293"/>
                  <a:gd name="connsiteY7" fmla="*/ 989267 h 2325433"/>
                  <a:gd name="connsiteX8" fmla="*/ 126285 w 1140293"/>
                  <a:gd name="connsiteY8" fmla="*/ 2325434 h 2325433"/>
                  <a:gd name="connsiteX9" fmla="*/ 1086977 w 1140293"/>
                  <a:gd name="connsiteY9" fmla="*/ 2325434 h 2325433"/>
                  <a:gd name="connsiteX10" fmla="*/ 1117742 w 1140293"/>
                  <a:gd name="connsiteY10" fmla="*/ 1977962 h 2325433"/>
                  <a:gd name="connsiteX11" fmla="*/ 1047067 w 1140293"/>
                  <a:gd name="connsiteY11" fmla="*/ 1658779 h 2325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40293" h="2325433">
                    <a:moveTo>
                      <a:pt x="1047067" y="1658588"/>
                    </a:moveTo>
                    <a:cubicBezTo>
                      <a:pt x="1014872" y="1552385"/>
                      <a:pt x="785320" y="1167860"/>
                      <a:pt x="817705" y="811911"/>
                    </a:cubicBezTo>
                    <a:cubicBezTo>
                      <a:pt x="832564" y="648462"/>
                      <a:pt x="963628" y="266891"/>
                      <a:pt x="909716" y="47435"/>
                    </a:cubicBezTo>
                    <a:cubicBezTo>
                      <a:pt x="909335" y="45815"/>
                      <a:pt x="909335" y="41529"/>
                      <a:pt x="909240" y="37338"/>
                    </a:cubicBezTo>
                    <a:cubicBezTo>
                      <a:pt x="845803" y="31337"/>
                      <a:pt x="784367" y="18669"/>
                      <a:pt x="725122" y="0"/>
                    </a:cubicBezTo>
                    <a:cubicBezTo>
                      <a:pt x="503475" y="157353"/>
                      <a:pt x="350980" y="414052"/>
                      <a:pt x="224011" y="650939"/>
                    </a:cubicBezTo>
                    <a:cubicBezTo>
                      <a:pt x="203628" y="688943"/>
                      <a:pt x="176958" y="746570"/>
                      <a:pt x="159622" y="784384"/>
                    </a:cubicBezTo>
                    <a:cubicBezTo>
                      <a:pt x="113521" y="877348"/>
                      <a:pt x="107616" y="879348"/>
                      <a:pt x="71230" y="989267"/>
                    </a:cubicBezTo>
                    <a:cubicBezTo>
                      <a:pt x="-67739" y="1409319"/>
                      <a:pt x="21796" y="1870329"/>
                      <a:pt x="126285" y="2325434"/>
                    </a:cubicBezTo>
                    <a:lnTo>
                      <a:pt x="1086977" y="2325434"/>
                    </a:lnTo>
                    <a:cubicBezTo>
                      <a:pt x="1158700" y="2325434"/>
                      <a:pt x="1146317" y="2098262"/>
                      <a:pt x="1117742" y="1977962"/>
                    </a:cubicBezTo>
                    <a:cubicBezTo>
                      <a:pt x="1095454" y="1838897"/>
                      <a:pt x="1086977" y="1790414"/>
                      <a:pt x="1047067" y="1658779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45BA333B-1D11-583A-28C9-FED34E77C214}"/>
                  </a:ext>
                </a:extLst>
              </p:cNvPr>
              <p:cNvSpPr/>
              <p:nvPr/>
            </p:nvSpPr>
            <p:spPr>
              <a:xfrm flipH="1">
                <a:off x="6489175" y="4570228"/>
                <a:ext cx="609766" cy="775289"/>
              </a:xfrm>
              <a:custGeom>
                <a:avLst/>
                <a:gdLst>
                  <a:gd name="connsiteX0" fmla="*/ 458248 w 609766"/>
                  <a:gd name="connsiteY0" fmla="*/ 529781 h 775289"/>
                  <a:gd name="connsiteX1" fmla="*/ 0 w 609766"/>
                  <a:gd name="connsiteY1" fmla="*/ 768001 h 775289"/>
                  <a:gd name="connsiteX2" fmla="*/ 65913 w 609766"/>
                  <a:gd name="connsiteY2" fmla="*/ 631508 h 775289"/>
                  <a:gd name="connsiteX3" fmla="*/ 540353 w 609766"/>
                  <a:gd name="connsiteY3" fmla="*/ 0 h 775289"/>
                  <a:gd name="connsiteX4" fmla="*/ 544925 w 609766"/>
                  <a:gd name="connsiteY4" fmla="*/ 3238 h 775289"/>
                  <a:gd name="connsiteX5" fmla="*/ 458248 w 609766"/>
                  <a:gd name="connsiteY5" fmla="*/ 529876 h 77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9766" h="775289">
                    <a:moveTo>
                      <a:pt x="458248" y="529781"/>
                    </a:moveTo>
                    <a:cubicBezTo>
                      <a:pt x="353663" y="663893"/>
                      <a:pt x="184880" y="809816"/>
                      <a:pt x="0" y="768001"/>
                    </a:cubicBezTo>
                    <a:cubicBezTo>
                      <a:pt x="17526" y="727139"/>
                      <a:pt x="46196" y="668179"/>
                      <a:pt x="65913" y="631508"/>
                    </a:cubicBezTo>
                    <a:cubicBezTo>
                      <a:pt x="190595" y="400145"/>
                      <a:pt x="333851" y="164497"/>
                      <a:pt x="540353" y="0"/>
                    </a:cubicBezTo>
                    <a:cubicBezTo>
                      <a:pt x="541401" y="1905"/>
                      <a:pt x="543211" y="1333"/>
                      <a:pt x="544925" y="3238"/>
                    </a:cubicBezTo>
                    <a:cubicBezTo>
                      <a:pt x="684276" y="161258"/>
                      <a:pt x="572453" y="383381"/>
                      <a:pt x="458248" y="529876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9BE1FA74-3173-7785-FA99-1DC412FF15E5}"/>
                </a:ext>
              </a:extLst>
            </p:cNvPr>
            <p:cNvGrpSpPr/>
            <p:nvPr/>
          </p:nvGrpSpPr>
          <p:grpSpPr>
            <a:xfrm rot="10388193" flipH="1">
              <a:off x="10047081" y="-1394190"/>
              <a:ext cx="1636365" cy="3337088"/>
              <a:chOff x="6117604" y="4550606"/>
              <a:chExt cx="1140293" cy="2325433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30998575-4BF9-EC15-2882-ABB3184D60A9}"/>
                  </a:ext>
                </a:extLst>
              </p:cNvPr>
              <p:cNvSpPr/>
              <p:nvPr/>
            </p:nvSpPr>
            <p:spPr>
              <a:xfrm flipH="1">
                <a:off x="6117604" y="4550606"/>
                <a:ext cx="1140293" cy="2325433"/>
              </a:xfrm>
              <a:custGeom>
                <a:avLst/>
                <a:gdLst>
                  <a:gd name="connsiteX0" fmla="*/ 1047067 w 1140293"/>
                  <a:gd name="connsiteY0" fmla="*/ 1658588 h 2325433"/>
                  <a:gd name="connsiteX1" fmla="*/ 817705 w 1140293"/>
                  <a:gd name="connsiteY1" fmla="*/ 811911 h 2325433"/>
                  <a:gd name="connsiteX2" fmla="*/ 909716 w 1140293"/>
                  <a:gd name="connsiteY2" fmla="*/ 47435 h 2325433"/>
                  <a:gd name="connsiteX3" fmla="*/ 909240 w 1140293"/>
                  <a:gd name="connsiteY3" fmla="*/ 37338 h 2325433"/>
                  <a:gd name="connsiteX4" fmla="*/ 725122 w 1140293"/>
                  <a:gd name="connsiteY4" fmla="*/ 0 h 2325433"/>
                  <a:gd name="connsiteX5" fmla="*/ 224011 w 1140293"/>
                  <a:gd name="connsiteY5" fmla="*/ 650939 h 2325433"/>
                  <a:gd name="connsiteX6" fmla="*/ 159622 w 1140293"/>
                  <a:gd name="connsiteY6" fmla="*/ 784384 h 2325433"/>
                  <a:gd name="connsiteX7" fmla="*/ 71230 w 1140293"/>
                  <a:gd name="connsiteY7" fmla="*/ 989267 h 2325433"/>
                  <a:gd name="connsiteX8" fmla="*/ 126285 w 1140293"/>
                  <a:gd name="connsiteY8" fmla="*/ 2325434 h 2325433"/>
                  <a:gd name="connsiteX9" fmla="*/ 1086977 w 1140293"/>
                  <a:gd name="connsiteY9" fmla="*/ 2325434 h 2325433"/>
                  <a:gd name="connsiteX10" fmla="*/ 1117742 w 1140293"/>
                  <a:gd name="connsiteY10" fmla="*/ 1977962 h 2325433"/>
                  <a:gd name="connsiteX11" fmla="*/ 1047067 w 1140293"/>
                  <a:gd name="connsiteY11" fmla="*/ 1658779 h 2325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40293" h="2325433">
                    <a:moveTo>
                      <a:pt x="1047067" y="1658588"/>
                    </a:moveTo>
                    <a:cubicBezTo>
                      <a:pt x="1014872" y="1552385"/>
                      <a:pt x="785320" y="1167860"/>
                      <a:pt x="817705" y="811911"/>
                    </a:cubicBezTo>
                    <a:cubicBezTo>
                      <a:pt x="832564" y="648462"/>
                      <a:pt x="963628" y="266891"/>
                      <a:pt x="909716" y="47435"/>
                    </a:cubicBezTo>
                    <a:cubicBezTo>
                      <a:pt x="909335" y="45815"/>
                      <a:pt x="909335" y="41529"/>
                      <a:pt x="909240" y="37338"/>
                    </a:cubicBezTo>
                    <a:cubicBezTo>
                      <a:pt x="845803" y="31337"/>
                      <a:pt x="784367" y="18669"/>
                      <a:pt x="725122" y="0"/>
                    </a:cubicBezTo>
                    <a:cubicBezTo>
                      <a:pt x="503475" y="157353"/>
                      <a:pt x="350980" y="414052"/>
                      <a:pt x="224011" y="650939"/>
                    </a:cubicBezTo>
                    <a:cubicBezTo>
                      <a:pt x="203628" y="688943"/>
                      <a:pt x="176958" y="746570"/>
                      <a:pt x="159622" y="784384"/>
                    </a:cubicBezTo>
                    <a:cubicBezTo>
                      <a:pt x="113521" y="877348"/>
                      <a:pt x="107616" y="879348"/>
                      <a:pt x="71230" y="989267"/>
                    </a:cubicBezTo>
                    <a:cubicBezTo>
                      <a:pt x="-67739" y="1409319"/>
                      <a:pt x="21796" y="1870329"/>
                      <a:pt x="126285" y="2325434"/>
                    </a:cubicBezTo>
                    <a:lnTo>
                      <a:pt x="1086977" y="2325434"/>
                    </a:lnTo>
                    <a:cubicBezTo>
                      <a:pt x="1158700" y="2325434"/>
                      <a:pt x="1146317" y="2098262"/>
                      <a:pt x="1117742" y="1977962"/>
                    </a:cubicBezTo>
                    <a:cubicBezTo>
                      <a:pt x="1095454" y="1838897"/>
                      <a:pt x="1086977" y="1790414"/>
                      <a:pt x="1047067" y="1658779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6183690-1BDF-64C5-B891-551FF899148F}"/>
                  </a:ext>
                </a:extLst>
              </p:cNvPr>
              <p:cNvSpPr/>
              <p:nvPr/>
            </p:nvSpPr>
            <p:spPr>
              <a:xfrm flipH="1">
                <a:off x="6489175" y="4570228"/>
                <a:ext cx="609766" cy="775289"/>
              </a:xfrm>
              <a:custGeom>
                <a:avLst/>
                <a:gdLst>
                  <a:gd name="connsiteX0" fmla="*/ 458248 w 609766"/>
                  <a:gd name="connsiteY0" fmla="*/ 529781 h 775289"/>
                  <a:gd name="connsiteX1" fmla="*/ 0 w 609766"/>
                  <a:gd name="connsiteY1" fmla="*/ 768001 h 775289"/>
                  <a:gd name="connsiteX2" fmla="*/ 65913 w 609766"/>
                  <a:gd name="connsiteY2" fmla="*/ 631508 h 775289"/>
                  <a:gd name="connsiteX3" fmla="*/ 540353 w 609766"/>
                  <a:gd name="connsiteY3" fmla="*/ 0 h 775289"/>
                  <a:gd name="connsiteX4" fmla="*/ 544925 w 609766"/>
                  <a:gd name="connsiteY4" fmla="*/ 3238 h 775289"/>
                  <a:gd name="connsiteX5" fmla="*/ 458248 w 609766"/>
                  <a:gd name="connsiteY5" fmla="*/ 529876 h 77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9766" h="775289">
                    <a:moveTo>
                      <a:pt x="458248" y="529781"/>
                    </a:moveTo>
                    <a:cubicBezTo>
                      <a:pt x="353663" y="663893"/>
                      <a:pt x="184880" y="809816"/>
                      <a:pt x="0" y="768001"/>
                    </a:cubicBezTo>
                    <a:cubicBezTo>
                      <a:pt x="17526" y="727139"/>
                      <a:pt x="46196" y="668179"/>
                      <a:pt x="65913" y="631508"/>
                    </a:cubicBezTo>
                    <a:cubicBezTo>
                      <a:pt x="190595" y="400145"/>
                      <a:pt x="333851" y="164497"/>
                      <a:pt x="540353" y="0"/>
                    </a:cubicBezTo>
                    <a:cubicBezTo>
                      <a:pt x="541401" y="1905"/>
                      <a:pt x="543211" y="1333"/>
                      <a:pt x="544925" y="3238"/>
                    </a:cubicBezTo>
                    <a:cubicBezTo>
                      <a:pt x="684276" y="161258"/>
                      <a:pt x="572453" y="383381"/>
                      <a:pt x="458248" y="529876"/>
                    </a:cubicBezTo>
                    <a:close/>
                  </a:path>
                </a:pathLst>
              </a:custGeom>
              <a:solidFill>
                <a:srgbClr val="F9E2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06" name="Oval 105">
            <a:extLst>
              <a:ext uri="{FF2B5EF4-FFF2-40B4-BE49-F238E27FC236}">
                <a16:creationId xmlns:a16="http://schemas.microsoft.com/office/drawing/2014/main" id="{F73EB46F-192A-3071-4600-6E3CE47C5EBF}"/>
              </a:ext>
            </a:extLst>
          </p:cNvPr>
          <p:cNvSpPr/>
          <p:nvPr/>
        </p:nvSpPr>
        <p:spPr>
          <a:xfrm>
            <a:off x="7952233" y="2686678"/>
            <a:ext cx="237392" cy="237392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D70A7846-559F-1D2A-D1AD-AF422EA9645F}"/>
              </a:ext>
            </a:extLst>
          </p:cNvPr>
          <p:cNvSpPr/>
          <p:nvPr/>
        </p:nvSpPr>
        <p:spPr>
          <a:xfrm>
            <a:off x="490110" y="1755489"/>
            <a:ext cx="216074" cy="216074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3101655C-98E4-28B3-E9C1-141B3CF2A639}"/>
              </a:ext>
            </a:extLst>
          </p:cNvPr>
          <p:cNvSpPr/>
          <p:nvPr/>
        </p:nvSpPr>
        <p:spPr>
          <a:xfrm>
            <a:off x="3634336" y="4028072"/>
            <a:ext cx="237392" cy="237392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6F63E885-79AA-5A4C-15E9-6CD909512CB4}"/>
              </a:ext>
            </a:extLst>
          </p:cNvPr>
          <p:cNvSpPr/>
          <p:nvPr/>
        </p:nvSpPr>
        <p:spPr>
          <a:xfrm>
            <a:off x="6103687" y="5265933"/>
            <a:ext cx="182969" cy="182969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3DA2F827-BDC8-828A-626E-889C08D23AC9}"/>
              </a:ext>
            </a:extLst>
          </p:cNvPr>
          <p:cNvSpPr/>
          <p:nvPr/>
        </p:nvSpPr>
        <p:spPr>
          <a:xfrm>
            <a:off x="10908887" y="4506521"/>
            <a:ext cx="161027" cy="161027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823C6F5E-6B66-314D-F4B6-1A01C0EF4E86}"/>
              </a:ext>
            </a:extLst>
          </p:cNvPr>
          <p:cNvSpPr/>
          <p:nvPr/>
        </p:nvSpPr>
        <p:spPr>
          <a:xfrm rot="3052734">
            <a:off x="4720932" y="5751402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DADAE5FC-16DA-2240-B2DD-5C78A74E2784}"/>
              </a:ext>
            </a:extLst>
          </p:cNvPr>
          <p:cNvSpPr/>
          <p:nvPr/>
        </p:nvSpPr>
        <p:spPr>
          <a:xfrm rot="3052734">
            <a:off x="4167002" y="1709050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52B83E5-2488-DE06-7262-20F3190823D3}"/>
              </a:ext>
            </a:extLst>
          </p:cNvPr>
          <p:cNvSpPr/>
          <p:nvPr/>
        </p:nvSpPr>
        <p:spPr>
          <a:xfrm rot="3052734">
            <a:off x="2132193" y="2812304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381BA50C-48E4-3F93-5C72-2B50EBEE3334}"/>
              </a:ext>
            </a:extLst>
          </p:cNvPr>
          <p:cNvSpPr/>
          <p:nvPr/>
        </p:nvSpPr>
        <p:spPr>
          <a:xfrm rot="3052734">
            <a:off x="6816199" y="3248049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2D1630C9-748B-BA67-4072-5F6B001EF6B1}"/>
              </a:ext>
            </a:extLst>
          </p:cNvPr>
          <p:cNvSpPr/>
          <p:nvPr/>
        </p:nvSpPr>
        <p:spPr>
          <a:xfrm rot="3052734">
            <a:off x="10888670" y="3058999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829C74BB-7132-1231-46BB-E45C2DAEB95E}"/>
              </a:ext>
            </a:extLst>
          </p:cNvPr>
          <p:cNvSpPr/>
          <p:nvPr/>
        </p:nvSpPr>
        <p:spPr>
          <a:xfrm rot="3052734">
            <a:off x="10664308" y="5310979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69F577D-8895-233B-1AF9-6BCE3E2D32B2}"/>
              </a:ext>
            </a:extLst>
          </p:cNvPr>
          <p:cNvSpPr/>
          <p:nvPr/>
        </p:nvSpPr>
        <p:spPr>
          <a:xfrm rot="3052734">
            <a:off x="8143185" y="5871827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7A26283B-792D-9B58-04D3-6C184EDBB66A}"/>
              </a:ext>
            </a:extLst>
          </p:cNvPr>
          <p:cNvSpPr/>
          <p:nvPr/>
        </p:nvSpPr>
        <p:spPr>
          <a:xfrm rot="3052734">
            <a:off x="5334356" y="3930153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660D5192-770F-4642-2622-2A8689AB6042}"/>
              </a:ext>
            </a:extLst>
          </p:cNvPr>
          <p:cNvSpPr/>
          <p:nvPr/>
        </p:nvSpPr>
        <p:spPr>
          <a:xfrm rot="18663538">
            <a:off x="7822927" y="1588714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75E1D581-5D18-4C57-5F5F-8E624FC62D0F}"/>
              </a:ext>
            </a:extLst>
          </p:cNvPr>
          <p:cNvSpPr/>
          <p:nvPr/>
        </p:nvSpPr>
        <p:spPr>
          <a:xfrm rot="3052734">
            <a:off x="842464" y="4315825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5087F069-1D8F-B347-37CC-9B98C37132E0}"/>
              </a:ext>
            </a:extLst>
          </p:cNvPr>
          <p:cNvSpPr/>
          <p:nvPr/>
        </p:nvSpPr>
        <p:spPr>
          <a:xfrm rot="18663538">
            <a:off x="3175869" y="2860177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FE17EBF0-8238-8BE1-A456-79AF703A9F90}"/>
              </a:ext>
            </a:extLst>
          </p:cNvPr>
          <p:cNvSpPr/>
          <p:nvPr/>
        </p:nvSpPr>
        <p:spPr>
          <a:xfrm rot="18663538">
            <a:off x="9336982" y="3734986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2F5E20D2-95CC-114B-7242-8D86A318EB81}"/>
              </a:ext>
            </a:extLst>
          </p:cNvPr>
          <p:cNvSpPr/>
          <p:nvPr/>
        </p:nvSpPr>
        <p:spPr>
          <a:xfrm rot="18663538">
            <a:off x="10851037" y="5881258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179C982B-E79F-D039-A7A7-F0B66F86D06C}"/>
              </a:ext>
            </a:extLst>
          </p:cNvPr>
          <p:cNvSpPr/>
          <p:nvPr/>
        </p:nvSpPr>
        <p:spPr>
          <a:xfrm rot="18663538">
            <a:off x="7074209" y="6344498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58AA7FD2-76E2-5056-6CE8-A3AB1A7630C9}"/>
              </a:ext>
            </a:extLst>
          </p:cNvPr>
          <p:cNvSpPr/>
          <p:nvPr/>
        </p:nvSpPr>
        <p:spPr>
          <a:xfrm>
            <a:off x="1886461" y="3743299"/>
            <a:ext cx="170424" cy="149658"/>
          </a:xfrm>
          <a:custGeom>
            <a:avLst/>
            <a:gdLst>
              <a:gd name="connsiteX0" fmla="*/ 164298 w 231396"/>
              <a:gd name="connsiteY0" fmla="*/ 9227 h 261603"/>
              <a:gd name="connsiteX1" fmla="*/ 146562 w 231396"/>
              <a:gd name="connsiteY1" fmla="*/ 2666 h 261603"/>
              <a:gd name="connsiteX2" fmla="*/ 140085 w 231396"/>
              <a:gd name="connsiteY2" fmla="*/ 1885 h 261603"/>
              <a:gd name="connsiteX3" fmla="*/ 102968 w 231396"/>
              <a:gd name="connsiteY3" fmla="*/ 624 h 261603"/>
              <a:gd name="connsiteX4" fmla="*/ 100843 w 231396"/>
              <a:gd name="connsiteY4" fmla="*/ 1031 h 261603"/>
              <a:gd name="connsiteX5" fmla="*/ 96167 w 231396"/>
              <a:gd name="connsiteY5" fmla="*/ 1437 h 261603"/>
              <a:gd name="connsiteX6" fmla="*/ 95938 w 231396"/>
              <a:gd name="connsiteY6" fmla="*/ 1437 h 261603"/>
              <a:gd name="connsiteX7" fmla="*/ 92397 w 231396"/>
              <a:gd name="connsiteY7" fmla="*/ 2166 h 261603"/>
              <a:gd name="connsiteX8" fmla="*/ 92324 w 231396"/>
              <a:gd name="connsiteY8" fmla="*/ 2260 h 261603"/>
              <a:gd name="connsiteX9" fmla="*/ 92272 w 231396"/>
              <a:gd name="connsiteY9" fmla="*/ 2291 h 261603"/>
              <a:gd name="connsiteX10" fmla="*/ 90856 w 231396"/>
              <a:gd name="connsiteY10" fmla="*/ 3009 h 261603"/>
              <a:gd name="connsiteX11" fmla="*/ 90668 w 231396"/>
              <a:gd name="connsiteY11" fmla="*/ 3020 h 261603"/>
              <a:gd name="connsiteX12" fmla="*/ 86836 w 231396"/>
              <a:gd name="connsiteY12" fmla="*/ 4061 h 261603"/>
              <a:gd name="connsiteX13" fmla="*/ 82045 w 231396"/>
              <a:gd name="connsiteY13" fmla="*/ 5811 h 261603"/>
              <a:gd name="connsiteX14" fmla="*/ 62528 w 231396"/>
              <a:gd name="connsiteY14" fmla="*/ 14455 h 261603"/>
              <a:gd name="connsiteX15" fmla="*/ 59654 w 231396"/>
              <a:gd name="connsiteY15" fmla="*/ 16298 h 261603"/>
              <a:gd name="connsiteX16" fmla="*/ 46199 w 231396"/>
              <a:gd name="connsiteY16" fmla="*/ 26931 h 261603"/>
              <a:gd name="connsiteX17" fmla="*/ 41658 w 231396"/>
              <a:gd name="connsiteY17" fmla="*/ 31357 h 261603"/>
              <a:gd name="connsiteX18" fmla="*/ 38981 w 231396"/>
              <a:gd name="connsiteY18" fmla="*/ 33992 h 261603"/>
              <a:gd name="connsiteX19" fmla="*/ 36930 w 231396"/>
              <a:gd name="connsiteY19" fmla="*/ 36492 h 261603"/>
              <a:gd name="connsiteX20" fmla="*/ 20683 w 231396"/>
              <a:gd name="connsiteY20" fmla="*/ 61622 h 261603"/>
              <a:gd name="connsiteX21" fmla="*/ 16309 w 231396"/>
              <a:gd name="connsiteY21" fmla="*/ 69932 h 261603"/>
              <a:gd name="connsiteX22" fmla="*/ 12831 w 231396"/>
              <a:gd name="connsiteY22" fmla="*/ 76712 h 261603"/>
              <a:gd name="connsiteX23" fmla="*/ 11164 w 231396"/>
              <a:gd name="connsiteY23" fmla="*/ 79899 h 261603"/>
              <a:gd name="connsiteX24" fmla="*/ 2979 w 231396"/>
              <a:gd name="connsiteY24" fmla="*/ 106602 h 261603"/>
              <a:gd name="connsiteX25" fmla="*/ 156 w 231396"/>
              <a:gd name="connsiteY25" fmla="*/ 128503 h 261603"/>
              <a:gd name="connsiteX26" fmla="*/ 240 w 231396"/>
              <a:gd name="connsiteY26" fmla="*/ 140626 h 261603"/>
              <a:gd name="connsiteX27" fmla="*/ 3801 w 231396"/>
              <a:gd name="connsiteY27" fmla="*/ 170900 h 261603"/>
              <a:gd name="connsiteX28" fmla="*/ 4499 w 231396"/>
              <a:gd name="connsiteY28" fmla="*/ 174868 h 261603"/>
              <a:gd name="connsiteX29" fmla="*/ 10102 w 231396"/>
              <a:gd name="connsiteY29" fmla="*/ 192114 h 261603"/>
              <a:gd name="connsiteX30" fmla="*/ 22193 w 231396"/>
              <a:gd name="connsiteY30" fmla="*/ 208340 h 261603"/>
              <a:gd name="connsiteX31" fmla="*/ 26140 w 231396"/>
              <a:gd name="connsiteY31" fmla="*/ 211652 h 261603"/>
              <a:gd name="connsiteX32" fmla="*/ 29463 w 231396"/>
              <a:gd name="connsiteY32" fmla="*/ 214932 h 261603"/>
              <a:gd name="connsiteX33" fmla="*/ 37638 w 231396"/>
              <a:gd name="connsiteY33" fmla="*/ 221733 h 261603"/>
              <a:gd name="connsiteX34" fmla="*/ 36503 w 231396"/>
              <a:gd name="connsiteY34" fmla="*/ 218494 h 261603"/>
              <a:gd name="connsiteX35" fmla="*/ 24568 w 231396"/>
              <a:gd name="connsiteY35" fmla="*/ 206497 h 261603"/>
              <a:gd name="connsiteX36" fmla="*/ 13612 w 231396"/>
              <a:gd name="connsiteY36" fmla="*/ 192250 h 261603"/>
              <a:gd name="connsiteX37" fmla="*/ 7134 w 231396"/>
              <a:gd name="connsiteY37" fmla="*/ 173025 h 261603"/>
              <a:gd name="connsiteX38" fmla="*/ 6634 w 231396"/>
              <a:gd name="connsiteY38" fmla="*/ 170723 h 261603"/>
              <a:gd name="connsiteX39" fmla="*/ 5905 w 231396"/>
              <a:gd name="connsiteY39" fmla="*/ 163735 h 261603"/>
              <a:gd name="connsiteX40" fmla="*/ 4718 w 231396"/>
              <a:gd name="connsiteY40" fmla="*/ 153050 h 261603"/>
              <a:gd name="connsiteX41" fmla="*/ 4135 w 231396"/>
              <a:gd name="connsiteY41" fmla="*/ 146624 h 261603"/>
              <a:gd name="connsiteX42" fmla="*/ 4124 w 231396"/>
              <a:gd name="connsiteY42" fmla="*/ 144052 h 261603"/>
              <a:gd name="connsiteX43" fmla="*/ 4187 w 231396"/>
              <a:gd name="connsiteY43" fmla="*/ 141990 h 261603"/>
              <a:gd name="connsiteX44" fmla="*/ 9821 w 231396"/>
              <a:gd name="connsiteY44" fmla="*/ 103654 h 261603"/>
              <a:gd name="connsiteX45" fmla="*/ 15455 w 231396"/>
              <a:gd name="connsiteY45" fmla="*/ 90751 h 261603"/>
              <a:gd name="connsiteX46" fmla="*/ 16924 w 231396"/>
              <a:gd name="connsiteY46" fmla="*/ 87991 h 261603"/>
              <a:gd name="connsiteX47" fmla="*/ 40585 w 231396"/>
              <a:gd name="connsiteY47" fmla="*/ 49708 h 261603"/>
              <a:gd name="connsiteX48" fmla="*/ 43793 w 231396"/>
              <a:gd name="connsiteY48" fmla="*/ 46125 h 261603"/>
              <a:gd name="connsiteX49" fmla="*/ 44699 w 231396"/>
              <a:gd name="connsiteY49" fmla="*/ 44844 h 261603"/>
              <a:gd name="connsiteX50" fmla="*/ 46053 w 231396"/>
              <a:gd name="connsiteY50" fmla="*/ 43501 h 261603"/>
              <a:gd name="connsiteX51" fmla="*/ 46646 w 231396"/>
              <a:gd name="connsiteY51" fmla="*/ 43147 h 261603"/>
              <a:gd name="connsiteX52" fmla="*/ 49250 w 231396"/>
              <a:gd name="connsiteY52" fmla="*/ 41303 h 261603"/>
              <a:gd name="connsiteX53" fmla="*/ 51864 w 231396"/>
              <a:gd name="connsiteY53" fmla="*/ 39470 h 261603"/>
              <a:gd name="connsiteX54" fmla="*/ 54218 w 231396"/>
              <a:gd name="connsiteY54" fmla="*/ 37658 h 261603"/>
              <a:gd name="connsiteX55" fmla="*/ 63487 w 231396"/>
              <a:gd name="connsiteY55" fmla="*/ 30764 h 261603"/>
              <a:gd name="connsiteX56" fmla="*/ 66975 w 231396"/>
              <a:gd name="connsiteY56" fmla="*/ 28389 h 261603"/>
              <a:gd name="connsiteX57" fmla="*/ 71745 w 231396"/>
              <a:gd name="connsiteY57" fmla="*/ 25525 h 261603"/>
              <a:gd name="connsiteX58" fmla="*/ 77296 w 231396"/>
              <a:gd name="connsiteY58" fmla="*/ 23672 h 261603"/>
              <a:gd name="connsiteX59" fmla="*/ 82535 w 231396"/>
              <a:gd name="connsiteY59" fmla="*/ 21818 h 261603"/>
              <a:gd name="connsiteX60" fmla="*/ 135606 w 231396"/>
              <a:gd name="connsiteY60" fmla="*/ 16579 h 261603"/>
              <a:gd name="connsiteX61" fmla="*/ 149989 w 231396"/>
              <a:gd name="connsiteY61" fmla="*/ 16631 h 261603"/>
              <a:gd name="connsiteX62" fmla="*/ 155550 w 231396"/>
              <a:gd name="connsiteY62" fmla="*/ 17683 h 261603"/>
              <a:gd name="connsiteX63" fmla="*/ 160330 w 231396"/>
              <a:gd name="connsiteY63" fmla="*/ 20006 h 261603"/>
              <a:gd name="connsiteX64" fmla="*/ 164850 w 231396"/>
              <a:gd name="connsiteY64" fmla="*/ 22589 h 261603"/>
              <a:gd name="connsiteX65" fmla="*/ 176264 w 231396"/>
              <a:gd name="connsiteY65" fmla="*/ 29879 h 261603"/>
              <a:gd name="connsiteX66" fmla="*/ 189616 w 231396"/>
              <a:gd name="connsiteY66" fmla="*/ 41491 h 261603"/>
              <a:gd name="connsiteX67" fmla="*/ 191761 w 231396"/>
              <a:gd name="connsiteY67" fmla="*/ 43240 h 261603"/>
              <a:gd name="connsiteX68" fmla="*/ 194833 w 231396"/>
              <a:gd name="connsiteY68" fmla="*/ 46094 h 261603"/>
              <a:gd name="connsiteX69" fmla="*/ 198406 w 231396"/>
              <a:gd name="connsiteY69" fmla="*/ 49843 h 261603"/>
              <a:gd name="connsiteX70" fmla="*/ 213236 w 231396"/>
              <a:gd name="connsiteY70" fmla="*/ 78483 h 261603"/>
              <a:gd name="connsiteX71" fmla="*/ 209247 w 231396"/>
              <a:gd name="connsiteY71" fmla="*/ 78931 h 261603"/>
              <a:gd name="connsiteX72" fmla="*/ 202196 w 231396"/>
              <a:gd name="connsiteY72" fmla="*/ 74504 h 261603"/>
              <a:gd name="connsiteX73" fmla="*/ 205675 w 231396"/>
              <a:gd name="connsiteY73" fmla="*/ 78441 h 261603"/>
              <a:gd name="connsiteX74" fmla="*/ 209518 w 231396"/>
              <a:gd name="connsiteY74" fmla="*/ 82878 h 261603"/>
              <a:gd name="connsiteX75" fmla="*/ 210767 w 231396"/>
              <a:gd name="connsiteY75" fmla="*/ 84106 h 261603"/>
              <a:gd name="connsiteX76" fmla="*/ 214662 w 231396"/>
              <a:gd name="connsiteY76" fmla="*/ 89085 h 261603"/>
              <a:gd name="connsiteX77" fmla="*/ 220974 w 231396"/>
              <a:gd name="connsiteY77" fmla="*/ 107695 h 261603"/>
              <a:gd name="connsiteX78" fmla="*/ 226660 w 231396"/>
              <a:gd name="connsiteY78" fmla="*/ 135710 h 261603"/>
              <a:gd name="connsiteX79" fmla="*/ 228243 w 231396"/>
              <a:gd name="connsiteY79" fmla="*/ 162985 h 261603"/>
              <a:gd name="connsiteX80" fmla="*/ 225514 w 231396"/>
              <a:gd name="connsiteY80" fmla="*/ 177857 h 261603"/>
              <a:gd name="connsiteX81" fmla="*/ 209362 w 231396"/>
              <a:gd name="connsiteY81" fmla="*/ 216786 h 261603"/>
              <a:gd name="connsiteX82" fmla="*/ 202155 w 231396"/>
              <a:gd name="connsiteY82" fmla="*/ 224826 h 261603"/>
              <a:gd name="connsiteX83" fmla="*/ 197760 w 231396"/>
              <a:gd name="connsiteY83" fmla="*/ 229700 h 261603"/>
              <a:gd name="connsiteX84" fmla="*/ 195312 w 231396"/>
              <a:gd name="connsiteY84" fmla="*/ 232366 h 261603"/>
              <a:gd name="connsiteX85" fmla="*/ 187481 w 231396"/>
              <a:gd name="connsiteY85" fmla="*/ 241864 h 261603"/>
              <a:gd name="connsiteX86" fmla="*/ 183961 w 231396"/>
              <a:gd name="connsiteY86" fmla="*/ 244020 h 261603"/>
              <a:gd name="connsiteX87" fmla="*/ 169849 w 231396"/>
              <a:gd name="connsiteY87" fmla="*/ 251716 h 261603"/>
              <a:gd name="connsiteX88" fmla="*/ 165090 w 231396"/>
              <a:gd name="connsiteY88" fmla="*/ 253664 h 261603"/>
              <a:gd name="connsiteX89" fmla="*/ 132024 w 231396"/>
              <a:gd name="connsiteY89" fmla="*/ 259142 h 261603"/>
              <a:gd name="connsiteX90" fmla="*/ 129472 w 231396"/>
              <a:gd name="connsiteY90" fmla="*/ 260641 h 261603"/>
              <a:gd name="connsiteX91" fmla="*/ 141032 w 231396"/>
              <a:gd name="connsiteY91" fmla="*/ 261474 h 261603"/>
              <a:gd name="connsiteX92" fmla="*/ 145073 w 231396"/>
              <a:gd name="connsiteY92" fmla="*/ 261474 h 261603"/>
              <a:gd name="connsiteX93" fmla="*/ 175004 w 231396"/>
              <a:gd name="connsiteY93" fmla="*/ 252081 h 261603"/>
              <a:gd name="connsiteX94" fmla="*/ 179951 w 231396"/>
              <a:gd name="connsiteY94" fmla="*/ 249998 h 261603"/>
              <a:gd name="connsiteX95" fmla="*/ 182649 w 231396"/>
              <a:gd name="connsiteY95" fmla="*/ 248602 h 261603"/>
              <a:gd name="connsiteX96" fmla="*/ 188054 w 231396"/>
              <a:gd name="connsiteY96" fmla="*/ 245165 h 261603"/>
              <a:gd name="connsiteX97" fmla="*/ 191511 w 231396"/>
              <a:gd name="connsiteY97" fmla="*/ 242687 h 261603"/>
              <a:gd name="connsiteX98" fmla="*/ 193292 w 231396"/>
              <a:gd name="connsiteY98" fmla="*/ 240437 h 261603"/>
              <a:gd name="connsiteX99" fmla="*/ 197281 w 231396"/>
              <a:gd name="connsiteY99" fmla="*/ 235647 h 261603"/>
              <a:gd name="connsiteX100" fmla="*/ 206258 w 231396"/>
              <a:gd name="connsiteY100" fmla="*/ 224670 h 261603"/>
              <a:gd name="connsiteX101" fmla="*/ 216027 w 231396"/>
              <a:gd name="connsiteY101" fmla="*/ 212204 h 261603"/>
              <a:gd name="connsiteX102" fmla="*/ 220255 w 231396"/>
              <a:gd name="connsiteY102" fmla="*/ 203539 h 261603"/>
              <a:gd name="connsiteX103" fmla="*/ 222275 w 231396"/>
              <a:gd name="connsiteY103" fmla="*/ 198009 h 261603"/>
              <a:gd name="connsiteX104" fmla="*/ 230117 w 231396"/>
              <a:gd name="connsiteY104" fmla="*/ 176274 h 261603"/>
              <a:gd name="connsiteX105" fmla="*/ 231180 w 231396"/>
              <a:gd name="connsiteY105" fmla="*/ 166464 h 261603"/>
              <a:gd name="connsiteX106" fmla="*/ 231294 w 231396"/>
              <a:gd name="connsiteY106" fmla="*/ 164225 h 261603"/>
              <a:gd name="connsiteX107" fmla="*/ 230940 w 231396"/>
              <a:gd name="connsiteY107" fmla="*/ 154102 h 261603"/>
              <a:gd name="connsiteX108" fmla="*/ 226014 w 231396"/>
              <a:gd name="connsiteY108" fmla="*/ 119880 h 261603"/>
              <a:gd name="connsiteX109" fmla="*/ 224817 w 231396"/>
              <a:gd name="connsiteY109" fmla="*/ 113611 h 261603"/>
              <a:gd name="connsiteX110" fmla="*/ 218214 w 231396"/>
              <a:gd name="connsiteY110" fmla="*/ 89730 h 261603"/>
              <a:gd name="connsiteX111" fmla="*/ 216912 w 231396"/>
              <a:gd name="connsiteY111" fmla="*/ 85679 h 261603"/>
              <a:gd name="connsiteX112" fmla="*/ 215975 w 231396"/>
              <a:gd name="connsiteY112" fmla="*/ 81097 h 261603"/>
              <a:gd name="connsiteX113" fmla="*/ 214767 w 231396"/>
              <a:gd name="connsiteY113" fmla="*/ 75567 h 261603"/>
              <a:gd name="connsiteX114" fmla="*/ 212840 w 231396"/>
              <a:gd name="connsiteY114" fmla="*/ 69078 h 261603"/>
              <a:gd name="connsiteX115" fmla="*/ 211496 w 231396"/>
              <a:gd name="connsiteY115" fmla="*/ 64881 h 261603"/>
              <a:gd name="connsiteX116" fmla="*/ 211017 w 231396"/>
              <a:gd name="connsiteY116" fmla="*/ 63101 h 261603"/>
              <a:gd name="connsiteX117" fmla="*/ 208757 w 231396"/>
              <a:gd name="connsiteY117" fmla="*/ 58508 h 261603"/>
              <a:gd name="connsiteX118" fmla="*/ 200790 w 231396"/>
              <a:gd name="connsiteY118" fmla="*/ 45063 h 261603"/>
              <a:gd name="connsiteX119" fmla="*/ 192615 w 231396"/>
              <a:gd name="connsiteY119" fmla="*/ 35096 h 261603"/>
              <a:gd name="connsiteX120" fmla="*/ 185481 w 231396"/>
              <a:gd name="connsiteY120" fmla="*/ 27640 h 261603"/>
              <a:gd name="connsiteX121" fmla="*/ 168381 w 231396"/>
              <a:gd name="connsiteY121" fmla="*/ 12507 h 261603"/>
              <a:gd name="connsiteX122" fmla="*/ 164340 w 231396"/>
              <a:gd name="connsiteY122" fmla="*/ 9237 h 26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231396" h="261603">
                <a:moveTo>
                  <a:pt x="164298" y="9227"/>
                </a:moveTo>
                <a:cubicBezTo>
                  <a:pt x="155769" y="4238"/>
                  <a:pt x="149635" y="1968"/>
                  <a:pt x="146562" y="2666"/>
                </a:cubicBezTo>
                <a:cubicBezTo>
                  <a:pt x="145490" y="2916"/>
                  <a:pt x="142574" y="2562"/>
                  <a:pt x="140085" y="1885"/>
                </a:cubicBezTo>
                <a:cubicBezTo>
                  <a:pt x="133774" y="187"/>
                  <a:pt x="108612" y="-667"/>
                  <a:pt x="102968" y="624"/>
                </a:cubicBezTo>
                <a:cubicBezTo>
                  <a:pt x="102322" y="770"/>
                  <a:pt x="101593" y="906"/>
                  <a:pt x="100843" y="1031"/>
                </a:cubicBezTo>
                <a:cubicBezTo>
                  <a:pt x="99062" y="1145"/>
                  <a:pt x="97479" y="1281"/>
                  <a:pt x="96167" y="1437"/>
                </a:cubicBezTo>
                <a:cubicBezTo>
                  <a:pt x="96094" y="1437"/>
                  <a:pt x="96011" y="1437"/>
                  <a:pt x="95938" y="1437"/>
                </a:cubicBezTo>
                <a:cubicBezTo>
                  <a:pt x="94178" y="1364"/>
                  <a:pt x="92720" y="1656"/>
                  <a:pt x="92397" y="2166"/>
                </a:cubicBezTo>
                <a:cubicBezTo>
                  <a:pt x="92376" y="2197"/>
                  <a:pt x="92345" y="2228"/>
                  <a:pt x="92324" y="2260"/>
                </a:cubicBezTo>
                <a:cubicBezTo>
                  <a:pt x="92303" y="2260"/>
                  <a:pt x="92282" y="2280"/>
                  <a:pt x="92272" y="2291"/>
                </a:cubicBezTo>
                <a:cubicBezTo>
                  <a:pt x="91918" y="2520"/>
                  <a:pt x="91376" y="2791"/>
                  <a:pt x="90856" y="3009"/>
                </a:cubicBezTo>
                <a:cubicBezTo>
                  <a:pt x="90793" y="3009"/>
                  <a:pt x="90731" y="3020"/>
                  <a:pt x="90668" y="3020"/>
                </a:cubicBezTo>
                <a:cubicBezTo>
                  <a:pt x="90023" y="3020"/>
                  <a:pt x="88294" y="3488"/>
                  <a:pt x="86836" y="4061"/>
                </a:cubicBezTo>
                <a:cubicBezTo>
                  <a:pt x="85378" y="4634"/>
                  <a:pt x="83222" y="5426"/>
                  <a:pt x="82045" y="5811"/>
                </a:cubicBezTo>
                <a:cubicBezTo>
                  <a:pt x="75869" y="7842"/>
                  <a:pt x="64580" y="12841"/>
                  <a:pt x="62528" y="14455"/>
                </a:cubicBezTo>
                <a:cubicBezTo>
                  <a:pt x="61237" y="15465"/>
                  <a:pt x="59946" y="16298"/>
                  <a:pt x="59654" y="16298"/>
                </a:cubicBezTo>
                <a:cubicBezTo>
                  <a:pt x="58592" y="16298"/>
                  <a:pt x="48334" y="24411"/>
                  <a:pt x="46199" y="26931"/>
                </a:cubicBezTo>
                <a:cubicBezTo>
                  <a:pt x="45001" y="28348"/>
                  <a:pt x="42960" y="30347"/>
                  <a:pt x="41658" y="31357"/>
                </a:cubicBezTo>
                <a:cubicBezTo>
                  <a:pt x="40356" y="32378"/>
                  <a:pt x="39148" y="33565"/>
                  <a:pt x="38981" y="33992"/>
                </a:cubicBezTo>
                <a:cubicBezTo>
                  <a:pt x="38804" y="34419"/>
                  <a:pt x="37888" y="35544"/>
                  <a:pt x="36930" y="36492"/>
                </a:cubicBezTo>
                <a:cubicBezTo>
                  <a:pt x="34420" y="38950"/>
                  <a:pt x="22589" y="57269"/>
                  <a:pt x="20683" y="61622"/>
                </a:cubicBezTo>
                <a:cubicBezTo>
                  <a:pt x="19798" y="63653"/>
                  <a:pt x="17830" y="67391"/>
                  <a:pt x="16309" y="69932"/>
                </a:cubicBezTo>
                <a:cubicBezTo>
                  <a:pt x="14789" y="72474"/>
                  <a:pt x="13216" y="75525"/>
                  <a:pt x="12831" y="76712"/>
                </a:cubicBezTo>
                <a:cubicBezTo>
                  <a:pt x="12435" y="77899"/>
                  <a:pt x="11685" y="79326"/>
                  <a:pt x="11164" y="79899"/>
                </a:cubicBezTo>
                <a:cubicBezTo>
                  <a:pt x="9154" y="82076"/>
                  <a:pt x="4708" y="96583"/>
                  <a:pt x="2979" y="106602"/>
                </a:cubicBezTo>
                <a:cubicBezTo>
                  <a:pt x="990" y="118120"/>
                  <a:pt x="344" y="122567"/>
                  <a:pt x="156" y="128503"/>
                </a:cubicBezTo>
                <a:cubicBezTo>
                  <a:pt x="-83" y="132429"/>
                  <a:pt x="-41" y="136147"/>
                  <a:pt x="240" y="140626"/>
                </a:cubicBezTo>
                <a:cubicBezTo>
                  <a:pt x="708" y="151613"/>
                  <a:pt x="2250" y="165183"/>
                  <a:pt x="3801" y="170900"/>
                </a:cubicBezTo>
                <a:cubicBezTo>
                  <a:pt x="4187" y="172327"/>
                  <a:pt x="4499" y="174118"/>
                  <a:pt x="4499" y="174868"/>
                </a:cubicBezTo>
                <a:cubicBezTo>
                  <a:pt x="4499" y="177045"/>
                  <a:pt x="7571" y="186491"/>
                  <a:pt x="10102" y="192114"/>
                </a:cubicBezTo>
                <a:cubicBezTo>
                  <a:pt x="12758" y="198009"/>
                  <a:pt x="16892" y="203549"/>
                  <a:pt x="22193" y="208340"/>
                </a:cubicBezTo>
                <a:cubicBezTo>
                  <a:pt x="24214" y="210163"/>
                  <a:pt x="25984" y="211652"/>
                  <a:pt x="26140" y="211652"/>
                </a:cubicBezTo>
                <a:cubicBezTo>
                  <a:pt x="26297" y="211652"/>
                  <a:pt x="27796" y="213131"/>
                  <a:pt x="29463" y="214932"/>
                </a:cubicBezTo>
                <a:cubicBezTo>
                  <a:pt x="33097" y="218869"/>
                  <a:pt x="37253" y="222327"/>
                  <a:pt x="37638" y="221733"/>
                </a:cubicBezTo>
                <a:cubicBezTo>
                  <a:pt x="38096" y="221014"/>
                  <a:pt x="37398" y="219025"/>
                  <a:pt x="36503" y="218494"/>
                </a:cubicBezTo>
                <a:cubicBezTo>
                  <a:pt x="35784" y="218067"/>
                  <a:pt x="31212" y="213485"/>
                  <a:pt x="24568" y="206497"/>
                </a:cubicBezTo>
                <a:cubicBezTo>
                  <a:pt x="19673" y="201352"/>
                  <a:pt x="15309" y="195676"/>
                  <a:pt x="13612" y="192250"/>
                </a:cubicBezTo>
                <a:cubicBezTo>
                  <a:pt x="12008" y="189011"/>
                  <a:pt x="8550" y="178649"/>
                  <a:pt x="7134" y="173025"/>
                </a:cubicBezTo>
                <a:cubicBezTo>
                  <a:pt x="6957" y="172244"/>
                  <a:pt x="6790" y="171473"/>
                  <a:pt x="6634" y="170723"/>
                </a:cubicBezTo>
                <a:cubicBezTo>
                  <a:pt x="6384" y="169151"/>
                  <a:pt x="6082" y="166287"/>
                  <a:pt x="5905" y="163735"/>
                </a:cubicBezTo>
                <a:cubicBezTo>
                  <a:pt x="5686" y="160694"/>
                  <a:pt x="5155" y="155883"/>
                  <a:pt x="4718" y="153050"/>
                </a:cubicBezTo>
                <a:cubicBezTo>
                  <a:pt x="4385" y="150873"/>
                  <a:pt x="4197" y="148811"/>
                  <a:pt x="4135" y="146624"/>
                </a:cubicBezTo>
                <a:cubicBezTo>
                  <a:pt x="4124" y="145791"/>
                  <a:pt x="4114" y="144927"/>
                  <a:pt x="4124" y="144052"/>
                </a:cubicBezTo>
                <a:cubicBezTo>
                  <a:pt x="4124" y="143385"/>
                  <a:pt x="4156" y="142708"/>
                  <a:pt x="4187" y="141990"/>
                </a:cubicBezTo>
                <a:cubicBezTo>
                  <a:pt x="4791" y="128024"/>
                  <a:pt x="7467" y="109747"/>
                  <a:pt x="9821" y="103654"/>
                </a:cubicBezTo>
                <a:cubicBezTo>
                  <a:pt x="12456" y="96802"/>
                  <a:pt x="15101" y="90751"/>
                  <a:pt x="15455" y="90751"/>
                </a:cubicBezTo>
                <a:cubicBezTo>
                  <a:pt x="15663" y="90751"/>
                  <a:pt x="16330" y="89512"/>
                  <a:pt x="16924" y="87991"/>
                </a:cubicBezTo>
                <a:cubicBezTo>
                  <a:pt x="20371" y="79180"/>
                  <a:pt x="37273" y="51822"/>
                  <a:pt x="40585" y="49708"/>
                </a:cubicBezTo>
                <a:cubicBezTo>
                  <a:pt x="41543" y="49093"/>
                  <a:pt x="42991" y="47479"/>
                  <a:pt x="43793" y="46125"/>
                </a:cubicBezTo>
                <a:cubicBezTo>
                  <a:pt x="44053" y="45688"/>
                  <a:pt x="44366" y="45250"/>
                  <a:pt x="44699" y="44844"/>
                </a:cubicBezTo>
                <a:cubicBezTo>
                  <a:pt x="45126" y="44396"/>
                  <a:pt x="45574" y="43948"/>
                  <a:pt x="46053" y="43501"/>
                </a:cubicBezTo>
                <a:cubicBezTo>
                  <a:pt x="46272" y="43334"/>
                  <a:pt x="46469" y="43209"/>
                  <a:pt x="46646" y="43147"/>
                </a:cubicBezTo>
                <a:cubicBezTo>
                  <a:pt x="47407" y="42855"/>
                  <a:pt x="48584" y="42032"/>
                  <a:pt x="49250" y="41303"/>
                </a:cubicBezTo>
                <a:cubicBezTo>
                  <a:pt x="49917" y="40585"/>
                  <a:pt x="51104" y="39751"/>
                  <a:pt x="51864" y="39470"/>
                </a:cubicBezTo>
                <a:cubicBezTo>
                  <a:pt x="52635" y="39189"/>
                  <a:pt x="53687" y="38377"/>
                  <a:pt x="54218" y="37658"/>
                </a:cubicBezTo>
                <a:cubicBezTo>
                  <a:pt x="55603" y="35763"/>
                  <a:pt x="61560" y="31337"/>
                  <a:pt x="63487" y="30764"/>
                </a:cubicBezTo>
                <a:cubicBezTo>
                  <a:pt x="64403" y="30493"/>
                  <a:pt x="65965" y="29420"/>
                  <a:pt x="66975" y="28389"/>
                </a:cubicBezTo>
                <a:cubicBezTo>
                  <a:pt x="67986" y="27358"/>
                  <a:pt x="70131" y="26067"/>
                  <a:pt x="71745" y="25525"/>
                </a:cubicBezTo>
                <a:cubicBezTo>
                  <a:pt x="73359" y="24984"/>
                  <a:pt x="75859" y="24151"/>
                  <a:pt x="77296" y="23672"/>
                </a:cubicBezTo>
                <a:cubicBezTo>
                  <a:pt x="78733" y="23203"/>
                  <a:pt x="81087" y="22370"/>
                  <a:pt x="82535" y="21818"/>
                </a:cubicBezTo>
                <a:cubicBezTo>
                  <a:pt x="90460" y="18798"/>
                  <a:pt x="97375" y="18110"/>
                  <a:pt x="135606" y="16579"/>
                </a:cubicBezTo>
                <a:cubicBezTo>
                  <a:pt x="141980" y="16319"/>
                  <a:pt x="146500" y="16309"/>
                  <a:pt x="149989" y="16631"/>
                </a:cubicBezTo>
                <a:cubicBezTo>
                  <a:pt x="152113" y="16861"/>
                  <a:pt x="153905" y="17204"/>
                  <a:pt x="155550" y="17683"/>
                </a:cubicBezTo>
                <a:cubicBezTo>
                  <a:pt x="157300" y="18246"/>
                  <a:pt x="158810" y="19006"/>
                  <a:pt x="160330" y="20006"/>
                </a:cubicBezTo>
                <a:cubicBezTo>
                  <a:pt x="160851" y="20349"/>
                  <a:pt x="162892" y="21516"/>
                  <a:pt x="164850" y="22589"/>
                </a:cubicBezTo>
                <a:cubicBezTo>
                  <a:pt x="171109" y="26004"/>
                  <a:pt x="172119" y="26650"/>
                  <a:pt x="176264" y="29879"/>
                </a:cubicBezTo>
                <a:cubicBezTo>
                  <a:pt x="184565" y="36346"/>
                  <a:pt x="189012" y="40210"/>
                  <a:pt x="189616" y="41491"/>
                </a:cubicBezTo>
                <a:cubicBezTo>
                  <a:pt x="189751" y="41793"/>
                  <a:pt x="190720" y="42574"/>
                  <a:pt x="191761" y="43240"/>
                </a:cubicBezTo>
                <a:cubicBezTo>
                  <a:pt x="192792" y="43907"/>
                  <a:pt x="194177" y="45188"/>
                  <a:pt x="194833" y="46094"/>
                </a:cubicBezTo>
                <a:cubicBezTo>
                  <a:pt x="195489" y="47000"/>
                  <a:pt x="197093" y="48687"/>
                  <a:pt x="198406" y="49843"/>
                </a:cubicBezTo>
                <a:cubicBezTo>
                  <a:pt x="203706" y="54509"/>
                  <a:pt x="212507" y="71505"/>
                  <a:pt x="213236" y="78483"/>
                </a:cubicBezTo>
                <a:cubicBezTo>
                  <a:pt x="213600" y="81919"/>
                  <a:pt x="212777" y="82013"/>
                  <a:pt x="209247" y="78931"/>
                </a:cubicBezTo>
                <a:cubicBezTo>
                  <a:pt x="206164" y="76233"/>
                  <a:pt x="201790" y="73494"/>
                  <a:pt x="202196" y="74504"/>
                </a:cubicBezTo>
                <a:cubicBezTo>
                  <a:pt x="202353" y="74911"/>
                  <a:pt x="203925" y="76681"/>
                  <a:pt x="205675" y="78441"/>
                </a:cubicBezTo>
                <a:cubicBezTo>
                  <a:pt x="207424" y="80201"/>
                  <a:pt x="209153" y="82201"/>
                  <a:pt x="209518" y="82878"/>
                </a:cubicBezTo>
                <a:cubicBezTo>
                  <a:pt x="209882" y="83555"/>
                  <a:pt x="210445" y="84106"/>
                  <a:pt x="210767" y="84106"/>
                </a:cubicBezTo>
                <a:cubicBezTo>
                  <a:pt x="211090" y="84106"/>
                  <a:pt x="212850" y="86346"/>
                  <a:pt x="214662" y="89085"/>
                </a:cubicBezTo>
                <a:cubicBezTo>
                  <a:pt x="218110" y="94292"/>
                  <a:pt x="218037" y="94073"/>
                  <a:pt x="220974" y="107695"/>
                </a:cubicBezTo>
                <a:cubicBezTo>
                  <a:pt x="224452" y="123796"/>
                  <a:pt x="226233" y="132586"/>
                  <a:pt x="226660" y="135710"/>
                </a:cubicBezTo>
                <a:cubicBezTo>
                  <a:pt x="227056" y="138574"/>
                  <a:pt x="228285" y="159851"/>
                  <a:pt x="228243" y="162985"/>
                </a:cubicBezTo>
                <a:cubicBezTo>
                  <a:pt x="228191" y="166714"/>
                  <a:pt x="227004" y="173202"/>
                  <a:pt x="225514" y="177857"/>
                </a:cubicBezTo>
                <a:cubicBezTo>
                  <a:pt x="219578" y="196488"/>
                  <a:pt x="212413" y="213756"/>
                  <a:pt x="209362" y="216786"/>
                </a:cubicBezTo>
                <a:cubicBezTo>
                  <a:pt x="205623" y="220504"/>
                  <a:pt x="203956" y="222368"/>
                  <a:pt x="202155" y="224826"/>
                </a:cubicBezTo>
                <a:cubicBezTo>
                  <a:pt x="201082" y="226284"/>
                  <a:pt x="199103" y="228482"/>
                  <a:pt x="197760" y="229700"/>
                </a:cubicBezTo>
                <a:cubicBezTo>
                  <a:pt x="196416" y="230919"/>
                  <a:pt x="195312" y="232116"/>
                  <a:pt x="195312" y="232366"/>
                </a:cubicBezTo>
                <a:cubicBezTo>
                  <a:pt x="195292" y="233283"/>
                  <a:pt x="188220" y="241864"/>
                  <a:pt x="187481" y="241864"/>
                </a:cubicBezTo>
                <a:cubicBezTo>
                  <a:pt x="187054" y="241864"/>
                  <a:pt x="185471" y="242833"/>
                  <a:pt x="183961" y="244020"/>
                </a:cubicBezTo>
                <a:cubicBezTo>
                  <a:pt x="181274" y="246113"/>
                  <a:pt x="172703" y="250800"/>
                  <a:pt x="169849" y="251716"/>
                </a:cubicBezTo>
                <a:cubicBezTo>
                  <a:pt x="169068" y="251966"/>
                  <a:pt x="166923" y="252841"/>
                  <a:pt x="165090" y="253664"/>
                </a:cubicBezTo>
                <a:cubicBezTo>
                  <a:pt x="153321" y="258913"/>
                  <a:pt x="150353" y="259402"/>
                  <a:pt x="132024" y="259142"/>
                </a:cubicBezTo>
                <a:cubicBezTo>
                  <a:pt x="113642" y="258892"/>
                  <a:pt x="112007" y="259850"/>
                  <a:pt x="129472" y="260641"/>
                </a:cubicBezTo>
                <a:cubicBezTo>
                  <a:pt x="135721" y="260922"/>
                  <a:pt x="140918" y="261297"/>
                  <a:pt x="141032" y="261474"/>
                </a:cubicBezTo>
                <a:cubicBezTo>
                  <a:pt x="141147" y="261652"/>
                  <a:pt x="142959" y="261641"/>
                  <a:pt x="145073" y="261474"/>
                </a:cubicBezTo>
                <a:cubicBezTo>
                  <a:pt x="156789" y="260475"/>
                  <a:pt x="160320" y="259360"/>
                  <a:pt x="175004" y="252081"/>
                </a:cubicBezTo>
                <a:cubicBezTo>
                  <a:pt x="177316" y="250935"/>
                  <a:pt x="179545" y="249998"/>
                  <a:pt x="179951" y="249998"/>
                </a:cubicBezTo>
                <a:cubicBezTo>
                  <a:pt x="180357" y="249998"/>
                  <a:pt x="181565" y="249373"/>
                  <a:pt x="182649" y="248602"/>
                </a:cubicBezTo>
                <a:cubicBezTo>
                  <a:pt x="183721" y="247832"/>
                  <a:pt x="186158" y="246290"/>
                  <a:pt x="188054" y="245165"/>
                </a:cubicBezTo>
                <a:cubicBezTo>
                  <a:pt x="189949" y="244041"/>
                  <a:pt x="191511" y="242926"/>
                  <a:pt x="191511" y="242687"/>
                </a:cubicBezTo>
                <a:cubicBezTo>
                  <a:pt x="191511" y="242447"/>
                  <a:pt x="192313" y="241437"/>
                  <a:pt x="193292" y="240437"/>
                </a:cubicBezTo>
                <a:cubicBezTo>
                  <a:pt x="194271" y="239438"/>
                  <a:pt x="196062" y="237282"/>
                  <a:pt x="197281" y="235647"/>
                </a:cubicBezTo>
                <a:cubicBezTo>
                  <a:pt x="201197" y="230367"/>
                  <a:pt x="203582" y="227451"/>
                  <a:pt x="206258" y="224670"/>
                </a:cubicBezTo>
                <a:cubicBezTo>
                  <a:pt x="211496" y="219223"/>
                  <a:pt x="212892" y="217442"/>
                  <a:pt x="216027" y="212204"/>
                </a:cubicBezTo>
                <a:cubicBezTo>
                  <a:pt x="217776" y="209267"/>
                  <a:pt x="219682" y="205372"/>
                  <a:pt x="220255" y="203539"/>
                </a:cubicBezTo>
                <a:cubicBezTo>
                  <a:pt x="220828" y="201706"/>
                  <a:pt x="221734" y="199217"/>
                  <a:pt x="222275" y="198009"/>
                </a:cubicBezTo>
                <a:cubicBezTo>
                  <a:pt x="225806" y="190125"/>
                  <a:pt x="228295" y="183221"/>
                  <a:pt x="230117" y="176274"/>
                </a:cubicBezTo>
                <a:cubicBezTo>
                  <a:pt x="230867" y="173421"/>
                  <a:pt x="231107" y="171515"/>
                  <a:pt x="231180" y="166464"/>
                </a:cubicBezTo>
                <a:cubicBezTo>
                  <a:pt x="231232" y="165724"/>
                  <a:pt x="231274" y="164974"/>
                  <a:pt x="231294" y="164225"/>
                </a:cubicBezTo>
                <a:cubicBezTo>
                  <a:pt x="231492" y="158840"/>
                  <a:pt x="231419" y="156414"/>
                  <a:pt x="230940" y="154102"/>
                </a:cubicBezTo>
                <a:cubicBezTo>
                  <a:pt x="230284" y="142271"/>
                  <a:pt x="228430" y="129034"/>
                  <a:pt x="226014" y="119880"/>
                </a:cubicBezTo>
                <a:cubicBezTo>
                  <a:pt x="225691" y="118662"/>
                  <a:pt x="225150" y="115850"/>
                  <a:pt x="224817" y="113611"/>
                </a:cubicBezTo>
                <a:cubicBezTo>
                  <a:pt x="223359" y="104050"/>
                  <a:pt x="220151" y="92438"/>
                  <a:pt x="218214" y="89730"/>
                </a:cubicBezTo>
                <a:cubicBezTo>
                  <a:pt x="217672" y="88970"/>
                  <a:pt x="217079" y="87137"/>
                  <a:pt x="216912" y="85679"/>
                </a:cubicBezTo>
                <a:cubicBezTo>
                  <a:pt x="216745" y="84211"/>
                  <a:pt x="216318" y="82149"/>
                  <a:pt x="215975" y="81097"/>
                </a:cubicBezTo>
                <a:cubicBezTo>
                  <a:pt x="215631" y="80045"/>
                  <a:pt x="215089" y="77556"/>
                  <a:pt x="214767" y="75567"/>
                </a:cubicBezTo>
                <a:cubicBezTo>
                  <a:pt x="214444" y="73578"/>
                  <a:pt x="213579" y="70661"/>
                  <a:pt x="212840" y="69078"/>
                </a:cubicBezTo>
                <a:cubicBezTo>
                  <a:pt x="212101" y="67495"/>
                  <a:pt x="211496" y="65610"/>
                  <a:pt x="211496" y="64881"/>
                </a:cubicBezTo>
                <a:cubicBezTo>
                  <a:pt x="211496" y="64152"/>
                  <a:pt x="211278" y="63351"/>
                  <a:pt x="211017" y="63101"/>
                </a:cubicBezTo>
                <a:cubicBezTo>
                  <a:pt x="210757" y="62840"/>
                  <a:pt x="209736" y="60778"/>
                  <a:pt x="208757" y="58508"/>
                </a:cubicBezTo>
                <a:cubicBezTo>
                  <a:pt x="205477" y="50895"/>
                  <a:pt x="205092" y="50239"/>
                  <a:pt x="200790" y="45063"/>
                </a:cubicBezTo>
                <a:cubicBezTo>
                  <a:pt x="198437" y="42220"/>
                  <a:pt x="194750" y="37731"/>
                  <a:pt x="192615" y="35096"/>
                </a:cubicBezTo>
                <a:cubicBezTo>
                  <a:pt x="190470" y="32451"/>
                  <a:pt x="187262" y="29098"/>
                  <a:pt x="185481" y="27640"/>
                </a:cubicBezTo>
                <a:cubicBezTo>
                  <a:pt x="180336" y="23432"/>
                  <a:pt x="170526" y="14746"/>
                  <a:pt x="168381" y="12507"/>
                </a:cubicBezTo>
                <a:cubicBezTo>
                  <a:pt x="167298" y="11383"/>
                  <a:pt x="165486" y="9914"/>
                  <a:pt x="164340" y="9237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39CF7D66-F6CA-4F28-A5E0-2D8595EE8BC3}"/>
              </a:ext>
            </a:extLst>
          </p:cNvPr>
          <p:cNvSpPr/>
          <p:nvPr/>
        </p:nvSpPr>
        <p:spPr>
          <a:xfrm rot="3052734">
            <a:off x="8184629" y="248177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CE9E9D55-6147-B0EB-0473-635B6C85945B}"/>
              </a:ext>
            </a:extLst>
          </p:cNvPr>
          <p:cNvSpPr/>
          <p:nvPr/>
        </p:nvSpPr>
        <p:spPr>
          <a:xfrm rot="3052734">
            <a:off x="7342731" y="4327154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DC04599D-1276-0682-727A-374FC461BC28}"/>
              </a:ext>
            </a:extLst>
          </p:cNvPr>
          <p:cNvSpPr/>
          <p:nvPr/>
        </p:nvSpPr>
        <p:spPr>
          <a:xfrm rot="18663538">
            <a:off x="9686419" y="4482041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3D5F4813-53EC-EFD0-20CB-3FC5F89B4FBB}"/>
              </a:ext>
            </a:extLst>
          </p:cNvPr>
          <p:cNvSpPr/>
          <p:nvPr/>
        </p:nvSpPr>
        <p:spPr>
          <a:xfrm rot="18663538">
            <a:off x="11804817" y="1393272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1C6B1F53-8460-891C-C13B-218686D55529}"/>
              </a:ext>
            </a:extLst>
          </p:cNvPr>
          <p:cNvSpPr/>
          <p:nvPr/>
        </p:nvSpPr>
        <p:spPr>
          <a:xfrm rot="18663538">
            <a:off x="1451356" y="6743312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D360D7EC-5B38-FD04-A078-CFD3DE4DA886}"/>
              </a:ext>
            </a:extLst>
          </p:cNvPr>
          <p:cNvSpPr/>
          <p:nvPr/>
        </p:nvSpPr>
        <p:spPr>
          <a:xfrm rot="18663538">
            <a:off x="2264180" y="4695250"/>
            <a:ext cx="138890" cy="138106"/>
          </a:xfrm>
          <a:custGeom>
            <a:avLst/>
            <a:gdLst>
              <a:gd name="connsiteX0" fmla="*/ 104066 w 251896"/>
              <a:gd name="connsiteY0" fmla="*/ 248146 h 250473"/>
              <a:gd name="connsiteX1" fmla="*/ 110971 w 251896"/>
              <a:gd name="connsiteY1" fmla="*/ 249114 h 250473"/>
              <a:gd name="connsiteX2" fmla="*/ 111304 w 251896"/>
              <a:gd name="connsiteY2" fmla="*/ 249260 h 250473"/>
              <a:gd name="connsiteX3" fmla="*/ 115574 w 251896"/>
              <a:gd name="connsiteY3" fmla="*/ 249552 h 250473"/>
              <a:gd name="connsiteX4" fmla="*/ 120865 w 251896"/>
              <a:gd name="connsiteY4" fmla="*/ 249937 h 250473"/>
              <a:gd name="connsiteX5" fmla="*/ 136132 w 251896"/>
              <a:gd name="connsiteY5" fmla="*/ 250406 h 250473"/>
              <a:gd name="connsiteX6" fmla="*/ 160065 w 251896"/>
              <a:gd name="connsiteY6" fmla="*/ 245928 h 250473"/>
              <a:gd name="connsiteX7" fmla="*/ 181445 w 251896"/>
              <a:gd name="connsiteY7" fmla="*/ 237950 h 250473"/>
              <a:gd name="connsiteX8" fmla="*/ 198556 w 251896"/>
              <a:gd name="connsiteY8" fmla="*/ 230827 h 250473"/>
              <a:gd name="connsiteX9" fmla="*/ 198598 w 251896"/>
              <a:gd name="connsiteY9" fmla="*/ 230795 h 250473"/>
              <a:gd name="connsiteX10" fmla="*/ 201285 w 251896"/>
              <a:gd name="connsiteY10" fmla="*/ 228806 h 250473"/>
              <a:gd name="connsiteX11" fmla="*/ 201899 w 251896"/>
              <a:gd name="connsiteY11" fmla="*/ 228608 h 250473"/>
              <a:gd name="connsiteX12" fmla="*/ 209158 w 251896"/>
              <a:gd name="connsiteY12" fmla="*/ 222755 h 250473"/>
              <a:gd name="connsiteX13" fmla="*/ 218802 w 251896"/>
              <a:gd name="connsiteY13" fmla="*/ 213757 h 250473"/>
              <a:gd name="connsiteX14" fmla="*/ 235017 w 251896"/>
              <a:gd name="connsiteY14" fmla="*/ 194584 h 250473"/>
              <a:gd name="connsiteX15" fmla="*/ 238652 w 251896"/>
              <a:gd name="connsiteY15" fmla="*/ 188794 h 250473"/>
              <a:gd name="connsiteX16" fmla="*/ 239600 w 251896"/>
              <a:gd name="connsiteY16" fmla="*/ 187430 h 250473"/>
              <a:gd name="connsiteX17" fmla="*/ 240068 w 251896"/>
              <a:gd name="connsiteY17" fmla="*/ 186815 h 250473"/>
              <a:gd name="connsiteX18" fmla="*/ 243057 w 251896"/>
              <a:gd name="connsiteY18" fmla="*/ 177651 h 250473"/>
              <a:gd name="connsiteX19" fmla="*/ 245567 w 251896"/>
              <a:gd name="connsiteY19" fmla="*/ 165487 h 250473"/>
              <a:gd name="connsiteX20" fmla="*/ 250910 w 251896"/>
              <a:gd name="connsiteY20" fmla="*/ 135514 h 250473"/>
              <a:gd name="connsiteX21" fmla="*/ 251253 w 251896"/>
              <a:gd name="connsiteY21" fmla="*/ 116726 h 250473"/>
              <a:gd name="connsiteX22" fmla="*/ 241985 w 251896"/>
              <a:gd name="connsiteY22" fmla="*/ 80692 h 250473"/>
              <a:gd name="connsiteX23" fmla="*/ 236027 w 251896"/>
              <a:gd name="connsiteY23" fmla="*/ 66997 h 250473"/>
              <a:gd name="connsiteX24" fmla="*/ 233663 w 251896"/>
              <a:gd name="connsiteY24" fmla="*/ 62155 h 250473"/>
              <a:gd name="connsiteX25" fmla="*/ 216563 w 251896"/>
              <a:gd name="connsiteY25" fmla="*/ 36816 h 250473"/>
              <a:gd name="connsiteX26" fmla="*/ 203003 w 251896"/>
              <a:gd name="connsiteY26" fmla="*/ 24652 h 250473"/>
              <a:gd name="connsiteX27" fmla="*/ 178529 w 251896"/>
              <a:gd name="connsiteY27" fmla="*/ 9093 h 250473"/>
              <a:gd name="connsiteX28" fmla="*/ 171396 w 251896"/>
              <a:gd name="connsiteY28" fmla="*/ 5771 h 250473"/>
              <a:gd name="connsiteX29" fmla="*/ 167448 w 251896"/>
              <a:gd name="connsiteY29" fmla="*/ 4344 h 250473"/>
              <a:gd name="connsiteX30" fmla="*/ 158752 w 251896"/>
              <a:gd name="connsiteY30" fmla="*/ 2345 h 250473"/>
              <a:gd name="connsiteX31" fmla="*/ 149369 w 251896"/>
              <a:gd name="connsiteY31" fmla="*/ 689 h 250473"/>
              <a:gd name="connsiteX32" fmla="*/ 126020 w 251896"/>
              <a:gd name="connsiteY32" fmla="*/ 74 h 250473"/>
              <a:gd name="connsiteX33" fmla="*/ 82675 w 251896"/>
              <a:gd name="connsiteY33" fmla="*/ 7708 h 250473"/>
              <a:gd name="connsiteX34" fmla="*/ 71990 w 251896"/>
              <a:gd name="connsiteY34" fmla="*/ 12301 h 250473"/>
              <a:gd name="connsiteX35" fmla="*/ 60794 w 251896"/>
              <a:gd name="connsiteY35" fmla="*/ 18820 h 250473"/>
              <a:gd name="connsiteX36" fmla="*/ 52650 w 251896"/>
              <a:gd name="connsiteY36" fmla="*/ 24455 h 250473"/>
              <a:gd name="connsiteX37" fmla="*/ 29186 w 251896"/>
              <a:gd name="connsiteY37" fmla="*/ 41149 h 250473"/>
              <a:gd name="connsiteX38" fmla="*/ 20938 w 251896"/>
              <a:gd name="connsiteY38" fmla="*/ 51428 h 250473"/>
              <a:gd name="connsiteX39" fmla="*/ 18022 w 251896"/>
              <a:gd name="connsiteY39" fmla="*/ 55792 h 250473"/>
              <a:gd name="connsiteX40" fmla="*/ 14752 w 251896"/>
              <a:gd name="connsiteY40" fmla="*/ 61322 h 250473"/>
              <a:gd name="connsiteX41" fmla="*/ 9555 w 251896"/>
              <a:gd name="connsiteY41" fmla="*/ 72444 h 250473"/>
              <a:gd name="connsiteX42" fmla="*/ 9420 w 251896"/>
              <a:gd name="connsiteY42" fmla="*/ 72819 h 250473"/>
              <a:gd name="connsiteX43" fmla="*/ 6650 w 251896"/>
              <a:gd name="connsiteY43" fmla="*/ 81869 h 250473"/>
              <a:gd name="connsiteX44" fmla="*/ 286 w 251896"/>
              <a:gd name="connsiteY44" fmla="*/ 127536 h 250473"/>
              <a:gd name="connsiteX45" fmla="*/ 1245 w 251896"/>
              <a:gd name="connsiteY45" fmla="*/ 157801 h 250473"/>
              <a:gd name="connsiteX46" fmla="*/ 2473 w 251896"/>
              <a:gd name="connsiteY46" fmla="*/ 162852 h 250473"/>
              <a:gd name="connsiteX47" fmla="*/ 4317 w 251896"/>
              <a:gd name="connsiteY47" fmla="*/ 168528 h 250473"/>
              <a:gd name="connsiteX48" fmla="*/ 14106 w 251896"/>
              <a:gd name="connsiteY48" fmla="*/ 190440 h 250473"/>
              <a:gd name="connsiteX49" fmla="*/ 27260 w 251896"/>
              <a:gd name="connsiteY49" fmla="*/ 208259 h 250473"/>
              <a:gd name="connsiteX50" fmla="*/ 37008 w 251896"/>
              <a:gd name="connsiteY50" fmla="*/ 215830 h 250473"/>
              <a:gd name="connsiteX51" fmla="*/ 63919 w 251896"/>
              <a:gd name="connsiteY51" fmla="*/ 231327 h 250473"/>
              <a:gd name="connsiteX52" fmla="*/ 80436 w 251896"/>
              <a:gd name="connsiteY52" fmla="*/ 239658 h 250473"/>
              <a:gd name="connsiteX53" fmla="*/ 104056 w 251896"/>
              <a:gd name="connsiteY53" fmla="*/ 248156 h 250473"/>
              <a:gd name="connsiteX54" fmla="*/ 6629 w 251896"/>
              <a:gd name="connsiteY54" fmla="*/ 115883 h 250473"/>
              <a:gd name="connsiteX55" fmla="*/ 17387 w 251896"/>
              <a:gd name="connsiteY55" fmla="*/ 71788 h 250473"/>
              <a:gd name="connsiteX56" fmla="*/ 32894 w 251896"/>
              <a:gd name="connsiteY56" fmla="*/ 49970 h 250473"/>
              <a:gd name="connsiteX57" fmla="*/ 42819 w 251896"/>
              <a:gd name="connsiteY57" fmla="*/ 40763 h 250473"/>
              <a:gd name="connsiteX58" fmla="*/ 50474 w 251896"/>
              <a:gd name="connsiteY58" fmla="*/ 36087 h 250473"/>
              <a:gd name="connsiteX59" fmla="*/ 101015 w 251896"/>
              <a:gd name="connsiteY59" fmla="*/ 14602 h 250473"/>
              <a:gd name="connsiteX60" fmla="*/ 130029 w 251896"/>
              <a:gd name="connsiteY60" fmla="*/ 13176 h 250473"/>
              <a:gd name="connsiteX61" fmla="*/ 142756 w 251896"/>
              <a:gd name="connsiteY61" fmla="*/ 15883 h 250473"/>
              <a:gd name="connsiteX62" fmla="*/ 167688 w 251896"/>
              <a:gd name="connsiteY62" fmla="*/ 25361 h 250473"/>
              <a:gd name="connsiteX63" fmla="*/ 175051 w 251896"/>
              <a:gd name="connsiteY63" fmla="*/ 30255 h 250473"/>
              <a:gd name="connsiteX64" fmla="*/ 178457 w 251896"/>
              <a:gd name="connsiteY64" fmla="*/ 32015 h 250473"/>
              <a:gd name="connsiteX65" fmla="*/ 183372 w 251896"/>
              <a:gd name="connsiteY65" fmla="*/ 35525 h 250473"/>
              <a:gd name="connsiteX66" fmla="*/ 184820 w 251896"/>
              <a:gd name="connsiteY66" fmla="*/ 36941 h 250473"/>
              <a:gd name="connsiteX67" fmla="*/ 193412 w 251896"/>
              <a:gd name="connsiteY67" fmla="*/ 44325 h 250473"/>
              <a:gd name="connsiteX68" fmla="*/ 197817 w 251896"/>
              <a:gd name="connsiteY68" fmla="*/ 48710 h 250473"/>
              <a:gd name="connsiteX69" fmla="*/ 198286 w 251896"/>
              <a:gd name="connsiteY69" fmla="*/ 49532 h 250473"/>
              <a:gd name="connsiteX70" fmla="*/ 200389 w 251896"/>
              <a:gd name="connsiteY70" fmla="*/ 50241 h 250473"/>
              <a:gd name="connsiteX71" fmla="*/ 200618 w 251896"/>
              <a:gd name="connsiteY71" fmla="*/ 50241 h 250473"/>
              <a:gd name="connsiteX72" fmla="*/ 202160 w 251896"/>
              <a:gd name="connsiteY72" fmla="*/ 49595 h 250473"/>
              <a:gd name="connsiteX73" fmla="*/ 202389 w 251896"/>
              <a:gd name="connsiteY73" fmla="*/ 44492 h 250473"/>
              <a:gd name="connsiteX74" fmla="*/ 201233 w 251896"/>
              <a:gd name="connsiteY74" fmla="*/ 40545 h 250473"/>
              <a:gd name="connsiteX75" fmla="*/ 200535 w 251896"/>
              <a:gd name="connsiteY75" fmla="*/ 36608 h 250473"/>
              <a:gd name="connsiteX76" fmla="*/ 215688 w 251896"/>
              <a:gd name="connsiteY76" fmla="*/ 47085 h 250473"/>
              <a:gd name="connsiteX77" fmla="*/ 225728 w 251896"/>
              <a:gd name="connsiteY77" fmla="*/ 63186 h 250473"/>
              <a:gd name="connsiteX78" fmla="*/ 228612 w 251896"/>
              <a:gd name="connsiteY78" fmla="*/ 68081 h 250473"/>
              <a:gd name="connsiteX79" fmla="*/ 234736 w 251896"/>
              <a:gd name="connsiteY79" fmla="*/ 78766 h 250473"/>
              <a:gd name="connsiteX80" fmla="*/ 246223 w 251896"/>
              <a:gd name="connsiteY80" fmla="*/ 119174 h 250473"/>
              <a:gd name="connsiteX81" fmla="*/ 241412 w 251896"/>
              <a:gd name="connsiteY81" fmla="*/ 150323 h 250473"/>
              <a:gd name="connsiteX82" fmla="*/ 238964 w 251896"/>
              <a:gd name="connsiteY82" fmla="*/ 159998 h 250473"/>
              <a:gd name="connsiteX83" fmla="*/ 214647 w 251896"/>
              <a:gd name="connsiteY83" fmla="*/ 202874 h 250473"/>
              <a:gd name="connsiteX84" fmla="*/ 205222 w 251896"/>
              <a:gd name="connsiteY84" fmla="*/ 211279 h 250473"/>
              <a:gd name="connsiteX85" fmla="*/ 198754 w 251896"/>
              <a:gd name="connsiteY85" fmla="*/ 216413 h 250473"/>
              <a:gd name="connsiteX86" fmla="*/ 190506 w 251896"/>
              <a:gd name="connsiteY86" fmla="*/ 223245 h 250473"/>
              <a:gd name="connsiteX87" fmla="*/ 182716 w 251896"/>
              <a:gd name="connsiteY87" fmla="*/ 227650 h 250473"/>
              <a:gd name="connsiteX88" fmla="*/ 173801 w 251896"/>
              <a:gd name="connsiteY88" fmla="*/ 230171 h 250473"/>
              <a:gd name="connsiteX89" fmla="*/ 160054 w 251896"/>
              <a:gd name="connsiteY89" fmla="*/ 234284 h 250473"/>
              <a:gd name="connsiteX90" fmla="*/ 147328 w 251896"/>
              <a:gd name="connsiteY90" fmla="*/ 238315 h 250473"/>
              <a:gd name="connsiteX91" fmla="*/ 113221 w 251896"/>
              <a:gd name="connsiteY91" fmla="*/ 239887 h 250473"/>
              <a:gd name="connsiteX92" fmla="*/ 71136 w 251896"/>
              <a:gd name="connsiteY92" fmla="*/ 227109 h 250473"/>
              <a:gd name="connsiteX93" fmla="*/ 60617 w 251896"/>
              <a:gd name="connsiteY93" fmla="*/ 221495 h 250473"/>
              <a:gd name="connsiteX94" fmla="*/ 10024 w 251896"/>
              <a:gd name="connsiteY94" fmla="*/ 168038 h 250473"/>
              <a:gd name="connsiteX95" fmla="*/ 5462 w 251896"/>
              <a:gd name="connsiteY95" fmla="*/ 145637 h 250473"/>
              <a:gd name="connsiteX96" fmla="*/ 6368 w 251896"/>
              <a:gd name="connsiteY96" fmla="*/ 120382 h 250473"/>
              <a:gd name="connsiteX97" fmla="*/ 6639 w 251896"/>
              <a:gd name="connsiteY97" fmla="*/ 11588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51896" h="250473">
                <a:moveTo>
                  <a:pt x="104066" y="248146"/>
                </a:moveTo>
                <a:cubicBezTo>
                  <a:pt x="105222" y="248427"/>
                  <a:pt x="107795" y="248781"/>
                  <a:pt x="110971" y="249114"/>
                </a:cubicBezTo>
                <a:cubicBezTo>
                  <a:pt x="111138" y="249166"/>
                  <a:pt x="111263" y="249219"/>
                  <a:pt x="111304" y="249260"/>
                </a:cubicBezTo>
                <a:cubicBezTo>
                  <a:pt x="111471" y="249427"/>
                  <a:pt x="113085" y="249521"/>
                  <a:pt x="115574" y="249552"/>
                </a:cubicBezTo>
                <a:cubicBezTo>
                  <a:pt x="117313" y="249698"/>
                  <a:pt x="119105" y="249833"/>
                  <a:pt x="120865" y="249937"/>
                </a:cubicBezTo>
                <a:cubicBezTo>
                  <a:pt x="127863" y="250375"/>
                  <a:pt x="134737" y="250593"/>
                  <a:pt x="136132" y="250406"/>
                </a:cubicBezTo>
                <a:cubicBezTo>
                  <a:pt x="151754" y="248406"/>
                  <a:pt x="156586" y="247500"/>
                  <a:pt x="160065" y="245928"/>
                </a:cubicBezTo>
                <a:cubicBezTo>
                  <a:pt x="167803" y="242439"/>
                  <a:pt x="174353" y="240002"/>
                  <a:pt x="181445" y="237950"/>
                </a:cubicBezTo>
                <a:cubicBezTo>
                  <a:pt x="192110" y="234878"/>
                  <a:pt x="195942" y="233284"/>
                  <a:pt x="198556" y="230827"/>
                </a:cubicBezTo>
                <a:cubicBezTo>
                  <a:pt x="198567" y="230816"/>
                  <a:pt x="198588" y="230806"/>
                  <a:pt x="198598" y="230795"/>
                </a:cubicBezTo>
                <a:cubicBezTo>
                  <a:pt x="199462" y="230202"/>
                  <a:pt x="200348" y="229546"/>
                  <a:pt x="201285" y="228806"/>
                </a:cubicBezTo>
                <a:cubicBezTo>
                  <a:pt x="201545" y="228681"/>
                  <a:pt x="201754" y="228608"/>
                  <a:pt x="201899" y="228608"/>
                </a:cubicBezTo>
                <a:cubicBezTo>
                  <a:pt x="202441" y="228608"/>
                  <a:pt x="205711" y="225974"/>
                  <a:pt x="209158" y="222755"/>
                </a:cubicBezTo>
                <a:cubicBezTo>
                  <a:pt x="212605" y="219537"/>
                  <a:pt x="216959" y="215486"/>
                  <a:pt x="218802" y="213757"/>
                </a:cubicBezTo>
                <a:cubicBezTo>
                  <a:pt x="225280" y="207707"/>
                  <a:pt x="232039" y="199719"/>
                  <a:pt x="235017" y="194584"/>
                </a:cubicBezTo>
                <a:cubicBezTo>
                  <a:pt x="236132" y="192668"/>
                  <a:pt x="237517" y="190471"/>
                  <a:pt x="238652" y="188794"/>
                </a:cubicBezTo>
                <a:cubicBezTo>
                  <a:pt x="238954" y="188450"/>
                  <a:pt x="239277" y="187992"/>
                  <a:pt x="239600" y="187430"/>
                </a:cubicBezTo>
                <a:cubicBezTo>
                  <a:pt x="239766" y="187201"/>
                  <a:pt x="239922" y="186982"/>
                  <a:pt x="240068" y="186815"/>
                </a:cubicBezTo>
                <a:cubicBezTo>
                  <a:pt x="241256" y="185305"/>
                  <a:pt x="242505" y="181462"/>
                  <a:pt x="243057" y="177651"/>
                </a:cubicBezTo>
                <a:cubicBezTo>
                  <a:pt x="243578" y="174037"/>
                  <a:pt x="244713" y="168559"/>
                  <a:pt x="245567" y="165487"/>
                </a:cubicBezTo>
                <a:cubicBezTo>
                  <a:pt x="247681" y="157915"/>
                  <a:pt x="249816" y="145533"/>
                  <a:pt x="250910" y="135514"/>
                </a:cubicBezTo>
                <a:cubicBezTo>
                  <a:pt x="252076" y="128161"/>
                  <a:pt x="252232" y="123246"/>
                  <a:pt x="251253" y="116726"/>
                </a:cubicBezTo>
                <a:cubicBezTo>
                  <a:pt x="250233" y="105843"/>
                  <a:pt x="247108" y="93731"/>
                  <a:pt x="241985" y="80692"/>
                </a:cubicBezTo>
                <a:cubicBezTo>
                  <a:pt x="240058" y="75287"/>
                  <a:pt x="238058" y="70684"/>
                  <a:pt x="236027" y="66997"/>
                </a:cubicBezTo>
                <a:cubicBezTo>
                  <a:pt x="235267" y="65394"/>
                  <a:pt x="234476" y="63779"/>
                  <a:pt x="233663" y="62155"/>
                </a:cubicBezTo>
                <a:cubicBezTo>
                  <a:pt x="223947" y="42836"/>
                  <a:pt x="224874" y="44200"/>
                  <a:pt x="216563" y="36816"/>
                </a:cubicBezTo>
                <a:cubicBezTo>
                  <a:pt x="212928" y="33578"/>
                  <a:pt x="206815" y="28100"/>
                  <a:pt x="203003" y="24652"/>
                </a:cubicBezTo>
                <a:cubicBezTo>
                  <a:pt x="195151" y="17560"/>
                  <a:pt x="187288" y="12561"/>
                  <a:pt x="178529" y="9093"/>
                </a:cubicBezTo>
                <a:cubicBezTo>
                  <a:pt x="175249" y="7791"/>
                  <a:pt x="172041" y="6302"/>
                  <a:pt x="171396" y="5771"/>
                </a:cubicBezTo>
                <a:cubicBezTo>
                  <a:pt x="170969" y="5417"/>
                  <a:pt x="169531" y="4917"/>
                  <a:pt x="167448" y="4344"/>
                </a:cubicBezTo>
                <a:cubicBezTo>
                  <a:pt x="164907" y="3490"/>
                  <a:pt x="162116" y="2834"/>
                  <a:pt x="158752" y="2345"/>
                </a:cubicBezTo>
                <a:cubicBezTo>
                  <a:pt x="155763" y="1751"/>
                  <a:pt x="152535" y="1168"/>
                  <a:pt x="149369" y="689"/>
                </a:cubicBezTo>
                <a:cubicBezTo>
                  <a:pt x="145724" y="137"/>
                  <a:pt x="135216" y="-144"/>
                  <a:pt x="126020" y="74"/>
                </a:cubicBezTo>
                <a:cubicBezTo>
                  <a:pt x="108419" y="491"/>
                  <a:pt x="91933" y="3397"/>
                  <a:pt x="82675" y="7708"/>
                </a:cubicBezTo>
                <a:cubicBezTo>
                  <a:pt x="80436" y="8750"/>
                  <a:pt x="75624" y="10822"/>
                  <a:pt x="71990" y="12301"/>
                </a:cubicBezTo>
                <a:cubicBezTo>
                  <a:pt x="68355" y="13790"/>
                  <a:pt x="63304" y="16717"/>
                  <a:pt x="60794" y="18820"/>
                </a:cubicBezTo>
                <a:cubicBezTo>
                  <a:pt x="58274" y="20924"/>
                  <a:pt x="54608" y="23455"/>
                  <a:pt x="52650" y="24455"/>
                </a:cubicBezTo>
                <a:cubicBezTo>
                  <a:pt x="44912" y="28391"/>
                  <a:pt x="32529" y="37212"/>
                  <a:pt x="29186" y="41149"/>
                </a:cubicBezTo>
                <a:cubicBezTo>
                  <a:pt x="25385" y="45637"/>
                  <a:pt x="22979" y="48574"/>
                  <a:pt x="20938" y="51428"/>
                </a:cubicBezTo>
                <a:cubicBezTo>
                  <a:pt x="19209" y="53636"/>
                  <a:pt x="18043" y="55344"/>
                  <a:pt x="18022" y="55792"/>
                </a:cubicBezTo>
                <a:cubicBezTo>
                  <a:pt x="17022" y="57395"/>
                  <a:pt x="15981" y="59176"/>
                  <a:pt x="14752" y="61322"/>
                </a:cubicBezTo>
                <a:cubicBezTo>
                  <a:pt x="12638" y="64998"/>
                  <a:pt x="11003" y="68487"/>
                  <a:pt x="9555" y="72444"/>
                </a:cubicBezTo>
                <a:cubicBezTo>
                  <a:pt x="9503" y="72569"/>
                  <a:pt x="9462" y="72694"/>
                  <a:pt x="9420" y="72819"/>
                </a:cubicBezTo>
                <a:cubicBezTo>
                  <a:pt x="8441" y="75527"/>
                  <a:pt x="7545" y="78464"/>
                  <a:pt x="6650" y="81869"/>
                </a:cubicBezTo>
                <a:cubicBezTo>
                  <a:pt x="1484" y="101386"/>
                  <a:pt x="984" y="105010"/>
                  <a:pt x="286" y="127536"/>
                </a:cubicBezTo>
                <a:cubicBezTo>
                  <a:pt x="-255" y="145126"/>
                  <a:pt x="-78" y="150761"/>
                  <a:pt x="1245" y="157801"/>
                </a:cubicBezTo>
                <a:cubicBezTo>
                  <a:pt x="1526" y="159311"/>
                  <a:pt x="1942" y="161008"/>
                  <a:pt x="2473" y="162852"/>
                </a:cubicBezTo>
                <a:cubicBezTo>
                  <a:pt x="2984" y="165018"/>
                  <a:pt x="3609" y="166893"/>
                  <a:pt x="4317" y="168528"/>
                </a:cubicBezTo>
                <a:cubicBezTo>
                  <a:pt x="6743" y="175339"/>
                  <a:pt x="10222" y="183191"/>
                  <a:pt x="14106" y="190440"/>
                </a:cubicBezTo>
                <a:cubicBezTo>
                  <a:pt x="16918" y="195678"/>
                  <a:pt x="26198" y="208259"/>
                  <a:pt x="27260" y="208259"/>
                </a:cubicBezTo>
                <a:cubicBezTo>
                  <a:pt x="27708" y="208259"/>
                  <a:pt x="32102" y="211664"/>
                  <a:pt x="37008" y="215830"/>
                </a:cubicBezTo>
                <a:cubicBezTo>
                  <a:pt x="46037" y="223464"/>
                  <a:pt x="57493" y="230066"/>
                  <a:pt x="63919" y="231327"/>
                </a:cubicBezTo>
                <a:cubicBezTo>
                  <a:pt x="68241" y="232181"/>
                  <a:pt x="74041" y="235107"/>
                  <a:pt x="80436" y="239658"/>
                </a:cubicBezTo>
                <a:cubicBezTo>
                  <a:pt x="84810" y="242782"/>
                  <a:pt x="90548" y="244844"/>
                  <a:pt x="104056" y="248156"/>
                </a:cubicBezTo>
                <a:close/>
                <a:moveTo>
                  <a:pt x="6629" y="115883"/>
                </a:moveTo>
                <a:cubicBezTo>
                  <a:pt x="7847" y="96668"/>
                  <a:pt x="10305" y="86681"/>
                  <a:pt x="17387" y="71788"/>
                </a:cubicBezTo>
                <a:cubicBezTo>
                  <a:pt x="19918" y="66456"/>
                  <a:pt x="26843" y="56989"/>
                  <a:pt x="32894" y="49970"/>
                </a:cubicBezTo>
                <a:cubicBezTo>
                  <a:pt x="36247" y="46471"/>
                  <a:pt x="39601" y="43367"/>
                  <a:pt x="42819" y="40763"/>
                </a:cubicBezTo>
                <a:cubicBezTo>
                  <a:pt x="44777" y="39628"/>
                  <a:pt x="47870" y="37733"/>
                  <a:pt x="50474" y="36087"/>
                </a:cubicBezTo>
                <a:cubicBezTo>
                  <a:pt x="70823" y="23111"/>
                  <a:pt x="79426" y="19466"/>
                  <a:pt x="101015" y="14602"/>
                </a:cubicBezTo>
                <a:cubicBezTo>
                  <a:pt x="117667" y="10853"/>
                  <a:pt x="119865" y="10749"/>
                  <a:pt x="130029" y="13176"/>
                </a:cubicBezTo>
                <a:cubicBezTo>
                  <a:pt x="134226" y="14175"/>
                  <a:pt x="139954" y="15394"/>
                  <a:pt x="142756" y="15883"/>
                </a:cubicBezTo>
                <a:cubicBezTo>
                  <a:pt x="150119" y="17175"/>
                  <a:pt x="162366" y="21830"/>
                  <a:pt x="167688" y="25361"/>
                </a:cubicBezTo>
                <a:cubicBezTo>
                  <a:pt x="170219" y="27037"/>
                  <a:pt x="173520" y="29245"/>
                  <a:pt x="175051" y="30255"/>
                </a:cubicBezTo>
                <a:cubicBezTo>
                  <a:pt x="176280" y="31078"/>
                  <a:pt x="177655" y="31776"/>
                  <a:pt x="178457" y="32015"/>
                </a:cubicBezTo>
                <a:cubicBezTo>
                  <a:pt x="180310" y="33286"/>
                  <a:pt x="181997" y="34484"/>
                  <a:pt x="183372" y="35525"/>
                </a:cubicBezTo>
                <a:cubicBezTo>
                  <a:pt x="183851" y="35973"/>
                  <a:pt x="184330" y="36442"/>
                  <a:pt x="184820" y="36941"/>
                </a:cubicBezTo>
                <a:cubicBezTo>
                  <a:pt x="187444" y="39597"/>
                  <a:pt x="191308" y="42919"/>
                  <a:pt x="193412" y="44325"/>
                </a:cubicBezTo>
                <a:cubicBezTo>
                  <a:pt x="195515" y="45721"/>
                  <a:pt x="197494" y="47700"/>
                  <a:pt x="197817" y="48710"/>
                </a:cubicBezTo>
                <a:cubicBezTo>
                  <a:pt x="197921" y="49033"/>
                  <a:pt x="198088" y="49303"/>
                  <a:pt x="198286" y="49532"/>
                </a:cubicBezTo>
                <a:cubicBezTo>
                  <a:pt x="198452" y="50345"/>
                  <a:pt x="199108" y="50563"/>
                  <a:pt x="200389" y="50241"/>
                </a:cubicBezTo>
                <a:cubicBezTo>
                  <a:pt x="200473" y="50241"/>
                  <a:pt x="200535" y="50241"/>
                  <a:pt x="200618" y="50241"/>
                </a:cubicBezTo>
                <a:cubicBezTo>
                  <a:pt x="201337" y="50136"/>
                  <a:pt x="201826" y="49939"/>
                  <a:pt x="202160" y="49595"/>
                </a:cubicBezTo>
                <a:cubicBezTo>
                  <a:pt x="203524" y="48803"/>
                  <a:pt x="203597" y="47189"/>
                  <a:pt x="202389" y="44492"/>
                </a:cubicBezTo>
                <a:cubicBezTo>
                  <a:pt x="202108" y="43117"/>
                  <a:pt x="201691" y="41638"/>
                  <a:pt x="201233" y="40545"/>
                </a:cubicBezTo>
                <a:cubicBezTo>
                  <a:pt x="200483" y="38754"/>
                  <a:pt x="200160" y="36973"/>
                  <a:pt x="200535" y="36608"/>
                </a:cubicBezTo>
                <a:cubicBezTo>
                  <a:pt x="201764" y="35379"/>
                  <a:pt x="209877" y="40982"/>
                  <a:pt x="215688" y="47085"/>
                </a:cubicBezTo>
                <a:cubicBezTo>
                  <a:pt x="220437" y="52074"/>
                  <a:pt x="225728" y="60551"/>
                  <a:pt x="225728" y="63186"/>
                </a:cubicBezTo>
                <a:cubicBezTo>
                  <a:pt x="225728" y="63540"/>
                  <a:pt x="227029" y="65737"/>
                  <a:pt x="228612" y="68081"/>
                </a:cubicBezTo>
                <a:cubicBezTo>
                  <a:pt x="230206" y="70424"/>
                  <a:pt x="232955" y="75235"/>
                  <a:pt x="234736" y="78766"/>
                </a:cubicBezTo>
                <a:cubicBezTo>
                  <a:pt x="238975" y="87191"/>
                  <a:pt x="245838" y="111311"/>
                  <a:pt x="246223" y="119174"/>
                </a:cubicBezTo>
                <a:cubicBezTo>
                  <a:pt x="246463" y="124079"/>
                  <a:pt x="242859" y="147438"/>
                  <a:pt x="241412" y="150323"/>
                </a:cubicBezTo>
                <a:cubicBezTo>
                  <a:pt x="240683" y="151771"/>
                  <a:pt x="239579" y="156124"/>
                  <a:pt x="238964" y="159998"/>
                </a:cubicBezTo>
                <a:cubicBezTo>
                  <a:pt x="236673" y="174214"/>
                  <a:pt x="226196" y="192699"/>
                  <a:pt x="214647" y="202874"/>
                </a:cubicBezTo>
                <a:cubicBezTo>
                  <a:pt x="210377" y="206634"/>
                  <a:pt x="206138" y="210414"/>
                  <a:pt x="205222" y="211279"/>
                </a:cubicBezTo>
                <a:cubicBezTo>
                  <a:pt x="204305" y="212143"/>
                  <a:pt x="201389" y="214455"/>
                  <a:pt x="198754" y="216413"/>
                </a:cubicBezTo>
                <a:cubicBezTo>
                  <a:pt x="196119" y="218371"/>
                  <a:pt x="192401" y="221443"/>
                  <a:pt x="190506" y="223245"/>
                </a:cubicBezTo>
                <a:cubicBezTo>
                  <a:pt x="188611" y="225036"/>
                  <a:pt x="185101" y="227025"/>
                  <a:pt x="182716" y="227650"/>
                </a:cubicBezTo>
                <a:cubicBezTo>
                  <a:pt x="180331" y="228286"/>
                  <a:pt x="176322" y="229410"/>
                  <a:pt x="173801" y="230171"/>
                </a:cubicBezTo>
                <a:cubicBezTo>
                  <a:pt x="171281" y="230920"/>
                  <a:pt x="165095" y="232774"/>
                  <a:pt x="160054" y="234284"/>
                </a:cubicBezTo>
                <a:cubicBezTo>
                  <a:pt x="155014" y="235794"/>
                  <a:pt x="149286" y="237606"/>
                  <a:pt x="147328" y="238315"/>
                </a:cubicBezTo>
                <a:cubicBezTo>
                  <a:pt x="142641" y="240002"/>
                  <a:pt x="124728" y="240835"/>
                  <a:pt x="113221" y="239887"/>
                </a:cubicBezTo>
                <a:cubicBezTo>
                  <a:pt x="100692" y="238867"/>
                  <a:pt x="80967" y="232878"/>
                  <a:pt x="71136" y="227109"/>
                </a:cubicBezTo>
                <a:cubicBezTo>
                  <a:pt x="67772" y="225140"/>
                  <a:pt x="63033" y="222610"/>
                  <a:pt x="60617" y="221495"/>
                </a:cubicBezTo>
                <a:cubicBezTo>
                  <a:pt x="38695" y="211393"/>
                  <a:pt x="19459" y="191085"/>
                  <a:pt x="10024" y="168038"/>
                </a:cubicBezTo>
                <a:cubicBezTo>
                  <a:pt x="5525" y="157072"/>
                  <a:pt x="5431" y="156603"/>
                  <a:pt x="5462" y="145637"/>
                </a:cubicBezTo>
                <a:cubicBezTo>
                  <a:pt x="5473" y="140242"/>
                  <a:pt x="5869" y="129546"/>
                  <a:pt x="6368" y="120382"/>
                </a:cubicBezTo>
                <a:cubicBezTo>
                  <a:pt x="6473" y="118861"/>
                  <a:pt x="6566" y="117341"/>
                  <a:pt x="6639" y="115883"/>
                </a:cubicBezTo>
                <a:close/>
              </a:path>
            </a:pathLst>
          </a:custGeom>
          <a:solidFill>
            <a:srgbClr val="9FC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E9C2334-3F86-E141-EE7E-9F890D2636E2}"/>
              </a:ext>
            </a:extLst>
          </p:cNvPr>
          <p:cNvSpPr/>
          <p:nvPr/>
        </p:nvSpPr>
        <p:spPr>
          <a:xfrm rot="3052734">
            <a:off x="3676952" y="6931869"/>
            <a:ext cx="92876" cy="92876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E838C5EE-A825-14CF-1848-583A0B273B58}"/>
              </a:ext>
            </a:extLst>
          </p:cNvPr>
          <p:cNvSpPr/>
          <p:nvPr/>
        </p:nvSpPr>
        <p:spPr>
          <a:xfrm>
            <a:off x="9213292" y="6858000"/>
            <a:ext cx="237392" cy="237392"/>
          </a:xfrm>
          <a:prstGeom prst="ellipse">
            <a:avLst/>
          </a:prstGeom>
          <a:noFill/>
          <a:ln w="9525">
            <a:solidFill>
              <a:srgbClr val="9FC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01">
            <a:extLst>
              <a:ext uri="{FF2B5EF4-FFF2-40B4-BE49-F238E27FC236}">
                <a16:creationId xmlns:a16="http://schemas.microsoft.com/office/drawing/2014/main" id="{B2703F58-3B32-7F1B-30D2-DEBDB9E5C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6" name="02">
            <a:extLst>
              <a:ext uri="{FF2B5EF4-FFF2-40B4-BE49-F238E27FC236}">
                <a16:creationId xmlns:a16="http://schemas.microsoft.com/office/drawing/2014/main" id="{1D3D3C53-FBAB-60E5-2338-A2E0AAAE4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7" name="03">
            <a:extLst>
              <a:ext uri="{FF2B5EF4-FFF2-40B4-BE49-F238E27FC236}">
                <a16:creationId xmlns:a16="http://schemas.microsoft.com/office/drawing/2014/main" id="{B46557A1-E070-8CD9-5D90-1E9B488AA5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8" name="04">
            <a:extLst>
              <a:ext uri="{FF2B5EF4-FFF2-40B4-BE49-F238E27FC236}">
                <a16:creationId xmlns:a16="http://schemas.microsoft.com/office/drawing/2014/main" id="{754DB737-5157-62C0-9B92-A2AAA065F9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9" name="05">
            <a:extLst>
              <a:ext uri="{FF2B5EF4-FFF2-40B4-BE49-F238E27FC236}">
                <a16:creationId xmlns:a16="http://schemas.microsoft.com/office/drawing/2014/main" id="{E027CAA6-D5BA-DF20-214A-7E31A6A96C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0" name="06">
            <a:extLst>
              <a:ext uri="{FF2B5EF4-FFF2-40B4-BE49-F238E27FC236}">
                <a16:creationId xmlns:a16="http://schemas.microsoft.com/office/drawing/2014/main" id="{BBFC580E-97C6-58D1-98FE-7A748E7A40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1" name="07">
            <a:extLst>
              <a:ext uri="{FF2B5EF4-FFF2-40B4-BE49-F238E27FC236}">
                <a16:creationId xmlns:a16="http://schemas.microsoft.com/office/drawing/2014/main" id="{B2F17EB3-03DC-73A8-8801-10BDCE12272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2" name="08">
            <a:extLst>
              <a:ext uri="{FF2B5EF4-FFF2-40B4-BE49-F238E27FC236}">
                <a16:creationId xmlns:a16="http://schemas.microsoft.com/office/drawing/2014/main" id="{BED1D24E-9851-4BA7-DC59-637D31E246D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3" name="09">
            <a:extLst>
              <a:ext uri="{FF2B5EF4-FFF2-40B4-BE49-F238E27FC236}">
                <a16:creationId xmlns:a16="http://schemas.microsoft.com/office/drawing/2014/main" id="{C4FC52D3-7BEB-FCFE-C999-51BC8D9C3E8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4" name="10">
            <a:extLst>
              <a:ext uri="{FF2B5EF4-FFF2-40B4-BE49-F238E27FC236}">
                <a16:creationId xmlns:a16="http://schemas.microsoft.com/office/drawing/2014/main" id="{F926830F-9E0C-53A8-1528-939B0307949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5" name="11">
            <a:extLst>
              <a:ext uri="{FF2B5EF4-FFF2-40B4-BE49-F238E27FC236}">
                <a16:creationId xmlns:a16="http://schemas.microsoft.com/office/drawing/2014/main" id="{649D1C4C-6A04-662C-E3AF-477595131B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6" name="12">
            <a:extLst>
              <a:ext uri="{FF2B5EF4-FFF2-40B4-BE49-F238E27FC236}">
                <a16:creationId xmlns:a16="http://schemas.microsoft.com/office/drawing/2014/main" id="{2EFDFDCD-CD86-01DF-9A84-BC9FC81D262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7" name="13">
            <a:extLst>
              <a:ext uri="{FF2B5EF4-FFF2-40B4-BE49-F238E27FC236}">
                <a16:creationId xmlns:a16="http://schemas.microsoft.com/office/drawing/2014/main" id="{F40D91F2-AC47-82F3-5CF2-AB6B0B0DE9D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8" name="14">
            <a:extLst>
              <a:ext uri="{FF2B5EF4-FFF2-40B4-BE49-F238E27FC236}">
                <a16:creationId xmlns:a16="http://schemas.microsoft.com/office/drawing/2014/main" id="{0E668A15-04DA-AFDA-E895-DBA59F1E792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19" name="15">
            <a:extLst>
              <a:ext uri="{FF2B5EF4-FFF2-40B4-BE49-F238E27FC236}">
                <a16:creationId xmlns:a16="http://schemas.microsoft.com/office/drawing/2014/main" id="{30CA0B2F-5932-8D8E-DC67-2EFDEB4524C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0" name="16">
            <a:extLst>
              <a:ext uri="{FF2B5EF4-FFF2-40B4-BE49-F238E27FC236}">
                <a16:creationId xmlns:a16="http://schemas.microsoft.com/office/drawing/2014/main" id="{652E1B9D-B471-386D-DAB9-6EA20148C5A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1" name="17">
            <a:extLst>
              <a:ext uri="{FF2B5EF4-FFF2-40B4-BE49-F238E27FC236}">
                <a16:creationId xmlns:a16="http://schemas.microsoft.com/office/drawing/2014/main" id="{BC600E03-BA08-B0A3-D32B-143FB787069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2" name="18">
            <a:extLst>
              <a:ext uri="{FF2B5EF4-FFF2-40B4-BE49-F238E27FC236}">
                <a16:creationId xmlns:a16="http://schemas.microsoft.com/office/drawing/2014/main" id="{B6C0C519-C0BA-6F76-6B53-7E370BB0954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3" name="19">
            <a:extLst>
              <a:ext uri="{FF2B5EF4-FFF2-40B4-BE49-F238E27FC236}">
                <a16:creationId xmlns:a16="http://schemas.microsoft.com/office/drawing/2014/main" id="{0EBFDA23-D522-ED24-FCB5-79C79722FA6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4" name="20">
            <a:extLst>
              <a:ext uri="{FF2B5EF4-FFF2-40B4-BE49-F238E27FC236}">
                <a16:creationId xmlns:a16="http://schemas.microsoft.com/office/drawing/2014/main" id="{B83EEA9B-5008-67C7-AD04-2E9BC0F3A2CE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5" name="21">
            <a:extLst>
              <a:ext uri="{FF2B5EF4-FFF2-40B4-BE49-F238E27FC236}">
                <a16:creationId xmlns:a16="http://schemas.microsoft.com/office/drawing/2014/main" id="{248EF33F-BCDD-C6FC-E567-B90935BCB309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6" name="22">
            <a:extLst>
              <a:ext uri="{FF2B5EF4-FFF2-40B4-BE49-F238E27FC236}">
                <a16:creationId xmlns:a16="http://schemas.microsoft.com/office/drawing/2014/main" id="{FA6B3003-444B-50A5-6D8C-CF73158FEB5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7" name="23">
            <a:extLst>
              <a:ext uri="{FF2B5EF4-FFF2-40B4-BE49-F238E27FC236}">
                <a16:creationId xmlns:a16="http://schemas.microsoft.com/office/drawing/2014/main" id="{32D35BA8-6221-3EB0-FF84-29927F1E183E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8" name="24">
            <a:extLst>
              <a:ext uri="{FF2B5EF4-FFF2-40B4-BE49-F238E27FC236}">
                <a16:creationId xmlns:a16="http://schemas.microsoft.com/office/drawing/2014/main" id="{9472E911-EB40-42EE-441A-E9A9261B123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29" name="25">
            <a:extLst>
              <a:ext uri="{FF2B5EF4-FFF2-40B4-BE49-F238E27FC236}">
                <a16:creationId xmlns:a16="http://schemas.microsoft.com/office/drawing/2014/main" id="{C3933441-0E29-B20D-2939-3D5C3A19F2AB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30" name="26">
            <a:extLst>
              <a:ext uri="{FF2B5EF4-FFF2-40B4-BE49-F238E27FC236}">
                <a16:creationId xmlns:a16="http://schemas.microsoft.com/office/drawing/2014/main" id="{7E46E12D-B3E9-2334-3D33-6F31D4AD91C4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31" name="27">
            <a:extLst>
              <a:ext uri="{FF2B5EF4-FFF2-40B4-BE49-F238E27FC236}">
                <a16:creationId xmlns:a16="http://schemas.microsoft.com/office/drawing/2014/main" id="{F6C2933E-4193-2318-8481-767DD8F9765F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32" name="28">
            <a:extLst>
              <a:ext uri="{FF2B5EF4-FFF2-40B4-BE49-F238E27FC236}">
                <a16:creationId xmlns:a16="http://schemas.microsoft.com/office/drawing/2014/main" id="{7A51B55F-B739-E330-7B6D-27B4532214B9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pic>
        <p:nvPicPr>
          <p:cNvPr id="33" name="29">
            <a:extLst>
              <a:ext uri="{FF2B5EF4-FFF2-40B4-BE49-F238E27FC236}">
                <a16:creationId xmlns:a16="http://schemas.microsoft.com/office/drawing/2014/main" id="{91551282-C41B-F26C-804A-98392B4D90B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0" y="-39853"/>
            <a:ext cx="12191999" cy="6937706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0AFFAD7-3139-504D-06C7-14774448596D}"/>
              </a:ext>
            </a:extLst>
          </p:cNvPr>
          <p:cNvGrpSpPr/>
          <p:nvPr/>
        </p:nvGrpSpPr>
        <p:grpSpPr>
          <a:xfrm>
            <a:off x="-1443315" y="-74589"/>
            <a:ext cx="15077680" cy="6858000"/>
            <a:chOff x="-1442840" y="0"/>
            <a:chExt cx="15077680" cy="6858000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160454F7-293E-C64B-58EE-75F5EEB041B4}"/>
                </a:ext>
              </a:extLst>
            </p:cNvPr>
            <p:cNvGrpSpPr/>
            <p:nvPr/>
          </p:nvGrpSpPr>
          <p:grpSpPr>
            <a:xfrm>
              <a:off x="-1442840" y="0"/>
              <a:ext cx="15077680" cy="6858000"/>
              <a:chOff x="-1442840" y="0"/>
              <a:chExt cx="15077680" cy="6858000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2B30E4B1-4A7D-D0CF-B23E-52F2B5D78D63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9FC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GB"/>
              </a:p>
            </p:txBody>
          </p:sp>
          <p:pic>
            <p:nvPicPr>
              <p:cNvPr id="142" name="Graphic 141">
                <a:extLst>
                  <a:ext uri="{FF2B5EF4-FFF2-40B4-BE49-F238E27FC236}">
                    <a16:creationId xmlns:a16="http://schemas.microsoft.com/office/drawing/2014/main" id="{9EA17840-5AD2-A3D8-518A-863135A031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/>
              </a:stretch>
            </p:blipFill>
            <p:spPr>
              <a:xfrm flipH="1">
                <a:off x="6386315" y="1895252"/>
                <a:ext cx="7248525" cy="2314575"/>
              </a:xfrm>
              <a:prstGeom prst="rect">
                <a:avLst/>
              </a:prstGeom>
            </p:spPr>
          </p:pic>
          <p:pic>
            <p:nvPicPr>
              <p:cNvPr id="143" name="Graphic 142">
                <a:extLst>
                  <a:ext uri="{FF2B5EF4-FFF2-40B4-BE49-F238E27FC236}">
                    <a16:creationId xmlns:a16="http://schemas.microsoft.com/office/drawing/2014/main" id="{67410B97-002E-5E86-68A2-7F3394E9F7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/>
              </a:stretch>
            </p:blipFill>
            <p:spPr>
              <a:xfrm>
                <a:off x="-1442840" y="1668673"/>
                <a:ext cx="12192000" cy="2430920"/>
              </a:xfrm>
              <a:prstGeom prst="rect">
                <a:avLst/>
              </a:prstGeom>
            </p:spPr>
          </p:pic>
        </p:grpSp>
        <p:pic>
          <p:nvPicPr>
            <p:cNvPr id="138" name="Graphic 137">
              <a:extLst>
                <a:ext uri="{FF2B5EF4-FFF2-40B4-BE49-F238E27FC236}">
                  <a16:creationId xmlns:a16="http://schemas.microsoft.com/office/drawing/2014/main" id="{705BD510-DA4B-9772-70F8-7428EE743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/>
            </a:stretch>
          </p:blipFill>
          <p:spPr>
            <a:xfrm>
              <a:off x="2058353" y="1203675"/>
              <a:ext cx="928688" cy="510718"/>
            </a:xfrm>
            <a:prstGeom prst="rect">
              <a:avLst/>
            </a:prstGeom>
          </p:spPr>
        </p:pic>
        <p:pic>
          <p:nvPicPr>
            <p:cNvPr id="139" name="Graphic 138">
              <a:extLst>
                <a:ext uri="{FF2B5EF4-FFF2-40B4-BE49-F238E27FC236}">
                  <a16:creationId xmlns:a16="http://schemas.microsoft.com/office/drawing/2014/main" id="{F8F3F458-C49B-6DC2-A10D-AAA9B1834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7172607" y="2527800"/>
              <a:ext cx="678463" cy="572820"/>
            </a:xfrm>
            <a:prstGeom prst="rect">
              <a:avLst/>
            </a:prstGeom>
          </p:spPr>
        </p:pic>
        <p:pic>
          <p:nvPicPr>
            <p:cNvPr id="140" name="Graphic 139">
              <a:extLst>
                <a:ext uri="{FF2B5EF4-FFF2-40B4-BE49-F238E27FC236}">
                  <a16:creationId xmlns:a16="http://schemas.microsoft.com/office/drawing/2014/main" id="{E70FA332-E022-FECA-C382-1822A8FC9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 flipH="1">
              <a:off x="10431952" y="1600137"/>
              <a:ext cx="447698" cy="518645"/>
            </a:xfrm>
            <a:prstGeom prst="rect">
              <a:avLst/>
            </a:prstGeom>
          </p:spPr>
        </p:pic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04E6DF9-5488-5EE2-DB35-9DA5247BC460}"/>
              </a:ext>
            </a:extLst>
          </p:cNvPr>
          <p:cNvGrpSpPr/>
          <p:nvPr/>
        </p:nvGrpSpPr>
        <p:grpSpPr>
          <a:xfrm>
            <a:off x="-5721782" y="3785829"/>
            <a:ext cx="17973368" cy="3130217"/>
            <a:chOff x="-12194539" y="1098384"/>
            <a:chExt cx="24386539" cy="4247124"/>
          </a:xfrm>
        </p:grpSpPr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CC91FB63-7708-5601-5C5F-E10B70B3FCD6}"/>
                </a:ext>
              </a:extLst>
            </p:cNvPr>
            <p:cNvGrpSpPr/>
            <p:nvPr/>
          </p:nvGrpSpPr>
          <p:grpSpPr>
            <a:xfrm>
              <a:off x="0" y="1098384"/>
              <a:ext cx="12192000" cy="4247124"/>
              <a:chOff x="1526285" y="2267536"/>
              <a:chExt cx="9141237" cy="3184380"/>
            </a:xfrm>
          </p:grpSpPr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864D5A83-0B59-8495-3500-443F60035B11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577C6CC-72AB-555A-24ED-9EB9C6F39BE2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2A66A58-C4B4-99FA-FBFE-DFF9E982385F}"/>
                </a:ext>
              </a:extLst>
            </p:cNvPr>
            <p:cNvGrpSpPr/>
            <p:nvPr/>
          </p:nvGrpSpPr>
          <p:grpSpPr>
            <a:xfrm>
              <a:off x="-12194539" y="1098384"/>
              <a:ext cx="12192000" cy="4247124"/>
              <a:chOff x="1526285" y="2267536"/>
              <a:chExt cx="9141237" cy="3184380"/>
            </a:xfrm>
          </p:grpSpPr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CABE1BF-5B6E-BB25-5BB8-2C247312680C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0C1796E2-887B-18F6-52FD-603B9F3BC904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E90C8D27-9B8C-8B0B-2895-72E1CC593BE7}"/>
              </a:ext>
            </a:extLst>
          </p:cNvPr>
          <p:cNvGrpSpPr/>
          <p:nvPr/>
        </p:nvGrpSpPr>
        <p:grpSpPr>
          <a:xfrm rot="3137478" flipH="1">
            <a:off x="1442983" y="5052963"/>
            <a:ext cx="409851" cy="1175179"/>
            <a:chOff x="980857" y="5052963"/>
            <a:chExt cx="409851" cy="1175179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5DA50A8-B614-551F-66FD-B66DA0C3E84C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4B4FF4B-42C5-A5B1-709D-85A36985B16F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A6C4DF9-BBA2-FBDD-B97B-59C1506BACB1}"/>
              </a:ext>
            </a:extLst>
          </p:cNvPr>
          <p:cNvGrpSpPr/>
          <p:nvPr/>
        </p:nvGrpSpPr>
        <p:grpSpPr>
          <a:xfrm rot="18462522">
            <a:off x="980857" y="5052963"/>
            <a:ext cx="409851" cy="1175179"/>
            <a:chOff x="980857" y="5052963"/>
            <a:chExt cx="409851" cy="1175179"/>
          </a:xfrm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9F3D9CF-2144-B31D-14C1-7AE6B6F3E68C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CB2E348-B9CF-3234-1BD1-19376199248D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EC2613B3-3849-9B81-3561-2C3EB2EA1EC4}"/>
              </a:ext>
            </a:extLst>
          </p:cNvPr>
          <p:cNvGrpSpPr/>
          <p:nvPr/>
        </p:nvGrpSpPr>
        <p:grpSpPr>
          <a:xfrm>
            <a:off x="1125506" y="5272519"/>
            <a:ext cx="656254" cy="1730490"/>
            <a:chOff x="1125506" y="5272519"/>
            <a:chExt cx="656254" cy="1730490"/>
          </a:xfrm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ED576BC-4C28-6378-50C9-C4871D15BA5F}"/>
                </a:ext>
              </a:extLst>
            </p:cNvPr>
            <p:cNvSpPr/>
            <p:nvPr/>
          </p:nvSpPr>
          <p:spPr>
            <a:xfrm>
              <a:off x="1125534" y="5477982"/>
              <a:ext cx="656226" cy="1525027"/>
            </a:xfrm>
            <a:custGeom>
              <a:avLst/>
              <a:gdLst>
                <a:gd name="connsiteX0" fmla="*/ 580851 w 656226"/>
                <a:gd name="connsiteY0" fmla="*/ 450876 h 1525027"/>
                <a:gd name="connsiteX1" fmla="*/ 579162 w 656226"/>
                <a:gd name="connsiteY1" fmla="*/ 420311 h 1525027"/>
                <a:gd name="connsiteX2" fmla="*/ 528333 w 656226"/>
                <a:gd name="connsiteY2" fmla="*/ 131461 h 1525027"/>
                <a:gd name="connsiteX3" fmla="*/ 512121 w 656226"/>
                <a:gd name="connsiteY3" fmla="*/ 84966 h 1525027"/>
                <a:gd name="connsiteX4" fmla="*/ 388059 w 656226"/>
                <a:gd name="connsiteY4" fmla="*/ 27128 h 1525027"/>
                <a:gd name="connsiteX5" fmla="*/ 206074 w 656226"/>
                <a:gd name="connsiteY5" fmla="*/ 728 h 1525027"/>
                <a:gd name="connsiteX6" fmla="*/ 758 w 656226"/>
                <a:gd name="connsiteY6" fmla="*/ 204975 h 1525027"/>
                <a:gd name="connsiteX7" fmla="*/ 21191 w 656226"/>
                <a:gd name="connsiteY7" fmla="*/ 631284 h 1525027"/>
                <a:gd name="connsiteX8" fmla="*/ 21304 w 656226"/>
                <a:gd name="connsiteY8" fmla="*/ 632354 h 1525027"/>
                <a:gd name="connsiteX9" fmla="*/ 47028 w 656226"/>
                <a:gd name="connsiteY9" fmla="*/ 1007524 h 1525027"/>
                <a:gd name="connsiteX10" fmla="*/ 77678 w 656226"/>
                <a:gd name="connsiteY10" fmla="*/ 1140874 h 1525027"/>
                <a:gd name="connsiteX11" fmla="*/ 78888 w 656226"/>
                <a:gd name="connsiteY11" fmla="*/ 1140508 h 1525027"/>
                <a:gd name="connsiteX12" fmla="*/ 92566 w 656226"/>
                <a:gd name="connsiteY12" fmla="*/ 1188720 h 1525027"/>
                <a:gd name="connsiteX13" fmla="*/ 206806 w 656226"/>
                <a:gd name="connsiteY13" fmla="*/ 1407349 h 1525027"/>
                <a:gd name="connsiteX14" fmla="*/ 161043 w 656226"/>
                <a:gd name="connsiteY14" fmla="*/ 1452071 h 1525027"/>
                <a:gd name="connsiteX15" fmla="*/ 219922 w 656226"/>
                <a:gd name="connsiteY15" fmla="*/ 1443459 h 1525027"/>
                <a:gd name="connsiteX16" fmla="*/ 261492 w 656226"/>
                <a:gd name="connsiteY16" fmla="*/ 1406843 h 1525027"/>
                <a:gd name="connsiteX17" fmla="*/ 262561 w 656226"/>
                <a:gd name="connsiteY17" fmla="*/ 1404113 h 1525027"/>
                <a:gd name="connsiteX18" fmla="*/ 272637 w 656226"/>
                <a:gd name="connsiteY18" fmla="*/ 1160604 h 1525027"/>
                <a:gd name="connsiteX19" fmla="*/ 339622 w 656226"/>
                <a:gd name="connsiteY19" fmla="*/ 985459 h 1525027"/>
                <a:gd name="connsiteX20" fmla="*/ 418005 w 656226"/>
                <a:gd name="connsiteY20" fmla="*/ 1216387 h 1525027"/>
                <a:gd name="connsiteX21" fmla="*/ 390676 w 656226"/>
                <a:gd name="connsiteY21" fmla="*/ 1458573 h 1525027"/>
                <a:gd name="connsiteX22" fmla="*/ 391296 w 656226"/>
                <a:gd name="connsiteY22" fmla="*/ 1461444 h 1525027"/>
                <a:gd name="connsiteX23" fmla="*/ 426758 w 656226"/>
                <a:gd name="connsiteY23" fmla="*/ 1503999 h 1525027"/>
                <a:gd name="connsiteX24" fmla="*/ 483611 w 656226"/>
                <a:gd name="connsiteY24" fmla="*/ 1521533 h 1525027"/>
                <a:gd name="connsiteX25" fmla="*/ 445221 w 656226"/>
                <a:gd name="connsiteY25" fmla="*/ 1470337 h 1525027"/>
                <a:gd name="connsiteX26" fmla="*/ 591630 w 656226"/>
                <a:gd name="connsiteY26" fmla="*/ 1271776 h 1525027"/>
                <a:gd name="connsiteX27" fmla="*/ 610628 w 656226"/>
                <a:gd name="connsiteY27" fmla="*/ 1229925 h 1525027"/>
                <a:gd name="connsiteX28" fmla="*/ 635846 w 656226"/>
                <a:gd name="connsiteY28" fmla="*/ 1169863 h 1525027"/>
                <a:gd name="connsiteX29" fmla="*/ 582174 w 656226"/>
                <a:gd name="connsiteY29" fmla="*/ 513133 h 1525027"/>
                <a:gd name="connsiteX30" fmla="*/ 580766 w 656226"/>
                <a:gd name="connsiteY30" fmla="*/ 450848 h 152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6226" h="1525027">
                  <a:moveTo>
                    <a:pt x="580851" y="450876"/>
                  </a:moveTo>
                  <a:cubicBezTo>
                    <a:pt x="580401" y="440603"/>
                    <a:pt x="579810" y="430443"/>
                    <a:pt x="579162" y="420311"/>
                  </a:cubicBezTo>
                  <a:cubicBezTo>
                    <a:pt x="573646" y="303229"/>
                    <a:pt x="537874" y="155693"/>
                    <a:pt x="528333" y="131461"/>
                  </a:cubicBezTo>
                  <a:cubicBezTo>
                    <a:pt x="523210" y="115249"/>
                    <a:pt x="517807" y="99685"/>
                    <a:pt x="512121" y="84966"/>
                  </a:cubicBezTo>
                  <a:cubicBezTo>
                    <a:pt x="471142" y="-20859"/>
                    <a:pt x="445784" y="24623"/>
                    <a:pt x="388059" y="27128"/>
                  </a:cubicBezTo>
                  <a:cubicBezTo>
                    <a:pt x="330897" y="29605"/>
                    <a:pt x="232446" y="3683"/>
                    <a:pt x="206074" y="728"/>
                  </a:cubicBezTo>
                  <a:cubicBezTo>
                    <a:pt x="125805" y="-8250"/>
                    <a:pt x="4670" y="66137"/>
                    <a:pt x="758" y="204975"/>
                  </a:cubicBezTo>
                  <a:cubicBezTo>
                    <a:pt x="-3211" y="345924"/>
                    <a:pt x="9117" y="513386"/>
                    <a:pt x="21191" y="631284"/>
                  </a:cubicBezTo>
                  <a:cubicBezTo>
                    <a:pt x="21219" y="631650"/>
                    <a:pt x="21275" y="631988"/>
                    <a:pt x="21304" y="632354"/>
                  </a:cubicBezTo>
                  <a:cubicBezTo>
                    <a:pt x="28593" y="775583"/>
                    <a:pt x="39710" y="937021"/>
                    <a:pt x="47028" y="1007524"/>
                  </a:cubicBezTo>
                  <a:cubicBezTo>
                    <a:pt x="50687" y="1042902"/>
                    <a:pt x="68784" y="1107973"/>
                    <a:pt x="77678" y="1140874"/>
                  </a:cubicBezTo>
                  <a:cubicBezTo>
                    <a:pt x="78100" y="1140762"/>
                    <a:pt x="78494" y="1140621"/>
                    <a:pt x="78888" y="1140508"/>
                  </a:cubicBezTo>
                  <a:cubicBezTo>
                    <a:pt x="82772" y="1156213"/>
                    <a:pt x="87303" y="1172312"/>
                    <a:pt x="92566" y="1188720"/>
                  </a:cubicBezTo>
                  <a:cubicBezTo>
                    <a:pt x="125468" y="1290971"/>
                    <a:pt x="170133" y="1373941"/>
                    <a:pt x="206806" y="1407349"/>
                  </a:cubicBezTo>
                  <a:cubicBezTo>
                    <a:pt x="179900" y="1421591"/>
                    <a:pt x="156258" y="1442784"/>
                    <a:pt x="161043" y="1452071"/>
                  </a:cubicBezTo>
                  <a:cubicBezTo>
                    <a:pt x="165912" y="1461556"/>
                    <a:pt x="192283" y="1457672"/>
                    <a:pt x="219922" y="1443459"/>
                  </a:cubicBezTo>
                  <a:cubicBezTo>
                    <a:pt x="242353" y="1431920"/>
                    <a:pt x="258705" y="1417087"/>
                    <a:pt x="261492" y="1406843"/>
                  </a:cubicBezTo>
                  <a:cubicBezTo>
                    <a:pt x="261886" y="1405914"/>
                    <a:pt x="262251" y="1404985"/>
                    <a:pt x="262561" y="1404113"/>
                  </a:cubicBezTo>
                  <a:cubicBezTo>
                    <a:pt x="291072" y="1324069"/>
                    <a:pt x="270104" y="1193618"/>
                    <a:pt x="272637" y="1160604"/>
                  </a:cubicBezTo>
                  <a:cubicBezTo>
                    <a:pt x="277168" y="1101809"/>
                    <a:pt x="307508" y="1045351"/>
                    <a:pt x="339622" y="985459"/>
                  </a:cubicBezTo>
                  <a:cubicBezTo>
                    <a:pt x="378771" y="1068092"/>
                    <a:pt x="423549" y="1144477"/>
                    <a:pt x="418005" y="1216387"/>
                  </a:cubicBezTo>
                  <a:cubicBezTo>
                    <a:pt x="415472" y="1249401"/>
                    <a:pt x="374746" y="1375095"/>
                    <a:pt x="390676" y="1458573"/>
                  </a:cubicBezTo>
                  <a:cubicBezTo>
                    <a:pt x="390845" y="1459502"/>
                    <a:pt x="391070" y="1460459"/>
                    <a:pt x="391296" y="1461444"/>
                  </a:cubicBezTo>
                  <a:cubicBezTo>
                    <a:pt x="392478" y="1471998"/>
                    <a:pt x="406381" y="1489166"/>
                    <a:pt x="426758" y="1503999"/>
                  </a:cubicBezTo>
                  <a:cubicBezTo>
                    <a:pt x="451891" y="1522293"/>
                    <a:pt x="477362" y="1530145"/>
                    <a:pt x="483611" y="1521533"/>
                  </a:cubicBezTo>
                  <a:cubicBezTo>
                    <a:pt x="489746" y="1513118"/>
                    <a:pt x="469623" y="1488547"/>
                    <a:pt x="445221" y="1470337"/>
                  </a:cubicBezTo>
                  <a:cubicBezTo>
                    <a:pt x="486594" y="1442981"/>
                    <a:pt x="543446" y="1367806"/>
                    <a:pt x="591630" y="1271776"/>
                  </a:cubicBezTo>
                  <a:cubicBezTo>
                    <a:pt x="599342" y="1256381"/>
                    <a:pt x="604380" y="1244869"/>
                    <a:pt x="610628" y="1229925"/>
                  </a:cubicBezTo>
                  <a:cubicBezTo>
                    <a:pt x="611022" y="1230093"/>
                    <a:pt x="625517" y="1200175"/>
                    <a:pt x="635846" y="1169863"/>
                  </a:cubicBezTo>
                  <a:cubicBezTo>
                    <a:pt x="701480" y="977043"/>
                    <a:pt x="588112" y="715212"/>
                    <a:pt x="582174" y="513133"/>
                  </a:cubicBezTo>
                  <a:cubicBezTo>
                    <a:pt x="582146" y="492671"/>
                    <a:pt x="581695" y="471900"/>
                    <a:pt x="580766" y="45084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4F611D91-91A7-C729-AD83-596E5CB4CA61}"/>
                </a:ext>
              </a:extLst>
            </p:cNvPr>
            <p:cNvSpPr/>
            <p:nvPr/>
          </p:nvSpPr>
          <p:spPr>
            <a:xfrm>
              <a:off x="1125506" y="5516649"/>
              <a:ext cx="656226" cy="1486360"/>
            </a:xfrm>
            <a:custGeom>
              <a:avLst/>
              <a:gdLst>
                <a:gd name="connsiteX0" fmla="*/ 582286 w 656226"/>
                <a:gd name="connsiteY0" fmla="*/ 474465 h 1486360"/>
                <a:gd name="connsiteX1" fmla="*/ 580879 w 656226"/>
                <a:gd name="connsiteY1" fmla="*/ 412181 h 1486360"/>
                <a:gd name="connsiteX2" fmla="*/ 579190 w 656226"/>
                <a:gd name="connsiteY2" fmla="*/ 381615 h 1486360"/>
                <a:gd name="connsiteX3" fmla="*/ 528361 w 656226"/>
                <a:gd name="connsiteY3" fmla="*/ 92765 h 1486360"/>
                <a:gd name="connsiteX4" fmla="*/ 512149 w 656226"/>
                <a:gd name="connsiteY4" fmla="*/ 46270 h 1486360"/>
                <a:gd name="connsiteX5" fmla="*/ 490028 w 656226"/>
                <a:gd name="connsiteY5" fmla="*/ 816 h 1486360"/>
                <a:gd name="connsiteX6" fmla="*/ 494446 w 656226"/>
                <a:gd name="connsiteY6" fmla="*/ 97015 h 1486360"/>
                <a:gd name="connsiteX7" fmla="*/ 494446 w 656226"/>
                <a:gd name="connsiteY7" fmla="*/ 128509 h 1486360"/>
                <a:gd name="connsiteX8" fmla="*/ 432781 w 656226"/>
                <a:gd name="connsiteY8" fmla="*/ 277367 h 1486360"/>
                <a:gd name="connsiteX9" fmla="*/ 283923 w 656226"/>
                <a:gd name="connsiteY9" fmla="*/ 339032 h 1486360"/>
                <a:gd name="connsiteX10" fmla="*/ 202810 w 656226"/>
                <a:gd name="connsiteY10" fmla="*/ 320907 h 1486360"/>
                <a:gd name="connsiteX11" fmla="*/ 135065 w 656226"/>
                <a:gd name="connsiteY11" fmla="*/ 277395 h 1486360"/>
                <a:gd name="connsiteX12" fmla="*/ 73400 w 656226"/>
                <a:gd name="connsiteY12" fmla="*/ 128537 h 1486360"/>
                <a:gd name="connsiteX13" fmla="*/ 85108 w 656226"/>
                <a:gd name="connsiteY13" fmla="*/ 2702 h 1486360"/>
                <a:gd name="connsiteX14" fmla="*/ 85755 w 656226"/>
                <a:gd name="connsiteY14" fmla="*/ 0 h 1486360"/>
                <a:gd name="connsiteX15" fmla="*/ 758 w 656226"/>
                <a:gd name="connsiteY15" fmla="*/ 166308 h 1486360"/>
                <a:gd name="connsiteX16" fmla="*/ 21191 w 656226"/>
                <a:gd name="connsiteY16" fmla="*/ 592617 h 1486360"/>
                <a:gd name="connsiteX17" fmla="*/ 21304 w 656226"/>
                <a:gd name="connsiteY17" fmla="*/ 593687 h 1486360"/>
                <a:gd name="connsiteX18" fmla="*/ 47028 w 656226"/>
                <a:gd name="connsiteY18" fmla="*/ 968857 h 1486360"/>
                <a:gd name="connsiteX19" fmla="*/ 77678 w 656226"/>
                <a:gd name="connsiteY19" fmla="*/ 1102207 h 1486360"/>
                <a:gd name="connsiteX20" fmla="*/ 78888 w 656226"/>
                <a:gd name="connsiteY20" fmla="*/ 1101841 h 1486360"/>
                <a:gd name="connsiteX21" fmla="*/ 92566 w 656226"/>
                <a:gd name="connsiteY21" fmla="*/ 1150053 h 1486360"/>
                <a:gd name="connsiteX22" fmla="*/ 206806 w 656226"/>
                <a:gd name="connsiteY22" fmla="*/ 1368682 h 1486360"/>
                <a:gd name="connsiteX23" fmla="*/ 161043 w 656226"/>
                <a:gd name="connsiteY23" fmla="*/ 1413404 h 1486360"/>
                <a:gd name="connsiteX24" fmla="*/ 219922 w 656226"/>
                <a:gd name="connsiteY24" fmla="*/ 1404792 h 1486360"/>
                <a:gd name="connsiteX25" fmla="*/ 261492 w 656226"/>
                <a:gd name="connsiteY25" fmla="*/ 1368175 h 1486360"/>
                <a:gd name="connsiteX26" fmla="*/ 262561 w 656226"/>
                <a:gd name="connsiteY26" fmla="*/ 1365445 h 1486360"/>
                <a:gd name="connsiteX27" fmla="*/ 272637 w 656226"/>
                <a:gd name="connsiteY27" fmla="*/ 1121936 h 1486360"/>
                <a:gd name="connsiteX28" fmla="*/ 339622 w 656226"/>
                <a:gd name="connsiteY28" fmla="*/ 946791 h 1486360"/>
                <a:gd name="connsiteX29" fmla="*/ 418005 w 656226"/>
                <a:gd name="connsiteY29" fmla="*/ 1177720 h 1486360"/>
                <a:gd name="connsiteX30" fmla="*/ 390676 w 656226"/>
                <a:gd name="connsiteY30" fmla="*/ 1419906 h 1486360"/>
                <a:gd name="connsiteX31" fmla="*/ 391296 w 656226"/>
                <a:gd name="connsiteY31" fmla="*/ 1422776 h 1486360"/>
                <a:gd name="connsiteX32" fmla="*/ 426758 w 656226"/>
                <a:gd name="connsiteY32" fmla="*/ 1465331 h 1486360"/>
                <a:gd name="connsiteX33" fmla="*/ 483611 w 656226"/>
                <a:gd name="connsiteY33" fmla="*/ 1482865 h 1486360"/>
                <a:gd name="connsiteX34" fmla="*/ 445221 w 656226"/>
                <a:gd name="connsiteY34" fmla="*/ 1431670 h 1486360"/>
                <a:gd name="connsiteX35" fmla="*/ 591630 w 656226"/>
                <a:gd name="connsiteY35" fmla="*/ 1233108 h 1486360"/>
                <a:gd name="connsiteX36" fmla="*/ 610628 w 656226"/>
                <a:gd name="connsiteY36" fmla="*/ 1191257 h 1486360"/>
                <a:gd name="connsiteX37" fmla="*/ 635846 w 656226"/>
                <a:gd name="connsiteY37" fmla="*/ 1131196 h 1486360"/>
                <a:gd name="connsiteX38" fmla="*/ 582174 w 656226"/>
                <a:gd name="connsiteY38" fmla="*/ 474465 h 1486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56226" h="1486360">
                  <a:moveTo>
                    <a:pt x="582286" y="474465"/>
                  </a:moveTo>
                  <a:cubicBezTo>
                    <a:pt x="582258" y="454004"/>
                    <a:pt x="581808" y="433233"/>
                    <a:pt x="580879" y="412181"/>
                  </a:cubicBezTo>
                  <a:cubicBezTo>
                    <a:pt x="580429" y="401908"/>
                    <a:pt x="579838" y="391748"/>
                    <a:pt x="579190" y="381615"/>
                  </a:cubicBezTo>
                  <a:cubicBezTo>
                    <a:pt x="573674" y="264533"/>
                    <a:pt x="537902" y="116998"/>
                    <a:pt x="528361" y="92765"/>
                  </a:cubicBezTo>
                  <a:cubicBezTo>
                    <a:pt x="523238" y="76554"/>
                    <a:pt x="517835" y="60990"/>
                    <a:pt x="512149" y="46270"/>
                  </a:cubicBezTo>
                  <a:cubicBezTo>
                    <a:pt x="504325" y="26034"/>
                    <a:pt x="497064" y="11342"/>
                    <a:pt x="490028" y="816"/>
                  </a:cubicBezTo>
                  <a:cubicBezTo>
                    <a:pt x="498443" y="31973"/>
                    <a:pt x="499484" y="64846"/>
                    <a:pt x="494446" y="97015"/>
                  </a:cubicBezTo>
                  <a:cubicBezTo>
                    <a:pt x="494221" y="107485"/>
                    <a:pt x="494390" y="117983"/>
                    <a:pt x="494446" y="128509"/>
                  </a:cubicBezTo>
                  <a:cubicBezTo>
                    <a:pt x="494643" y="185474"/>
                    <a:pt x="470523" y="236248"/>
                    <a:pt x="432781" y="277367"/>
                  </a:cubicBezTo>
                  <a:cubicBezTo>
                    <a:pt x="394842" y="318712"/>
                    <a:pt x="338383" y="336584"/>
                    <a:pt x="283923" y="339032"/>
                  </a:cubicBezTo>
                  <a:cubicBezTo>
                    <a:pt x="254934" y="340130"/>
                    <a:pt x="227915" y="334079"/>
                    <a:pt x="202810" y="320907"/>
                  </a:cubicBezTo>
                  <a:cubicBezTo>
                    <a:pt x="176719" y="312407"/>
                    <a:pt x="154119" y="297913"/>
                    <a:pt x="135065" y="277395"/>
                  </a:cubicBezTo>
                  <a:cubicBezTo>
                    <a:pt x="96760" y="239090"/>
                    <a:pt x="73597" y="182632"/>
                    <a:pt x="73400" y="128537"/>
                  </a:cubicBezTo>
                  <a:cubicBezTo>
                    <a:pt x="73259" y="85954"/>
                    <a:pt x="75539" y="44835"/>
                    <a:pt x="85108" y="2702"/>
                  </a:cubicBezTo>
                  <a:cubicBezTo>
                    <a:pt x="85305" y="1801"/>
                    <a:pt x="85558" y="901"/>
                    <a:pt x="85755" y="0"/>
                  </a:cubicBezTo>
                  <a:cubicBezTo>
                    <a:pt x="39710" y="34337"/>
                    <a:pt x="2897" y="90767"/>
                    <a:pt x="758" y="166308"/>
                  </a:cubicBezTo>
                  <a:cubicBezTo>
                    <a:pt x="-3211" y="307257"/>
                    <a:pt x="9117" y="474718"/>
                    <a:pt x="21191" y="592617"/>
                  </a:cubicBezTo>
                  <a:cubicBezTo>
                    <a:pt x="21219" y="592983"/>
                    <a:pt x="21275" y="593321"/>
                    <a:pt x="21304" y="593687"/>
                  </a:cubicBezTo>
                  <a:cubicBezTo>
                    <a:pt x="28593" y="736915"/>
                    <a:pt x="39710" y="898354"/>
                    <a:pt x="47028" y="968857"/>
                  </a:cubicBezTo>
                  <a:cubicBezTo>
                    <a:pt x="50687" y="1004235"/>
                    <a:pt x="68784" y="1069306"/>
                    <a:pt x="77678" y="1102207"/>
                  </a:cubicBezTo>
                  <a:cubicBezTo>
                    <a:pt x="78100" y="1102094"/>
                    <a:pt x="78494" y="1101954"/>
                    <a:pt x="78888" y="1101841"/>
                  </a:cubicBezTo>
                  <a:cubicBezTo>
                    <a:pt x="82772" y="1117546"/>
                    <a:pt x="87303" y="1133645"/>
                    <a:pt x="92566" y="1150053"/>
                  </a:cubicBezTo>
                  <a:cubicBezTo>
                    <a:pt x="125468" y="1252303"/>
                    <a:pt x="170133" y="1335274"/>
                    <a:pt x="206806" y="1368682"/>
                  </a:cubicBezTo>
                  <a:cubicBezTo>
                    <a:pt x="179900" y="1382923"/>
                    <a:pt x="156258" y="1404116"/>
                    <a:pt x="161043" y="1413404"/>
                  </a:cubicBezTo>
                  <a:cubicBezTo>
                    <a:pt x="165912" y="1422889"/>
                    <a:pt x="192283" y="1419005"/>
                    <a:pt x="219922" y="1404792"/>
                  </a:cubicBezTo>
                  <a:cubicBezTo>
                    <a:pt x="242353" y="1393252"/>
                    <a:pt x="258705" y="1378420"/>
                    <a:pt x="261492" y="1368175"/>
                  </a:cubicBezTo>
                  <a:cubicBezTo>
                    <a:pt x="261886" y="1367247"/>
                    <a:pt x="262251" y="1366318"/>
                    <a:pt x="262561" y="1365445"/>
                  </a:cubicBezTo>
                  <a:cubicBezTo>
                    <a:pt x="291072" y="1285401"/>
                    <a:pt x="270104" y="1154950"/>
                    <a:pt x="272637" y="1121936"/>
                  </a:cubicBezTo>
                  <a:cubicBezTo>
                    <a:pt x="277168" y="1063142"/>
                    <a:pt x="307508" y="1006683"/>
                    <a:pt x="339622" y="946791"/>
                  </a:cubicBezTo>
                  <a:cubicBezTo>
                    <a:pt x="378771" y="1029424"/>
                    <a:pt x="423549" y="1105809"/>
                    <a:pt x="418005" y="1177720"/>
                  </a:cubicBezTo>
                  <a:cubicBezTo>
                    <a:pt x="415472" y="1210733"/>
                    <a:pt x="374746" y="1336428"/>
                    <a:pt x="390676" y="1419906"/>
                  </a:cubicBezTo>
                  <a:cubicBezTo>
                    <a:pt x="390845" y="1420834"/>
                    <a:pt x="391070" y="1421791"/>
                    <a:pt x="391296" y="1422776"/>
                  </a:cubicBezTo>
                  <a:cubicBezTo>
                    <a:pt x="392478" y="1433331"/>
                    <a:pt x="406381" y="1450499"/>
                    <a:pt x="426758" y="1465331"/>
                  </a:cubicBezTo>
                  <a:cubicBezTo>
                    <a:pt x="451891" y="1483625"/>
                    <a:pt x="477362" y="1491478"/>
                    <a:pt x="483611" y="1482865"/>
                  </a:cubicBezTo>
                  <a:cubicBezTo>
                    <a:pt x="489746" y="1474450"/>
                    <a:pt x="469623" y="1449880"/>
                    <a:pt x="445221" y="1431670"/>
                  </a:cubicBezTo>
                  <a:cubicBezTo>
                    <a:pt x="486594" y="1404313"/>
                    <a:pt x="543446" y="1329139"/>
                    <a:pt x="591630" y="1233108"/>
                  </a:cubicBezTo>
                  <a:cubicBezTo>
                    <a:pt x="599342" y="1217713"/>
                    <a:pt x="604380" y="1206202"/>
                    <a:pt x="610628" y="1191257"/>
                  </a:cubicBezTo>
                  <a:cubicBezTo>
                    <a:pt x="611022" y="1191426"/>
                    <a:pt x="625517" y="1161508"/>
                    <a:pt x="635846" y="1131196"/>
                  </a:cubicBezTo>
                  <a:cubicBezTo>
                    <a:pt x="701480" y="938376"/>
                    <a:pt x="588112" y="676545"/>
                    <a:pt x="582174" y="474465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C8D3B940-C60D-175D-5B41-3248A81A35F5}"/>
                </a:ext>
              </a:extLst>
            </p:cNvPr>
            <p:cNvSpPr/>
            <p:nvPr/>
          </p:nvSpPr>
          <p:spPr>
            <a:xfrm>
              <a:off x="1205576" y="6620908"/>
              <a:ext cx="149195" cy="257443"/>
            </a:xfrm>
            <a:custGeom>
              <a:avLst/>
              <a:gdLst>
                <a:gd name="connsiteX0" fmla="*/ 122374 w 149195"/>
                <a:gd name="connsiteY0" fmla="*/ 96090 h 257443"/>
                <a:gd name="connsiteX1" fmla="*/ 0 w 149195"/>
                <a:gd name="connsiteY1" fmla="*/ 1129 h 257443"/>
                <a:gd name="connsiteX2" fmla="*/ 12834 w 149195"/>
                <a:gd name="connsiteY2" fmla="*/ 45851 h 257443"/>
                <a:gd name="connsiteX3" fmla="*/ 119925 w 149195"/>
                <a:gd name="connsiteY3" fmla="*/ 257444 h 257443"/>
                <a:gd name="connsiteX4" fmla="*/ 121276 w 149195"/>
                <a:gd name="connsiteY4" fmla="*/ 256796 h 257443"/>
                <a:gd name="connsiteX5" fmla="*/ 122374 w 149195"/>
                <a:gd name="connsiteY5" fmla="*/ 96090 h 2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195" h="257443">
                  <a:moveTo>
                    <a:pt x="122374" y="96090"/>
                  </a:moveTo>
                  <a:cubicBezTo>
                    <a:pt x="89247" y="32314"/>
                    <a:pt x="36842" y="-7314"/>
                    <a:pt x="0" y="1129"/>
                  </a:cubicBezTo>
                  <a:cubicBezTo>
                    <a:pt x="3687" y="15736"/>
                    <a:pt x="7937" y="30681"/>
                    <a:pt x="12834" y="45851"/>
                  </a:cubicBezTo>
                  <a:cubicBezTo>
                    <a:pt x="43624" y="141544"/>
                    <a:pt x="84716" y="220349"/>
                    <a:pt x="119925" y="257444"/>
                  </a:cubicBezTo>
                  <a:cubicBezTo>
                    <a:pt x="120375" y="257247"/>
                    <a:pt x="120826" y="257022"/>
                    <a:pt x="121276" y="256796"/>
                  </a:cubicBezTo>
                  <a:cubicBezTo>
                    <a:pt x="158061" y="237686"/>
                    <a:pt x="158568" y="165720"/>
                    <a:pt x="122374" y="9609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FC1AD62-F3DA-7222-40DB-96ABA6A4AA90}"/>
                </a:ext>
              </a:extLst>
            </p:cNvPr>
            <p:cNvSpPr/>
            <p:nvPr/>
          </p:nvSpPr>
          <p:spPr>
            <a:xfrm>
              <a:off x="1557921" y="6704216"/>
              <a:ext cx="178550" cy="238220"/>
            </a:xfrm>
            <a:custGeom>
              <a:avLst/>
              <a:gdLst>
                <a:gd name="connsiteX0" fmla="*/ 43089 w 178550"/>
                <a:gd name="connsiteY0" fmla="*/ 78415 h 238220"/>
                <a:gd name="connsiteX1" fmla="*/ 178551 w 178550"/>
                <a:gd name="connsiteY1" fmla="*/ 3324 h 238220"/>
                <a:gd name="connsiteX2" fmla="*/ 159018 w 178550"/>
                <a:gd name="connsiteY2" fmla="*/ 45541 h 238220"/>
                <a:gd name="connsiteX3" fmla="*/ 20771 w 178550"/>
                <a:gd name="connsiteY3" fmla="*/ 238221 h 238220"/>
                <a:gd name="connsiteX4" fmla="*/ 19532 w 178550"/>
                <a:gd name="connsiteY4" fmla="*/ 237376 h 238220"/>
                <a:gd name="connsiteX5" fmla="*/ 43061 w 178550"/>
                <a:gd name="connsiteY5" fmla="*/ 78415 h 23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550" h="238220">
                  <a:moveTo>
                    <a:pt x="43089" y="78415"/>
                  </a:moveTo>
                  <a:cubicBezTo>
                    <a:pt x="85616" y="20464"/>
                    <a:pt x="143454" y="-10664"/>
                    <a:pt x="178551" y="3324"/>
                  </a:cubicBezTo>
                  <a:cubicBezTo>
                    <a:pt x="172668" y="17200"/>
                    <a:pt x="166195" y="31300"/>
                    <a:pt x="159018" y="45541"/>
                  </a:cubicBezTo>
                  <a:cubicBezTo>
                    <a:pt x="113930" y="135380"/>
                    <a:pt x="61271" y="206952"/>
                    <a:pt x="20771" y="238221"/>
                  </a:cubicBezTo>
                  <a:cubicBezTo>
                    <a:pt x="20348" y="237939"/>
                    <a:pt x="19926" y="237658"/>
                    <a:pt x="19532" y="237376"/>
                  </a:cubicBezTo>
                  <a:cubicBezTo>
                    <a:pt x="-13904" y="212834"/>
                    <a:pt x="-3349" y="141684"/>
                    <a:pt x="43061" y="78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E55E98B-04B2-611B-1B12-FA4472BC0851}"/>
                </a:ext>
              </a:extLst>
            </p:cNvPr>
            <p:cNvSpPr/>
            <p:nvPr/>
          </p:nvSpPr>
          <p:spPr>
            <a:xfrm>
              <a:off x="1268180" y="5272519"/>
              <a:ext cx="79238" cy="122124"/>
            </a:xfrm>
            <a:custGeom>
              <a:avLst/>
              <a:gdLst>
                <a:gd name="connsiteX0" fmla="*/ 63372 w 79238"/>
                <a:gd name="connsiteY0" fmla="*/ 33832 h 122124"/>
                <a:gd name="connsiteX1" fmla="*/ 70943 w 79238"/>
                <a:gd name="connsiteY1" fmla="*/ 121222 h 122124"/>
                <a:gd name="connsiteX2" fmla="*/ 8603 w 79238"/>
                <a:gd name="connsiteY2" fmla="*/ 59529 h 122124"/>
                <a:gd name="connsiteX3" fmla="*/ 15385 w 79238"/>
                <a:gd name="connsiteY3" fmla="*/ 2732 h 122124"/>
                <a:gd name="connsiteX4" fmla="*/ 63401 w 79238"/>
                <a:gd name="connsiteY4" fmla="*/ 33832 h 12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38" h="122124">
                  <a:moveTo>
                    <a:pt x="63372" y="33832"/>
                  </a:moveTo>
                  <a:cubicBezTo>
                    <a:pt x="78711" y="66565"/>
                    <a:pt x="86057" y="114130"/>
                    <a:pt x="70943" y="121222"/>
                  </a:cubicBezTo>
                  <a:cubicBezTo>
                    <a:pt x="55801" y="128315"/>
                    <a:pt x="23941" y="92261"/>
                    <a:pt x="8603" y="59529"/>
                  </a:cubicBezTo>
                  <a:cubicBezTo>
                    <a:pt x="-6736" y="26796"/>
                    <a:pt x="244" y="9825"/>
                    <a:pt x="15385" y="2732"/>
                  </a:cubicBezTo>
                  <a:cubicBezTo>
                    <a:pt x="30527" y="-4360"/>
                    <a:pt x="48062" y="1128"/>
                    <a:pt x="63401" y="3383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F85DEC3-3BEA-3599-FE38-F242197D2BF6}"/>
                </a:ext>
              </a:extLst>
            </p:cNvPr>
            <p:cNvSpPr/>
            <p:nvPr/>
          </p:nvSpPr>
          <p:spPr>
            <a:xfrm>
              <a:off x="1454654" y="5302357"/>
              <a:ext cx="121083" cy="81087"/>
            </a:xfrm>
            <a:custGeom>
              <a:avLst/>
              <a:gdLst>
                <a:gd name="connsiteX0" fmla="*/ 88182 w 121083"/>
                <a:gd name="connsiteY0" fmla="*/ 63549 h 81087"/>
                <a:gd name="connsiteX1" fmla="*/ 1017 w 121083"/>
                <a:gd name="connsiteY1" fmla="*/ 73343 h 81087"/>
                <a:gd name="connsiteX2" fmla="*/ 61078 w 121083"/>
                <a:gd name="connsiteY2" fmla="*/ 9427 h 81087"/>
                <a:gd name="connsiteX3" fmla="*/ 118043 w 121083"/>
                <a:gd name="connsiteY3" fmla="*/ 14746 h 81087"/>
                <a:gd name="connsiteX4" fmla="*/ 88182 w 121083"/>
                <a:gd name="connsiteY4" fmla="*/ 63549 h 81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083" h="81087">
                  <a:moveTo>
                    <a:pt x="88182" y="63549"/>
                  </a:moveTo>
                  <a:cubicBezTo>
                    <a:pt x="55871" y="79732"/>
                    <a:pt x="8504" y="88288"/>
                    <a:pt x="1017" y="73343"/>
                  </a:cubicBezTo>
                  <a:cubicBezTo>
                    <a:pt x="-6470" y="58398"/>
                    <a:pt x="28768" y="25610"/>
                    <a:pt x="61078" y="9427"/>
                  </a:cubicBezTo>
                  <a:cubicBezTo>
                    <a:pt x="93388" y="-6757"/>
                    <a:pt x="110557" y="-199"/>
                    <a:pt x="118043" y="14746"/>
                  </a:cubicBezTo>
                  <a:cubicBezTo>
                    <a:pt x="125530" y="29691"/>
                    <a:pt x="120492" y="47366"/>
                    <a:pt x="88182" y="6354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A211C77C-6E1F-7A6D-F11D-9FBCBD91CFB9}"/>
                </a:ext>
              </a:extLst>
            </p:cNvPr>
            <p:cNvSpPr/>
            <p:nvPr/>
          </p:nvSpPr>
          <p:spPr>
            <a:xfrm>
              <a:off x="1283142" y="5292368"/>
              <a:ext cx="51618" cy="76149"/>
            </a:xfrm>
            <a:custGeom>
              <a:avLst/>
              <a:gdLst>
                <a:gd name="connsiteX0" fmla="*/ 43963 w 51618"/>
                <a:gd name="connsiteY0" fmla="*/ 29069 h 76149"/>
                <a:gd name="connsiteX1" fmla="*/ 44160 w 51618"/>
                <a:gd name="connsiteY1" fmla="*/ 75057 h 76149"/>
                <a:gd name="connsiteX2" fmla="*/ 7656 w 51618"/>
                <a:gd name="connsiteY2" fmla="*/ 47081 h 76149"/>
                <a:gd name="connsiteX3" fmla="*/ 7459 w 51618"/>
                <a:gd name="connsiteY3" fmla="*/ 1093 h 76149"/>
                <a:gd name="connsiteX4" fmla="*/ 43963 w 51618"/>
                <a:gd name="connsiteY4" fmla="*/ 29069 h 7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18" h="76149">
                  <a:moveTo>
                    <a:pt x="43963" y="29069"/>
                  </a:moveTo>
                  <a:cubicBezTo>
                    <a:pt x="54095" y="49502"/>
                    <a:pt x="54179" y="70076"/>
                    <a:pt x="44160" y="75057"/>
                  </a:cubicBezTo>
                  <a:cubicBezTo>
                    <a:pt x="34140" y="80039"/>
                    <a:pt x="17788" y="67514"/>
                    <a:pt x="7656" y="47081"/>
                  </a:cubicBezTo>
                  <a:cubicBezTo>
                    <a:pt x="-2476" y="26648"/>
                    <a:pt x="-2561" y="6074"/>
                    <a:pt x="7459" y="1093"/>
                  </a:cubicBezTo>
                  <a:cubicBezTo>
                    <a:pt x="17478" y="-3889"/>
                    <a:pt x="33830" y="8635"/>
                    <a:pt x="43963" y="29069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5D2A0346-AB49-2C9F-6262-DFC32F609FA2}"/>
                </a:ext>
              </a:extLst>
            </p:cNvPr>
            <p:cNvSpPr/>
            <p:nvPr/>
          </p:nvSpPr>
          <p:spPr>
            <a:xfrm>
              <a:off x="1481669" y="5317540"/>
              <a:ext cx="74419" cy="54092"/>
            </a:xfrm>
            <a:custGeom>
              <a:avLst/>
              <a:gdLst>
                <a:gd name="connsiteX0" fmla="*/ 47318 w 74419"/>
                <a:gd name="connsiteY0" fmla="*/ 44623 h 54092"/>
                <a:gd name="connsiteX1" fmla="*/ 1414 w 74419"/>
                <a:gd name="connsiteY1" fmla="*/ 47606 h 54092"/>
                <a:gd name="connsiteX2" fmla="*/ 27110 w 74419"/>
                <a:gd name="connsiteY2" fmla="*/ 9470 h 54092"/>
                <a:gd name="connsiteX3" fmla="*/ 73015 w 74419"/>
                <a:gd name="connsiteY3" fmla="*/ 6486 h 54092"/>
                <a:gd name="connsiteX4" fmla="*/ 47318 w 74419"/>
                <a:gd name="connsiteY4" fmla="*/ 44623 h 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419" h="54092">
                  <a:moveTo>
                    <a:pt x="47318" y="44623"/>
                  </a:moveTo>
                  <a:cubicBezTo>
                    <a:pt x="27561" y="55965"/>
                    <a:pt x="7015" y="57316"/>
                    <a:pt x="1414" y="47606"/>
                  </a:cubicBezTo>
                  <a:cubicBezTo>
                    <a:pt x="-4187" y="37896"/>
                    <a:pt x="7353" y="20812"/>
                    <a:pt x="27110" y="9470"/>
                  </a:cubicBezTo>
                  <a:cubicBezTo>
                    <a:pt x="46868" y="-1873"/>
                    <a:pt x="67414" y="-3223"/>
                    <a:pt x="73015" y="6486"/>
                  </a:cubicBezTo>
                  <a:cubicBezTo>
                    <a:pt x="78587" y="16196"/>
                    <a:pt x="67076" y="33280"/>
                    <a:pt x="47318" y="4462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8038E50-316A-7D45-29F0-7D8ED4256678}"/>
                </a:ext>
              </a:extLst>
            </p:cNvPr>
            <p:cNvSpPr/>
            <p:nvPr/>
          </p:nvSpPr>
          <p:spPr>
            <a:xfrm rot="16639800">
              <a:off x="1264351" y="5255759"/>
              <a:ext cx="294789" cy="385583"/>
            </a:xfrm>
            <a:custGeom>
              <a:avLst/>
              <a:gdLst>
                <a:gd name="connsiteX0" fmla="*/ 294789 w 294789"/>
                <a:gd name="connsiteY0" fmla="*/ 192792 h 385583"/>
                <a:gd name="connsiteX1" fmla="*/ 147395 w 294789"/>
                <a:gd name="connsiteY1" fmla="*/ 385584 h 385583"/>
                <a:gd name="connsiteX2" fmla="*/ 0 w 294789"/>
                <a:gd name="connsiteY2" fmla="*/ 192792 h 385583"/>
                <a:gd name="connsiteX3" fmla="*/ 147395 w 294789"/>
                <a:gd name="connsiteY3" fmla="*/ 0 h 385583"/>
                <a:gd name="connsiteX4" fmla="*/ 294789 w 294789"/>
                <a:gd name="connsiteY4" fmla="*/ 192792 h 38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789" h="385583">
                  <a:moveTo>
                    <a:pt x="294789" y="192792"/>
                  </a:moveTo>
                  <a:cubicBezTo>
                    <a:pt x="294789" y="299268"/>
                    <a:pt x="228798" y="385584"/>
                    <a:pt x="147395" y="385584"/>
                  </a:cubicBezTo>
                  <a:cubicBezTo>
                    <a:pt x="65991" y="385584"/>
                    <a:pt x="0" y="299268"/>
                    <a:pt x="0" y="192792"/>
                  </a:cubicBezTo>
                  <a:cubicBezTo>
                    <a:pt x="0" y="86316"/>
                    <a:pt x="65991" y="0"/>
                    <a:pt x="147395" y="0"/>
                  </a:cubicBezTo>
                  <a:cubicBezTo>
                    <a:pt x="228798" y="0"/>
                    <a:pt x="294789" y="86316"/>
                    <a:pt x="294789" y="19279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A0374B30-BCFB-99E3-BD8A-A118DC1C2FC1}"/>
                </a:ext>
              </a:extLst>
            </p:cNvPr>
            <p:cNvSpPr/>
            <p:nvPr/>
          </p:nvSpPr>
          <p:spPr>
            <a:xfrm>
              <a:off x="1275111" y="5326353"/>
              <a:ext cx="272236" cy="150921"/>
            </a:xfrm>
            <a:custGeom>
              <a:avLst/>
              <a:gdLst>
                <a:gd name="connsiteX0" fmla="*/ 251513 w 272236"/>
                <a:gd name="connsiteY0" fmla="*/ 106706 h 150921"/>
                <a:gd name="connsiteX1" fmla="*/ 270624 w 272236"/>
                <a:gd name="connsiteY1" fmla="*/ 76281 h 150921"/>
                <a:gd name="connsiteX2" fmla="*/ 228688 w 272236"/>
                <a:gd name="connsiteY2" fmla="*/ 7552 h 150921"/>
                <a:gd name="connsiteX3" fmla="*/ 159958 w 272236"/>
                <a:gd name="connsiteY3" fmla="*/ 49488 h 150921"/>
                <a:gd name="connsiteX4" fmla="*/ 183459 w 272236"/>
                <a:gd name="connsiteY4" fmla="*/ 110027 h 150921"/>
                <a:gd name="connsiteX5" fmla="*/ 167923 w 272236"/>
                <a:gd name="connsiteY5" fmla="*/ 110787 h 150921"/>
                <a:gd name="connsiteX6" fmla="*/ 99925 w 272236"/>
                <a:gd name="connsiteY6" fmla="*/ 96489 h 150921"/>
                <a:gd name="connsiteX7" fmla="*/ 113012 w 272236"/>
                <a:gd name="connsiteY7" fmla="*/ 105946 h 150921"/>
                <a:gd name="connsiteX8" fmla="*/ 92833 w 272236"/>
                <a:gd name="connsiteY8" fmla="*/ 101049 h 150921"/>
                <a:gd name="connsiteX9" fmla="*/ 112281 w 272236"/>
                <a:gd name="connsiteY9" fmla="*/ 70343 h 150921"/>
                <a:gd name="connsiteX10" fmla="*/ 70345 w 272236"/>
                <a:gd name="connsiteY10" fmla="*/ 1613 h 150921"/>
                <a:gd name="connsiteX11" fmla="*/ 1615 w 272236"/>
                <a:gd name="connsiteY11" fmla="*/ 43549 h 150921"/>
                <a:gd name="connsiteX12" fmla="*/ 22639 w 272236"/>
                <a:gd name="connsiteY12" fmla="*/ 102372 h 150921"/>
                <a:gd name="connsiteX13" fmla="*/ 21345 w 272236"/>
                <a:gd name="connsiteY13" fmla="*/ 102512 h 150921"/>
                <a:gd name="connsiteX14" fmla="*/ 109410 w 272236"/>
                <a:gd name="connsiteY14" fmla="*/ 150921 h 150921"/>
                <a:gd name="connsiteX15" fmla="*/ 121146 w 272236"/>
                <a:gd name="connsiteY15" fmla="*/ 111828 h 150921"/>
                <a:gd name="connsiteX16" fmla="*/ 169781 w 272236"/>
                <a:gd name="connsiteY16" fmla="*/ 146981 h 150921"/>
                <a:gd name="connsiteX17" fmla="*/ 228378 w 272236"/>
                <a:gd name="connsiteY17" fmla="*/ 118330 h 150921"/>
                <a:gd name="connsiteX18" fmla="*/ 250950 w 272236"/>
                <a:gd name="connsiteY18" fmla="*/ 107297 h 150921"/>
                <a:gd name="connsiteX19" fmla="*/ 251992 w 272236"/>
                <a:gd name="connsiteY19" fmla="*/ 106790 h 150921"/>
                <a:gd name="connsiteX20" fmla="*/ 251541 w 272236"/>
                <a:gd name="connsiteY20" fmla="*/ 106790 h 15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2236" h="150921">
                  <a:moveTo>
                    <a:pt x="251513" y="106706"/>
                  </a:moveTo>
                  <a:cubicBezTo>
                    <a:pt x="260688" y="99135"/>
                    <a:pt x="267612" y="88721"/>
                    <a:pt x="270624" y="76281"/>
                  </a:cubicBezTo>
                  <a:cubicBezTo>
                    <a:pt x="278026" y="45716"/>
                    <a:pt x="259253" y="14954"/>
                    <a:pt x="228688" y="7552"/>
                  </a:cubicBezTo>
                  <a:cubicBezTo>
                    <a:pt x="198122" y="150"/>
                    <a:pt x="167360" y="18922"/>
                    <a:pt x="159958" y="49488"/>
                  </a:cubicBezTo>
                  <a:cubicBezTo>
                    <a:pt x="154188" y="73242"/>
                    <a:pt x="164320" y="97108"/>
                    <a:pt x="183459" y="110027"/>
                  </a:cubicBezTo>
                  <a:lnTo>
                    <a:pt x="167923" y="110787"/>
                  </a:lnTo>
                  <a:lnTo>
                    <a:pt x="99925" y="96489"/>
                  </a:lnTo>
                  <a:lnTo>
                    <a:pt x="113012" y="105946"/>
                  </a:lnTo>
                  <a:lnTo>
                    <a:pt x="92833" y="101049"/>
                  </a:lnTo>
                  <a:cubicBezTo>
                    <a:pt x="102177" y="93478"/>
                    <a:pt x="109213" y="82924"/>
                    <a:pt x="112281" y="70343"/>
                  </a:cubicBezTo>
                  <a:cubicBezTo>
                    <a:pt x="119683" y="39778"/>
                    <a:pt x="100910" y="9015"/>
                    <a:pt x="70345" y="1613"/>
                  </a:cubicBezTo>
                  <a:cubicBezTo>
                    <a:pt x="39780" y="-5789"/>
                    <a:pt x="9017" y="12984"/>
                    <a:pt x="1615" y="43549"/>
                  </a:cubicBezTo>
                  <a:cubicBezTo>
                    <a:pt x="-3901" y="66290"/>
                    <a:pt x="5105" y="89115"/>
                    <a:pt x="22639" y="102372"/>
                  </a:cubicBezTo>
                  <a:lnTo>
                    <a:pt x="21345" y="102512"/>
                  </a:lnTo>
                  <a:lnTo>
                    <a:pt x="109410" y="150921"/>
                  </a:lnTo>
                  <a:lnTo>
                    <a:pt x="121146" y="111828"/>
                  </a:lnTo>
                  <a:lnTo>
                    <a:pt x="169781" y="146981"/>
                  </a:lnTo>
                  <a:lnTo>
                    <a:pt x="228378" y="118330"/>
                  </a:lnTo>
                  <a:cubicBezTo>
                    <a:pt x="236653" y="116360"/>
                    <a:pt x="244364" y="112588"/>
                    <a:pt x="250950" y="107297"/>
                  </a:cubicBezTo>
                  <a:lnTo>
                    <a:pt x="251992" y="106790"/>
                  </a:lnTo>
                  <a:lnTo>
                    <a:pt x="251541" y="106790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ECCDC5C-6F76-FF10-5E43-1724695CF543}"/>
                </a:ext>
              </a:extLst>
            </p:cNvPr>
            <p:cNvSpPr/>
            <p:nvPr/>
          </p:nvSpPr>
          <p:spPr>
            <a:xfrm>
              <a:off x="1317242" y="5368268"/>
              <a:ext cx="19629" cy="13033"/>
            </a:xfrm>
            <a:custGeom>
              <a:avLst/>
              <a:gdLst>
                <a:gd name="connsiteX0" fmla="*/ 19629 w 19629"/>
                <a:gd name="connsiteY0" fmla="*/ 9093 h 13033"/>
                <a:gd name="connsiteX1" fmla="*/ 12171 w 19629"/>
                <a:gd name="connsiteY1" fmla="*/ 283 h 13033"/>
                <a:gd name="connsiteX2" fmla="*/ 266 w 19629"/>
                <a:gd name="connsiteY2" fmla="*/ 7545 h 13033"/>
                <a:gd name="connsiteX3" fmla="*/ 547 w 19629"/>
                <a:gd name="connsiteY3" fmla="*/ 13033 h 13033"/>
                <a:gd name="connsiteX4" fmla="*/ 19629 w 19629"/>
                <a:gd name="connsiteY4" fmla="*/ 9093 h 1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29" h="13033">
                  <a:moveTo>
                    <a:pt x="19629" y="9093"/>
                  </a:moveTo>
                  <a:cubicBezTo>
                    <a:pt x="19320" y="4955"/>
                    <a:pt x="16421" y="1325"/>
                    <a:pt x="12171" y="283"/>
                  </a:cubicBezTo>
                  <a:cubicBezTo>
                    <a:pt x="6880" y="-1011"/>
                    <a:pt x="1560" y="2254"/>
                    <a:pt x="266" y="7545"/>
                  </a:cubicBezTo>
                  <a:cubicBezTo>
                    <a:pt x="-185" y="9430"/>
                    <a:pt x="-44" y="11316"/>
                    <a:pt x="547" y="13033"/>
                  </a:cubicBezTo>
                  <a:cubicBezTo>
                    <a:pt x="5810" y="9093"/>
                    <a:pt x="12734" y="7460"/>
                    <a:pt x="19629" y="9093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624D6853-77BD-F82E-29AC-1B2CF71D04CF}"/>
                </a:ext>
              </a:extLst>
            </p:cNvPr>
            <p:cNvSpPr/>
            <p:nvPr/>
          </p:nvSpPr>
          <p:spPr>
            <a:xfrm>
              <a:off x="1485957" y="5375489"/>
              <a:ext cx="19642" cy="12228"/>
            </a:xfrm>
            <a:custGeom>
              <a:avLst/>
              <a:gdLst>
                <a:gd name="connsiteX0" fmla="*/ 19642 w 19642"/>
                <a:gd name="connsiteY0" fmla="*/ 9949 h 12228"/>
                <a:gd name="connsiteX1" fmla="*/ 12972 w 19642"/>
                <a:gd name="connsiteY1" fmla="*/ 521 h 12228"/>
                <a:gd name="connsiteX2" fmla="*/ 504 w 19642"/>
                <a:gd name="connsiteY2" fmla="*/ 6712 h 12228"/>
                <a:gd name="connsiteX3" fmla="*/ 307 w 19642"/>
                <a:gd name="connsiteY3" fmla="*/ 12229 h 12228"/>
                <a:gd name="connsiteX4" fmla="*/ 19642 w 19642"/>
                <a:gd name="connsiteY4" fmla="*/ 9949 h 1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2" h="12228">
                  <a:moveTo>
                    <a:pt x="19642" y="9949"/>
                  </a:moveTo>
                  <a:cubicBezTo>
                    <a:pt x="19671" y="5812"/>
                    <a:pt x="17109" y="1928"/>
                    <a:pt x="12972" y="521"/>
                  </a:cubicBezTo>
                  <a:cubicBezTo>
                    <a:pt x="7822" y="-1224"/>
                    <a:pt x="2221" y="1562"/>
                    <a:pt x="504" y="6712"/>
                  </a:cubicBezTo>
                  <a:cubicBezTo>
                    <a:pt x="-115" y="8570"/>
                    <a:pt x="-143" y="10456"/>
                    <a:pt x="307" y="12229"/>
                  </a:cubicBezTo>
                  <a:cubicBezTo>
                    <a:pt x="5908" y="8767"/>
                    <a:pt x="12944" y="7726"/>
                    <a:pt x="19642" y="9949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8C2B38C1-EA43-CE55-08EA-7B9A218633CC}"/>
                </a:ext>
              </a:extLst>
            </p:cNvPr>
            <p:cNvSpPr/>
            <p:nvPr/>
          </p:nvSpPr>
          <p:spPr>
            <a:xfrm>
              <a:off x="1341317" y="5341587"/>
              <a:ext cx="134364" cy="142106"/>
            </a:xfrm>
            <a:custGeom>
              <a:avLst/>
              <a:gdLst>
                <a:gd name="connsiteX0" fmla="*/ 134364 w 134364"/>
                <a:gd name="connsiteY0" fmla="*/ 53449 h 142106"/>
                <a:gd name="connsiteX1" fmla="*/ 66845 w 134364"/>
                <a:gd name="connsiteY1" fmla="*/ 2 h 142106"/>
                <a:gd name="connsiteX2" fmla="*/ 1 w 134364"/>
                <a:gd name="connsiteY2" fmla="*/ 54265 h 142106"/>
                <a:gd name="connsiteX3" fmla="*/ 3069 w 134364"/>
                <a:gd name="connsiteY3" fmla="*/ 67268 h 142106"/>
                <a:gd name="connsiteX4" fmla="*/ 3012 w 134364"/>
                <a:gd name="connsiteY4" fmla="*/ 67268 h 142106"/>
                <a:gd name="connsiteX5" fmla="*/ 24937 w 134364"/>
                <a:gd name="connsiteY5" fmla="*/ 116296 h 142106"/>
                <a:gd name="connsiteX6" fmla="*/ 70757 w 134364"/>
                <a:gd name="connsiteY6" fmla="*/ 142105 h 142106"/>
                <a:gd name="connsiteX7" fmla="*/ 117365 w 134364"/>
                <a:gd name="connsiteY7" fmla="*/ 112722 h 142106"/>
                <a:gd name="connsiteX8" fmla="*/ 117393 w 134364"/>
                <a:gd name="connsiteY8" fmla="*/ 112722 h 142106"/>
                <a:gd name="connsiteX9" fmla="*/ 134336 w 134364"/>
                <a:gd name="connsiteY9" fmla="*/ 53420 h 14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364" h="142106">
                  <a:moveTo>
                    <a:pt x="134364" y="53449"/>
                  </a:moveTo>
                  <a:cubicBezTo>
                    <a:pt x="134196" y="23700"/>
                    <a:pt x="103968" y="-224"/>
                    <a:pt x="66845" y="2"/>
                  </a:cubicBezTo>
                  <a:cubicBezTo>
                    <a:pt x="29750" y="227"/>
                    <a:pt x="-196" y="24516"/>
                    <a:pt x="1" y="54265"/>
                  </a:cubicBezTo>
                  <a:cubicBezTo>
                    <a:pt x="1" y="58036"/>
                    <a:pt x="1239" y="62539"/>
                    <a:pt x="3069" y="67268"/>
                  </a:cubicBezTo>
                  <a:lnTo>
                    <a:pt x="3012" y="67268"/>
                  </a:lnTo>
                  <a:cubicBezTo>
                    <a:pt x="3012" y="67268"/>
                    <a:pt x="24937" y="116296"/>
                    <a:pt x="24937" y="116296"/>
                  </a:cubicBezTo>
                  <a:cubicBezTo>
                    <a:pt x="31579" y="131438"/>
                    <a:pt x="49592" y="142245"/>
                    <a:pt x="70757" y="142105"/>
                  </a:cubicBezTo>
                  <a:cubicBezTo>
                    <a:pt x="93301" y="141964"/>
                    <a:pt x="112102" y="129468"/>
                    <a:pt x="117365" y="112722"/>
                  </a:cubicBezTo>
                  <a:lnTo>
                    <a:pt x="117393" y="112722"/>
                  </a:lnTo>
                  <a:cubicBezTo>
                    <a:pt x="117393" y="112722"/>
                    <a:pt x="134393" y="58909"/>
                    <a:pt x="134336" y="534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3B6D5C9-453A-1518-E23A-9FD683353732}"/>
                </a:ext>
              </a:extLst>
            </p:cNvPr>
            <p:cNvSpPr/>
            <p:nvPr/>
          </p:nvSpPr>
          <p:spPr>
            <a:xfrm>
              <a:off x="1364560" y="5355564"/>
              <a:ext cx="89976" cy="69316"/>
            </a:xfrm>
            <a:custGeom>
              <a:avLst/>
              <a:gdLst>
                <a:gd name="connsiteX0" fmla="*/ 86945 w 89976"/>
                <a:gd name="connsiteY0" fmla="*/ 30860 h 69316"/>
                <a:gd name="connsiteX1" fmla="*/ 86889 w 89976"/>
                <a:gd name="connsiteY1" fmla="*/ 30860 h 69316"/>
                <a:gd name="connsiteX2" fmla="*/ 89337 w 89976"/>
                <a:gd name="connsiteY2" fmla="*/ 25315 h 69316"/>
                <a:gd name="connsiteX3" fmla="*/ 75378 w 89976"/>
                <a:gd name="connsiteY3" fmla="*/ 1505 h 69316"/>
                <a:gd name="connsiteX4" fmla="*/ 68932 w 89976"/>
                <a:gd name="connsiteY4" fmla="*/ 914 h 69316"/>
                <a:gd name="connsiteX5" fmla="*/ 29417 w 89976"/>
                <a:gd name="connsiteY5" fmla="*/ 97 h 69316"/>
                <a:gd name="connsiteX6" fmla="*/ 29417 w 89976"/>
                <a:gd name="connsiteY6" fmla="*/ 97 h 69316"/>
                <a:gd name="connsiteX7" fmla="*/ 878 w 89976"/>
                <a:gd name="connsiteY7" fmla="*/ 20249 h 69316"/>
                <a:gd name="connsiteX8" fmla="*/ 9519 w 89976"/>
                <a:gd name="connsiteY8" fmla="*/ 47662 h 69316"/>
                <a:gd name="connsiteX9" fmla="*/ 9519 w 89976"/>
                <a:gd name="connsiteY9" fmla="*/ 47662 h 69316"/>
                <a:gd name="connsiteX10" fmla="*/ 9603 w 89976"/>
                <a:gd name="connsiteY10" fmla="*/ 47718 h 69316"/>
                <a:gd name="connsiteX11" fmla="*/ 15879 w 89976"/>
                <a:gd name="connsiteY11" fmla="*/ 51715 h 69316"/>
                <a:gd name="connsiteX12" fmla="*/ 39577 w 89976"/>
                <a:gd name="connsiteY12" fmla="*/ 66772 h 69316"/>
                <a:gd name="connsiteX13" fmla="*/ 39718 w 89976"/>
                <a:gd name="connsiteY13" fmla="*/ 66772 h 69316"/>
                <a:gd name="connsiteX14" fmla="*/ 44362 w 89976"/>
                <a:gd name="connsiteY14" fmla="*/ 68799 h 69316"/>
                <a:gd name="connsiteX15" fmla="*/ 60179 w 89976"/>
                <a:gd name="connsiteY15" fmla="*/ 64099 h 69316"/>
                <a:gd name="connsiteX16" fmla="*/ 60376 w 89976"/>
                <a:gd name="connsiteY16" fmla="*/ 64099 h 69316"/>
                <a:gd name="connsiteX17" fmla="*/ 84384 w 89976"/>
                <a:gd name="connsiteY17" fmla="*/ 34096 h 69316"/>
                <a:gd name="connsiteX18" fmla="*/ 86692 w 89976"/>
                <a:gd name="connsiteY18" fmla="*/ 31226 h 69316"/>
                <a:gd name="connsiteX19" fmla="*/ 87001 w 89976"/>
                <a:gd name="connsiteY19" fmla="*/ 30860 h 6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9976" h="69316">
                  <a:moveTo>
                    <a:pt x="86945" y="30860"/>
                  </a:moveTo>
                  <a:lnTo>
                    <a:pt x="86889" y="30860"/>
                  </a:lnTo>
                  <a:cubicBezTo>
                    <a:pt x="87958" y="29199"/>
                    <a:pt x="88831" y="27342"/>
                    <a:pt x="89337" y="25315"/>
                  </a:cubicBezTo>
                  <a:cubicBezTo>
                    <a:pt x="92067" y="14873"/>
                    <a:pt x="85791" y="4207"/>
                    <a:pt x="75378" y="1505"/>
                  </a:cubicBezTo>
                  <a:cubicBezTo>
                    <a:pt x="73210" y="942"/>
                    <a:pt x="68932" y="914"/>
                    <a:pt x="68932" y="914"/>
                  </a:cubicBezTo>
                  <a:lnTo>
                    <a:pt x="29417" y="97"/>
                  </a:lnTo>
                  <a:lnTo>
                    <a:pt x="29417" y="97"/>
                  </a:lnTo>
                  <a:cubicBezTo>
                    <a:pt x="16499" y="-1000"/>
                    <a:pt x="4256" y="7274"/>
                    <a:pt x="878" y="20249"/>
                  </a:cubicBezTo>
                  <a:cubicBezTo>
                    <a:pt x="-1824" y="30635"/>
                    <a:pt x="1891" y="41133"/>
                    <a:pt x="9519" y="47662"/>
                  </a:cubicBezTo>
                  <a:lnTo>
                    <a:pt x="9519" y="47662"/>
                  </a:lnTo>
                  <a:cubicBezTo>
                    <a:pt x="9519" y="47662"/>
                    <a:pt x="9603" y="47718"/>
                    <a:pt x="9603" y="47718"/>
                  </a:cubicBezTo>
                  <a:cubicBezTo>
                    <a:pt x="11461" y="49323"/>
                    <a:pt x="13571" y="50645"/>
                    <a:pt x="15879" y="51715"/>
                  </a:cubicBezTo>
                  <a:lnTo>
                    <a:pt x="39577" y="66772"/>
                  </a:lnTo>
                  <a:lnTo>
                    <a:pt x="39718" y="66772"/>
                  </a:lnTo>
                  <a:cubicBezTo>
                    <a:pt x="41125" y="67645"/>
                    <a:pt x="42673" y="68377"/>
                    <a:pt x="44362" y="68799"/>
                  </a:cubicBezTo>
                  <a:cubicBezTo>
                    <a:pt x="50300" y="70347"/>
                    <a:pt x="56323" y="68320"/>
                    <a:pt x="60179" y="64099"/>
                  </a:cubicBezTo>
                  <a:lnTo>
                    <a:pt x="60376" y="64099"/>
                  </a:lnTo>
                  <a:cubicBezTo>
                    <a:pt x="60376" y="64099"/>
                    <a:pt x="84384" y="34096"/>
                    <a:pt x="84384" y="34096"/>
                  </a:cubicBezTo>
                  <a:cubicBezTo>
                    <a:pt x="85228" y="33224"/>
                    <a:pt x="85988" y="32267"/>
                    <a:pt x="86692" y="31226"/>
                  </a:cubicBezTo>
                  <a:lnTo>
                    <a:pt x="87001" y="30860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EE3E045-87DC-340F-AE4B-6A72DDD4A595}"/>
                </a:ext>
              </a:extLst>
            </p:cNvPr>
            <p:cNvSpPr/>
            <p:nvPr/>
          </p:nvSpPr>
          <p:spPr>
            <a:xfrm>
              <a:off x="1249566" y="5296502"/>
              <a:ext cx="313054" cy="66898"/>
            </a:xfrm>
            <a:custGeom>
              <a:avLst/>
              <a:gdLst>
                <a:gd name="connsiteX0" fmla="*/ 28 w 313054"/>
                <a:gd name="connsiteY0" fmla="*/ 61101 h 66898"/>
                <a:gd name="connsiteX1" fmla="*/ 18041 w 313054"/>
                <a:gd name="connsiteY1" fmla="*/ 47085 h 66898"/>
                <a:gd name="connsiteX2" fmla="*/ 38924 w 313054"/>
                <a:gd name="connsiteY2" fmla="*/ 32900 h 66898"/>
                <a:gd name="connsiteX3" fmla="*/ 104896 w 313054"/>
                <a:gd name="connsiteY3" fmla="*/ 6106 h 66898"/>
                <a:gd name="connsiteX4" fmla="*/ 202530 w 313054"/>
                <a:gd name="connsiteY4" fmla="*/ 4473 h 66898"/>
                <a:gd name="connsiteX5" fmla="*/ 267488 w 313054"/>
                <a:gd name="connsiteY5" fmla="*/ 32027 h 66898"/>
                <a:gd name="connsiteX6" fmla="*/ 295042 w 313054"/>
                <a:gd name="connsiteY6" fmla="*/ 51728 h 66898"/>
                <a:gd name="connsiteX7" fmla="*/ 313055 w 313054"/>
                <a:gd name="connsiteY7" fmla="*/ 66899 h 66898"/>
                <a:gd name="connsiteX8" fmla="*/ 0 w 313054"/>
                <a:gd name="connsiteY8" fmla="*/ 61101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054" h="66898">
                  <a:moveTo>
                    <a:pt x="28" y="61101"/>
                  </a:moveTo>
                  <a:cubicBezTo>
                    <a:pt x="5910" y="58455"/>
                    <a:pt x="12496" y="51166"/>
                    <a:pt x="18041" y="47085"/>
                  </a:cubicBezTo>
                  <a:cubicBezTo>
                    <a:pt x="24824" y="42103"/>
                    <a:pt x="31776" y="37318"/>
                    <a:pt x="38924" y="32900"/>
                  </a:cubicBezTo>
                  <a:cubicBezTo>
                    <a:pt x="58823" y="20544"/>
                    <a:pt x="81648" y="11313"/>
                    <a:pt x="104896" y="6106"/>
                  </a:cubicBezTo>
                  <a:cubicBezTo>
                    <a:pt x="136418" y="-930"/>
                    <a:pt x="170473" y="-2422"/>
                    <a:pt x="202530" y="4473"/>
                  </a:cubicBezTo>
                  <a:cubicBezTo>
                    <a:pt x="225665" y="9427"/>
                    <a:pt x="247477" y="19559"/>
                    <a:pt x="267488" y="32027"/>
                  </a:cubicBezTo>
                  <a:cubicBezTo>
                    <a:pt x="277086" y="37994"/>
                    <a:pt x="286402" y="44495"/>
                    <a:pt x="295042" y="51728"/>
                  </a:cubicBezTo>
                  <a:cubicBezTo>
                    <a:pt x="300390" y="56175"/>
                    <a:pt x="306638" y="64084"/>
                    <a:pt x="313055" y="66899"/>
                  </a:cubicBezTo>
                  <a:cubicBezTo>
                    <a:pt x="313055" y="66899"/>
                    <a:pt x="148464" y="-5546"/>
                    <a:pt x="0" y="611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DD61D82C-D1D1-8912-8CB8-8414FA84E41A}"/>
              </a:ext>
            </a:extLst>
          </p:cNvPr>
          <p:cNvSpPr/>
          <p:nvPr/>
        </p:nvSpPr>
        <p:spPr>
          <a:xfrm>
            <a:off x="-1232605" y="6916046"/>
            <a:ext cx="12830245" cy="15296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8" name="Graphic 187">
            <a:extLst>
              <a:ext uri="{FF2B5EF4-FFF2-40B4-BE49-F238E27FC236}">
                <a16:creationId xmlns:a16="http://schemas.microsoft.com/office/drawing/2014/main" id="{93728A38-696D-0D98-5CB1-FD9806CB9F90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63949" y="2636608"/>
            <a:ext cx="821828" cy="1551013"/>
          </a:xfrm>
          <a:prstGeom prst="rect">
            <a:avLst/>
          </a:prstGeom>
        </p:spPr>
      </p:pic>
      <p:grpSp>
        <p:nvGrpSpPr>
          <p:cNvPr id="189" name="Group 188">
            <a:extLst>
              <a:ext uri="{FF2B5EF4-FFF2-40B4-BE49-F238E27FC236}">
                <a16:creationId xmlns:a16="http://schemas.microsoft.com/office/drawing/2014/main" id="{D72D1C54-376F-DF1B-0FB9-BDC5C9517D01}"/>
              </a:ext>
            </a:extLst>
          </p:cNvPr>
          <p:cNvGrpSpPr/>
          <p:nvPr/>
        </p:nvGrpSpPr>
        <p:grpSpPr>
          <a:xfrm>
            <a:off x="1020028" y="3233799"/>
            <a:ext cx="803229" cy="3697070"/>
            <a:chOff x="969249" y="3233799"/>
            <a:chExt cx="803229" cy="3697070"/>
          </a:xfrm>
        </p:grpSpPr>
        <p:pic>
          <p:nvPicPr>
            <p:cNvPr id="190" name="Graphic 189">
              <a:extLst>
                <a:ext uri="{FF2B5EF4-FFF2-40B4-BE49-F238E27FC236}">
                  <a16:creationId xmlns:a16="http://schemas.microsoft.com/office/drawing/2014/main" id="{82F08EC8-E19A-BF18-090D-2AB6ED5B6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191" name="Graphic 190">
              <a:extLst>
                <a:ext uri="{FF2B5EF4-FFF2-40B4-BE49-F238E27FC236}">
                  <a16:creationId xmlns:a16="http://schemas.microsoft.com/office/drawing/2014/main" id="{515ACAB2-CBFA-CEA1-7A63-7C06F348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580737AF-E503-B426-7998-F7FD5B57AF0D}"/>
              </a:ext>
            </a:extLst>
          </p:cNvPr>
          <p:cNvGrpSpPr/>
          <p:nvPr/>
        </p:nvGrpSpPr>
        <p:grpSpPr>
          <a:xfrm flipH="1">
            <a:off x="1020028" y="3239450"/>
            <a:ext cx="803229" cy="3697070"/>
            <a:chOff x="969249" y="3233799"/>
            <a:chExt cx="803229" cy="3697070"/>
          </a:xfrm>
        </p:grpSpPr>
        <p:pic>
          <p:nvPicPr>
            <p:cNvPr id="193" name="Graphic 192">
              <a:extLst>
                <a:ext uri="{FF2B5EF4-FFF2-40B4-BE49-F238E27FC236}">
                  <a16:creationId xmlns:a16="http://schemas.microsoft.com/office/drawing/2014/main" id="{3D8A8E1B-8418-EE4C-E082-843FC3391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194" name="Graphic 193">
              <a:extLst>
                <a:ext uri="{FF2B5EF4-FFF2-40B4-BE49-F238E27FC236}">
                  <a16:creationId xmlns:a16="http://schemas.microsoft.com/office/drawing/2014/main" id="{B7F0EA34-EBF0-CC1C-268E-6DACF56FD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42C0D468-66FA-8712-63A7-194E7CC43795}"/>
              </a:ext>
            </a:extLst>
          </p:cNvPr>
          <p:cNvGrpSpPr/>
          <p:nvPr/>
        </p:nvGrpSpPr>
        <p:grpSpPr>
          <a:xfrm>
            <a:off x="1020028" y="3239450"/>
            <a:ext cx="803229" cy="3697070"/>
            <a:chOff x="969249" y="3233799"/>
            <a:chExt cx="803229" cy="3697070"/>
          </a:xfrm>
        </p:grpSpPr>
        <p:pic>
          <p:nvPicPr>
            <p:cNvPr id="196" name="Graphic 195">
              <a:extLst>
                <a:ext uri="{FF2B5EF4-FFF2-40B4-BE49-F238E27FC236}">
                  <a16:creationId xmlns:a16="http://schemas.microsoft.com/office/drawing/2014/main" id="{32A4B465-D37C-30CB-474F-0E4D35AB0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197" name="Graphic 196">
              <a:extLst>
                <a:ext uri="{FF2B5EF4-FFF2-40B4-BE49-F238E27FC236}">
                  <a16:creationId xmlns:a16="http://schemas.microsoft.com/office/drawing/2014/main" id="{AAE1EE09-13B4-44C4-9288-A37EB47D9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6A803309-35C7-A4F1-936F-6D66E3C7C122}"/>
              </a:ext>
            </a:extLst>
          </p:cNvPr>
          <p:cNvGrpSpPr/>
          <p:nvPr/>
        </p:nvGrpSpPr>
        <p:grpSpPr>
          <a:xfrm rot="3137478" flipH="1">
            <a:off x="3668040" y="4806708"/>
            <a:ext cx="409851" cy="1175179"/>
            <a:chOff x="980857" y="5052963"/>
            <a:chExt cx="409851" cy="1175179"/>
          </a:xfrm>
        </p:grpSpPr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435A58EF-3447-41C7-2014-3FADA3F4F465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D44C563-EB37-CC66-AB0B-7BC24EB548D5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A3AEC5F6-9FDF-95E8-7A85-B7A65787363E}"/>
              </a:ext>
            </a:extLst>
          </p:cNvPr>
          <p:cNvGrpSpPr/>
          <p:nvPr/>
        </p:nvGrpSpPr>
        <p:grpSpPr>
          <a:xfrm rot="18462522">
            <a:off x="3205914" y="4806708"/>
            <a:ext cx="409851" cy="1175179"/>
            <a:chOff x="980857" y="5052963"/>
            <a:chExt cx="409851" cy="1175179"/>
          </a:xfrm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3628809-2BF3-B8B7-5FAE-B411901ABAC4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4F1DEF7-3CB8-986A-B8C7-38030486D5DE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4CC36275-962B-AE3E-151F-5CFFA2C3873E}"/>
              </a:ext>
            </a:extLst>
          </p:cNvPr>
          <p:cNvGrpSpPr/>
          <p:nvPr/>
        </p:nvGrpSpPr>
        <p:grpSpPr>
          <a:xfrm>
            <a:off x="3350563" y="5026264"/>
            <a:ext cx="656254" cy="1730490"/>
            <a:chOff x="1125506" y="5272519"/>
            <a:chExt cx="656254" cy="1730490"/>
          </a:xfrm>
        </p:grpSpPr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F086992-D045-1EB7-E682-EC2C6FCE9672}"/>
                </a:ext>
              </a:extLst>
            </p:cNvPr>
            <p:cNvSpPr/>
            <p:nvPr/>
          </p:nvSpPr>
          <p:spPr>
            <a:xfrm>
              <a:off x="1125534" y="5477982"/>
              <a:ext cx="656226" cy="1525027"/>
            </a:xfrm>
            <a:custGeom>
              <a:avLst/>
              <a:gdLst>
                <a:gd name="connsiteX0" fmla="*/ 580851 w 656226"/>
                <a:gd name="connsiteY0" fmla="*/ 450876 h 1525027"/>
                <a:gd name="connsiteX1" fmla="*/ 579162 w 656226"/>
                <a:gd name="connsiteY1" fmla="*/ 420311 h 1525027"/>
                <a:gd name="connsiteX2" fmla="*/ 528333 w 656226"/>
                <a:gd name="connsiteY2" fmla="*/ 131461 h 1525027"/>
                <a:gd name="connsiteX3" fmla="*/ 512121 w 656226"/>
                <a:gd name="connsiteY3" fmla="*/ 84966 h 1525027"/>
                <a:gd name="connsiteX4" fmla="*/ 388059 w 656226"/>
                <a:gd name="connsiteY4" fmla="*/ 27128 h 1525027"/>
                <a:gd name="connsiteX5" fmla="*/ 206074 w 656226"/>
                <a:gd name="connsiteY5" fmla="*/ 728 h 1525027"/>
                <a:gd name="connsiteX6" fmla="*/ 758 w 656226"/>
                <a:gd name="connsiteY6" fmla="*/ 204975 h 1525027"/>
                <a:gd name="connsiteX7" fmla="*/ 21191 w 656226"/>
                <a:gd name="connsiteY7" fmla="*/ 631284 h 1525027"/>
                <a:gd name="connsiteX8" fmla="*/ 21304 w 656226"/>
                <a:gd name="connsiteY8" fmla="*/ 632354 h 1525027"/>
                <a:gd name="connsiteX9" fmla="*/ 47028 w 656226"/>
                <a:gd name="connsiteY9" fmla="*/ 1007524 h 1525027"/>
                <a:gd name="connsiteX10" fmla="*/ 77678 w 656226"/>
                <a:gd name="connsiteY10" fmla="*/ 1140874 h 1525027"/>
                <a:gd name="connsiteX11" fmla="*/ 78888 w 656226"/>
                <a:gd name="connsiteY11" fmla="*/ 1140508 h 1525027"/>
                <a:gd name="connsiteX12" fmla="*/ 92566 w 656226"/>
                <a:gd name="connsiteY12" fmla="*/ 1188720 h 1525027"/>
                <a:gd name="connsiteX13" fmla="*/ 206806 w 656226"/>
                <a:gd name="connsiteY13" fmla="*/ 1407349 h 1525027"/>
                <a:gd name="connsiteX14" fmla="*/ 161043 w 656226"/>
                <a:gd name="connsiteY14" fmla="*/ 1452071 h 1525027"/>
                <a:gd name="connsiteX15" fmla="*/ 219922 w 656226"/>
                <a:gd name="connsiteY15" fmla="*/ 1443459 h 1525027"/>
                <a:gd name="connsiteX16" fmla="*/ 261492 w 656226"/>
                <a:gd name="connsiteY16" fmla="*/ 1406843 h 1525027"/>
                <a:gd name="connsiteX17" fmla="*/ 262561 w 656226"/>
                <a:gd name="connsiteY17" fmla="*/ 1404113 h 1525027"/>
                <a:gd name="connsiteX18" fmla="*/ 272637 w 656226"/>
                <a:gd name="connsiteY18" fmla="*/ 1160604 h 1525027"/>
                <a:gd name="connsiteX19" fmla="*/ 339622 w 656226"/>
                <a:gd name="connsiteY19" fmla="*/ 985459 h 1525027"/>
                <a:gd name="connsiteX20" fmla="*/ 418005 w 656226"/>
                <a:gd name="connsiteY20" fmla="*/ 1216387 h 1525027"/>
                <a:gd name="connsiteX21" fmla="*/ 390676 w 656226"/>
                <a:gd name="connsiteY21" fmla="*/ 1458573 h 1525027"/>
                <a:gd name="connsiteX22" fmla="*/ 391296 w 656226"/>
                <a:gd name="connsiteY22" fmla="*/ 1461444 h 1525027"/>
                <a:gd name="connsiteX23" fmla="*/ 426758 w 656226"/>
                <a:gd name="connsiteY23" fmla="*/ 1503999 h 1525027"/>
                <a:gd name="connsiteX24" fmla="*/ 483611 w 656226"/>
                <a:gd name="connsiteY24" fmla="*/ 1521533 h 1525027"/>
                <a:gd name="connsiteX25" fmla="*/ 445221 w 656226"/>
                <a:gd name="connsiteY25" fmla="*/ 1470337 h 1525027"/>
                <a:gd name="connsiteX26" fmla="*/ 591630 w 656226"/>
                <a:gd name="connsiteY26" fmla="*/ 1271776 h 1525027"/>
                <a:gd name="connsiteX27" fmla="*/ 610628 w 656226"/>
                <a:gd name="connsiteY27" fmla="*/ 1229925 h 1525027"/>
                <a:gd name="connsiteX28" fmla="*/ 635846 w 656226"/>
                <a:gd name="connsiteY28" fmla="*/ 1169863 h 1525027"/>
                <a:gd name="connsiteX29" fmla="*/ 582174 w 656226"/>
                <a:gd name="connsiteY29" fmla="*/ 513133 h 1525027"/>
                <a:gd name="connsiteX30" fmla="*/ 580766 w 656226"/>
                <a:gd name="connsiteY30" fmla="*/ 450848 h 152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6226" h="1525027">
                  <a:moveTo>
                    <a:pt x="580851" y="450876"/>
                  </a:moveTo>
                  <a:cubicBezTo>
                    <a:pt x="580401" y="440603"/>
                    <a:pt x="579810" y="430443"/>
                    <a:pt x="579162" y="420311"/>
                  </a:cubicBezTo>
                  <a:cubicBezTo>
                    <a:pt x="573646" y="303229"/>
                    <a:pt x="537874" y="155693"/>
                    <a:pt x="528333" y="131461"/>
                  </a:cubicBezTo>
                  <a:cubicBezTo>
                    <a:pt x="523210" y="115249"/>
                    <a:pt x="517807" y="99685"/>
                    <a:pt x="512121" y="84966"/>
                  </a:cubicBezTo>
                  <a:cubicBezTo>
                    <a:pt x="471142" y="-20859"/>
                    <a:pt x="445784" y="24623"/>
                    <a:pt x="388059" y="27128"/>
                  </a:cubicBezTo>
                  <a:cubicBezTo>
                    <a:pt x="330897" y="29605"/>
                    <a:pt x="232446" y="3683"/>
                    <a:pt x="206074" y="728"/>
                  </a:cubicBezTo>
                  <a:cubicBezTo>
                    <a:pt x="125805" y="-8250"/>
                    <a:pt x="4670" y="66137"/>
                    <a:pt x="758" y="204975"/>
                  </a:cubicBezTo>
                  <a:cubicBezTo>
                    <a:pt x="-3211" y="345924"/>
                    <a:pt x="9117" y="513386"/>
                    <a:pt x="21191" y="631284"/>
                  </a:cubicBezTo>
                  <a:cubicBezTo>
                    <a:pt x="21219" y="631650"/>
                    <a:pt x="21275" y="631988"/>
                    <a:pt x="21304" y="632354"/>
                  </a:cubicBezTo>
                  <a:cubicBezTo>
                    <a:pt x="28593" y="775583"/>
                    <a:pt x="39710" y="937021"/>
                    <a:pt x="47028" y="1007524"/>
                  </a:cubicBezTo>
                  <a:cubicBezTo>
                    <a:pt x="50687" y="1042902"/>
                    <a:pt x="68784" y="1107973"/>
                    <a:pt x="77678" y="1140874"/>
                  </a:cubicBezTo>
                  <a:cubicBezTo>
                    <a:pt x="78100" y="1140762"/>
                    <a:pt x="78494" y="1140621"/>
                    <a:pt x="78888" y="1140508"/>
                  </a:cubicBezTo>
                  <a:cubicBezTo>
                    <a:pt x="82772" y="1156213"/>
                    <a:pt x="87303" y="1172312"/>
                    <a:pt x="92566" y="1188720"/>
                  </a:cubicBezTo>
                  <a:cubicBezTo>
                    <a:pt x="125468" y="1290971"/>
                    <a:pt x="170133" y="1373941"/>
                    <a:pt x="206806" y="1407349"/>
                  </a:cubicBezTo>
                  <a:cubicBezTo>
                    <a:pt x="179900" y="1421591"/>
                    <a:pt x="156258" y="1442784"/>
                    <a:pt x="161043" y="1452071"/>
                  </a:cubicBezTo>
                  <a:cubicBezTo>
                    <a:pt x="165912" y="1461556"/>
                    <a:pt x="192283" y="1457672"/>
                    <a:pt x="219922" y="1443459"/>
                  </a:cubicBezTo>
                  <a:cubicBezTo>
                    <a:pt x="242353" y="1431920"/>
                    <a:pt x="258705" y="1417087"/>
                    <a:pt x="261492" y="1406843"/>
                  </a:cubicBezTo>
                  <a:cubicBezTo>
                    <a:pt x="261886" y="1405914"/>
                    <a:pt x="262251" y="1404985"/>
                    <a:pt x="262561" y="1404113"/>
                  </a:cubicBezTo>
                  <a:cubicBezTo>
                    <a:pt x="291072" y="1324069"/>
                    <a:pt x="270104" y="1193618"/>
                    <a:pt x="272637" y="1160604"/>
                  </a:cubicBezTo>
                  <a:cubicBezTo>
                    <a:pt x="277168" y="1101809"/>
                    <a:pt x="307508" y="1045351"/>
                    <a:pt x="339622" y="985459"/>
                  </a:cubicBezTo>
                  <a:cubicBezTo>
                    <a:pt x="378771" y="1068092"/>
                    <a:pt x="423549" y="1144477"/>
                    <a:pt x="418005" y="1216387"/>
                  </a:cubicBezTo>
                  <a:cubicBezTo>
                    <a:pt x="415472" y="1249401"/>
                    <a:pt x="374746" y="1375095"/>
                    <a:pt x="390676" y="1458573"/>
                  </a:cubicBezTo>
                  <a:cubicBezTo>
                    <a:pt x="390845" y="1459502"/>
                    <a:pt x="391070" y="1460459"/>
                    <a:pt x="391296" y="1461444"/>
                  </a:cubicBezTo>
                  <a:cubicBezTo>
                    <a:pt x="392478" y="1471998"/>
                    <a:pt x="406381" y="1489166"/>
                    <a:pt x="426758" y="1503999"/>
                  </a:cubicBezTo>
                  <a:cubicBezTo>
                    <a:pt x="451891" y="1522293"/>
                    <a:pt x="477362" y="1530145"/>
                    <a:pt x="483611" y="1521533"/>
                  </a:cubicBezTo>
                  <a:cubicBezTo>
                    <a:pt x="489746" y="1513118"/>
                    <a:pt x="469623" y="1488547"/>
                    <a:pt x="445221" y="1470337"/>
                  </a:cubicBezTo>
                  <a:cubicBezTo>
                    <a:pt x="486594" y="1442981"/>
                    <a:pt x="543446" y="1367806"/>
                    <a:pt x="591630" y="1271776"/>
                  </a:cubicBezTo>
                  <a:cubicBezTo>
                    <a:pt x="599342" y="1256381"/>
                    <a:pt x="604380" y="1244869"/>
                    <a:pt x="610628" y="1229925"/>
                  </a:cubicBezTo>
                  <a:cubicBezTo>
                    <a:pt x="611022" y="1230093"/>
                    <a:pt x="625517" y="1200175"/>
                    <a:pt x="635846" y="1169863"/>
                  </a:cubicBezTo>
                  <a:cubicBezTo>
                    <a:pt x="701480" y="977043"/>
                    <a:pt x="588112" y="715212"/>
                    <a:pt x="582174" y="513133"/>
                  </a:cubicBezTo>
                  <a:cubicBezTo>
                    <a:pt x="582146" y="492671"/>
                    <a:pt x="581695" y="471900"/>
                    <a:pt x="580766" y="45084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8F19A650-5AA2-70B1-BDA4-3447105A4699}"/>
                </a:ext>
              </a:extLst>
            </p:cNvPr>
            <p:cNvSpPr/>
            <p:nvPr/>
          </p:nvSpPr>
          <p:spPr>
            <a:xfrm>
              <a:off x="1125506" y="5516649"/>
              <a:ext cx="656226" cy="1486360"/>
            </a:xfrm>
            <a:custGeom>
              <a:avLst/>
              <a:gdLst>
                <a:gd name="connsiteX0" fmla="*/ 582286 w 656226"/>
                <a:gd name="connsiteY0" fmla="*/ 474465 h 1486360"/>
                <a:gd name="connsiteX1" fmla="*/ 580879 w 656226"/>
                <a:gd name="connsiteY1" fmla="*/ 412181 h 1486360"/>
                <a:gd name="connsiteX2" fmla="*/ 579190 w 656226"/>
                <a:gd name="connsiteY2" fmla="*/ 381615 h 1486360"/>
                <a:gd name="connsiteX3" fmla="*/ 528361 w 656226"/>
                <a:gd name="connsiteY3" fmla="*/ 92765 h 1486360"/>
                <a:gd name="connsiteX4" fmla="*/ 512149 w 656226"/>
                <a:gd name="connsiteY4" fmla="*/ 46270 h 1486360"/>
                <a:gd name="connsiteX5" fmla="*/ 490028 w 656226"/>
                <a:gd name="connsiteY5" fmla="*/ 816 h 1486360"/>
                <a:gd name="connsiteX6" fmla="*/ 494446 w 656226"/>
                <a:gd name="connsiteY6" fmla="*/ 97015 h 1486360"/>
                <a:gd name="connsiteX7" fmla="*/ 494446 w 656226"/>
                <a:gd name="connsiteY7" fmla="*/ 128509 h 1486360"/>
                <a:gd name="connsiteX8" fmla="*/ 432781 w 656226"/>
                <a:gd name="connsiteY8" fmla="*/ 277367 h 1486360"/>
                <a:gd name="connsiteX9" fmla="*/ 283923 w 656226"/>
                <a:gd name="connsiteY9" fmla="*/ 339032 h 1486360"/>
                <a:gd name="connsiteX10" fmla="*/ 202810 w 656226"/>
                <a:gd name="connsiteY10" fmla="*/ 320907 h 1486360"/>
                <a:gd name="connsiteX11" fmla="*/ 135065 w 656226"/>
                <a:gd name="connsiteY11" fmla="*/ 277395 h 1486360"/>
                <a:gd name="connsiteX12" fmla="*/ 73400 w 656226"/>
                <a:gd name="connsiteY12" fmla="*/ 128537 h 1486360"/>
                <a:gd name="connsiteX13" fmla="*/ 85108 w 656226"/>
                <a:gd name="connsiteY13" fmla="*/ 2702 h 1486360"/>
                <a:gd name="connsiteX14" fmla="*/ 85755 w 656226"/>
                <a:gd name="connsiteY14" fmla="*/ 0 h 1486360"/>
                <a:gd name="connsiteX15" fmla="*/ 758 w 656226"/>
                <a:gd name="connsiteY15" fmla="*/ 166308 h 1486360"/>
                <a:gd name="connsiteX16" fmla="*/ 21191 w 656226"/>
                <a:gd name="connsiteY16" fmla="*/ 592617 h 1486360"/>
                <a:gd name="connsiteX17" fmla="*/ 21304 w 656226"/>
                <a:gd name="connsiteY17" fmla="*/ 593687 h 1486360"/>
                <a:gd name="connsiteX18" fmla="*/ 47028 w 656226"/>
                <a:gd name="connsiteY18" fmla="*/ 968857 h 1486360"/>
                <a:gd name="connsiteX19" fmla="*/ 77678 w 656226"/>
                <a:gd name="connsiteY19" fmla="*/ 1102207 h 1486360"/>
                <a:gd name="connsiteX20" fmla="*/ 78888 w 656226"/>
                <a:gd name="connsiteY20" fmla="*/ 1101841 h 1486360"/>
                <a:gd name="connsiteX21" fmla="*/ 92566 w 656226"/>
                <a:gd name="connsiteY21" fmla="*/ 1150053 h 1486360"/>
                <a:gd name="connsiteX22" fmla="*/ 206806 w 656226"/>
                <a:gd name="connsiteY22" fmla="*/ 1368682 h 1486360"/>
                <a:gd name="connsiteX23" fmla="*/ 161043 w 656226"/>
                <a:gd name="connsiteY23" fmla="*/ 1413404 h 1486360"/>
                <a:gd name="connsiteX24" fmla="*/ 219922 w 656226"/>
                <a:gd name="connsiteY24" fmla="*/ 1404792 h 1486360"/>
                <a:gd name="connsiteX25" fmla="*/ 261492 w 656226"/>
                <a:gd name="connsiteY25" fmla="*/ 1368175 h 1486360"/>
                <a:gd name="connsiteX26" fmla="*/ 262561 w 656226"/>
                <a:gd name="connsiteY26" fmla="*/ 1365445 h 1486360"/>
                <a:gd name="connsiteX27" fmla="*/ 272637 w 656226"/>
                <a:gd name="connsiteY27" fmla="*/ 1121936 h 1486360"/>
                <a:gd name="connsiteX28" fmla="*/ 339622 w 656226"/>
                <a:gd name="connsiteY28" fmla="*/ 946791 h 1486360"/>
                <a:gd name="connsiteX29" fmla="*/ 418005 w 656226"/>
                <a:gd name="connsiteY29" fmla="*/ 1177720 h 1486360"/>
                <a:gd name="connsiteX30" fmla="*/ 390676 w 656226"/>
                <a:gd name="connsiteY30" fmla="*/ 1419906 h 1486360"/>
                <a:gd name="connsiteX31" fmla="*/ 391296 w 656226"/>
                <a:gd name="connsiteY31" fmla="*/ 1422776 h 1486360"/>
                <a:gd name="connsiteX32" fmla="*/ 426758 w 656226"/>
                <a:gd name="connsiteY32" fmla="*/ 1465331 h 1486360"/>
                <a:gd name="connsiteX33" fmla="*/ 483611 w 656226"/>
                <a:gd name="connsiteY33" fmla="*/ 1482865 h 1486360"/>
                <a:gd name="connsiteX34" fmla="*/ 445221 w 656226"/>
                <a:gd name="connsiteY34" fmla="*/ 1431670 h 1486360"/>
                <a:gd name="connsiteX35" fmla="*/ 591630 w 656226"/>
                <a:gd name="connsiteY35" fmla="*/ 1233108 h 1486360"/>
                <a:gd name="connsiteX36" fmla="*/ 610628 w 656226"/>
                <a:gd name="connsiteY36" fmla="*/ 1191257 h 1486360"/>
                <a:gd name="connsiteX37" fmla="*/ 635846 w 656226"/>
                <a:gd name="connsiteY37" fmla="*/ 1131196 h 1486360"/>
                <a:gd name="connsiteX38" fmla="*/ 582174 w 656226"/>
                <a:gd name="connsiteY38" fmla="*/ 474465 h 1486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56226" h="1486360">
                  <a:moveTo>
                    <a:pt x="582286" y="474465"/>
                  </a:moveTo>
                  <a:cubicBezTo>
                    <a:pt x="582258" y="454004"/>
                    <a:pt x="581808" y="433233"/>
                    <a:pt x="580879" y="412181"/>
                  </a:cubicBezTo>
                  <a:cubicBezTo>
                    <a:pt x="580429" y="401908"/>
                    <a:pt x="579838" y="391748"/>
                    <a:pt x="579190" y="381615"/>
                  </a:cubicBezTo>
                  <a:cubicBezTo>
                    <a:pt x="573674" y="264533"/>
                    <a:pt x="537902" y="116998"/>
                    <a:pt x="528361" y="92765"/>
                  </a:cubicBezTo>
                  <a:cubicBezTo>
                    <a:pt x="523238" y="76554"/>
                    <a:pt x="517835" y="60990"/>
                    <a:pt x="512149" y="46270"/>
                  </a:cubicBezTo>
                  <a:cubicBezTo>
                    <a:pt x="504325" y="26034"/>
                    <a:pt x="497064" y="11342"/>
                    <a:pt x="490028" y="816"/>
                  </a:cubicBezTo>
                  <a:cubicBezTo>
                    <a:pt x="498443" y="31973"/>
                    <a:pt x="499484" y="64846"/>
                    <a:pt x="494446" y="97015"/>
                  </a:cubicBezTo>
                  <a:cubicBezTo>
                    <a:pt x="494221" y="107485"/>
                    <a:pt x="494390" y="117983"/>
                    <a:pt x="494446" y="128509"/>
                  </a:cubicBezTo>
                  <a:cubicBezTo>
                    <a:pt x="494643" y="185474"/>
                    <a:pt x="470523" y="236248"/>
                    <a:pt x="432781" y="277367"/>
                  </a:cubicBezTo>
                  <a:cubicBezTo>
                    <a:pt x="394842" y="318712"/>
                    <a:pt x="338383" y="336584"/>
                    <a:pt x="283923" y="339032"/>
                  </a:cubicBezTo>
                  <a:cubicBezTo>
                    <a:pt x="254934" y="340130"/>
                    <a:pt x="227915" y="334079"/>
                    <a:pt x="202810" y="320907"/>
                  </a:cubicBezTo>
                  <a:cubicBezTo>
                    <a:pt x="176719" y="312407"/>
                    <a:pt x="154119" y="297913"/>
                    <a:pt x="135065" y="277395"/>
                  </a:cubicBezTo>
                  <a:cubicBezTo>
                    <a:pt x="96760" y="239090"/>
                    <a:pt x="73597" y="182632"/>
                    <a:pt x="73400" y="128537"/>
                  </a:cubicBezTo>
                  <a:cubicBezTo>
                    <a:pt x="73259" y="85954"/>
                    <a:pt x="75539" y="44835"/>
                    <a:pt x="85108" y="2702"/>
                  </a:cubicBezTo>
                  <a:cubicBezTo>
                    <a:pt x="85305" y="1801"/>
                    <a:pt x="85558" y="901"/>
                    <a:pt x="85755" y="0"/>
                  </a:cubicBezTo>
                  <a:cubicBezTo>
                    <a:pt x="39710" y="34337"/>
                    <a:pt x="2897" y="90767"/>
                    <a:pt x="758" y="166308"/>
                  </a:cubicBezTo>
                  <a:cubicBezTo>
                    <a:pt x="-3211" y="307257"/>
                    <a:pt x="9117" y="474718"/>
                    <a:pt x="21191" y="592617"/>
                  </a:cubicBezTo>
                  <a:cubicBezTo>
                    <a:pt x="21219" y="592983"/>
                    <a:pt x="21275" y="593321"/>
                    <a:pt x="21304" y="593687"/>
                  </a:cubicBezTo>
                  <a:cubicBezTo>
                    <a:pt x="28593" y="736915"/>
                    <a:pt x="39710" y="898354"/>
                    <a:pt x="47028" y="968857"/>
                  </a:cubicBezTo>
                  <a:cubicBezTo>
                    <a:pt x="50687" y="1004235"/>
                    <a:pt x="68784" y="1069306"/>
                    <a:pt x="77678" y="1102207"/>
                  </a:cubicBezTo>
                  <a:cubicBezTo>
                    <a:pt x="78100" y="1102094"/>
                    <a:pt x="78494" y="1101954"/>
                    <a:pt x="78888" y="1101841"/>
                  </a:cubicBezTo>
                  <a:cubicBezTo>
                    <a:pt x="82772" y="1117546"/>
                    <a:pt x="87303" y="1133645"/>
                    <a:pt x="92566" y="1150053"/>
                  </a:cubicBezTo>
                  <a:cubicBezTo>
                    <a:pt x="125468" y="1252303"/>
                    <a:pt x="170133" y="1335274"/>
                    <a:pt x="206806" y="1368682"/>
                  </a:cubicBezTo>
                  <a:cubicBezTo>
                    <a:pt x="179900" y="1382923"/>
                    <a:pt x="156258" y="1404116"/>
                    <a:pt x="161043" y="1413404"/>
                  </a:cubicBezTo>
                  <a:cubicBezTo>
                    <a:pt x="165912" y="1422889"/>
                    <a:pt x="192283" y="1419005"/>
                    <a:pt x="219922" y="1404792"/>
                  </a:cubicBezTo>
                  <a:cubicBezTo>
                    <a:pt x="242353" y="1393252"/>
                    <a:pt x="258705" y="1378420"/>
                    <a:pt x="261492" y="1368175"/>
                  </a:cubicBezTo>
                  <a:cubicBezTo>
                    <a:pt x="261886" y="1367247"/>
                    <a:pt x="262251" y="1366318"/>
                    <a:pt x="262561" y="1365445"/>
                  </a:cubicBezTo>
                  <a:cubicBezTo>
                    <a:pt x="291072" y="1285401"/>
                    <a:pt x="270104" y="1154950"/>
                    <a:pt x="272637" y="1121936"/>
                  </a:cubicBezTo>
                  <a:cubicBezTo>
                    <a:pt x="277168" y="1063142"/>
                    <a:pt x="307508" y="1006683"/>
                    <a:pt x="339622" y="946791"/>
                  </a:cubicBezTo>
                  <a:cubicBezTo>
                    <a:pt x="378771" y="1029424"/>
                    <a:pt x="423549" y="1105809"/>
                    <a:pt x="418005" y="1177720"/>
                  </a:cubicBezTo>
                  <a:cubicBezTo>
                    <a:pt x="415472" y="1210733"/>
                    <a:pt x="374746" y="1336428"/>
                    <a:pt x="390676" y="1419906"/>
                  </a:cubicBezTo>
                  <a:cubicBezTo>
                    <a:pt x="390845" y="1420834"/>
                    <a:pt x="391070" y="1421791"/>
                    <a:pt x="391296" y="1422776"/>
                  </a:cubicBezTo>
                  <a:cubicBezTo>
                    <a:pt x="392478" y="1433331"/>
                    <a:pt x="406381" y="1450499"/>
                    <a:pt x="426758" y="1465331"/>
                  </a:cubicBezTo>
                  <a:cubicBezTo>
                    <a:pt x="451891" y="1483625"/>
                    <a:pt x="477362" y="1491478"/>
                    <a:pt x="483611" y="1482865"/>
                  </a:cubicBezTo>
                  <a:cubicBezTo>
                    <a:pt x="489746" y="1474450"/>
                    <a:pt x="469623" y="1449880"/>
                    <a:pt x="445221" y="1431670"/>
                  </a:cubicBezTo>
                  <a:cubicBezTo>
                    <a:pt x="486594" y="1404313"/>
                    <a:pt x="543446" y="1329139"/>
                    <a:pt x="591630" y="1233108"/>
                  </a:cubicBezTo>
                  <a:cubicBezTo>
                    <a:pt x="599342" y="1217713"/>
                    <a:pt x="604380" y="1206202"/>
                    <a:pt x="610628" y="1191257"/>
                  </a:cubicBezTo>
                  <a:cubicBezTo>
                    <a:pt x="611022" y="1191426"/>
                    <a:pt x="625517" y="1161508"/>
                    <a:pt x="635846" y="1131196"/>
                  </a:cubicBezTo>
                  <a:cubicBezTo>
                    <a:pt x="701480" y="938376"/>
                    <a:pt x="588112" y="676545"/>
                    <a:pt x="582174" y="474465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2BEE0FF-49DE-042F-32CE-6EB2A7BA1532}"/>
                </a:ext>
              </a:extLst>
            </p:cNvPr>
            <p:cNvSpPr/>
            <p:nvPr/>
          </p:nvSpPr>
          <p:spPr>
            <a:xfrm>
              <a:off x="1205576" y="6620908"/>
              <a:ext cx="149195" cy="257443"/>
            </a:xfrm>
            <a:custGeom>
              <a:avLst/>
              <a:gdLst>
                <a:gd name="connsiteX0" fmla="*/ 122374 w 149195"/>
                <a:gd name="connsiteY0" fmla="*/ 96090 h 257443"/>
                <a:gd name="connsiteX1" fmla="*/ 0 w 149195"/>
                <a:gd name="connsiteY1" fmla="*/ 1129 h 257443"/>
                <a:gd name="connsiteX2" fmla="*/ 12834 w 149195"/>
                <a:gd name="connsiteY2" fmla="*/ 45851 h 257443"/>
                <a:gd name="connsiteX3" fmla="*/ 119925 w 149195"/>
                <a:gd name="connsiteY3" fmla="*/ 257444 h 257443"/>
                <a:gd name="connsiteX4" fmla="*/ 121276 w 149195"/>
                <a:gd name="connsiteY4" fmla="*/ 256796 h 257443"/>
                <a:gd name="connsiteX5" fmla="*/ 122374 w 149195"/>
                <a:gd name="connsiteY5" fmla="*/ 96090 h 2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195" h="257443">
                  <a:moveTo>
                    <a:pt x="122374" y="96090"/>
                  </a:moveTo>
                  <a:cubicBezTo>
                    <a:pt x="89247" y="32314"/>
                    <a:pt x="36842" y="-7314"/>
                    <a:pt x="0" y="1129"/>
                  </a:cubicBezTo>
                  <a:cubicBezTo>
                    <a:pt x="3687" y="15736"/>
                    <a:pt x="7937" y="30681"/>
                    <a:pt x="12834" y="45851"/>
                  </a:cubicBezTo>
                  <a:cubicBezTo>
                    <a:pt x="43624" y="141544"/>
                    <a:pt x="84716" y="220349"/>
                    <a:pt x="119925" y="257444"/>
                  </a:cubicBezTo>
                  <a:cubicBezTo>
                    <a:pt x="120375" y="257247"/>
                    <a:pt x="120826" y="257022"/>
                    <a:pt x="121276" y="256796"/>
                  </a:cubicBezTo>
                  <a:cubicBezTo>
                    <a:pt x="158061" y="237686"/>
                    <a:pt x="158568" y="165720"/>
                    <a:pt x="122374" y="9609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C03F632-B953-5A06-A511-A8829DB2235D}"/>
                </a:ext>
              </a:extLst>
            </p:cNvPr>
            <p:cNvSpPr/>
            <p:nvPr/>
          </p:nvSpPr>
          <p:spPr>
            <a:xfrm>
              <a:off x="1557921" y="6704216"/>
              <a:ext cx="178550" cy="238220"/>
            </a:xfrm>
            <a:custGeom>
              <a:avLst/>
              <a:gdLst>
                <a:gd name="connsiteX0" fmla="*/ 43089 w 178550"/>
                <a:gd name="connsiteY0" fmla="*/ 78415 h 238220"/>
                <a:gd name="connsiteX1" fmla="*/ 178551 w 178550"/>
                <a:gd name="connsiteY1" fmla="*/ 3324 h 238220"/>
                <a:gd name="connsiteX2" fmla="*/ 159018 w 178550"/>
                <a:gd name="connsiteY2" fmla="*/ 45541 h 238220"/>
                <a:gd name="connsiteX3" fmla="*/ 20771 w 178550"/>
                <a:gd name="connsiteY3" fmla="*/ 238221 h 238220"/>
                <a:gd name="connsiteX4" fmla="*/ 19532 w 178550"/>
                <a:gd name="connsiteY4" fmla="*/ 237376 h 238220"/>
                <a:gd name="connsiteX5" fmla="*/ 43061 w 178550"/>
                <a:gd name="connsiteY5" fmla="*/ 78415 h 23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550" h="238220">
                  <a:moveTo>
                    <a:pt x="43089" y="78415"/>
                  </a:moveTo>
                  <a:cubicBezTo>
                    <a:pt x="85616" y="20464"/>
                    <a:pt x="143454" y="-10664"/>
                    <a:pt x="178551" y="3324"/>
                  </a:cubicBezTo>
                  <a:cubicBezTo>
                    <a:pt x="172668" y="17200"/>
                    <a:pt x="166195" y="31300"/>
                    <a:pt x="159018" y="45541"/>
                  </a:cubicBezTo>
                  <a:cubicBezTo>
                    <a:pt x="113930" y="135380"/>
                    <a:pt x="61271" y="206952"/>
                    <a:pt x="20771" y="238221"/>
                  </a:cubicBezTo>
                  <a:cubicBezTo>
                    <a:pt x="20348" y="237939"/>
                    <a:pt x="19926" y="237658"/>
                    <a:pt x="19532" y="237376"/>
                  </a:cubicBezTo>
                  <a:cubicBezTo>
                    <a:pt x="-13904" y="212834"/>
                    <a:pt x="-3349" y="141684"/>
                    <a:pt x="43061" y="78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497D47BA-98C9-35E0-09F2-B75898100E77}"/>
                </a:ext>
              </a:extLst>
            </p:cNvPr>
            <p:cNvSpPr/>
            <p:nvPr/>
          </p:nvSpPr>
          <p:spPr>
            <a:xfrm>
              <a:off x="1268180" y="5272519"/>
              <a:ext cx="79238" cy="122124"/>
            </a:xfrm>
            <a:custGeom>
              <a:avLst/>
              <a:gdLst>
                <a:gd name="connsiteX0" fmla="*/ 63372 w 79238"/>
                <a:gd name="connsiteY0" fmla="*/ 33832 h 122124"/>
                <a:gd name="connsiteX1" fmla="*/ 70943 w 79238"/>
                <a:gd name="connsiteY1" fmla="*/ 121222 h 122124"/>
                <a:gd name="connsiteX2" fmla="*/ 8603 w 79238"/>
                <a:gd name="connsiteY2" fmla="*/ 59529 h 122124"/>
                <a:gd name="connsiteX3" fmla="*/ 15385 w 79238"/>
                <a:gd name="connsiteY3" fmla="*/ 2732 h 122124"/>
                <a:gd name="connsiteX4" fmla="*/ 63401 w 79238"/>
                <a:gd name="connsiteY4" fmla="*/ 33832 h 12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38" h="122124">
                  <a:moveTo>
                    <a:pt x="63372" y="33832"/>
                  </a:moveTo>
                  <a:cubicBezTo>
                    <a:pt x="78711" y="66565"/>
                    <a:pt x="86057" y="114130"/>
                    <a:pt x="70943" y="121222"/>
                  </a:cubicBezTo>
                  <a:cubicBezTo>
                    <a:pt x="55801" y="128315"/>
                    <a:pt x="23941" y="92261"/>
                    <a:pt x="8603" y="59529"/>
                  </a:cubicBezTo>
                  <a:cubicBezTo>
                    <a:pt x="-6736" y="26796"/>
                    <a:pt x="244" y="9825"/>
                    <a:pt x="15385" y="2732"/>
                  </a:cubicBezTo>
                  <a:cubicBezTo>
                    <a:pt x="30527" y="-4360"/>
                    <a:pt x="48062" y="1128"/>
                    <a:pt x="63401" y="3383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3A3652CA-7268-47F0-E57B-C97DE6DAC38F}"/>
                </a:ext>
              </a:extLst>
            </p:cNvPr>
            <p:cNvSpPr/>
            <p:nvPr/>
          </p:nvSpPr>
          <p:spPr>
            <a:xfrm>
              <a:off x="1454654" y="5302357"/>
              <a:ext cx="121083" cy="81087"/>
            </a:xfrm>
            <a:custGeom>
              <a:avLst/>
              <a:gdLst>
                <a:gd name="connsiteX0" fmla="*/ 88182 w 121083"/>
                <a:gd name="connsiteY0" fmla="*/ 63549 h 81087"/>
                <a:gd name="connsiteX1" fmla="*/ 1017 w 121083"/>
                <a:gd name="connsiteY1" fmla="*/ 73343 h 81087"/>
                <a:gd name="connsiteX2" fmla="*/ 61078 w 121083"/>
                <a:gd name="connsiteY2" fmla="*/ 9427 h 81087"/>
                <a:gd name="connsiteX3" fmla="*/ 118043 w 121083"/>
                <a:gd name="connsiteY3" fmla="*/ 14746 h 81087"/>
                <a:gd name="connsiteX4" fmla="*/ 88182 w 121083"/>
                <a:gd name="connsiteY4" fmla="*/ 63549 h 81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083" h="81087">
                  <a:moveTo>
                    <a:pt x="88182" y="63549"/>
                  </a:moveTo>
                  <a:cubicBezTo>
                    <a:pt x="55871" y="79732"/>
                    <a:pt x="8504" y="88288"/>
                    <a:pt x="1017" y="73343"/>
                  </a:cubicBezTo>
                  <a:cubicBezTo>
                    <a:pt x="-6470" y="58398"/>
                    <a:pt x="28768" y="25610"/>
                    <a:pt x="61078" y="9427"/>
                  </a:cubicBezTo>
                  <a:cubicBezTo>
                    <a:pt x="93388" y="-6757"/>
                    <a:pt x="110557" y="-199"/>
                    <a:pt x="118043" y="14746"/>
                  </a:cubicBezTo>
                  <a:cubicBezTo>
                    <a:pt x="125530" y="29691"/>
                    <a:pt x="120492" y="47366"/>
                    <a:pt x="88182" y="6354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72B3CFF4-FC96-8714-C23D-4B277B3AB6D1}"/>
                </a:ext>
              </a:extLst>
            </p:cNvPr>
            <p:cNvSpPr/>
            <p:nvPr/>
          </p:nvSpPr>
          <p:spPr>
            <a:xfrm>
              <a:off x="1283142" y="5292368"/>
              <a:ext cx="51618" cy="76149"/>
            </a:xfrm>
            <a:custGeom>
              <a:avLst/>
              <a:gdLst>
                <a:gd name="connsiteX0" fmla="*/ 43963 w 51618"/>
                <a:gd name="connsiteY0" fmla="*/ 29069 h 76149"/>
                <a:gd name="connsiteX1" fmla="*/ 44160 w 51618"/>
                <a:gd name="connsiteY1" fmla="*/ 75057 h 76149"/>
                <a:gd name="connsiteX2" fmla="*/ 7656 w 51618"/>
                <a:gd name="connsiteY2" fmla="*/ 47081 h 76149"/>
                <a:gd name="connsiteX3" fmla="*/ 7459 w 51618"/>
                <a:gd name="connsiteY3" fmla="*/ 1093 h 76149"/>
                <a:gd name="connsiteX4" fmla="*/ 43963 w 51618"/>
                <a:gd name="connsiteY4" fmla="*/ 29069 h 7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18" h="76149">
                  <a:moveTo>
                    <a:pt x="43963" y="29069"/>
                  </a:moveTo>
                  <a:cubicBezTo>
                    <a:pt x="54095" y="49502"/>
                    <a:pt x="54179" y="70076"/>
                    <a:pt x="44160" y="75057"/>
                  </a:cubicBezTo>
                  <a:cubicBezTo>
                    <a:pt x="34140" y="80039"/>
                    <a:pt x="17788" y="67514"/>
                    <a:pt x="7656" y="47081"/>
                  </a:cubicBezTo>
                  <a:cubicBezTo>
                    <a:pt x="-2476" y="26648"/>
                    <a:pt x="-2561" y="6074"/>
                    <a:pt x="7459" y="1093"/>
                  </a:cubicBezTo>
                  <a:cubicBezTo>
                    <a:pt x="17478" y="-3889"/>
                    <a:pt x="33830" y="8635"/>
                    <a:pt x="43963" y="29069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2D6B253-E81D-374E-5A27-144D2E879730}"/>
                </a:ext>
              </a:extLst>
            </p:cNvPr>
            <p:cNvSpPr/>
            <p:nvPr/>
          </p:nvSpPr>
          <p:spPr>
            <a:xfrm>
              <a:off x="1481669" y="5317540"/>
              <a:ext cx="74419" cy="54092"/>
            </a:xfrm>
            <a:custGeom>
              <a:avLst/>
              <a:gdLst>
                <a:gd name="connsiteX0" fmla="*/ 47318 w 74419"/>
                <a:gd name="connsiteY0" fmla="*/ 44623 h 54092"/>
                <a:gd name="connsiteX1" fmla="*/ 1414 w 74419"/>
                <a:gd name="connsiteY1" fmla="*/ 47606 h 54092"/>
                <a:gd name="connsiteX2" fmla="*/ 27110 w 74419"/>
                <a:gd name="connsiteY2" fmla="*/ 9470 h 54092"/>
                <a:gd name="connsiteX3" fmla="*/ 73015 w 74419"/>
                <a:gd name="connsiteY3" fmla="*/ 6486 h 54092"/>
                <a:gd name="connsiteX4" fmla="*/ 47318 w 74419"/>
                <a:gd name="connsiteY4" fmla="*/ 44623 h 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419" h="54092">
                  <a:moveTo>
                    <a:pt x="47318" y="44623"/>
                  </a:moveTo>
                  <a:cubicBezTo>
                    <a:pt x="27561" y="55965"/>
                    <a:pt x="7015" y="57316"/>
                    <a:pt x="1414" y="47606"/>
                  </a:cubicBezTo>
                  <a:cubicBezTo>
                    <a:pt x="-4187" y="37896"/>
                    <a:pt x="7353" y="20812"/>
                    <a:pt x="27110" y="9470"/>
                  </a:cubicBezTo>
                  <a:cubicBezTo>
                    <a:pt x="46868" y="-1873"/>
                    <a:pt x="67414" y="-3223"/>
                    <a:pt x="73015" y="6486"/>
                  </a:cubicBezTo>
                  <a:cubicBezTo>
                    <a:pt x="78587" y="16196"/>
                    <a:pt x="67076" y="33280"/>
                    <a:pt x="47318" y="4462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1BF2EF3E-9ACE-F79D-F5D4-0925F589C221}"/>
                </a:ext>
              </a:extLst>
            </p:cNvPr>
            <p:cNvSpPr/>
            <p:nvPr/>
          </p:nvSpPr>
          <p:spPr>
            <a:xfrm rot="16639800">
              <a:off x="1264351" y="5255759"/>
              <a:ext cx="294789" cy="385583"/>
            </a:xfrm>
            <a:custGeom>
              <a:avLst/>
              <a:gdLst>
                <a:gd name="connsiteX0" fmla="*/ 294789 w 294789"/>
                <a:gd name="connsiteY0" fmla="*/ 192792 h 385583"/>
                <a:gd name="connsiteX1" fmla="*/ 147395 w 294789"/>
                <a:gd name="connsiteY1" fmla="*/ 385584 h 385583"/>
                <a:gd name="connsiteX2" fmla="*/ 0 w 294789"/>
                <a:gd name="connsiteY2" fmla="*/ 192792 h 385583"/>
                <a:gd name="connsiteX3" fmla="*/ 147395 w 294789"/>
                <a:gd name="connsiteY3" fmla="*/ 0 h 385583"/>
                <a:gd name="connsiteX4" fmla="*/ 294789 w 294789"/>
                <a:gd name="connsiteY4" fmla="*/ 192792 h 38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789" h="385583">
                  <a:moveTo>
                    <a:pt x="294789" y="192792"/>
                  </a:moveTo>
                  <a:cubicBezTo>
                    <a:pt x="294789" y="299268"/>
                    <a:pt x="228798" y="385584"/>
                    <a:pt x="147395" y="385584"/>
                  </a:cubicBezTo>
                  <a:cubicBezTo>
                    <a:pt x="65991" y="385584"/>
                    <a:pt x="0" y="299268"/>
                    <a:pt x="0" y="192792"/>
                  </a:cubicBezTo>
                  <a:cubicBezTo>
                    <a:pt x="0" y="86316"/>
                    <a:pt x="65991" y="0"/>
                    <a:pt x="147395" y="0"/>
                  </a:cubicBezTo>
                  <a:cubicBezTo>
                    <a:pt x="228798" y="0"/>
                    <a:pt x="294789" y="86316"/>
                    <a:pt x="294789" y="19279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B8102DCC-C58D-0DF2-FC05-4945686FEE0B}"/>
                </a:ext>
              </a:extLst>
            </p:cNvPr>
            <p:cNvSpPr/>
            <p:nvPr/>
          </p:nvSpPr>
          <p:spPr>
            <a:xfrm>
              <a:off x="1275111" y="5326353"/>
              <a:ext cx="272236" cy="150921"/>
            </a:xfrm>
            <a:custGeom>
              <a:avLst/>
              <a:gdLst>
                <a:gd name="connsiteX0" fmla="*/ 251513 w 272236"/>
                <a:gd name="connsiteY0" fmla="*/ 106706 h 150921"/>
                <a:gd name="connsiteX1" fmla="*/ 270624 w 272236"/>
                <a:gd name="connsiteY1" fmla="*/ 76281 h 150921"/>
                <a:gd name="connsiteX2" fmla="*/ 228688 w 272236"/>
                <a:gd name="connsiteY2" fmla="*/ 7552 h 150921"/>
                <a:gd name="connsiteX3" fmla="*/ 159958 w 272236"/>
                <a:gd name="connsiteY3" fmla="*/ 49488 h 150921"/>
                <a:gd name="connsiteX4" fmla="*/ 183459 w 272236"/>
                <a:gd name="connsiteY4" fmla="*/ 110027 h 150921"/>
                <a:gd name="connsiteX5" fmla="*/ 167923 w 272236"/>
                <a:gd name="connsiteY5" fmla="*/ 110787 h 150921"/>
                <a:gd name="connsiteX6" fmla="*/ 99925 w 272236"/>
                <a:gd name="connsiteY6" fmla="*/ 96489 h 150921"/>
                <a:gd name="connsiteX7" fmla="*/ 113012 w 272236"/>
                <a:gd name="connsiteY7" fmla="*/ 105946 h 150921"/>
                <a:gd name="connsiteX8" fmla="*/ 92833 w 272236"/>
                <a:gd name="connsiteY8" fmla="*/ 101049 h 150921"/>
                <a:gd name="connsiteX9" fmla="*/ 112281 w 272236"/>
                <a:gd name="connsiteY9" fmla="*/ 70343 h 150921"/>
                <a:gd name="connsiteX10" fmla="*/ 70345 w 272236"/>
                <a:gd name="connsiteY10" fmla="*/ 1613 h 150921"/>
                <a:gd name="connsiteX11" fmla="*/ 1615 w 272236"/>
                <a:gd name="connsiteY11" fmla="*/ 43549 h 150921"/>
                <a:gd name="connsiteX12" fmla="*/ 22639 w 272236"/>
                <a:gd name="connsiteY12" fmla="*/ 102372 h 150921"/>
                <a:gd name="connsiteX13" fmla="*/ 21345 w 272236"/>
                <a:gd name="connsiteY13" fmla="*/ 102512 h 150921"/>
                <a:gd name="connsiteX14" fmla="*/ 109410 w 272236"/>
                <a:gd name="connsiteY14" fmla="*/ 150921 h 150921"/>
                <a:gd name="connsiteX15" fmla="*/ 121146 w 272236"/>
                <a:gd name="connsiteY15" fmla="*/ 111828 h 150921"/>
                <a:gd name="connsiteX16" fmla="*/ 169781 w 272236"/>
                <a:gd name="connsiteY16" fmla="*/ 146981 h 150921"/>
                <a:gd name="connsiteX17" fmla="*/ 228378 w 272236"/>
                <a:gd name="connsiteY17" fmla="*/ 118330 h 150921"/>
                <a:gd name="connsiteX18" fmla="*/ 250950 w 272236"/>
                <a:gd name="connsiteY18" fmla="*/ 107297 h 150921"/>
                <a:gd name="connsiteX19" fmla="*/ 251992 w 272236"/>
                <a:gd name="connsiteY19" fmla="*/ 106790 h 150921"/>
                <a:gd name="connsiteX20" fmla="*/ 251541 w 272236"/>
                <a:gd name="connsiteY20" fmla="*/ 106790 h 15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2236" h="150921">
                  <a:moveTo>
                    <a:pt x="251513" y="106706"/>
                  </a:moveTo>
                  <a:cubicBezTo>
                    <a:pt x="260688" y="99135"/>
                    <a:pt x="267612" y="88721"/>
                    <a:pt x="270624" y="76281"/>
                  </a:cubicBezTo>
                  <a:cubicBezTo>
                    <a:pt x="278026" y="45716"/>
                    <a:pt x="259253" y="14954"/>
                    <a:pt x="228688" y="7552"/>
                  </a:cubicBezTo>
                  <a:cubicBezTo>
                    <a:pt x="198122" y="150"/>
                    <a:pt x="167360" y="18922"/>
                    <a:pt x="159958" y="49488"/>
                  </a:cubicBezTo>
                  <a:cubicBezTo>
                    <a:pt x="154188" y="73242"/>
                    <a:pt x="164320" y="97108"/>
                    <a:pt x="183459" y="110027"/>
                  </a:cubicBezTo>
                  <a:lnTo>
                    <a:pt x="167923" y="110787"/>
                  </a:lnTo>
                  <a:lnTo>
                    <a:pt x="99925" y="96489"/>
                  </a:lnTo>
                  <a:lnTo>
                    <a:pt x="113012" y="105946"/>
                  </a:lnTo>
                  <a:lnTo>
                    <a:pt x="92833" y="101049"/>
                  </a:lnTo>
                  <a:cubicBezTo>
                    <a:pt x="102177" y="93478"/>
                    <a:pt x="109213" y="82924"/>
                    <a:pt x="112281" y="70343"/>
                  </a:cubicBezTo>
                  <a:cubicBezTo>
                    <a:pt x="119683" y="39778"/>
                    <a:pt x="100910" y="9015"/>
                    <a:pt x="70345" y="1613"/>
                  </a:cubicBezTo>
                  <a:cubicBezTo>
                    <a:pt x="39780" y="-5789"/>
                    <a:pt x="9017" y="12984"/>
                    <a:pt x="1615" y="43549"/>
                  </a:cubicBezTo>
                  <a:cubicBezTo>
                    <a:pt x="-3901" y="66290"/>
                    <a:pt x="5105" y="89115"/>
                    <a:pt x="22639" y="102372"/>
                  </a:cubicBezTo>
                  <a:lnTo>
                    <a:pt x="21345" y="102512"/>
                  </a:lnTo>
                  <a:lnTo>
                    <a:pt x="109410" y="150921"/>
                  </a:lnTo>
                  <a:lnTo>
                    <a:pt x="121146" y="111828"/>
                  </a:lnTo>
                  <a:lnTo>
                    <a:pt x="169781" y="146981"/>
                  </a:lnTo>
                  <a:lnTo>
                    <a:pt x="228378" y="118330"/>
                  </a:lnTo>
                  <a:cubicBezTo>
                    <a:pt x="236653" y="116360"/>
                    <a:pt x="244364" y="112588"/>
                    <a:pt x="250950" y="107297"/>
                  </a:cubicBezTo>
                  <a:lnTo>
                    <a:pt x="251992" y="106790"/>
                  </a:lnTo>
                  <a:lnTo>
                    <a:pt x="251541" y="106790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D2FC12D1-AC89-DAAA-2C82-12D6C031992D}"/>
                </a:ext>
              </a:extLst>
            </p:cNvPr>
            <p:cNvSpPr/>
            <p:nvPr/>
          </p:nvSpPr>
          <p:spPr>
            <a:xfrm>
              <a:off x="1317242" y="5368268"/>
              <a:ext cx="19629" cy="13033"/>
            </a:xfrm>
            <a:custGeom>
              <a:avLst/>
              <a:gdLst>
                <a:gd name="connsiteX0" fmla="*/ 19629 w 19629"/>
                <a:gd name="connsiteY0" fmla="*/ 9093 h 13033"/>
                <a:gd name="connsiteX1" fmla="*/ 12171 w 19629"/>
                <a:gd name="connsiteY1" fmla="*/ 283 h 13033"/>
                <a:gd name="connsiteX2" fmla="*/ 266 w 19629"/>
                <a:gd name="connsiteY2" fmla="*/ 7545 h 13033"/>
                <a:gd name="connsiteX3" fmla="*/ 547 w 19629"/>
                <a:gd name="connsiteY3" fmla="*/ 13033 h 13033"/>
                <a:gd name="connsiteX4" fmla="*/ 19629 w 19629"/>
                <a:gd name="connsiteY4" fmla="*/ 9093 h 1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29" h="13033">
                  <a:moveTo>
                    <a:pt x="19629" y="9093"/>
                  </a:moveTo>
                  <a:cubicBezTo>
                    <a:pt x="19320" y="4955"/>
                    <a:pt x="16421" y="1325"/>
                    <a:pt x="12171" y="283"/>
                  </a:cubicBezTo>
                  <a:cubicBezTo>
                    <a:pt x="6880" y="-1011"/>
                    <a:pt x="1560" y="2254"/>
                    <a:pt x="266" y="7545"/>
                  </a:cubicBezTo>
                  <a:cubicBezTo>
                    <a:pt x="-185" y="9430"/>
                    <a:pt x="-44" y="11316"/>
                    <a:pt x="547" y="13033"/>
                  </a:cubicBezTo>
                  <a:cubicBezTo>
                    <a:pt x="5810" y="9093"/>
                    <a:pt x="12734" y="7460"/>
                    <a:pt x="19629" y="9093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5032C0E8-DF62-F259-982D-94FD28700257}"/>
                </a:ext>
              </a:extLst>
            </p:cNvPr>
            <p:cNvSpPr/>
            <p:nvPr/>
          </p:nvSpPr>
          <p:spPr>
            <a:xfrm>
              <a:off x="1485957" y="5375489"/>
              <a:ext cx="19642" cy="12228"/>
            </a:xfrm>
            <a:custGeom>
              <a:avLst/>
              <a:gdLst>
                <a:gd name="connsiteX0" fmla="*/ 19642 w 19642"/>
                <a:gd name="connsiteY0" fmla="*/ 9949 h 12228"/>
                <a:gd name="connsiteX1" fmla="*/ 12972 w 19642"/>
                <a:gd name="connsiteY1" fmla="*/ 521 h 12228"/>
                <a:gd name="connsiteX2" fmla="*/ 504 w 19642"/>
                <a:gd name="connsiteY2" fmla="*/ 6712 h 12228"/>
                <a:gd name="connsiteX3" fmla="*/ 307 w 19642"/>
                <a:gd name="connsiteY3" fmla="*/ 12229 h 12228"/>
                <a:gd name="connsiteX4" fmla="*/ 19642 w 19642"/>
                <a:gd name="connsiteY4" fmla="*/ 9949 h 1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2" h="12228">
                  <a:moveTo>
                    <a:pt x="19642" y="9949"/>
                  </a:moveTo>
                  <a:cubicBezTo>
                    <a:pt x="19671" y="5812"/>
                    <a:pt x="17109" y="1928"/>
                    <a:pt x="12972" y="521"/>
                  </a:cubicBezTo>
                  <a:cubicBezTo>
                    <a:pt x="7822" y="-1224"/>
                    <a:pt x="2221" y="1562"/>
                    <a:pt x="504" y="6712"/>
                  </a:cubicBezTo>
                  <a:cubicBezTo>
                    <a:pt x="-115" y="8570"/>
                    <a:pt x="-143" y="10456"/>
                    <a:pt x="307" y="12229"/>
                  </a:cubicBezTo>
                  <a:cubicBezTo>
                    <a:pt x="5908" y="8767"/>
                    <a:pt x="12944" y="7726"/>
                    <a:pt x="19642" y="9949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5713EC02-E74C-B201-4141-D2A15A51484C}"/>
                </a:ext>
              </a:extLst>
            </p:cNvPr>
            <p:cNvSpPr/>
            <p:nvPr/>
          </p:nvSpPr>
          <p:spPr>
            <a:xfrm>
              <a:off x="1341317" y="5341587"/>
              <a:ext cx="134364" cy="142106"/>
            </a:xfrm>
            <a:custGeom>
              <a:avLst/>
              <a:gdLst>
                <a:gd name="connsiteX0" fmla="*/ 134364 w 134364"/>
                <a:gd name="connsiteY0" fmla="*/ 53449 h 142106"/>
                <a:gd name="connsiteX1" fmla="*/ 66845 w 134364"/>
                <a:gd name="connsiteY1" fmla="*/ 2 h 142106"/>
                <a:gd name="connsiteX2" fmla="*/ 1 w 134364"/>
                <a:gd name="connsiteY2" fmla="*/ 54265 h 142106"/>
                <a:gd name="connsiteX3" fmla="*/ 3069 w 134364"/>
                <a:gd name="connsiteY3" fmla="*/ 67268 h 142106"/>
                <a:gd name="connsiteX4" fmla="*/ 3012 w 134364"/>
                <a:gd name="connsiteY4" fmla="*/ 67268 h 142106"/>
                <a:gd name="connsiteX5" fmla="*/ 24937 w 134364"/>
                <a:gd name="connsiteY5" fmla="*/ 116296 h 142106"/>
                <a:gd name="connsiteX6" fmla="*/ 70757 w 134364"/>
                <a:gd name="connsiteY6" fmla="*/ 142105 h 142106"/>
                <a:gd name="connsiteX7" fmla="*/ 117365 w 134364"/>
                <a:gd name="connsiteY7" fmla="*/ 112722 h 142106"/>
                <a:gd name="connsiteX8" fmla="*/ 117393 w 134364"/>
                <a:gd name="connsiteY8" fmla="*/ 112722 h 142106"/>
                <a:gd name="connsiteX9" fmla="*/ 134336 w 134364"/>
                <a:gd name="connsiteY9" fmla="*/ 53420 h 14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364" h="142106">
                  <a:moveTo>
                    <a:pt x="134364" y="53449"/>
                  </a:moveTo>
                  <a:cubicBezTo>
                    <a:pt x="134196" y="23700"/>
                    <a:pt x="103968" y="-224"/>
                    <a:pt x="66845" y="2"/>
                  </a:cubicBezTo>
                  <a:cubicBezTo>
                    <a:pt x="29750" y="227"/>
                    <a:pt x="-196" y="24516"/>
                    <a:pt x="1" y="54265"/>
                  </a:cubicBezTo>
                  <a:cubicBezTo>
                    <a:pt x="1" y="58036"/>
                    <a:pt x="1239" y="62539"/>
                    <a:pt x="3069" y="67268"/>
                  </a:cubicBezTo>
                  <a:lnTo>
                    <a:pt x="3012" y="67268"/>
                  </a:lnTo>
                  <a:cubicBezTo>
                    <a:pt x="3012" y="67268"/>
                    <a:pt x="24937" y="116296"/>
                    <a:pt x="24937" y="116296"/>
                  </a:cubicBezTo>
                  <a:cubicBezTo>
                    <a:pt x="31579" y="131438"/>
                    <a:pt x="49592" y="142245"/>
                    <a:pt x="70757" y="142105"/>
                  </a:cubicBezTo>
                  <a:cubicBezTo>
                    <a:pt x="93301" y="141964"/>
                    <a:pt x="112102" y="129468"/>
                    <a:pt x="117365" y="112722"/>
                  </a:cubicBezTo>
                  <a:lnTo>
                    <a:pt x="117393" y="112722"/>
                  </a:lnTo>
                  <a:cubicBezTo>
                    <a:pt x="117393" y="112722"/>
                    <a:pt x="134393" y="58909"/>
                    <a:pt x="134336" y="534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61966384-C6C1-D71E-F186-1D5D2F7E1F41}"/>
                </a:ext>
              </a:extLst>
            </p:cNvPr>
            <p:cNvSpPr/>
            <p:nvPr/>
          </p:nvSpPr>
          <p:spPr>
            <a:xfrm>
              <a:off x="1364560" y="5355564"/>
              <a:ext cx="89976" cy="69316"/>
            </a:xfrm>
            <a:custGeom>
              <a:avLst/>
              <a:gdLst>
                <a:gd name="connsiteX0" fmla="*/ 86945 w 89976"/>
                <a:gd name="connsiteY0" fmla="*/ 30860 h 69316"/>
                <a:gd name="connsiteX1" fmla="*/ 86889 w 89976"/>
                <a:gd name="connsiteY1" fmla="*/ 30860 h 69316"/>
                <a:gd name="connsiteX2" fmla="*/ 89337 w 89976"/>
                <a:gd name="connsiteY2" fmla="*/ 25315 h 69316"/>
                <a:gd name="connsiteX3" fmla="*/ 75378 w 89976"/>
                <a:gd name="connsiteY3" fmla="*/ 1505 h 69316"/>
                <a:gd name="connsiteX4" fmla="*/ 68932 w 89976"/>
                <a:gd name="connsiteY4" fmla="*/ 914 h 69316"/>
                <a:gd name="connsiteX5" fmla="*/ 29417 w 89976"/>
                <a:gd name="connsiteY5" fmla="*/ 97 h 69316"/>
                <a:gd name="connsiteX6" fmla="*/ 29417 w 89976"/>
                <a:gd name="connsiteY6" fmla="*/ 97 h 69316"/>
                <a:gd name="connsiteX7" fmla="*/ 878 w 89976"/>
                <a:gd name="connsiteY7" fmla="*/ 20249 h 69316"/>
                <a:gd name="connsiteX8" fmla="*/ 9519 w 89976"/>
                <a:gd name="connsiteY8" fmla="*/ 47662 h 69316"/>
                <a:gd name="connsiteX9" fmla="*/ 9519 w 89976"/>
                <a:gd name="connsiteY9" fmla="*/ 47662 h 69316"/>
                <a:gd name="connsiteX10" fmla="*/ 9603 w 89976"/>
                <a:gd name="connsiteY10" fmla="*/ 47718 h 69316"/>
                <a:gd name="connsiteX11" fmla="*/ 15879 w 89976"/>
                <a:gd name="connsiteY11" fmla="*/ 51715 h 69316"/>
                <a:gd name="connsiteX12" fmla="*/ 39577 w 89976"/>
                <a:gd name="connsiteY12" fmla="*/ 66772 h 69316"/>
                <a:gd name="connsiteX13" fmla="*/ 39718 w 89976"/>
                <a:gd name="connsiteY13" fmla="*/ 66772 h 69316"/>
                <a:gd name="connsiteX14" fmla="*/ 44362 w 89976"/>
                <a:gd name="connsiteY14" fmla="*/ 68799 h 69316"/>
                <a:gd name="connsiteX15" fmla="*/ 60179 w 89976"/>
                <a:gd name="connsiteY15" fmla="*/ 64099 h 69316"/>
                <a:gd name="connsiteX16" fmla="*/ 60376 w 89976"/>
                <a:gd name="connsiteY16" fmla="*/ 64099 h 69316"/>
                <a:gd name="connsiteX17" fmla="*/ 84384 w 89976"/>
                <a:gd name="connsiteY17" fmla="*/ 34096 h 69316"/>
                <a:gd name="connsiteX18" fmla="*/ 86692 w 89976"/>
                <a:gd name="connsiteY18" fmla="*/ 31226 h 69316"/>
                <a:gd name="connsiteX19" fmla="*/ 87001 w 89976"/>
                <a:gd name="connsiteY19" fmla="*/ 30860 h 6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9976" h="69316">
                  <a:moveTo>
                    <a:pt x="86945" y="30860"/>
                  </a:moveTo>
                  <a:lnTo>
                    <a:pt x="86889" y="30860"/>
                  </a:lnTo>
                  <a:cubicBezTo>
                    <a:pt x="87958" y="29199"/>
                    <a:pt x="88831" y="27342"/>
                    <a:pt x="89337" y="25315"/>
                  </a:cubicBezTo>
                  <a:cubicBezTo>
                    <a:pt x="92067" y="14873"/>
                    <a:pt x="85791" y="4207"/>
                    <a:pt x="75378" y="1505"/>
                  </a:cubicBezTo>
                  <a:cubicBezTo>
                    <a:pt x="73210" y="942"/>
                    <a:pt x="68932" y="914"/>
                    <a:pt x="68932" y="914"/>
                  </a:cubicBezTo>
                  <a:lnTo>
                    <a:pt x="29417" y="97"/>
                  </a:lnTo>
                  <a:lnTo>
                    <a:pt x="29417" y="97"/>
                  </a:lnTo>
                  <a:cubicBezTo>
                    <a:pt x="16499" y="-1000"/>
                    <a:pt x="4256" y="7274"/>
                    <a:pt x="878" y="20249"/>
                  </a:cubicBezTo>
                  <a:cubicBezTo>
                    <a:pt x="-1824" y="30635"/>
                    <a:pt x="1891" y="41133"/>
                    <a:pt x="9519" y="47662"/>
                  </a:cubicBezTo>
                  <a:lnTo>
                    <a:pt x="9519" y="47662"/>
                  </a:lnTo>
                  <a:cubicBezTo>
                    <a:pt x="9519" y="47662"/>
                    <a:pt x="9603" y="47718"/>
                    <a:pt x="9603" y="47718"/>
                  </a:cubicBezTo>
                  <a:cubicBezTo>
                    <a:pt x="11461" y="49323"/>
                    <a:pt x="13571" y="50645"/>
                    <a:pt x="15879" y="51715"/>
                  </a:cubicBezTo>
                  <a:lnTo>
                    <a:pt x="39577" y="66772"/>
                  </a:lnTo>
                  <a:lnTo>
                    <a:pt x="39718" y="66772"/>
                  </a:lnTo>
                  <a:cubicBezTo>
                    <a:pt x="41125" y="67645"/>
                    <a:pt x="42673" y="68377"/>
                    <a:pt x="44362" y="68799"/>
                  </a:cubicBezTo>
                  <a:cubicBezTo>
                    <a:pt x="50300" y="70347"/>
                    <a:pt x="56323" y="68320"/>
                    <a:pt x="60179" y="64099"/>
                  </a:cubicBezTo>
                  <a:lnTo>
                    <a:pt x="60376" y="64099"/>
                  </a:lnTo>
                  <a:cubicBezTo>
                    <a:pt x="60376" y="64099"/>
                    <a:pt x="84384" y="34096"/>
                    <a:pt x="84384" y="34096"/>
                  </a:cubicBezTo>
                  <a:cubicBezTo>
                    <a:pt x="85228" y="33224"/>
                    <a:pt x="85988" y="32267"/>
                    <a:pt x="86692" y="31226"/>
                  </a:cubicBezTo>
                  <a:lnTo>
                    <a:pt x="87001" y="30860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0423FEC-31AB-16E3-D3DF-CC664A684196}"/>
                </a:ext>
              </a:extLst>
            </p:cNvPr>
            <p:cNvSpPr/>
            <p:nvPr/>
          </p:nvSpPr>
          <p:spPr>
            <a:xfrm>
              <a:off x="1249566" y="5296502"/>
              <a:ext cx="313054" cy="66898"/>
            </a:xfrm>
            <a:custGeom>
              <a:avLst/>
              <a:gdLst>
                <a:gd name="connsiteX0" fmla="*/ 28 w 313054"/>
                <a:gd name="connsiteY0" fmla="*/ 61101 h 66898"/>
                <a:gd name="connsiteX1" fmla="*/ 18041 w 313054"/>
                <a:gd name="connsiteY1" fmla="*/ 47085 h 66898"/>
                <a:gd name="connsiteX2" fmla="*/ 38924 w 313054"/>
                <a:gd name="connsiteY2" fmla="*/ 32900 h 66898"/>
                <a:gd name="connsiteX3" fmla="*/ 104896 w 313054"/>
                <a:gd name="connsiteY3" fmla="*/ 6106 h 66898"/>
                <a:gd name="connsiteX4" fmla="*/ 202530 w 313054"/>
                <a:gd name="connsiteY4" fmla="*/ 4473 h 66898"/>
                <a:gd name="connsiteX5" fmla="*/ 267488 w 313054"/>
                <a:gd name="connsiteY5" fmla="*/ 32027 h 66898"/>
                <a:gd name="connsiteX6" fmla="*/ 295042 w 313054"/>
                <a:gd name="connsiteY6" fmla="*/ 51728 h 66898"/>
                <a:gd name="connsiteX7" fmla="*/ 313055 w 313054"/>
                <a:gd name="connsiteY7" fmla="*/ 66899 h 66898"/>
                <a:gd name="connsiteX8" fmla="*/ 0 w 313054"/>
                <a:gd name="connsiteY8" fmla="*/ 61101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054" h="66898">
                  <a:moveTo>
                    <a:pt x="28" y="61101"/>
                  </a:moveTo>
                  <a:cubicBezTo>
                    <a:pt x="5910" y="58455"/>
                    <a:pt x="12496" y="51166"/>
                    <a:pt x="18041" y="47085"/>
                  </a:cubicBezTo>
                  <a:cubicBezTo>
                    <a:pt x="24824" y="42103"/>
                    <a:pt x="31776" y="37318"/>
                    <a:pt x="38924" y="32900"/>
                  </a:cubicBezTo>
                  <a:cubicBezTo>
                    <a:pt x="58823" y="20544"/>
                    <a:pt x="81648" y="11313"/>
                    <a:pt x="104896" y="6106"/>
                  </a:cubicBezTo>
                  <a:cubicBezTo>
                    <a:pt x="136418" y="-930"/>
                    <a:pt x="170473" y="-2422"/>
                    <a:pt x="202530" y="4473"/>
                  </a:cubicBezTo>
                  <a:cubicBezTo>
                    <a:pt x="225665" y="9427"/>
                    <a:pt x="247477" y="19559"/>
                    <a:pt x="267488" y="32027"/>
                  </a:cubicBezTo>
                  <a:cubicBezTo>
                    <a:pt x="277086" y="37994"/>
                    <a:pt x="286402" y="44495"/>
                    <a:pt x="295042" y="51728"/>
                  </a:cubicBezTo>
                  <a:cubicBezTo>
                    <a:pt x="300390" y="56175"/>
                    <a:pt x="306638" y="64084"/>
                    <a:pt x="313055" y="66899"/>
                  </a:cubicBezTo>
                  <a:cubicBezTo>
                    <a:pt x="313055" y="66899"/>
                    <a:pt x="148464" y="-5546"/>
                    <a:pt x="0" y="611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27" name="Graphic 226">
            <a:extLst>
              <a:ext uri="{FF2B5EF4-FFF2-40B4-BE49-F238E27FC236}">
                <a16:creationId xmlns:a16="http://schemas.microsoft.com/office/drawing/2014/main" id="{0C5CACB4-477A-6358-BD42-315747EB13A1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3189006" y="2390353"/>
            <a:ext cx="821828" cy="1551013"/>
          </a:xfrm>
          <a:prstGeom prst="rect">
            <a:avLst/>
          </a:prstGeom>
        </p:spPr>
      </p:pic>
      <p:grpSp>
        <p:nvGrpSpPr>
          <p:cNvPr id="228" name="Group 227">
            <a:extLst>
              <a:ext uri="{FF2B5EF4-FFF2-40B4-BE49-F238E27FC236}">
                <a16:creationId xmlns:a16="http://schemas.microsoft.com/office/drawing/2014/main" id="{5E7A882D-01C5-1CC3-CA9C-0BD8FBFEE200}"/>
              </a:ext>
            </a:extLst>
          </p:cNvPr>
          <p:cNvGrpSpPr/>
          <p:nvPr/>
        </p:nvGrpSpPr>
        <p:grpSpPr>
          <a:xfrm>
            <a:off x="3233513" y="2987544"/>
            <a:ext cx="803229" cy="3697070"/>
            <a:chOff x="969249" y="3233799"/>
            <a:chExt cx="803229" cy="3697070"/>
          </a:xfrm>
        </p:grpSpPr>
        <p:pic>
          <p:nvPicPr>
            <p:cNvPr id="229" name="Graphic 228">
              <a:extLst>
                <a:ext uri="{FF2B5EF4-FFF2-40B4-BE49-F238E27FC236}">
                  <a16:creationId xmlns:a16="http://schemas.microsoft.com/office/drawing/2014/main" id="{25230FB1-929A-E0DB-0716-8F8230E07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230" name="Graphic 229">
              <a:extLst>
                <a:ext uri="{FF2B5EF4-FFF2-40B4-BE49-F238E27FC236}">
                  <a16:creationId xmlns:a16="http://schemas.microsoft.com/office/drawing/2014/main" id="{9C531409-2C05-760C-878B-AAC692BD4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DFBF5148-A25C-721A-556E-445A2DC74D92}"/>
              </a:ext>
            </a:extLst>
          </p:cNvPr>
          <p:cNvGrpSpPr/>
          <p:nvPr/>
        </p:nvGrpSpPr>
        <p:grpSpPr>
          <a:xfrm flipH="1">
            <a:off x="3233513" y="2997611"/>
            <a:ext cx="803229" cy="3697070"/>
            <a:chOff x="969249" y="3233799"/>
            <a:chExt cx="803229" cy="3697070"/>
          </a:xfrm>
        </p:grpSpPr>
        <p:pic>
          <p:nvPicPr>
            <p:cNvPr id="232" name="Graphic 231">
              <a:extLst>
                <a:ext uri="{FF2B5EF4-FFF2-40B4-BE49-F238E27FC236}">
                  <a16:creationId xmlns:a16="http://schemas.microsoft.com/office/drawing/2014/main" id="{9F9C6B3C-39F2-6DD6-FBDB-213B23DFC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233" name="Graphic 232">
              <a:extLst>
                <a:ext uri="{FF2B5EF4-FFF2-40B4-BE49-F238E27FC236}">
                  <a16:creationId xmlns:a16="http://schemas.microsoft.com/office/drawing/2014/main" id="{5D1C9C97-E53B-64E7-9683-7D408A224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6585C14-D9F0-721B-8075-F2532A448853}"/>
              </a:ext>
            </a:extLst>
          </p:cNvPr>
          <p:cNvGrpSpPr/>
          <p:nvPr/>
        </p:nvGrpSpPr>
        <p:grpSpPr>
          <a:xfrm>
            <a:off x="3233513" y="3002857"/>
            <a:ext cx="803229" cy="3697070"/>
            <a:chOff x="969249" y="3233799"/>
            <a:chExt cx="803229" cy="3697070"/>
          </a:xfrm>
        </p:grpSpPr>
        <p:pic>
          <p:nvPicPr>
            <p:cNvPr id="235" name="Graphic 234">
              <a:extLst>
                <a:ext uri="{FF2B5EF4-FFF2-40B4-BE49-F238E27FC236}">
                  <a16:creationId xmlns:a16="http://schemas.microsoft.com/office/drawing/2014/main" id="{E2153434-11D2-1FA1-DE25-3A597D748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236" name="Graphic 235">
              <a:extLst>
                <a:ext uri="{FF2B5EF4-FFF2-40B4-BE49-F238E27FC236}">
                  <a16:creationId xmlns:a16="http://schemas.microsoft.com/office/drawing/2014/main" id="{3DB3A6EC-293D-7E12-8097-E4E3CF47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DF5B34EC-A62E-927E-8DC3-2DD0DEF4C2DC}"/>
              </a:ext>
            </a:extLst>
          </p:cNvPr>
          <p:cNvGrpSpPr/>
          <p:nvPr/>
        </p:nvGrpSpPr>
        <p:grpSpPr>
          <a:xfrm rot="3137478" flipH="1">
            <a:off x="5962771" y="5051696"/>
            <a:ext cx="409851" cy="1175179"/>
            <a:chOff x="980857" y="5052963"/>
            <a:chExt cx="409851" cy="1175179"/>
          </a:xfrm>
        </p:grpSpPr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3CD294C8-D607-0A79-23C2-6FC0B8C73BA0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ED421226-4995-3B8A-33EB-F452C37A6F80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840A4BDE-E928-3251-B29D-6FD2918A4342}"/>
              </a:ext>
            </a:extLst>
          </p:cNvPr>
          <p:cNvGrpSpPr/>
          <p:nvPr/>
        </p:nvGrpSpPr>
        <p:grpSpPr>
          <a:xfrm rot="18462522">
            <a:off x="5500645" y="5051696"/>
            <a:ext cx="409851" cy="1175179"/>
            <a:chOff x="980857" y="5052963"/>
            <a:chExt cx="409851" cy="1175179"/>
          </a:xfrm>
        </p:grpSpPr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6AC0E0C9-1DD7-6D15-6451-15BE5C60E919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7B626C96-B9D3-8027-68D2-A74F9B5A4ABE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CB999A05-4BC9-3922-F16D-9C91412B78F4}"/>
              </a:ext>
            </a:extLst>
          </p:cNvPr>
          <p:cNvGrpSpPr/>
          <p:nvPr/>
        </p:nvGrpSpPr>
        <p:grpSpPr>
          <a:xfrm>
            <a:off x="5645294" y="5271252"/>
            <a:ext cx="656254" cy="1730490"/>
            <a:chOff x="1125506" y="5272519"/>
            <a:chExt cx="656254" cy="1730490"/>
          </a:xfrm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E7771B73-979C-E3B1-E898-7E0BE9406278}"/>
                </a:ext>
              </a:extLst>
            </p:cNvPr>
            <p:cNvSpPr/>
            <p:nvPr/>
          </p:nvSpPr>
          <p:spPr>
            <a:xfrm>
              <a:off x="1125534" y="5477982"/>
              <a:ext cx="656226" cy="1525027"/>
            </a:xfrm>
            <a:custGeom>
              <a:avLst/>
              <a:gdLst>
                <a:gd name="connsiteX0" fmla="*/ 580851 w 656226"/>
                <a:gd name="connsiteY0" fmla="*/ 450876 h 1525027"/>
                <a:gd name="connsiteX1" fmla="*/ 579162 w 656226"/>
                <a:gd name="connsiteY1" fmla="*/ 420311 h 1525027"/>
                <a:gd name="connsiteX2" fmla="*/ 528333 w 656226"/>
                <a:gd name="connsiteY2" fmla="*/ 131461 h 1525027"/>
                <a:gd name="connsiteX3" fmla="*/ 512121 w 656226"/>
                <a:gd name="connsiteY3" fmla="*/ 84966 h 1525027"/>
                <a:gd name="connsiteX4" fmla="*/ 388059 w 656226"/>
                <a:gd name="connsiteY4" fmla="*/ 27128 h 1525027"/>
                <a:gd name="connsiteX5" fmla="*/ 206074 w 656226"/>
                <a:gd name="connsiteY5" fmla="*/ 728 h 1525027"/>
                <a:gd name="connsiteX6" fmla="*/ 758 w 656226"/>
                <a:gd name="connsiteY6" fmla="*/ 204975 h 1525027"/>
                <a:gd name="connsiteX7" fmla="*/ 21191 w 656226"/>
                <a:gd name="connsiteY7" fmla="*/ 631284 h 1525027"/>
                <a:gd name="connsiteX8" fmla="*/ 21304 w 656226"/>
                <a:gd name="connsiteY8" fmla="*/ 632354 h 1525027"/>
                <a:gd name="connsiteX9" fmla="*/ 47028 w 656226"/>
                <a:gd name="connsiteY9" fmla="*/ 1007524 h 1525027"/>
                <a:gd name="connsiteX10" fmla="*/ 77678 w 656226"/>
                <a:gd name="connsiteY10" fmla="*/ 1140874 h 1525027"/>
                <a:gd name="connsiteX11" fmla="*/ 78888 w 656226"/>
                <a:gd name="connsiteY11" fmla="*/ 1140508 h 1525027"/>
                <a:gd name="connsiteX12" fmla="*/ 92566 w 656226"/>
                <a:gd name="connsiteY12" fmla="*/ 1188720 h 1525027"/>
                <a:gd name="connsiteX13" fmla="*/ 206806 w 656226"/>
                <a:gd name="connsiteY13" fmla="*/ 1407349 h 1525027"/>
                <a:gd name="connsiteX14" fmla="*/ 161043 w 656226"/>
                <a:gd name="connsiteY14" fmla="*/ 1452071 h 1525027"/>
                <a:gd name="connsiteX15" fmla="*/ 219922 w 656226"/>
                <a:gd name="connsiteY15" fmla="*/ 1443459 h 1525027"/>
                <a:gd name="connsiteX16" fmla="*/ 261492 w 656226"/>
                <a:gd name="connsiteY16" fmla="*/ 1406843 h 1525027"/>
                <a:gd name="connsiteX17" fmla="*/ 262561 w 656226"/>
                <a:gd name="connsiteY17" fmla="*/ 1404113 h 1525027"/>
                <a:gd name="connsiteX18" fmla="*/ 272637 w 656226"/>
                <a:gd name="connsiteY18" fmla="*/ 1160604 h 1525027"/>
                <a:gd name="connsiteX19" fmla="*/ 339622 w 656226"/>
                <a:gd name="connsiteY19" fmla="*/ 985459 h 1525027"/>
                <a:gd name="connsiteX20" fmla="*/ 418005 w 656226"/>
                <a:gd name="connsiteY20" fmla="*/ 1216387 h 1525027"/>
                <a:gd name="connsiteX21" fmla="*/ 390676 w 656226"/>
                <a:gd name="connsiteY21" fmla="*/ 1458573 h 1525027"/>
                <a:gd name="connsiteX22" fmla="*/ 391296 w 656226"/>
                <a:gd name="connsiteY22" fmla="*/ 1461444 h 1525027"/>
                <a:gd name="connsiteX23" fmla="*/ 426758 w 656226"/>
                <a:gd name="connsiteY23" fmla="*/ 1503999 h 1525027"/>
                <a:gd name="connsiteX24" fmla="*/ 483611 w 656226"/>
                <a:gd name="connsiteY24" fmla="*/ 1521533 h 1525027"/>
                <a:gd name="connsiteX25" fmla="*/ 445221 w 656226"/>
                <a:gd name="connsiteY25" fmla="*/ 1470337 h 1525027"/>
                <a:gd name="connsiteX26" fmla="*/ 591630 w 656226"/>
                <a:gd name="connsiteY26" fmla="*/ 1271776 h 1525027"/>
                <a:gd name="connsiteX27" fmla="*/ 610628 w 656226"/>
                <a:gd name="connsiteY27" fmla="*/ 1229925 h 1525027"/>
                <a:gd name="connsiteX28" fmla="*/ 635846 w 656226"/>
                <a:gd name="connsiteY28" fmla="*/ 1169863 h 1525027"/>
                <a:gd name="connsiteX29" fmla="*/ 582174 w 656226"/>
                <a:gd name="connsiteY29" fmla="*/ 513133 h 1525027"/>
                <a:gd name="connsiteX30" fmla="*/ 580766 w 656226"/>
                <a:gd name="connsiteY30" fmla="*/ 450848 h 152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6226" h="1525027">
                  <a:moveTo>
                    <a:pt x="580851" y="450876"/>
                  </a:moveTo>
                  <a:cubicBezTo>
                    <a:pt x="580401" y="440603"/>
                    <a:pt x="579810" y="430443"/>
                    <a:pt x="579162" y="420311"/>
                  </a:cubicBezTo>
                  <a:cubicBezTo>
                    <a:pt x="573646" y="303229"/>
                    <a:pt x="537874" y="155693"/>
                    <a:pt x="528333" y="131461"/>
                  </a:cubicBezTo>
                  <a:cubicBezTo>
                    <a:pt x="523210" y="115249"/>
                    <a:pt x="517807" y="99685"/>
                    <a:pt x="512121" y="84966"/>
                  </a:cubicBezTo>
                  <a:cubicBezTo>
                    <a:pt x="471142" y="-20859"/>
                    <a:pt x="445784" y="24623"/>
                    <a:pt x="388059" y="27128"/>
                  </a:cubicBezTo>
                  <a:cubicBezTo>
                    <a:pt x="330897" y="29605"/>
                    <a:pt x="232446" y="3683"/>
                    <a:pt x="206074" y="728"/>
                  </a:cubicBezTo>
                  <a:cubicBezTo>
                    <a:pt x="125805" y="-8250"/>
                    <a:pt x="4670" y="66137"/>
                    <a:pt x="758" y="204975"/>
                  </a:cubicBezTo>
                  <a:cubicBezTo>
                    <a:pt x="-3211" y="345924"/>
                    <a:pt x="9117" y="513386"/>
                    <a:pt x="21191" y="631284"/>
                  </a:cubicBezTo>
                  <a:cubicBezTo>
                    <a:pt x="21219" y="631650"/>
                    <a:pt x="21275" y="631988"/>
                    <a:pt x="21304" y="632354"/>
                  </a:cubicBezTo>
                  <a:cubicBezTo>
                    <a:pt x="28593" y="775583"/>
                    <a:pt x="39710" y="937021"/>
                    <a:pt x="47028" y="1007524"/>
                  </a:cubicBezTo>
                  <a:cubicBezTo>
                    <a:pt x="50687" y="1042902"/>
                    <a:pt x="68784" y="1107973"/>
                    <a:pt x="77678" y="1140874"/>
                  </a:cubicBezTo>
                  <a:cubicBezTo>
                    <a:pt x="78100" y="1140762"/>
                    <a:pt x="78494" y="1140621"/>
                    <a:pt x="78888" y="1140508"/>
                  </a:cubicBezTo>
                  <a:cubicBezTo>
                    <a:pt x="82772" y="1156213"/>
                    <a:pt x="87303" y="1172312"/>
                    <a:pt x="92566" y="1188720"/>
                  </a:cubicBezTo>
                  <a:cubicBezTo>
                    <a:pt x="125468" y="1290971"/>
                    <a:pt x="170133" y="1373941"/>
                    <a:pt x="206806" y="1407349"/>
                  </a:cubicBezTo>
                  <a:cubicBezTo>
                    <a:pt x="179900" y="1421591"/>
                    <a:pt x="156258" y="1442784"/>
                    <a:pt x="161043" y="1452071"/>
                  </a:cubicBezTo>
                  <a:cubicBezTo>
                    <a:pt x="165912" y="1461556"/>
                    <a:pt x="192283" y="1457672"/>
                    <a:pt x="219922" y="1443459"/>
                  </a:cubicBezTo>
                  <a:cubicBezTo>
                    <a:pt x="242353" y="1431920"/>
                    <a:pt x="258705" y="1417087"/>
                    <a:pt x="261492" y="1406843"/>
                  </a:cubicBezTo>
                  <a:cubicBezTo>
                    <a:pt x="261886" y="1405914"/>
                    <a:pt x="262251" y="1404985"/>
                    <a:pt x="262561" y="1404113"/>
                  </a:cubicBezTo>
                  <a:cubicBezTo>
                    <a:pt x="291072" y="1324069"/>
                    <a:pt x="270104" y="1193618"/>
                    <a:pt x="272637" y="1160604"/>
                  </a:cubicBezTo>
                  <a:cubicBezTo>
                    <a:pt x="277168" y="1101809"/>
                    <a:pt x="307508" y="1045351"/>
                    <a:pt x="339622" y="985459"/>
                  </a:cubicBezTo>
                  <a:cubicBezTo>
                    <a:pt x="378771" y="1068092"/>
                    <a:pt x="423549" y="1144477"/>
                    <a:pt x="418005" y="1216387"/>
                  </a:cubicBezTo>
                  <a:cubicBezTo>
                    <a:pt x="415472" y="1249401"/>
                    <a:pt x="374746" y="1375095"/>
                    <a:pt x="390676" y="1458573"/>
                  </a:cubicBezTo>
                  <a:cubicBezTo>
                    <a:pt x="390845" y="1459502"/>
                    <a:pt x="391070" y="1460459"/>
                    <a:pt x="391296" y="1461444"/>
                  </a:cubicBezTo>
                  <a:cubicBezTo>
                    <a:pt x="392478" y="1471998"/>
                    <a:pt x="406381" y="1489166"/>
                    <a:pt x="426758" y="1503999"/>
                  </a:cubicBezTo>
                  <a:cubicBezTo>
                    <a:pt x="451891" y="1522293"/>
                    <a:pt x="477362" y="1530145"/>
                    <a:pt x="483611" y="1521533"/>
                  </a:cubicBezTo>
                  <a:cubicBezTo>
                    <a:pt x="489746" y="1513118"/>
                    <a:pt x="469623" y="1488547"/>
                    <a:pt x="445221" y="1470337"/>
                  </a:cubicBezTo>
                  <a:cubicBezTo>
                    <a:pt x="486594" y="1442981"/>
                    <a:pt x="543446" y="1367806"/>
                    <a:pt x="591630" y="1271776"/>
                  </a:cubicBezTo>
                  <a:cubicBezTo>
                    <a:pt x="599342" y="1256381"/>
                    <a:pt x="604380" y="1244869"/>
                    <a:pt x="610628" y="1229925"/>
                  </a:cubicBezTo>
                  <a:cubicBezTo>
                    <a:pt x="611022" y="1230093"/>
                    <a:pt x="625517" y="1200175"/>
                    <a:pt x="635846" y="1169863"/>
                  </a:cubicBezTo>
                  <a:cubicBezTo>
                    <a:pt x="701480" y="977043"/>
                    <a:pt x="588112" y="715212"/>
                    <a:pt x="582174" y="513133"/>
                  </a:cubicBezTo>
                  <a:cubicBezTo>
                    <a:pt x="582146" y="492671"/>
                    <a:pt x="581695" y="471900"/>
                    <a:pt x="580766" y="45084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5D7DFB2D-404C-96DF-487B-A907C757AD18}"/>
                </a:ext>
              </a:extLst>
            </p:cNvPr>
            <p:cNvSpPr/>
            <p:nvPr/>
          </p:nvSpPr>
          <p:spPr>
            <a:xfrm>
              <a:off x="1125506" y="5516649"/>
              <a:ext cx="656226" cy="1486360"/>
            </a:xfrm>
            <a:custGeom>
              <a:avLst/>
              <a:gdLst>
                <a:gd name="connsiteX0" fmla="*/ 582286 w 656226"/>
                <a:gd name="connsiteY0" fmla="*/ 474465 h 1486360"/>
                <a:gd name="connsiteX1" fmla="*/ 580879 w 656226"/>
                <a:gd name="connsiteY1" fmla="*/ 412181 h 1486360"/>
                <a:gd name="connsiteX2" fmla="*/ 579190 w 656226"/>
                <a:gd name="connsiteY2" fmla="*/ 381615 h 1486360"/>
                <a:gd name="connsiteX3" fmla="*/ 528361 w 656226"/>
                <a:gd name="connsiteY3" fmla="*/ 92765 h 1486360"/>
                <a:gd name="connsiteX4" fmla="*/ 512149 w 656226"/>
                <a:gd name="connsiteY4" fmla="*/ 46270 h 1486360"/>
                <a:gd name="connsiteX5" fmla="*/ 490028 w 656226"/>
                <a:gd name="connsiteY5" fmla="*/ 816 h 1486360"/>
                <a:gd name="connsiteX6" fmla="*/ 494446 w 656226"/>
                <a:gd name="connsiteY6" fmla="*/ 97015 h 1486360"/>
                <a:gd name="connsiteX7" fmla="*/ 494446 w 656226"/>
                <a:gd name="connsiteY7" fmla="*/ 128509 h 1486360"/>
                <a:gd name="connsiteX8" fmla="*/ 432781 w 656226"/>
                <a:gd name="connsiteY8" fmla="*/ 277367 h 1486360"/>
                <a:gd name="connsiteX9" fmla="*/ 283923 w 656226"/>
                <a:gd name="connsiteY9" fmla="*/ 339032 h 1486360"/>
                <a:gd name="connsiteX10" fmla="*/ 202810 w 656226"/>
                <a:gd name="connsiteY10" fmla="*/ 320907 h 1486360"/>
                <a:gd name="connsiteX11" fmla="*/ 135065 w 656226"/>
                <a:gd name="connsiteY11" fmla="*/ 277395 h 1486360"/>
                <a:gd name="connsiteX12" fmla="*/ 73400 w 656226"/>
                <a:gd name="connsiteY12" fmla="*/ 128537 h 1486360"/>
                <a:gd name="connsiteX13" fmla="*/ 85108 w 656226"/>
                <a:gd name="connsiteY13" fmla="*/ 2702 h 1486360"/>
                <a:gd name="connsiteX14" fmla="*/ 85755 w 656226"/>
                <a:gd name="connsiteY14" fmla="*/ 0 h 1486360"/>
                <a:gd name="connsiteX15" fmla="*/ 758 w 656226"/>
                <a:gd name="connsiteY15" fmla="*/ 166308 h 1486360"/>
                <a:gd name="connsiteX16" fmla="*/ 21191 w 656226"/>
                <a:gd name="connsiteY16" fmla="*/ 592617 h 1486360"/>
                <a:gd name="connsiteX17" fmla="*/ 21304 w 656226"/>
                <a:gd name="connsiteY17" fmla="*/ 593687 h 1486360"/>
                <a:gd name="connsiteX18" fmla="*/ 47028 w 656226"/>
                <a:gd name="connsiteY18" fmla="*/ 968857 h 1486360"/>
                <a:gd name="connsiteX19" fmla="*/ 77678 w 656226"/>
                <a:gd name="connsiteY19" fmla="*/ 1102207 h 1486360"/>
                <a:gd name="connsiteX20" fmla="*/ 78888 w 656226"/>
                <a:gd name="connsiteY20" fmla="*/ 1101841 h 1486360"/>
                <a:gd name="connsiteX21" fmla="*/ 92566 w 656226"/>
                <a:gd name="connsiteY21" fmla="*/ 1150053 h 1486360"/>
                <a:gd name="connsiteX22" fmla="*/ 206806 w 656226"/>
                <a:gd name="connsiteY22" fmla="*/ 1368682 h 1486360"/>
                <a:gd name="connsiteX23" fmla="*/ 161043 w 656226"/>
                <a:gd name="connsiteY23" fmla="*/ 1413404 h 1486360"/>
                <a:gd name="connsiteX24" fmla="*/ 219922 w 656226"/>
                <a:gd name="connsiteY24" fmla="*/ 1404792 h 1486360"/>
                <a:gd name="connsiteX25" fmla="*/ 261492 w 656226"/>
                <a:gd name="connsiteY25" fmla="*/ 1368175 h 1486360"/>
                <a:gd name="connsiteX26" fmla="*/ 262561 w 656226"/>
                <a:gd name="connsiteY26" fmla="*/ 1365445 h 1486360"/>
                <a:gd name="connsiteX27" fmla="*/ 272637 w 656226"/>
                <a:gd name="connsiteY27" fmla="*/ 1121936 h 1486360"/>
                <a:gd name="connsiteX28" fmla="*/ 339622 w 656226"/>
                <a:gd name="connsiteY28" fmla="*/ 946791 h 1486360"/>
                <a:gd name="connsiteX29" fmla="*/ 418005 w 656226"/>
                <a:gd name="connsiteY29" fmla="*/ 1177720 h 1486360"/>
                <a:gd name="connsiteX30" fmla="*/ 390676 w 656226"/>
                <a:gd name="connsiteY30" fmla="*/ 1419906 h 1486360"/>
                <a:gd name="connsiteX31" fmla="*/ 391296 w 656226"/>
                <a:gd name="connsiteY31" fmla="*/ 1422776 h 1486360"/>
                <a:gd name="connsiteX32" fmla="*/ 426758 w 656226"/>
                <a:gd name="connsiteY32" fmla="*/ 1465331 h 1486360"/>
                <a:gd name="connsiteX33" fmla="*/ 483611 w 656226"/>
                <a:gd name="connsiteY33" fmla="*/ 1482865 h 1486360"/>
                <a:gd name="connsiteX34" fmla="*/ 445221 w 656226"/>
                <a:gd name="connsiteY34" fmla="*/ 1431670 h 1486360"/>
                <a:gd name="connsiteX35" fmla="*/ 591630 w 656226"/>
                <a:gd name="connsiteY35" fmla="*/ 1233108 h 1486360"/>
                <a:gd name="connsiteX36" fmla="*/ 610628 w 656226"/>
                <a:gd name="connsiteY36" fmla="*/ 1191257 h 1486360"/>
                <a:gd name="connsiteX37" fmla="*/ 635846 w 656226"/>
                <a:gd name="connsiteY37" fmla="*/ 1131196 h 1486360"/>
                <a:gd name="connsiteX38" fmla="*/ 582174 w 656226"/>
                <a:gd name="connsiteY38" fmla="*/ 474465 h 1486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56226" h="1486360">
                  <a:moveTo>
                    <a:pt x="582286" y="474465"/>
                  </a:moveTo>
                  <a:cubicBezTo>
                    <a:pt x="582258" y="454004"/>
                    <a:pt x="581808" y="433233"/>
                    <a:pt x="580879" y="412181"/>
                  </a:cubicBezTo>
                  <a:cubicBezTo>
                    <a:pt x="580429" y="401908"/>
                    <a:pt x="579838" y="391748"/>
                    <a:pt x="579190" y="381615"/>
                  </a:cubicBezTo>
                  <a:cubicBezTo>
                    <a:pt x="573674" y="264533"/>
                    <a:pt x="537902" y="116998"/>
                    <a:pt x="528361" y="92765"/>
                  </a:cubicBezTo>
                  <a:cubicBezTo>
                    <a:pt x="523238" y="76554"/>
                    <a:pt x="517835" y="60990"/>
                    <a:pt x="512149" y="46270"/>
                  </a:cubicBezTo>
                  <a:cubicBezTo>
                    <a:pt x="504325" y="26034"/>
                    <a:pt x="497064" y="11342"/>
                    <a:pt x="490028" y="816"/>
                  </a:cubicBezTo>
                  <a:cubicBezTo>
                    <a:pt x="498443" y="31973"/>
                    <a:pt x="499484" y="64846"/>
                    <a:pt x="494446" y="97015"/>
                  </a:cubicBezTo>
                  <a:cubicBezTo>
                    <a:pt x="494221" y="107485"/>
                    <a:pt x="494390" y="117983"/>
                    <a:pt x="494446" y="128509"/>
                  </a:cubicBezTo>
                  <a:cubicBezTo>
                    <a:pt x="494643" y="185474"/>
                    <a:pt x="470523" y="236248"/>
                    <a:pt x="432781" y="277367"/>
                  </a:cubicBezTo>
                  <a:cubicBezTo>
                    <a:pt x="394842" y="318712"/>
                    <a:pt x="338383" y="336584"/>
                    <a:pt x="283923" y="339032"/>
                  </a:cubicBezTo>
                  <a:cubicBezTo>
                    <a:pt x="254934" y="340130"/>
                    <a:pt x="227915" y="334079"/>
                    <a:pt x="202810" y="320907"/>
                  </a:cubicBezTo>
                  <a:cubicBezTo>
                    <a:pt x="176719" y="312407"/>
                    <a:pt x="154119" y="297913"/>
                    <a:pt x="135065" y="277395"/>
                  </a:cubicBezTo>
                  <a:cubicBezTo>
                    <a:pt x="96760" y="239090"/>
                    <a:pt x="73597" y="182632"/>
                    <a:pt x="73400" y="128537"/>
                  </a:cubicBezTo>
                  <a:cubicBezTo>
                    <a:pt x="73259" y="85954"/>
                    <a:pt x="75539" y="44835"/>
                    <a:pt x="85108" y="2702"/>
                  </a:cubicBezTo>
                  <a:cubicBezTo>
                    <a:pt x="85305" y="1801"/>
                    <a:pt x="85558" y="901"/>
                    <a:pt x="85755" y="0"/>
                  </a:cubicBezTo>
                  <a:cubicBezTo>
                    <a:pt x="39710" y="34337"/>
                    <a:pt x="2897" y="90767"/>
                    <a:pt x="758" y="166308"/>
                  </a:cubicBezTo>
                  <a:cubicBezTo>
                    <a:pt x="-3211" y="307257"/>
                    <a:pt x="9117" y="474718"/>
                    <a:pt x="21191" y="592617"/>
                  </a:cubicBezTo>
                  <a:cubicBezTo>
                    <a:pt x="21219" y="592983"/>
                    <a:pt x="21275" y="593321"/>
                    <a:pt x="21304" y="593687"/>
                  </a:cubicBezTo>
                  <a:cubicBezTo>
                    <a:pt x="28593" y="736915"/>
                    <a:pt x="39710" y="898354"/>
                    <a:pt x="47028" y="968857"/>
                  </a:cubicBezTo>
                  <a:cubicBezTo>
                    <a:pt x="50687" y="1004235"/>
                    <a:pt x="68784" y="1069306"/>
                    <a:pt x="77678" y="1102207"/>
                  </a:cubicBezTo>
                  <a:cubicBezTo>
                    <a:pt x="78100" y="1102094"/>
                    <a:pt x="78494" y="1101954"/>
                    <a:pt x="78888" y="1101841"/>
                  </a:cubicBezTo>
                  <a:cubicBezTo>
                    <a:pt x="82772" y="1117546"/>
                    <a:pt x="87303" y="1133645"/>
                    <a:pt x="92566" y="1150053"/>
                  </a:cubicBezTo>
                  <a:cubicBezTo>
                    <a:pt x="125468" y="1252303"/>
                    <a:pt x="170133" y="1335274"/>
                    <a:pt x="206806" y="1368682"/>
                  </a:cubicBezTo>
                  <a:cubicBezTo>
                    <a:pt x="179900" y="1382923"/>
                    <a:pt x="156258" y="1404116"/>
                    <a:pt x="161043" y="1413404"/>
                  </a:cubicBezTo>
                  <a:cubicBezTo>
                    <a:pt x="165912" y="1422889"/>
                    <a:pt x="192283" y="1419005"/>
                    <a:pt x="219922" y="1404792"/>
                  </a:cubicBezTo>
                  <a:cubicBezTo>
                    <a:pt x="242353" y="1393252"/>
                    <a:pt x="258705" y="1378420"/>
                    <a:pt x="261492" y="1368175"/>
                  </a:cubicBezTo>
                  <a:cubicBezTo>
                    <a:pt x="261886" y="1367247"/>
                    <a:pt x="262251" y="1366318"/>
                    <a:pt x="262561" y="1365445"/>
                  </a:cubicBezTo>
                  <a:cubicBezTo>
                    <a:pt x="291072" y="1285401"/>
                    <a:pt x="270104" y="1154950"/>
                    <a:pt x="272637" y="1121936"/>
                  </a:cubicBezTo>
                  <a:cubicBezTo>
                    <a:pt x="277168" y="1063142"/>
                    <a:pt x="307508" y="1006683"/>
                    <a:pt x="339622" y="946791"/>
                  </a:cubicBezTo>
                  <a:cubicBezTo>
                    <a:pt x="378771" y="1029424"/>
                    <a:pt x="423549" y="1105809"/>
                    <a:pt x="418005" y="1177720"/>
                  </a:cubicBezTo>
                  <a:cubicBezTo>
                    <a:pt x="415472" y="1210733"/>
                    <a:pt x="374746" y="1336428"/>
                    <a:pt x="390676" y="1419906"/>
                  </a:cubicBezTo>
                  <a:cubicBezTo>
                    <a:pt x="390845" y="1420834"/>
                    <a:pt x="391070" y="1421791"/>
                    <a:pt x="391296" y="1422776"/>
                  </a:cubicBezTo>
                  <a:cubicBezTo>
                    <a:pt x="392478" y="1433331"/>
                    <a:pt x="406381" y="1450499"/>
                    <a:pt x="426758" y="1465331"/>
                  </a:cubicBezTo>
                  <a:cubicBezTo>
                    <a:pt x="451891" y="1483625"/>
                    <a:pt x="477362" y="1491478"/>
                    <a:pt x="483611" y="1482865"/>
                  </a:cubicBezTo>
                  <a:cubicBezTo>
                    <a:pt x="489746" y="1474450"/>
                    <a:pt x="469623" y="1449880"/>
                    <a:pt x="445221" y="1431670"/>
                  </a:cubicBezTo>
                  <a:cubicBezTo>
                    <a:pt x="486594" y="1404313"/>
                    <a:pt x="543446" y="1329139"/>
                    <a:pt x="591630" y="1233108"/>
                  </a:cubicBezTo>
                  <a:cubicBezTo>
                    <a:pt x="599342" y="1217713"/>
                    <a:pt x="604380" y="1206202"/>
                    <a:pt x="610628" y="1191257"/>
                  </a:cubicBezTo>
                  <a:cubicBezTo>
                    <a:pt x="611022" y="1191426"/>
                    <a:pt x="625517" y="1161508"/>
                    <a:pt x="635846" y="1131196"/>
                  </a:cubicBezTo>
                  <a:cubicBezTo>
                    <a:pt x="701480" y="938376"/>
                    <a:pt x="588112" y="676545"/>
                    <a:pt x="582174" y="474465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84545A4C-39A1-81F6-E8E3-8A0A8D6887AB}"/>
                </a:ext>
              </a:extLst>
            </p:cNvPr>
            <p:cNvSpPr/>
            <p:nvPr/>
          </p:nvSpPr>
          <p:spPr>
            <a:xfrm>
              <a:off x="1205576" y="6620908"/>
              <a:ext cx="149195" cy="257443"/>
            </a:xfrm>
            <a:custGeom>
              <a:avLst/>
              <a:gdLst>
                <a:gd name="connsiteX0" fmla="*/ 122374 w 149195"/>
                <a:gd name="connsiteY0" fmla="*/ 96090 h 257443"/>
                <a:gd name="connsiteX1" fmla="*/ 0 w 149195"/>
                <a:gd name="connsiteY1" fmla="*/ 1129 h 257443"/>
                <a:gd name="connsiteX2" fmla="*/ 12834 w 149195"/>
                <a:gd name="connsiteY2" fmla="*/ 45851 h 257443"/>
                <a:gd name="connsiteX3" fmla="*/ 119925 w 149195"/>
                <a:gd name="connsiteY3" fmla="*/ 257444 h 257443"/>
                <a:gd name="connsiteX4" fmla="*/ 121276 w 149195"/>
                <a:gd name="connsiteY4" fmla="*/ 256796 h 257443"/>
                <a:gd name="connsiteX5" fmla="*/ 122374 w 149195"/>
                <a:gd name="connsiteY5" fmla="*/ 96090 h 2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195" h="257443">
                  <a:moveTo>
                    <a:pt x="122374" y="96090"/>
                  </a:moveTo>
                  <a:cubicBezTo>
                    <a:pt x="89247" y="32314"/>
                    <a:pt x="36842" y="-7314"/>
                    <a:pt x="0" y="1129"/>
                  </a:cubicBezTo>
                  <a:cubicBezTo>
                    <a:pt x="3687" y="15736"/>
                    <a:pt x="7937" y="30681"/>
                    <a:pt x="12834" y="45851"/>
                  </a:cubicBezTo>
                  <a:cubicBezTo>
                    <a:pt x="43624" y="141544"/>
                    <a:pt x="84716" y="220349"/>
                    <a:pt x="119925" y="257444"/>
                  </a:cubicBezTo>
                  <a:cubicBezTo>
                    <a:pt x="120375" y="257247"/>
                    <a:pt x="120826" y="257022"/>
                    <a:pt x="121276" y="256796"/>
                  </a:cubicBezTo>
                  <a:cubicBezTo>
                    <a:pt x="158061" y="237686"/>
                    <a:pt x="158568" y="165720"/>
                    <a:pt x="122374" y="9609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BEB08D0-7C1B-7917-3AC1-C5B0FCD2E4F7}"/>
                </a:ext>
              </a:extLst>
            </p:cNvPr>
            <p:cNvSpPr/>
            <p:nvPr/>
          </p:nvSpPr>
          <p:spPr>
            <a:xfrm>
              <a:off x="1557921" y="6704216"/>
              <a:ext cx="178550" cy="238220"/>
            </a:xfrm>
            <a:custGeom>
              <a:avLst/>
              <a:gdLst>
                <a:gd name="connsiteX0" fmla="*/ 43089 w 178550"/>
                <a:gd name="connsiteY0" fmla="*/ 78415 h 238220"/>
                <a:gd name="connsiteX1" fmla="*/ 178551 w 178550"/>
                <a:gd name="connsiteY1" fmla="*/ 3324 h 238220"/>
                <a:gd name="connsiteX2" fmla="*/ 159018 w 178550"/>
                <a:gd name="connsiteY2" fmla="*/ 45541 h 238220"/>
                <a:gd name="connsiteX3" fmla="*/ 20771 w 178550"/>
                <a:gd name="connsiteY3" fmla="*/ 238221 h 238220"/>
                <a:gd name="connsiteX4" fmla="*/ 19532 w 178550"/>
                <a:gd name="connsiteY4" fmla="*/ 237376 h 238220"/>
                <a:gd name="connsiteX5" fmla="*/ 43061 w 178550"/>
                <a:gd name="connsiteY5" fmla="*/ 78415 h 23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550" h="238220">
                  <a:moveTo>
                    <a:pt x="43089" y="78415"/>
                  </a:moveTo>
                  <a:cubicBezTo>
                    <a:pt x="85616" y="20464"/>
                    <a:pt x="143454" y="-10664"/>
                    <a:pt x="178551" y="3324"/>
                  </a:cubicBezTo>
                  <a:cubicBezTo>
                    <a:pt x="172668" y="17200"/>
                    <a:pt x="166195" y="31300"/>
                    <a:pt x="159018" y="45541"/>
                  </a:cubicBezTo>
                  <a:cubicBezTo>
                    <a:pt x="113930" y="135380"/>
                    <a:pt x="61271" y="206952"/>
                    <a:pt x="20771" y="238221"/>
                  </a:cubicBezTo>
                  <a:cubicBezTo>
                    <a:pt x="20348" y="237939"/>
                    <a:pt x="19926" y="237658"/>
                    <a:pt x="19532" y="237376"/>
                  </a:cubicBezTo>
                  <a:cubicBezTo>
                    <a:pt x="-13904" y="212834"/>
                    <a:pt x="-3349" y="141684"/>
                    <a:pt x="43061" y="78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81AFF01F-DA47-F3A3-CC53-8EE5273EB993}"/>
                </a:ext>
              </a:extLst>
            </p:cNvPr>
            <p:cNvSpPr/>
            <p:nvPr/>
          </p:nvSpPr>
          <p:spPr>
            <a:xfrm>
              <a:off x="1268180" y="5272519"/>
              <a:ext cx="79238" cy="122124"/>
            </a:xfrm>
            <a:custGeom>
              <a:avLst/>
              <a:gdLst>
                <a:gd name="connsiteX0" fmla="*/ 63372 w 79238"/>
                <a:gd name="connsiteY0" fmla="*/ 33832 h 122124"/>
                <a:gd name="connsiteX1" fmla="*/ 70943 w 79238"/>
                <a:gd name="connsiteY1" fmla="*/ 121222 h 122124"/>
                <a:gd name="connsiteX2" fmla="*/ 8603 w 79238"/>
                <a:gd name="connsiteY2" fmla="*/ 59529 h 122124"/>
                <a:gd name="connsiteX3" fmla="*/ 15385 w 79238"/>
                <a:gd name="connsiteY3" fmla="*/ 2732 h 122124"/>
                <a:gd name="connsiteX4" fmla="*/ 63401 w 79238"/>
                <a:gd name="connsiteY4" fmla="*/ 33832 h 12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38" h="122124">
                  <a:moveTo>
                    <a:pt x="63372" y="33832"/>
                  </a:moveTo>
                  <a:cubicBezTo>
                    <a:pt x="78711" y="66565"/>
                    <a:pt x="86057" y="114130"/>
                    <a:pt x="70943" y="121222"/>
                  </a:cubicBezTo>
                  <a:cubicBezTo>
                    <a:pt x="55801" y="128315"/>
                    <a:pt x="23941" y="92261"/>
                    <a:pt x="8603" y="59529"/>
                  </a:cubicBezTo>
                  <a:cubicBezTo>
                    <a:pt x="-6736" y="26796"/>
                    <a:pt x="244" y="9825"/>
                    <a:pt x="15385" y="2732"/>
                  </a:cubicBezTo>
                  <a:cubicBezTo>
                    <a:pt x="30527" y="-4360"/>
                    <a:pt x="48062" y="1128"/>
                    <a:pt x="63401" y="3383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0A161E16-5876-F8D2-C36B-8487387A3F7A}"/>
                </a:ext>
              </a:extLst>
            </p:cNvPr>
            <p:cNvSpPr/>
            <p:nvPr/>
          </p:nvSpPr>
          <p:spPr>
            <a:xfrm>
              <a:off x="1454654" y="5302357"/>
              <a:ext cx="121083" cy="81087"/>
            </a:xfrm>
            <a:custGeom>
              <a:avLst/>
              <a:gdLst>
                <a:gd name="connsiteX0" fmla="*/ 88182 w 121083"/>
                <a:gd name="connsiteY0" fmla="*/ 63549 h 81087"/>
                <a:gd name="connsiteX1" fmla="*/ 1017 w 121083"/>
                <a:gd name="connsiteY1" fmla="*/ 73343 h 81087"/>
                <a:gd name="connsiteX2" fmla="*/ 61078 w 121083"/>
                <a:gd name="connsiteY2" fmla="*/ 9427 h 81087"/>
                <a:gd name="connsiteX3" fmla="*/ 118043 w 121083"/>
                <a:gd name="connsiteY3" fmla="*/ 14746 h 81087"/>
                <a:gd name="connsiteX4" fmla="*/ 88182 w 121083"/>
                <a:gd name="connsiteY4" fmla="*/ 63549 h 81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083" h="81087">
                  <a:moveTo>
                    <a:pt x="88182" y="63549"/>
                  </a:moveTo>
                  <a:cubicBezTo>
                    <a:pt x="55871" y="79732"/>
                    <a:pt x="8504" y="88288"/>
                    <a:pt x="1017" y="73343"/>
                  </a:cubicBezTo>
                  <a:cubicBezTo>
                    <a:pt x="-6470" y="58398"/>
                    <a:pt x="28768" y="25610"/>
                    <a:pt x="61078" y="9427"/>
                  </a:cubicBezTo>
                  <a:cubicBezTo>
                    <a:pt x="93388" y="-6757"/>
                    <a:pt x="110557" y="-199"/>
                    <a:pt x="118043" y="14746"/>
                  </a:cubicBezTo>
                  <a:cubicBezTo>
                    <a:pt x="125530" y="29691"/>
                    <a:pt x="120492" y="47366"/>
                    <a:pt x="88182" y="6354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163EDCB3-F25A-3FA7-F15E-F0B02D361BCC}"/>
                </a:ext>
              </a:extLst>
            </p:cNvPr>
            <p:cNvSpPr/>
            <p:nvPr/>
          </p:nvSpPr>
          <p:spPr>
            <a:xfrm>
              <a:off x="1283142" y="5292368"/>
              <a:ext cx="51618" cy="76149"/>
            </a:xfrm>
            <a:custGeom>
              <a:avLst/>
              <a:gdLst>
                <a:gd name="connsiteX0" fmla="*/ 43963 w 51618"/>
                <a:gd name="connsiteY0" fmla="*/ 29069 h 76149"/>
                <a:gd name="connsiteX1" fmla="*/ 44160 w 51618"/>
                <a:gd name="connsiteY1" fmla="*/ 75057 h 76149"/>
                <a:gd name="connsiteX2" fmla="*/ 7656 w 51618"/>
                <a:gd name="connsiteY2" fmla="*/ 47081 h 76149"/>
                <a:gd name="connsiteX3" fmla="*/ 7459 w 51618"/>
                <a:gd name="connsiteY3" fmla="*/ 1093 h 76149"/>
                <a:gd name="connsiteX4" fmla="*/ 43963 w 51618"/>
                <a:gd name="connsiteY4" fmla="*/ 29069 h 7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18" h="76149">
                  <a:moveTo>
                    <a:pt x="43963" y="29069"/>
                  </a:moveTo>
                  <a:cubicBezTo>
                    <a:pt x="54095" y="49502"/>
                    <a:pt x="54179" y="70076"/>
                    <a:pt x="44160" y="75057"/>
                  </a:cubicBezTo>
                  <a:cubicBezTo>
                    <a:pt x="34140" y="80039"/>
                    <a:pt x="17788" y="67514"/>
                    <a:pt x="7656" y="47081"/>
                  </a:cubicBezTo>
                  <a:cubicBezTo>
                    <a:pt x="-2476" y="26648"/>
                    <a:pt x="-2561" y="6074"/>
                    <a:pt x="7459" y="1093"/>
                  </a:cubicBezTo>
                  <a:cubicBezTo>
                    <a:pt x="17478" y="-3889"/>
                    <a:pt x="33830" y="8635"/>
                    <a:pt x="43963" y="29069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2503E63A-3CCF-EF60-E687-6E74C2F48BBA}"/>
                </a:ext>
              </a:extLst>
            </p:cNvPr>
            <p:cNvSpPr/>
            <p:nvPr/>
          </p:nvSpPr>
          <p:spPr>
            <a:xfrm>
              <a:off x="1481669" y="5317540"/>
              <a:ext cx="74419" cy="54092"/>
            </a:xfrm>
            <a:custGeom>
              <a:avLst/>
              <a:gdLst>
                <a:gd name="connsiteX0" fmla="*/ 47318 w 74419"/>
                <a:gd name="connsiteY0" fmla="*/ 44623 h 54092"/>
                <a:gd name="connsiteX1" fmla="*/ 1414 w 74419"/>
                <a:gd name="connsiteY1" fmla="*/ 47606 h 54092"/>
                <a:gd name="connsiteX2" fmla="*/ 27110 w 74419"/>
                <a:gd name="connsiteY2" fmla="*/ 9470 h 54092"/>
                <a:gd name="connsiteX3" fmla="*/ 73015 w 74419"/>
                <a:gd name="connsiteY3" fmla="*/ 6486 h 54092"/>
                <a:gd name="connsiteX4" fmla="*/ 47318 w 74419"/>
                <a:gd name="connsiteY4" fmla="*/ 44623 h 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419" h="54092">
                  <a:moveTo>
                    <a:pt x="47318" y="44623"/>
                  </a:moveTo>
                  <a:cubicBezTo>
                    <a:pt x="27561" y="55965"/>
                    <a:pt x="7015" y="57316"/>
                    <a:pt x="1414" y="47606"/>
                  </a:cubicBezTo>
                  <a:cubicBezTo>
                    <a:pt x="-4187" y="37896"/>
                    <a:pt x="7353" y="20812"/>
                    <a:pt x="27110" y="9470"/>
                  </a:cubicBezTo>
                  <a:cubicBezTo>
                    <a:pt x="46868" y="-1873"/>
                    <a:pt x="67414" y="-3223"/>
                    <a:pt x="73015" y="6486"/>
                  </a:cubicBezTo>
                  <a:cubicBezTo>
                    <a:pt x="78587" y="16196"/>
                    <a:pt x="67076" y="33280"/>
                    <a:pt x="47318" y="4462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9A747F77-6A4F-ABBB-73D4-198E81A9082C}"/>
                </a:ext>
              </a:extLst>
            </p:cNvPr>
            <p:cNvSpPr/>
            <p:nvPr/>
          </p:nvSpPr>
          <p:spPr>
            <a:xfrm rot="16639800">
              <a:off x="1264351" y="5255759"/>
              <a:ext cx="294789" cy="385583"/>
            </a:xfrm>
            <a:custGeom>
              <a:avLst/>
              <a:gdLst>
                <a:gd name="connsiteX0" fmla="*/ 294789 w 294789"/>
                <a:gd name="connsiteY0" fmla="*/ 192792 h 385583"/>
                <a:gd name="connsiteX1" fmla="*/ 147395 w 294789"/>
                <a:gd name="connsiteY1" fmla="*/ 385584 h 385583"/>
                <a:gd name="connsiteX2" fmla="*/ 0 w 294789"/>
                <a:gd name="connsiteY2" fmla="*/ 192792 h 385583"/>
                <a:gd name="connsiteX3" fmla="*/ 147395 w 294789"/>
                <a:gd name="connsiteY3" fmla="*/ 0 h 385583"/>
                <a:gd name="connsiteX4" fmla="*/ 294789 w 294789"/>
                <a:gd name="connsiteY4" fmla="*/ 192792 h 38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789" h="385583">
                  <a:moveTo>
                    <a:pt x="294789" y="192792"/>
                  </a:moveTo>
                  <a:cubicBezTo>
                    <a:pt x="294789" y="299268"/>
                    <a:pt x="228798" y="385584"/>
                    <a:pt x="147395" y="385584"/>
                  </a:cubicBezTo>
                  <a:cubicBezTo>
                    <a:pt x="65991" y="385584"/>
                    <a:pt x="0" y="299268"/>
                    <a:pt x="0" y="192792"/>
                  </a:cubicBezTo>
                  <a:cubicBezTo>
                    <a:pt x="0" y="86316"/>
                    <a:pt x="65991" y="0"/>
                    <a:pt x="147395" y="0"/>
                  </a:cubicBezTo>
                  <a:cubicBezTo>
                    <a:pt x="228798" y="0"/>
                    <a:pt x="294789" y="86316"/>
                    <a:pt x="294789" y="19279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5A3C85D6-ECCC-40E4-F3AB-C504B669F09A}"/>
                </a:ext>
              </a:extLst>
            </p:cNvPr>
            <p:cNvSpPr/>
            <p:nvPr/>
          </p:nvSpPr>
          <p:spPr>
            <a:xfrm>
              <a:off x="1275111" y="5326353"/>
              <a:ext cx="272236" cy="150921"/>
            </a:xfrm>
            <a:custGeom>
              <a:avLst/>
              <a:gdLst>
                <a:gd name="connsiteX0" fmla="*/ 251513 w 272236"/>
                <a:gd name="connsiteY0" fmla="*/ 106706 h 150921"/>
                <a:gd name="connsiteX1" fmla="*/ 270624 w 272236"/>
                <a:gd name="connsiteY1" fmla="*/ 76281 h 150921"/>
                <a:gd name="connsiteX2" fmla="*/ 228688 w 272236"/>
                <a:gd name="connsiteY2" fmla="*/ 7552 h 150921"/>
                <a:gd name="connsiteX3" fmla="*/ 159958 w 272236"/>
                <a:gd name="connsiteY3" fmla="*/ 49488 h 150921"/>
                <a:gd name="connsiteX4" fmla="*/ 183459 w 272236"/>
                <a:gd name="connsiteY4" fmla="*/ 110027 h 150921"/>
                <a:gd name="connsiteX5" fmla="*/ 167923 w 272236"/>
                <a:gd name="connsiteY5" fmla="*/ 110787 h 150921"/>
                <a:gd name="connsiteX6" fmla="*/ 99925 w 272236"/>
                <a:gd name="connsiteY6" fmla="*/ 96489 h 150921"/>
                <a:gd name="connsiteX7" fmla="*/ 113012 w 272236"/>
                <a:gd name="connsiteY7" fmla="*/ 105946 h 150921"/>
                <a:gd name="connsiteX8" fmla="*/ 92833 w 272236"/>
                <a:gd name="connsiteY8" fmla="*/ 101049 h 150921"/>
                <a:gd name="connsiteX9" fmla="*/ 112281 w 272236"/>
                <a:gd name="connsiteY9" fmla="*/ 70343 h 150921"/>
                <a:gd name="connsiteX10" fmla="*/ 70345 w 272236"/>
                <a:gd name="connsiteY10" fmla="*/ 1613 h 150921"/>
                <a:gd name="connsiteX11" fmla="*/ 1615 w 272236"/>
                <a:gd name="connsiteY11" fmla="*/ 43549 h 150921"/>
                <a:gd name="connsiteX12" fmla="*/ 22639 w 272236"/>
                <a:gd name="connsiteY12" fmla="*/ 102372 h 150921"/>
                <a:gd name="connsiteX13" fmla="*/ 21345 w 272236"/>
                <a:gd name="connsiteY13" fmla="*/ 102512 h 150921"/>
                <a:gd name="connsiteX14" fmla="*/ 109410 w 272236"/>
                <a:gd name="connsiteY14" fmla="*/ 150921 h 150921"/>
                <a:gd name="connsiteX15" fmla="*/ 121146 w 272236"/>
                <a:gd name="connsiteY15" fmla="*/ 111828 h 150921"/>
                <a:gd name="connsiteX16" fmla="*/ 169781 w 272236"/>
                <a:gd name="connsiteY16" fmla="*/ 146981 h 150921"/>
                <a:gd name="connsiteX17" fmla="*/ 228378 w 272236"/>
                <a:gd name="connsiteY17" fmla="*/ 118330 h 150921"/>
                <a:gd name="connsiteX18" fmla="*/ 250950 w 272236"/>
                <a:gd name="connsiteY18" fmla="*/ 107297 h 150921"/>
                <a:gd name="connsiteX19" fmla="*/ 251992 w 272236"/>
                <a:gd name="connsiteY19" fmla="*/ 106790 h 150921"/>
                <a:gd name="connsiteX20" fmla="*/ 251541 w 272236"/>
                <a:gd name="connsiteY20" fmla="*/ 106790 h 15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2236" h="150921">
                  <a:moveTo>
                    <a:pt x="251513" y="106706"/>
                  </a:moveTo>
                  <a:cubicBezTo>
                    <a:pt x="260688" y="99135"/>
                    <a:pt x="267612" y="88721"/>
                    <a:pt x="270624" y="76281"/>
                  </a:cubicBezTo>
                  <a:cubicBezTo>
                    <a:pt x="278026" y="45716"/>
                    <a:pt x="259253" y="14954"/>
                    <a:pt x="228688" y="7552"/>
                  </a:cubicBezTo>
                  <a:cubicBezTo>
                    <a:pt x="198122" y="150"/>
                    <a:pt x="167360" y="18922"/>
                    <a:pt x="159958" y="49488"/>
                  </a:cubicBezTo>
                  <a:cubicBezTo>
                    <a:pt x="154188" y="73242"/>
                    <a:pt x="164320" y="97108"/>
                    <a:pt x="183459" y="110027"/>
                  </a:cubicBezTo>
                  <a:lnTo>
                    <a:pt x="167923" y="110787"/>
                  </a:lnTo>
                  <a:lnTo>
                    <a:pt x="99925" y="96489"/>
                  </a:lnTo>
                  <a:lnTo>
                    <a:pt x="113012" y="105946"/>
                  </a:lnTo>
                  <a:lnTo>
                    <a:pt x="92833" y="101049"/>
                  </a:lnTo>
                  <a:cubicBezTo>
                    <a:pt x="102177" y="93478"/>
                    <a:pt x="109213" y="82924"/>
                    <a:pt x="112281" y="70343"/>
                  </a:cubicBezTo>
                  <a:cubicBezTo>
                    <a:pt x="119683" y="39778"/>
                    <a:pt x="100910" y="9015"/>
                    <a:pt x="70345" y="1613"/>
                  </a:cubicBezTo>
                  <a:cubicBezTo>
                    <a:pt x="39780" y="-5789"/>
                    <a:pt x="9017" y="12984"/>
                    <a:pt x="1615" y="43549"/>
                  </a:cubicBezTo>
                  <a:cubicBezTo>
                    <a:pt x="-3901" y="66290"/>
                    <a:pt x="5105" y="89115"/>
                    <a:pt x="22639" y="102372"/>
                  </a:cubicBezTo>
                  <a:lnTo>
                    <a:pt x="21345" y="102512"/>
                  </a:lnTo>
                  <a:lnTo>
                    <a:pt x="109410" y="150921"/>
                  </a:lnTo>
                  <a:lnTo>
                    <a:pt x="121146" y="111828"/>
                  </a:lnTo>
                  <a:lnTo>
                    <a:pt x="169781" y="146981"/>
                  </a:lnTo>
                  <a:lnTo>
                    <a:pt x="228378" y="118330"/>
                  </a:lnTo>
                  <a:cubicBezTo>
                    <a:pt x="236653" y="116360"/>
                    <a:pt x="244364" y="112588"/>
                    <a:pt x="250950" y="107297"/>
                  </a:cubicBezTo>
                  <a:lnTo>
                    <a:pt x="251992" y="106790"/>
                  </a:lnTo>
                  <a:lnTo>
                    <a:pt x="251541" y="106790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315AB21D-52EA-0507-2803-B172F2240B60}"/>
                </a:ext>
              </a:extLst>
            </p:cNvPr>
            <p:cNvSpPr/>
            <p:nvPr/>
          </p:nvSpPr>
          <p:spPr>
            <a:xfrm>
              <a:off x="1317242" y="5368268"/>
              <a:ext cx="19629" cy="13033"/>
            </a:xfrm>
            <a:custGeom>
              <a:avLst/>
              <a:gdLst>
                <a:gd name="connsiteX0" fmla="*/ 19629 w 19629"/>
                <a:gd name="connsiteY0" fmla="*/ 9093 h 13033"/>
                <a:gd name="connsiteX1" fmla="*/ 12171 w 19629"/>
                <a:gd name="connsiteY1" fmla="*/ 283 h 13033"/>
                <a:gd name="connsiteX2" fmla="*/ 266 w 19629"/>
                <a:gd name="connsiteY2" fmla="*/ 7545 h 13033"/>
                <a:gd name="connsiteX3" fmla="*/ 547 w 19629"/>
                <a:gd name="connsiteY3" fmla="*/ 13033 h 13033"/>
                <a:gd name="connsiteX4" fmla="*/ 19629 w 19629"/>
                <a:gd name="connsiteY4" fmla="*/ 9093 h 1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29" h="13033">
                  <a:moveTo>
                    <a:pt x="19629" y="9093"/>
                  </a:moveTo>
                  <a:cubicBezTo>
                    <a:pt x="19320" y="4955"/>
                    <a:pt x="16421" y="1325"/>
                    <a:pt x="12171" y="283"/>
                  </a:cubicBezTo>
                  <a:cubicBezTo>
                    <a:pt x="6880" y="-1011"/>
                    <a:pt x="1560" y="2254"/>
                    <a:pt x="266" y="7545"/>
                  </a:cubicBezTo>
                  <a:cubicBezTo>
                    <a:pt x="-185" y="9430"/>
                    <a:pt x="-44" y="11316"/>
                    <a:pt x="547" y="13033"/>
                  </a:cubicBezTo>
                  <a:cubicBezTo>
                    <a:pt x="5810" y="9093"/>
                    <a:pt x="12734" y="7460"/>
                    <a:pt x="19629" y="9093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8EF55BD-5400-1FD7-90DA-FA09BF7CB5A9}"/>
                </a:ext>
              </a:extLst>
            </p:cNvPr>
            <p:cNvSpPr/>
            <p:nvPr/>
          </p:nvSpPr>
          <p:spPr>
            <a:xfrm>
              <a:off x="1485957" y="5375489"/>
              <a:ext cx="19642" cy="12228"/>
            </a:xfrm>
            <a:custGeom>
              <a:avLst/>
              <a:gdLst>
                <a:gd name="connsiteX0" fmla="*/ 19642 w 19642"/>
                <a:gd name="connsiteY0" fmla="*/ 9949 h 12228"/>
                <a:gd name="connsiteX1" fmla="*/ 12972 w 19642"/>
                <a:gd name="connsiteY1" fmla="*/ 521 h 12228"/>
                <a:gd name="connsiteX2" fmla="*/ 504 w 19642"/>
                <a:gd name="connsiteY2" fmla="*/ 6712 h 12228"/>
                <a:gd name="connsiteX3" fmla="*/ 307 w 19642"/>
                <a:gd name="connsiteY3" fmla="*/ 12229 h 12228"/>
                <a:gd name="connsiteX4" fmla="*/ 19642 w 19642"/>
                <a:gd name="connsiteY4" fmla="*/ 9949 h 1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2" h="12228">
                  <a:moveTo>
                    <a:pt x="19642" y="9949"/>
                  </a:moveTo>
                  <a:cubicBezTo>
                    <a:pt x="19671" y="5812"/>
                    <a:pt x="17109" y="1928"/>
                    <a:pt x="12972" y="521"/>
                  </a:cubicBezTo>
                  <a:cubicBezTo>
                    <a:pt x="7822" y="-1224"/>
                    <a:pt x="2221" y="1562"/>
                    <a:pt x="504" y="6712"/>
                  </a:cubicBezTo>
                  <a:cubicBezTo>
                    <a:pt x="-115" y="8570"/>
                    <a:pt x="-143" y="10456"/>
                    <a:pt x="307" y="12229"/>
                  </a:cubicBezTo>
                  <a:cubicBezTo>
                    <a:pt x="5908" y="8767"/>
                    <a:pt x="12944" y="7726"/>
                    <a:pt x="19642" y="9949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064AC099-312D-54E2-2C21-25A5DF04FC25}"/>
                </a:ext>
              </a:extLst>
            </p:cNvPr>
            <p:cNvSpPr/>
            <p:nvPr/>
          </p:nvSpPr>
          <p:spPr>
            <a:xfrm>
              <a:off x="1341317" y="5341587"/>
              <a:ext cx="134364" cy="142106"/>
            </a:xfrm>
            <a:custGeom>
              <a:avLst/>
              <a:gdLst>
                <a:gd name="connsiteX0" fmla="*/ 134364 w 134364"/>
                <a:gd name="connsiteY0" fmla="*/ 53449 h 142106"/>
                <a:gd name="connsiteX1" fmla="*/ 66845 w 134364"/>
                <a:gd name="connsiteY1" fmla="*/ 2 h 142106"/>
                <a:gd name="connsiteX2" fmla="*/ 1 w 134364"/>
                <a:gd name="connsiteY2" fmla="*/ 54265 h 142106"/>
                <a:gd name="connsiteX3" fmla="*/ 3069 w 134364"/>
                <a:gd name="connsiteY3" fmla="*/ 67268 h 142106"/>
                <a:gd name="connsiteX4" fmla="*/ 3012 w 134364"/>
                <a:gd name="connsiteY4" fmla="*/ 67268 h 142106"/>
                <a:gd name="connsiteX5" fmla="*/ 24937 w 134364"/>
                <a:gd name="connsiteY5" fmla="*/ 116296 h 142106"/>
                <a:gd name="connsiteX6" fmla="*/ 70757 w 134364"/>
                <a:gd name="connsiteY6" fmla="*/ 142105 h 142106"/>
                <a:gd name="connsiteX7" fmla="*/ 117365 w 134364"/>
                <a:gd name="connsiteY7" fmla="*/ 112722 h 142106"/>
                <a:gd name="connsiteX8" fmla="*/ 117393 w 134364"/>
                <a:gd name="connsiteY8" fmla="*/ 112722 h 142106"/>
                <a:gd name="connsiteX9" fmla="*/ 134336 w 134364"/>
                <a:gd name="connsiteY9" fmla="*/ 53420 h 14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364" h="142106">
                  <a:moveTo>
                    <a:pt x="134364" y="53449"/>
                  </a:moveTo>
                  <a:cubicBezTo>
                    <a:pt x="134196" y="23700"/>
                    <a:pt x="103968" y="-224"/>
                    <a:pt x="66845" y="2"/>
                  </a:cubicBezTo>
                  <a:cubicBezTo>
                    <a:pt x="29750" y="227"/>
                    <a:pt x="-196" y="24516"/>
                    <a:pt x="1" y="54265"/>
                  </a:cubicBezTo>
                  <a:cubicBezTo>
                    <a:pt x="1" y="58036"/>
                    <a:pt x="1239" y="62539"/>
                    <a:pt x="3069" y="67268"/>
                  </a:cubicBezTo>
                  <a:lnTo>
                    <a:pt x="3012" y="67268"/>
                  </a:lnTo>
                  <a:cubicBezTo>
                    <a:pt x="3012" y="67268"/>
                    <a:pt x="24937" y="116296"/>
                    <a:pt x="24937" y="116296"/>
                  </a:cubicBezTo>
                  <a:cubicBezTo>
                    <a:pt x="31579" y="131438"/>
                    <a:pt x="49592" y="142245"/>
                    <a:pt x="70757" y="142105"/>
                  </a:cubicBezTo>
                  <a:cubicBezTo>
                    <a:pt x="93301" y="141964"/>
                    <a:pt x="112102" y="129468"/>
                    <a:pt x="117365" y="112722"/>
                  </a:cubicBezTo>
                  <a:lnTo>
                    <a:pt x="117393" y="112722"/>
                  </a:lnTo>
                  <a:cubicBezTo>
                    <a:pt x="117393" y="112722"/>
                    <a:pt x="134393" y="58909"/>
                    <a:pt x="134336" y="534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B191EC0E-4B61-D3A2-53F3-7A1972812BE1}"/>
                </a:ext>
              </a:extLst>
            </p:cNvPr>
            <p:cNvSpPr/>
            <p:nvPr/>
          </p:nvSpPr>
          <p:spPr>
            <a:xfrm>
              <a:off x="1364560" y="5355564"/>
              <a:ext cx="89976" cy="69316"/>
            </a:xfrm>
            <a:custGeom>
              <a:avLst/>
              <a:gdLst>
                <a:gd name="connsiteX0" fmla="*/ 86945 w 89976"/>
                <a:gd name="connsiteY0" fmla="*/ 30860 h 69316"/>
                <a:gd name="connsiteX1" fmla="*/ 86889 w 89976"/>
                <a:gd name="connsiteY1" fmla="*/ 30860 h 69316"/>
                <a:gd name="connsiteX2" fmla="*/ 89337 w 89976"/>
                <a:gd name="connsiteY2" fmla="*/ 25315 h 69316"/>
                <a:gd name="connsiteX3" fmla="*/ 75378 w 89976"/>
                <a:gd name="connsiteY3" fmla="*/ 1505 h 69316"/>
                <a:gd name="connsiteX4" fmla="*/ 68932 w 89976"/>
                <a:gd name="connsiteY4" fmla="*/ 914 h 69316"/>
                <a:gd name="connsiteX5" fmla="*/ 29417 w 89976"/>
                <a:gd name="connsiteY5" fmla="*/ 97 h 69316"/>
                <a:gd name="connsiteX6" fmla="*/ 29417 w 89976"/>
                <a:gd name="connsiteY6" fmla="*/ 97 h 69316"/>
                <a:gd name="connsiteX7" fmla="*/ 878 w 89976"/>
                <a:gd name="connsiteY7" fmla="*/ 20249 h 69316"/>
                <a:gd name="connsiteX8" fmla="*/ 9519 w 89976"/>
                <a:gd name="connsiteY8" fmla="*/ 47662 h 69316"/>
                <a:gd name="connsiteX9" fmla="*/ 9519 w 89976"/>
                <a:gd name="connsiteY9" fmla="*/ 47662 h 69316"/>
                <a:gd name="connsiteX10" fmla="*/ 9603 w 89976"/>
                <a:gd name="connsiteY10" fmla="*/ 47718 h 69316"/>
                <a:gd name="connsiteX11" fmla="*/ 15879 w 89976"/>
                <a:gd name="connsiteY11" fmla="*/ 51715 h 69316"/>
                <a:gd name="connsiteX12" fmla="*/ 39577 w 89976"/>
                <a:gd name="connsiteY12" fmla="*/ 66772 h 69316"/>
                <a:gd name="connsiteX13" fmla="*/ 39718 w 89976"/>
                <a:gd name="connsiteY13" fmla="*/ 66772 h 69316"/>
                <a:gd name="connsiteX14" fmla="*/ 44362 w 89976"/>
                <a:gd name="connsiteY14" fmla="*/ 68799 h 69316"/>
                <a:gd name="connsiteX15" fmla="*/ 60179 w 89976"/>
                <a:gd name="connsiteY15" fmla="*/ 64099 h 69316"/>
                <a:gd name="connsiteX16" fmla="*/ 60376 w 89976"/>
                <a:gd name="connsiteY16" fmla="*/ 64099 h 69316"/>
                <a:gd name="connsiteX17" fmla="*/ 84384 w 89976"/>
                <a:gd name="connsiteY17" fmla="*/ 34096 h 69316"/>
                <a:gd name="connsiteX18" fmla="*/ 86692 w 89976"/>
                <a:gd name="connsiteY18" fmla="*/ 31226 h 69316"/>
                <a:gd name="connsiteX19" fmla="*/ 87001 w 89976"/>
                <a:gd name="connsiteY19" fmla="*/ 30860 h 6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9976" h="69316">
                  <a:moveTo>
                    <a:pt x="86945" y="30860"/>
                  </a:moveTo>
                  <a:lnTo>
                    <a:pt x="86889" y="30860"/>
                  </a:lnTo>
                  <a:cubicBezTo>
                    <a:pt x="87958" y="29199"/>
                    <a:pt x="88831" y="27342"/>
                    <a:pt x="89337" y="25315"/>
                  </a:cubicBezTo>
                  <a:cubicBezTo>
                    <a:pt x="92067" y="14873"/>
                    <a:pt x="85791" y="4207"/>
                    <a:pt x="75378" y="1505"/>
                  </a:cubicBezTo>
                  <a:cubicBezTo>
                    <a:pt x="73210" y="942"/>
                    <a:pt x="68932" y="914"/>
                    <a:pt x="68932" y="914"/>
                  </a:cubicBezTo>
                  <a:lnTo>
                    <a:pt x="29417" y="97"/>
                  </a:lnTo>
                  <a:lnTo>
                    <a:pt x="29417" y="97"/>
                  </a:lnTo>
                  <a:cubicBezTo>
                    <a:pt x="16499" y="-1000"/>
                    <a:pt x="4256" y="7274"/>
                    <a:pt x="878" y="20249"/>
                  </a:cubicBezTo>
                  <a:cubicBezTo>
                    <a:pt x="-1824" y="30635"/>
                    <a:pt x="1891" y="41133"/>
                    <a:pt x="9519" y="47662"/>
                  </a:cubicBezTo>
                  <a:lnTo>
                    <a:pt x="9519" y="47662"/>
                  </a:lnTo>
                  <a:cubicBezTo>
                    <a:pt x="9519" y="47662"/>
                    <a:pt x="9603" y="47718"/>
                    <a:pt x="9603" y="47718"/>
                  </a:cubicBezTo>
                  <a:cubicBezTo>
                    <a:pt x="11461" y="49323"/>
                    <a:pt x="13571" y="50645"/>
                    <a:pt x="15879" y="51715"/>
                  </a:cubicBezTo>
                  <a:lnTo>
                    <a:pt x="39577" y="66772"/>
                  </a:lnTo>
                  <a:lnTo>
                    <a:pt x="39718" y="66772"/>
                  </a:lnTo>
                  <a:cubicBezTo>
                    <a:pt x="41125" y="67645"/>
                    <a:pt x="42673" y="68377"/>
                    <a:pt x="44362" y="68799"/>
                  </a:cubicBezTo>
                  <a:cubicBezTo>
                    <a:pt x="50300" y="70347"/>
                    <a:pt x="56323" y="68320"/>
                    <a:pt x="60179" y="64099"/>
                  </a:cubicBezTo>
                  <a:lnTo>
                    <a:pt x="60376" y="64099"/>
                  </a:lnTo>
                  <a:cubicBezTo>
                    <a:pt x="60376" y="64099"/>
                    <a:pt x="84384" y="34096"/>
                    <a:pt x="84384" y="34096"/>
                  </a:cubicBezTo>
                  <a:cubicBezTo>
                    <a:pt x="85228" y="33224"/>
                    <a:pt x="85988" y="32267"/>
                    <a:pt x="86692" y="31226"/>
                  </a:cubicBezTo>
                  <a:lnTo>
                    <a:pt x="87001" y="30860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14E48BE8-2B6F-6B63-F0A8-55EC8BABE118}"/>
                </a:ext>
              </a:extLst>
            </p:cNvPr>
            <p:cNvSpPr/>
            <p:nvPr/>
          </p:nvSpPr>
          <p:spPr>
            <a:xfrm>
              <a:off x="1249566" y="5296502"/>
              <a:ext cx="313054" cy="66898"/>
            </a:xfrm>
            <a:custGeom>
              <a:avLst/>
              <a:gdLst>
                <a:gd name="connsiteX0" fmla="*/ 28 w 313054"/>
                <a:gd name="connsiteY0" fmla="*/ 61101 h 66898"/>
                <a:gd name="connsiteX1" fmla="*/ 18041 w 313054"/>
                <a:gd name="connsiteY1" fmla="*/ 47085 h 66898"/>
                <a:gd name="connsiteX2" fmla="*/ 38924 w 313054"/>
                <a:gd name="connsiteY2" fmla="*/ 32900 h 66898"/>
                <a:gd name="connsiteX3" fmla="*/ 104896 w 313054"/>
                <a:gd name="connsiteY3" fmla="*/ 6106 h 66898"/>
                <a:gd name="connsiteX4" fmla="*/ 202530 w 313054"/>
                <a:gd name="connsiteY4" fmla="*/ 4473 h 66898"/>
                <a:gd name="connsiteX5" fmla="*/ 267488 w 313054"/>
                <a:gd name="connsiteY5" fmla="*/ 32027 h 66898"/>
                <a:gd name="connsiteX6" fmla="*/ 295042 w 313054"/>
                <a:gd name="connsiteY6" fmla="*/ 51728 h 66898"/>
                <a:gd name="connsiteX7" fmla="*/ 313055 w 313054"/>
                <a:gd name="connsiteY7" fmla="*/ 66899 h 66898"/>
                <a:gd name="connsiteX8" fmla="*/ 0 w 313054"/>
                <a:gd name="connsiteY8" fmla="*/ 61101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054" h="66898">
                  <a:moveTo>
                    <a:pt x="28" y="61101"/>
                  </a:moveTo>
                  <a:cubicBezTo>
                    <a:pt x="5910" y="58455"/>
                    <a:pt x="12496" y="51166"/>
                    <a:pt x="18041" y="47085"/>
                  </a:cubicBezTo>
                  <a:cubicBezTo>
                    <a:pt x="24824" y="42103"/>
                    <a:pt x="31776" y="37318"/>
                    <a:pt x="38924" y="32900"/>
                  </a:cubicBezTo>
                  <a:cubicBezTo>
                    <a:pt x="58823" y="20544"/>
                    <a:pt x="81648" y="11313"/>
                    <a:pt x="104896" y="6106"/>
                  </a:cubicBezTo>
                  <a:cubicBezTo>
                    <a:pt x="136418" y="-930"/>
                    <a:pt x="170473" y="-2422"/>
                    <a:pt x="202530" y="4473"/>
                  </a:cubicBezTo>
                  <a:cubicBezTo>
                    <a:pt x="225665" y="9427"/>
                    <a:pt x="247477" y="19559"/>
                    <a:pt x="267488" y="32027"/>
                  </a:cubicBezTo>
                  <a:cubicBezTo>
                    <a:pt x="277086" y="37994"/>
                    <a:pt x="286402" y="44495"/>
                    <a:pt x="295042" y="51728"/>
                  </a:cubicBezTo>
                  <a:cubicBezTo>
                    <a:pt x="300390" y="56175"/>
                    <a:pt x="306638" y="64084"/>
                    <a:pt x="313055" y="66899"/>
                  </a:cubicBezTo>
                  <a:cubicBezTo>
                    <a:pt x="313055" y="66899"/>
                    <a:pt x="148464" y="-5546"/>
                    <a:pt x="0" y="611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87" name="Graphic 386">
            <a:extLst>
              <a:ext uri="{FF2B5EF4-FFF2-40B4-BE49-F238E27FC236}">
                <a16:creationId xmlns:a16="http://schemas.microsoft.com/office/drawing/2014/main" id="{1FB163B9-72A2-B5D1-75CB-0A35170D7CE3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5483737" y="2635341"/>
            <a:ext cx="821828" cy="1551013"/>
          </a:xfrm>
          <a:prstGeom prst="rect">
            <a:avLst/>
          </a:prstGeom>
        </p:spPr>
      </p:pic>
      <p:grpSp>
        <p:nvGrpSpPr>
          <p:cNvPr id="388" name="Group 387">
            <a:extLst>
              <a:ext uri="{FF2B5EF4-FFF2-40B4-BE49-F238E27FC236}">
                <a16:creationId xmlns:a16="http://schemas.microsoft.com/office/drawing/2014/main" id="{3FA6BCAE-4656-C008-17BA-CE899E032549}"/>
              </a:ext>
            </a:extLst>
          </p:cNvPr>
          <p:cNvGrpSpPr/>
          <p:nvPr/>
        </p:nvGrpSpPr>
        <p:grpSpPr>
          <a:xfrm>
            <a:off x="5528244" y="3232532"/>
            <a:ext cx="803229" cy="3697070"/>
            <a:chOff x="969249" y="3233799"/>
            <a:chExt cx="803229" cy="3697070"/>
          </a:xfrm>
        </p:grpSpPr>
        <p:pic>
          <p:nvPicPr>
            <p:cNvPr id="389" name="Graphic 388">
              <a:extLst>
                <a:ext uri="{FF2B5EF4-FFF2-40B4-BE49-F238E27FC236}">
                  <a16:creationId xmlns:a16="http://schemas.microsoft.com/office/drawing/2014/main" id="{AED50561-AB02-5414-7E6C-116912767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390" name="Graphic 389">
              <a:extLst>
                <a:ext uri="{FF2B5EF4-FFF2-40B4-BE49-F238E27FC236}">
                  <a16:creationId xmlns:a16="http://schemas.microsoft.com/office/drawing/2014/main" id="{42F0A0D8-161F-F340-1746-994388464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9D3E4003-1431-39D5-557F-EFB7153FFC8B}"/>
              </a:ext>
            </a:extLst>
          </p:cNvPr>
          <p:cNvGrpSpPr/>
          <p:nvPr/>
        </p:nvGrpSpPr>
        <p:grpSpPr>
          <a:xfrm flipH="1">
            <a:off x="5528244" y="3242599"/>
            <a:ext cx="803229" cy="3697070"/>
            <a:chOff x="969249" y="3233799"/>
            <a:chExt cx="803229" cy="3697070"/>
          </a:xfrm>
        </p:grpSpPr>
        <p:pic>
          <p:nvPicPr>
            <p:cNvPr id="392" name="Graphic 391">
              <a:extLst>
                <a:ext uri="{FF2B5EF4-FFF2-40B4-BE49-F238E27FC236}">
                  <a16:creationId xmlns:a16="http://schemas.microsoft.com/office/drawing/2014/main" id="{3B4ADAF2-4C93-1661-9A61-DB7670DCF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393" name="Graphic 392">
              <a:extLst>
                <a:ext uri="{FF2B5EF4-FFF2-40B4-BE49-F238E27FC236}">
                  <a16:creationId xmlns:a16="http://schemas.microsoft.com/office/drawing/2014/main" id="{CD9DBF0E-E235-CED1-C90D-6CF9684C8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9DB7F88E-FED8-0FCD-FEED-D850DBFFBC3B}"/>
              </a:ext>
            </a:extLst>
          </p:cNvPr>
          <p:cNvGrpSpPr/>
          <p:nvPr/>
        </p:nvGrpSpPr>
        <p:grpSpPr>
          <a:xfrm>
            <a:off x="5528244" y="3247845"/>
            <a:ext cx="803229" cy="3697070"/>
            <a:chOff x="969249" y="3233799"/>
            <a:chExt cx="803229" cy="3697070"/>
          </a:xfrm>
        </p:grpSpPr>
        <p:pic>
          <p:nvPicPr>
            <p:cNvPr id="395" name="Graphic 394">
              <a:extLst>
                <a:ext uri="{FF2B5EF4-FFF2-40B4-BE49-F238E27FC236}">
                  <a16:creationId xmlns:a16="http://schemas.microsoft.com/office/drawing/2014/main" id="{CF8AA0E9-BB0C-7613-0366-5573D5EC1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396" name="Graphic 395">
              <a:extLst>
                <a:ext uri="{FF2B5EF4-FFF2-40B4-BE49-F238E27FC236}">
                  <a16:creationId xmlns:a16="http://schemas.microsoft.com/office/drawing/2014/main" id="{4269D92E-70D0-E816-92EF-7D7659780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EDBE0AAD-1F3F-7647-90E2-4D58F20EFBB6}"/>
              </a:ext>
            </a:extLst>
          </p:cNvPr>
          <p:cNvGrpSpPr/>
          <p:nvPr/>
        </p:nvGrpSpPr>
        <p:grpSpPr>
          <a:xfrm rot="3137478" flipH="1">
            <a:off x="8257502" y="4809475"/>
            <a:ext cx="409851" cy="1175179"/>
            <a:chOff x="980857" y="5052963"/>
            <a:chExt cx="409851" cy="1175179"/>
          </a:xfrm>
        </p:grpSpPr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DE3D8F9E-A910-43D9-5428-E43EA7E9FB44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8C69191A-5023-8446-8424-4942EC89E255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C7EE8F38-765E-F6D0-012D-29A4A0F41C3A}"/>
              </a:ext>
            </a:extLst>
          </p:cNvPr>
          <p:cNvGrpSpPr/>
          <p:nvPr/>
        </p:nvGrpSpPr>
        <p:grpSpPr>
          <a:xfrm rot="18462522">
            <a:off x="7795376" y="4809475"/>
            <a:ext cx="409851" cy="1175179"/>
            <a:chOff x="980857" y="5052963"/>
            <a:chExt cx="409851" cy="1175179"/>
          </a:xfrm>
        </p:grpSpPr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5D11C55E-DFD5-A064-49BB-0637C932B6E5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BCAFC0E4-BB1F-05C1-0A25-8AEF92E6824F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FE95191A-12D9-3E78-DC0F-B1EA98BBB7A2}"/>
              </a:ext>
            </a:extLst>
          </p:cNvPr>
          <p:cNvGrpSpPr/>
          <p:nvPr/>
        </p:nvGrpSpPr>
        <p:grpSpPr>
          <a:xfrm>
            <a:off x="7940025" y="5029031"/>
            <a:ext cx="656254" cy="1730490"/>
            <a:chOff x="1125506" y="5272519"/>
            <a:chExt cx="656254" cy="1730490"/>
          </a:xfrm>
        </p:grpSpPr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CDA66FC0-A7F5-154E-9878-3D5A8FC49330}"/>
                </a:ext>
              </a:extLst>
            </p:cNvPr>
            <p:cNvSpPr/>
            <p:nvPr/>
          </p:nvSpPr>
          <p:spPr>
            <a:xfrm>
              <a:off x="1125534" y="5477982"/>
              <a:ext cx="656226" cy="1525027"/>
            </a:xfrm>
            <a:custGeom>
              <a:avLst/>
              <a:gdLst>
                <a:gd name="connsiteX0" fmla="*/ 580851 w 656226"/>
                <a:gd name="connsiteY0" fmla="*/ 450876 h 1525027"/>
                <a:gd name="connsiteX1" fmla="*/ 579162 w 656226"/>
                <a:gd name="connsiteY1" fmla="*/ 420311 h 1525027"/>
                <a:gd name="connsiteX2" fmla="*/ 528333 w 656226"/>
                <a:gd name="connsiteY2" fmla="*/ 131461 h 1525027"/>
                <a:gd name="connsiteX3" fmla="*/ 512121 w 656226"/>
                <a:gd name="connsiteY3" fmla="*/ 84966 h 1525027"/>
                <a:gd name="connsiteX4" fmla="*/ 388059 w 656226"/>
                <a:gd name="connsiteY4" fmla="*/ 27128 h 1525027"/>
                <a:gd name="connsiteX5" fmla="*/ 206074 w 656226"/>
                <a:gd name="connsiteY5" fmla="*/ 728 h 1525027"/>
                <a:gd name="connsiteX6" fmla="*/ 758 w 656226"/>
                <a:gd name="connsiteY6" fmla="*/ 204975 h 1525027"/>
                <a:gd name="connsiteX7" fmla="*/ 21191 w 656226"/>
                <a:gd name="connsiteY7" fmla="*/ 631284 h 1525027"/>
                <a:gd name="connsiteX8" fmla="*/ 21304 w 656226"/>
                <a:gd name="connsiteY8" fmla="*/ 632354 h 1525027"/>
                <a:gd name="connsiteX9" fmla="*/ 47028 w 656226"/>
                <a:gd name="connsiteY9" fmla="*/ 1007524 h 1525027"/>
                <a:gd name="connsiteX10" fmla="*/ 77678 w 656226"/>
                <a:gd name="connsiteY10" fmla="*/ 1140874 h 1525027"/>
                <a:gd name="connsiteX11" fmla="*/ 78888 w 656226"/>
                <a:gd name="connsiteY11" fmla="*/ 1140508 h 1525027"/>
                <a:gd name="connsiteX12" fmla="*/ 92566 w 656226"/>
                <a:gd name="connsiteY12" fmla="*/ 1188720 h 1525027"/>
                <a:gd name="connsiteX13" fmla="*/ 206806 w 656226"/>
                <a:gd name="connsiteY13" fmla="*/ 1407349 h 1525027"/>
                <a:gd name="connsiteX14" fmla="*/ 161043 w 656226"/>
                <a:gd name="connsiteY14" fmla="*/ 1452071 h 1525027"/>
                <a:gd name="connsiteX15" fmla="*/ 219922 w 656226"/>
                <a:gd name="connsiteY15" fmla="*/ 1443459 h 1525027"/>
                <a:gd name="connsiteX16" fmla="*/ 261492 w 656226"/>
                <a:gd name="connsiteY16" fmla="*/ 1406843 h 1525027"/>
                <a:gd name="connsiteX17" fmla="*/ 262561 w 656226"/>
                <a:gd name="connsiteY17" fmla="*/ 1404113 h 1525027"/>
                <a:gd name="connsiteX18" fmla="*/ 272637 w 656226"/>
                <a:gd name="connsiteY18" fmla="*/ 1160604 h 1525027"/>
                <a:gd name="connsiteX19" fmla="*/ 339622 w 656226"/>
                <a:gd name="connsiteY19" fmla="*/ 985459 h 1525027"/>
                <a:gd name="connsiteX20" fmla="*/ 418005 w 656226"/>
                <a:gd name="connsiteY20" fmla="*/ 1216387 h 1525027"/>
                <a:gd name="connsiteX21" fmla="*/ 390676 w 656226"/>
                <a:gd name="connsiteY21" fmla="*/ 1458573 h 1525027"/>
                <a:gd name="connsiteX22" fmla="*/ 391296 w 656226"/>
                <a:gd name="connsiteY22" fmla="*/ 1461444 h 1525027"/>
                <a:gd name="connsiteX23" fmla="*/ 426758 w 656226"/>
                <a:gd name="connsiteY23" fmla="*/ 1503999 h 1525027"/>
                <a:gd name="connsiteX24" fmla="*/ 483611 w 656226"/>
                <a:gd name="connsiteY24" fmla="*/ 1521533 h 1525027"/>
                <a:gd name="connsiteX25" fmla="*/ 445221 w 656226"/>
                <a:gd name="connsiteY25" fmla="*/ 1470337 h 1525027"/>
                <a:gd name="connsiteX26" fmla="*/ 591630 w 656226"/>
                <a:gd name="connsiteY26" fmla="*/ 1271776 h 1525027"/>
                <a:gd name="connsiteX27" fmla="*/ 610628 w 656226"/>
                <a:gd name="connsiteY27" fmla="*/ 1229925 h 1525027"/>
                <a:gd name="connsiteX28" fmla="*/ 635846 w 656226"/>
                <a:gd name="connsiteY28" fmla="*/ 1169863 h 1525027"/>
                <a:gd name="connsiteX29" fmla="*/ 582174 w 656226"/>
                <a:gd name="connsiteY29" fmla="*/ 513133 h 1525027"/>
                <a:gd name="connsiteX30" fmla="*/ 580766 w 656226"/>
                <a:gd name="connsiteY30" fmla="*/ 450848 h 152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6226" h="1525027">
                  <a:moveTo>
                    <a:pt x="580851" y="450876"/>
                  </a:moveTo>
                  <a:cubicBezTo>
                    <a:pt x="580401" y="440603"/>
                    <a:pt x="579810" y="430443"/>
                    <a:pt x="579162" y="420311"/>
                  </a:cubicBezTo>
                  <a:cubicBezTo>
                    <a:pt x="573646" y="303229"/>
                    <a:pt x="537874" y="155693"/>
                    <a:pt x="528333" y="131461"/>
                  </a:cubicBezTo>
                  <a:cubicBezTo>
                    <a:pt x="523210" y="115249"/>
                    <a:pt x="517807" y="99685"/>
                    <a:pt x="512121" y="84966"/>
                  </a:cubicBezTo>
                  <a:cubicBezTo>
                    <a:pt x="471142" y="-20859"/>
                    <a:pt x="445784" y="24623"/>
                    <a:pt x="388059" y="27128"/>
                  </a:cubicBezTo>
                  <a:cubicBezTo>
                    <a:pt x="330897" y="29605"/>
                    <a:pt x="232446" y="3683"/>
                    <a:pt x="206074" y="728"/>
                  </a:cubicBezTo>
                  <a:cubicBezTo>
                    <a:pt x="125805" y="-8250"/>
                    <a:pt x="4670" y="66137"/>
                    <a:pt x="758" y="204975"/>
                  </a:cubicBezTo>
                  <a:cubicBezTo>
                    <a:pt x="-3211" y="345924"/>
                    <a:pt x="9117" y="513386"/>
                    <a:pt x="21191" y="631284"/>
                  </a:cubicBezTo>
                  <a:cubicBezTo>
                    <a:pt x="21219" y="631650"/>
                    <a:pt x="21275" y="631988"/>
                    <a:pt x="21304" y="632354"/>
                  </a:cubicBezTo>
                  <a:cubicBezTo>
                    <a:pt x="28593" y="775583"/>
                    <a:pt x="39710" y="937021"/>
                    <a:pt x="47028" y="1007524"/>
                  </a:cubicBezTo>
                  <a:cubicBezTo>
                    <a:pt x="50687" y="1042902"/>
                    <a:pt x="68784" y="1107973"/>
                    <a:pt x="77678" y="1140874"/>
                  </a:cubicBezTo>
                  <a:cubicBezTo>
                    <a:pt x="78100" y="1140762"/>
                    <a:pt x="78494" y="1140621"/>
                    <a:pt x="78888" y="1140508"/>
                  </a:cubicBezTo>
                  <a:cubicBezTo>
                    <a:pt x="82772" y="1156213"/>
                    <a:pt x="87303" y="1172312"/>
                    <a:pt x="92566" y="1188720"/>
                  </a:cubicBezTo>
                  <a:cubicBezTo>
                    <a:pt x="125468" y="1290971"/>
                    <a:pt x="170133" y="1373941"/>
                    <a:pt x="206806" y="1407349"/>
                  </a:cubicBezTo>
                  <a:cubicBezTo>
                    <a:pt x="179900" y="1421591"/>
                    <a:pt x="156258" y="1442784"/>
                    <a:pt x="161043" y="1452071"/>
                  </a:cubicBezTo>
                  <a:cubicBezTo>
                    <a:pt x="165912" y="1461556"/>
                    <a:pt x="192283" y="1457672"/>
                    <a:pt x="219922" y="1443459"/>
                  </a:cubicBezTo>
                  <a:cubicBezTo>
                    <a:pt x="242353" y="1431920"/>
                    <a:pt x="258705" y="1417087"/>
                    <a:pt x="261492" y="1406843"/>
                  </a:cubicBezTo>
                  <a:cubicBezTo>
                    <a:pt x="261886" y="1405914"/>
                    <a:pt x="262251" y="1404985"/>
                    <a:pt x="262561" y="1404113"/>
                  </a:cubicBezTo>
                  <a:cubicBezTo>
                    <a:pt x="291072" y="1324069"/>
                    <a:pt x="270104" y="1193618"/>
                    <a:pt x="272637" y="1160604"/>
                  </a:cubicBezTo>
                  <a:cubicBezTo>
                    <a:pt x="277168" y="1101809"/>
                    <a:pt x="307508" y="1045351"/>
                    <a:pt x="339622" y="985459"/>
                  </a:cubicBezTo>
                  <a:cubicBezTo>
                    <a:pt x="378771" y="1068092"/>
                    <a:pt x="423549" y="1144477"/>
                    <a:pt x="418005" y="1216387"/>
                  </a:cubicBezTo>
                  <a:cubicBezTo>
                    <a:pt x="415472" y="1249401"/>
                    <a:pt x="374746" y="1375095"/>
                    <a:pt x="390676" y="1458573"/>
                  </a:cubicBezTo>
                  <a:cubicBezTo>
                    <a:pt x="390845" y="1459502"/>
                    <a:pt x="391070" y="1460459"/>
                    <a:pt x="391296" y="1461444"/>
                  </a:cubicBezTo>
                  <a:cubicBezTo>
                    <a:pt x="392478" y="1471998"/>
                    <a:pt x="406381" y="1489166"/>
                    <a:pt x="426758" y="1503999"/>
                  </a:cubicBezTo>
                  <a:cubicBezTo>
                    <a:pt x="451891" y="1522293"/>
                    <a:pt x="477362" y="1530145"/>
                    <a:pt x="483611" y="1521533"/>
                  </a:cubicBezTo>
                  <a:cubicBezTo>
                    <a:pt x="489746" y="1513118"/>
                    <a:pt x="469623" y="1488547"/>
                    <a:pt x="445221" y="1470337"/>
                  </a:cubicBezTo>
                  <a:cubicBezTo>
                    <a:pt x="486594" y="1442981"/>
                    <a:pt x="543446" y="1367806"/>
                    <a:pt x="591630" y="1271776"/>
                  </a:cubicBezTo>
                  <a:cubicBezTo>
                    <a:pt x="599342" y="1256381"/>
                    <a:pt x="604380" y="1244869"/>
                    <a:pt x="610628" y="1229925"/>
                  </a:cubicBezTo>
                  <a:cubicBezTo>
                    <a:pt x="611022" y="1230093"/>
                    <a:pt x="625517" y="1200175"/>
                    <a:pt x="635846" y="1169863"/>
                  </a:cubicBezTo>
                  <a:cubicBezTo>
                    <a:pt x="701480" y="977043"/>
                    <a:pt x="588112" y="715212"/>
                    <a:pt x="582174" y="513133"/>
                  </a:cubicBezTo>
                  <a:cubicBezTo>
                    <a:pt x="582146" y="492671"/>
                    <a:pt x="581695" y="471900"/>
                    <a:pt x="580766" y="45084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0C580C7-D2EE-6CF0-6987-5EA7FCBB34CC}"/>
                </a:ext>
              </a:extLst>
            </p:cNvPr>
            <p:cNvSpPr/>
            <p:nvPr/>
          </p:nvSpPr>
          <p:spPr>
            <a:xfrm>
              <a:off x="1125506" y="5516649"/>
              <a:ext cx="656226" cy="1486360"/>
            </a:xfrm>
            <a:custGeom>
              <a:avLst/>
              <a:gdLst>
                <a:gd name="connsiteX0" fmla="*/ 582286 w 656226"/>
                <a:gd name="connsiteY0" fmla="*/ 474465 h 1486360"/>
                <a:gd name="connsiteX1" fmla="*/ 580879 w 656226"/>
                <a:gd name="connsiteY1" fmla="*/ 412181 h 1486360"/>
                <a:gd name="connsiteX2" fmla="*/ 579190 w 656226"/>
                <a:gd name="connsiteY2" fmla="*/ 381615 h 1486360"/>
                <a:gd name="connsiteX3" fmla="*/ 528361 w 656226"/>
                <a:gd name="connsiteY3" fmla="*/ 92765 h 1486360"/>
                <a:gd name="connsiteX4" fmla="*/ 512149 w 656226"/>
                <a:gd name="connsiteY4" fmla="*/ 46270 h 1486360"/>
                <a:gd name="connsiteX5" fmla="*/ 490028 w 656226"/>
                <a:gd name="connsiteY5" fmla="*/ 816 h 1486360"/>
                <a:gd name="connsiteX6" fmla="*/ 494446 w 656226"/>
                <a:gd name="connsiteY6" fmla="*/ 97015 h 1486360"/>
                <a:gd name="connsiteX7" fmla="*/ 494446 w 656226"/>
                <a:gd name="connsiteY7" fmla="*/ 128509 h 1486360"/>
                <a:gd name="connsiteX8" fmla="*/ 432781 w 656226"/>
                <a:gd name="connsiteY8" fmla="*/ 277367 h 1486360"/>
                <a:gd name="connsiteX9" fmla="*/ 283923 w 656226"/>
                <a:gd name="connsiteY9" fmla="*/ 339032 h 1486360"/>
                <a:gd name="connsiteX10" fmla="*/ 202810 w 656226"/>
                <a:gd name="connsiteY10" fmla="*/ 320907 h 1486360"/>
                <a:gd name="connsiteX11" fmla="*/ 135065 w 656226"/>
                <a:gd name="connsiteY11" fmla="*/ 277395 h 1486360"/>
                <a:gd name="connsiteX12" fmla="*/ 73400 w 656226"/>
                <a:gd name="connsiteY12" fmla="*/ 128537 h 1486360"/>
                <a:gd name="connsiteX13" fmla="*/ 85108 w 656226"/>
                <a:gd name="connsiteY13" fmla="*/ 2702 h 1486360"/>
                <a:gd name="connsiteX14" fmla="*/ 85755 w 656226"/>
                <a:gd name="connsiteY14" fmla="*/ 0 h 1486360"/>
                <a:gd name="connsiteX15" fmla="*/ 758 w 656226"/>
                <a:gd name="connsiteY15" fmla="*/ 166308 h 1486360"/>
                <a:gd name="connsiteX16" fmla="*/ 21191 w 656226"/>
                <a:gd name="connsiteY16" fmla="*/ 592617 h 1486360"/>
                <a:gd name="connsiteX17" fmla="*/ 21304 w 656226"/>
                <a:gd name="connsiteY17" fmla="*/ 593687 h 1486360"/>
                <a:gd name="connsiteX18" fmla="*/ 47028 w 656226"/>
                <a:gd name="connsiteY18" fmla="*/ 968857 h 1486360"/>
                <a:gd name="connsiteX19" fmla="*/ 77678 w 656226"/>
                <a:gd name="connsiteY19" fmla="*/ 1102207 h 1486360"/>
                <a:gd name="connsiteX20" fmla="*/ 78888 w 656226"/>
                <a:gd name="connsiteY20" fmla="*/ 1101841 h 1486360"/>
                <a:gd name="connsiteX21" fmla="*/ 92566 w 656226"/>
                <a:gd name="connsiteY21" fmla="*/ 1150053 h 1486360"/>
                <a:gd name="connsiteX22" fmla="*/ 206806 w 656226"/>
                <a:gd name="connsiteY22" fmla="*/ 1368682 h 1486360"/>
                <a:gd name="connsiteX23" fmla="*/ 161043 w 656226"/>
                <a:gd name="connsiteY23" fmla="*/ 1413404 h 1486360"/>
                <a:gd name="connsiteX24" fmla="*/ 219922 w 656226"/>
                <a:gd name="connsiteY24" fmla="*/ 1404792 h 1486360"/>
                <a:gd name="connsiteX25" fmla="*/ 261492 w 656226"/>
                <a:gd name="connsiteY25" fmla="*/ 1368175 h 1486360"/>
                <a:gd name="connsiteX26" fmla="*/ 262561 w 656226"/>
                <a:gd name="connsiteY26" fmla="*/ 1365445 h 1486360"/>
                <a:gd name="connsiteX27" fmla="*/ 272637 w 656226"/>
                <a:gd name="connsiteY27" fmla="*/ 1121936 h 1486360"/>
                <a:gd name="connsiteX28" fmla="*/ 339622 w 656226"/>
                <a:gd name="connsiteY28" fmla="*/ 946791 h 1486360"/>
                <a:gd name="connsiteX29" fmla="*/ 418005 w 656226"/>
                <a:gd name="connsiteY29" fmla="*/ 1177720 h 1486360"/>
                <a:gd name="connsiteX30" fmla="*/ 390676 w 656226"/>
                <a:gd name="connsiteY30" fmla="*/ 1419906 h 1486360"/>
                <a:gd name="connsiteX31" fmla="*/ 391296 w 656226"/>
                <a:gd name="connsiteY31" fmla="*/ 1422776 h 1486360"/>
                <a:gd name="connsiteX32" fmla="*/ 426758 w 656226"/>
                <a:gd name="connsiteY32" fmla="*/ 1465331 h 1486360"/>
                <a:gd name="connsiteX33" fmla="*/ 483611 w 656226"/>
                <a:gd name="connsiteY33" fmla="*/ 1482865 h 1486360"/>
                <a:gd name="connsiteX34" fmla="*/ 445221 w 656226"/>
                <a:gd name="connsiteY34" fmla="*/ 1431670 h 1486360"/>
                <a:gd name="connsiteX35" fmla="*/ 591630 w 656226"/>
                <a:gd name="connsiteY35" fmla="*/ 1233108 h 1486360"/>
                <a:gd name="connsiteX36" fmla="*/ 610628 w 656226"/>
                <a:gd name="connsiteY36" fmla="*/ 1191257 h 1486360"/>
                <a:gd name="connsiteX37" fmla="*/ 635846 w 656226"/>
                <a:gd name="connsiteY37" fmla="*/ 1131196 h 1486360"/>
                <a:gd name="connsiteX38" fmla="*/ 582174 w 656226"/>
                <a:gd name="connsiteY38" fmla="*/ 474465 h 1486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56226" h="1486360">
                  <a:moveTo>
                    <a:pt x="582286" y="474465"/>
                  </a:moveTo>
                  <a:cubicBezTo>
                    <a:pt x="582258" y="454004"/>
                    <a:pt x="581808" y="433233"/>
                    <a:pt x="580879" y="412181"/>
                  </a:cubicBezTo>
                  <a:cubicBezTo>
                    <a:pt x="580429" y="401908"/>
                    <a:pt x="579838" y="391748"/>
                    <a:pt x="579190" y="381615"/>
                  </a:cubicBezTo>
                  <a:cubicBezTo>
                    <a:pt x="573674" y="264533"/>
                    <a:pt x="537902" y="116998"/>
                    <a:pt x="528361" y="92765"/>
                  </a:cubicBezTo>
                  <a:cubicBezTo>
                    <a:pt x="523238" y="76554"/>
                    <a:pt x="517835" y="60990"/>
                    <a:pt x="512149" y="46270"/>
                  </a:cubicBezTo>
                  <a:cubicBezTo>
                    <a:pt x="504325" y="26034"/>
                    <a:pt x="497064" y="11342"/>
                    <a:pt x="490028" y="816"/>
                  </a:cubicBezTo>
                  <a:cubicBezTo>
                    <a:pt x="498443" y="31973"/>
                    <a:pt x="499484" y="64846"/>
                    <a:pt x="494446" y="97015"/>
                  </a:cubicBezTo>
                  <a:cubicBezTo>
                    <a:pt x="494221" y="107485"/>
                    <a:pt x="494390" y="117983"/>
                    <a:pt x="494446" y="128509"/>
                  </a:cubicBezTo>
                  <a:cubicBezTo>
                    <a:pt x="494643" y="185474"/>
                    <a:pt x="470523" y="236248"/>
                    <a:pt x="432781" y="277367"/>
                  </a:cubicBezTo>
                  <a:cubicBezTo>
                    <a:pt x="394842" y="318712"/>
                    <a:pt x="338383" y="336584"/>
                    <a:pt x="283923" y="339032"/>
                  </a:cubicBezTo>
                  <a:cubicBezTo>
                    <a:pt x="254934" y="340130"/>
                    <a:pt x="227915" y="334079"/>
                    <a:pt x="202810" y="320907"/>
                  </a:cubicBezTo>
                  <a:cubicBezTo>
                    <a:pt x="176719" y="312407"/>
                    <a:pt x="154119" y="297913"/>
                    <a:pt x="135065" y="277395"/>
                  </a:cubicBezTo>
                  <a:cubicBezTo>
                    <a:pt x="96760" y="239090"/>
                    <a:pt x="73597" y="182632"/>
                    <a:pt x="73400" y="128537"/>
                  </a:cubicBezTo>
                  <a:cubicBezTo>
                    <a:pt x="73259" y="85954"/>
                    <a:pt x="75539" y="44835"/>
                    <a:pt x="85108" y="2702"/>
                  </a:cubicBezTo>
                  <a:cubicBezTo>
                    <a:pt x="85305" y="1801"/>
                    <a:pt x="85558" y="901"/>
                    <a:pt x="85755" y="0"/>
                  </a:cubicBezTo>
                  <a:cubicBezTo>
                    <a:pt x="39710" y="34337"/>
                    <a:pt x="2897" y="90767"/>
                    <a:pt x="758" y="166308"/>
                  </a:cubicBezTo>
                  <a:cubicBezTo>
                    <a:pt x="-3211" y="307257"/>
                    <a:pt x="9117" y="474718"/>
                    <a:pt x="21191" y="592617"/>
                  </a:cubicBezTo>
                  <a:cubicBezTo>
                    <a:pt x="21219" y="592983"/>
                    <a:pt x="21275" y="593321"/>
                    <a:pt x="21304" y="593687"/>
                  </a:cubicBezTo>
                  <a:cubicBezTo>
                    <a:pt x="28593" y="736915"/>
                    <a:pt x="39710" y="898354"/>
                    <a:pt x="47028" y="968857"/>
                  </a:cubicBezTo>
                  <a:cubicBezTo>
                    <a:pt x="50687" y="1004235"/>
                    <a:pt x="68784" y="1069306"/>
                    <a:pt x="77678" y="1102207"/>
                  </a:cubicBezTo>
                  <a:cubicBezTo>
                    <a:pt x="78100" y="1102094"/>
                    <a:pt x="78494" y="1101954"/>
                    <a:pt x="78888" y="1101841"/>
                  </a:cubicBezTo>
                  <a:cubicBezTo>
                    <a:pt x="82772" y="1117546"/>
                    <a:pt x="87303" y="1133645"/>
                    <a:pt x="92566" y="1150053"/>
                  </a:cubicBezTo>
                  <a:cubicBezTo>
                    <a:pt x="125468" y="1252303"/>
                    <a:pt x="170133" y="1335274"/>
                    <a:pt x="206806" y="1368682"/>
                  </a:cubicBezTo>
                  <a:cubicBezTo>
                    <a:pt x="179900" y="1382923"/>
                    <a:pt x="156258" y="1404116"/>
                    <a:pt x="161043" y="1413404"/>
                  </a:cubicBezTo>
                  <a:cubicBezTo>
                    <a:pt x="165912" y="1422889"/>
                    <a:pt x="192283" y="1419005"/>
                    <a:pt x="219922" y="1404792"/>
                  </a:cubicBezTo>
                  <a:cubicBezTo>
                    <a:pt x="242353" y="1393252"/>
                    <a:pt x="258705" y="1378420"/>
                    <a:pt x="261492" y="1368175"/>
                  </a:cubicBezTo>
                  <a:cubicBezTo>
                    <a:pt x="261886" y="1367247"/>
                    <a:pt x="262251" y="1366318"/>
                    <a:pt x="262561" y="1365445"/>
                  </a:cubicBezTo>
                  <a:cubicBezTo>
                    <a:pt x="291072" y="1285401"/>
                    <a:pt x="270104" y="1154950"/>
                    <a:pt x="272637" y="1121936"/>
                  </a:cubicBezTo>
                  <a:cubicBezTo>
                    <a:pt x="277168" y="1063142"/>
                    <a:pt x="307508" y="1006683"/>
                    <a:pt x="339622" y="946791"/>
                  </a:cubicBezTo>
                  <a:cubicBezTo>
                    <a:pt x="378771" y="1029424"/>
                    <a:pt x="423549" y="1105809"/>
                    <a:pt x="418005" y="1177720"/>
                  </a:cubicBezTo>
                  <a:cubicBezTo>
                    <a:pt x="415472" y="1210733"/>
                    <a:pt x="374746" y="1336428"/>
                    <a:pt x="390676" y="1419906"/>
                  </a:cubicBezTo>
                  <a:cubicBezTo>
                    <a:pt x="390845" y="1420834"/>
                    <a:pt x="391070" y="1421791"/>
                    <a:pt x="391296" y="1422776"/>
                  </a:cubicBezTo>
                  <a:cubicBezTo>
                    <a:pt x="392478" y="1433331"/>
                    <a:pt x="406381" y="1450499"/>
                    <a:pt x="426758" y="1465331"/>
                  </a:cubicBezTo>
                  <a:cubicBezTo>
                    <a:pt x="451891" y="1483625"/>
                    <a:pt x="477362" y="1491478"/>
                    <a:pt x="483611" y="1482865"/>
                  </a:cubicBezTo>
                  <a:cubicBezTo>
                    <a:pt x="489746" y="1474450"/>
                    <a:pt x="469623" y="1449880"/>
                    <a:pt x="445221" y="1431670"/>
                  </a:cubicBezTo>
                  <a:cubicBezTo>
                    <a:pt x="486594" y="1404313"/>
                    <a:pt x="543446" y="1329139"/>
                    <a:pt x="591630" y="1233108"/>
                  </a:cubicBezTo>
                  <a:cubicBezTo>
                    <a:pt x="599342" y="1217713"/>
                    <a:pt x="604380" y="1206202"/>
                    <a:pt x="610628" y="1191257"/>
                  </a:cubicBezTo>
                  <a:cubicBezTo>
                    <a:pt x="611022" y="1191426"/>
                    <a:pt x="625517" y="1161508"/>
                    <a:pt x="635846" y="1131196"/>
                  </a:cubicBezTo>
                  <a:cubicBezTo>
                    <a:pt x="701480" y="938376"/>
                    <a:pt x="588112" y="676545"/>
                    <a:pt x="582174" y="474465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4F913E7B-5EFF-4A9B-72E8-D2204D9DDB63}"/>
                </a:ext>
              </a:extLst>
            </p:cNvPr>
            <p:cNvSpPr/>
            <p:nvPr/>
          </p:nvSpPr>
          <p:spPr>
            <a:xfrm>
              <a:off x="1205576" y="6620908"/>
              <a:ext cx="149195" cy="257443"/>
            </a:xfrm>
            <a:custGeom>
              <a:avLst/>
              <a:gdLst>
                <a:gd name="connsiteX0" fmla="*/ 122374 w 149195"/>
                <a:gd name="connsiteY0" fmla="*/ 96090 h 257443"/>
                <a:gd name="connsiteX1" fmla="*/ 0 w 149195"/>
                <a:gd name="connsiteY1" fmla="*/ 1129 h 257443"/>
                <a:gd name="connsiteX2" fmla="*/ 12834 w 149195"/>
                <a:gd name="connsiteY2" fmla="*/ 45851 h 257443"/>
                <a:gd name="connsiteX3" fmla="*/ 119925 w 149195"/>
                <a:gd name="connsiteY3" fmla="*/ 257444 h 257443"/>
                <a:gd name="connsiteX4" fmla="*/ 121276 w 149195"/>
                <a:gd name="connsiteY4" fmla="*/ 256796 h 257443"/>
                <a:gd name="connsiteX5" fmla="*/ 122374 w 149195"/>
                <a:gd name="connsiteY5" fmla="*/ 96090 h 2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195" h="257443">
                  <a:moveTo>
                    <a:pt x="122374" y="96090"/>
                  </a:moveTo>
                  <a:cubicBezTo>
                    <a:pt x="89247" y="32314"/>
                    <a:pt x="36842" y="-7314"/>
                    <a:pt x="0" y="1129"/>
                  </a:cubicBezTo>
                  <a:cubicBezTo>
                    <a:pt x="3687" y="15736"/>
                    <a:pt x="7937" y="30681"/>
                    <a:pt x="12834" y="45851"/>
                  </a:cubicBezTo>
                  <a:cubicBezTo>
                    <a:pt x="43624" y="141544"/>
                    <a:pt x="84716" y="220349"/>
                    <a:pt x="119925" y="257444"/>
                  </a:cubicBezTo>
                  <a:cubicBezTo>
                    <a:pt x="120375" y="257247"/>
                    <a:pt x="120826" y="257022"/>
                    <a:pt x="121276" y="256796"/>
                  </a:cubicBezTo>
                  <a:cubicBezTo>
                    <a:pt x="158061" y="237686"/>
                    <a:pt x="158568" y="165720"/>
                    <a:pt x="122374" y="9609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B17E7D04-CE2F-BD1D-17CA-9C25DE99B10D}"/>
                </a:ext>
              </a:extLst>
            </p:cNvPr>
            <p:cNvSpPr/>
            <p:nvPr/>
          </p:nvSpPr>
          <p:spPr>
            <a:xfrm>
              <a:off x="1557921" y="6704216"/>
              <a:ext cx="178550" cy="238220"/>
            </a:xfrm>
            <a:custGeom>
              <a:avLst/>
              <a:gdLst>
                <a:gd name="connsiteX0" fmla="*/ 43089 w 178550"/>
                <a:gd name="connsiteY0" fmla="*/ 78415 h 238220"/>
                <a:gd name="connsiteX1" fmla="*/ 178551 w 178550"/>
                <a:gd name="connsiteY1" fmla="*/ 3324 h 238220"/>
                <a:gd name="connsiteX2" fmla="*/ 159018 w 178550"/>
                <a:gd name="connsiteY2" fmla="*/ 45541 h 238220"/>
                <a:gd name="connsiteX3" fmla="*/ 20771 w 178550"/>
                <a:gd name="connsiteY3" fmla="*/ 238221 h 238220"/>
                <a:gd name="connsiteX4" fmla="*/ 19532 w 178550"/>
                <a:gd name="connsiteY4" fmla="*/ 237376 h 238220"/>
                <a:gd name="connsiteX5" fmla="*/ 43061 w 178550"/>
                <a:gd name="connsiteY5" fmla="*/ 78415 h 23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550" h="238220">
                  <a:moveTo>
                    <a:pt x="43089" y="78415"/>
                  </a:moveTo>
                  <a:cubicBezTo>
                    <a:pt x="85616" y="20464"/>
                    <a:pt x="143454" y="-10664"/>
                    <a:pt x="178551" y="3324"/>
                  </a:cubicBezTo>
                  <a:cubicBezTo>
                    <a:pt x="172668" y="17200"/>
                    <a:pt x="166195" y="31300"/>
                    <a:pt x="159018" y="45541"/>
                  </a:cubicBezTo>
                  <a:cubicBezTo>
                    <a:pt x="113930" y="135380"/>
                    <a:pt x="61271" y="206952"/>
                    <a:pt x="20771" y="238221"/>
                  </a:cubicBezTo>
                  <a:cubicBezTo>
                    <a:pt x="20348" y="237939"/>
                    <a:pt x="19926" y="237658"/>
                    <a:pt x="19532" y="237376"/>
                  </a:cubicBezTo>
                  <a:cubicBezTo>
                    <a:pt x="-13904" y="212834"/>
                    <a:pt x="-3349" y="141684"/>
                    <a:pt x="43061" y="78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9A78961-DF18-A49F-4592-ED6BCC716F5A}"/>
                </a:ext>
              </a:extLst>
            </p:cNvPr>
            <p:cNvSpPr/>
            <p:nvPr/>
          </p:nvSpPr>
          <p:spPr>
            <a:xfrm>
              <a:off x="1268180" y="5272519"/>
              <a:ext cx="79238" cy="122124"/>
            </a:xfrm>
            <a:custGeom>
              <a:avLst/>
              <a:gdLst>
                <a:gd name="connsiteX0" fmla="*/ 63372 w 79238"/>
                <a:gd name="connsiteY0" fmla="*/ 33832 h 122124"/>
                <a:gd name="connsiteX1" fmla="*/ 70943 w 79238"/>
                <a:gd name="connsiteY1" fmla="*/ 121222 h 122124"/>
                <a:gd name="connsiteX2" fmla="*/ 8603 w 79238"/>
                <a:gd name="connsiteY2" fmla="*/ 59529 h 122124"/>
                <a:gd name="connsiteX3" fmla="*/ 15385 w 79238"/>
                <a:gd name="connsiteY3" fmla="*/ 2732 h 122124"/>
                <a:gd name="connsiteX4" fmla="*/ 63401 w 79238"/>
                <a:gd name="connsiteY4" fmla="*/ 33832 h 12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38" h="122124">
                  <a:moveTo>
                    <a:pt x="63372" y="33832"/>
                  </a:moveTo>
                  <a:cubicBezTo>
                    <a:pt x="78711" y="66565"/>
                    <a:pt x="86057" y="114130"/>
                    <a:pt x="70943" y="121222"/>
                  </a:cubicBezTo>
                  <a:cubicBezTo>
                    <a:pt x="55801" y="128315"/>
                    <a:pt x="23941" y="92261"/>
                    <a:pt x="8603" y="59529"/>
                  </a:cubicBezTo>
                  <a:cubicBezTo>
                    <a:pt x="-6736" y="26796"/>
                    <a:pt x="244" y="9825"/>
                    <a:pt x="15385" y="2732"/>
                  </a:cubicBezTo>
                  <a:cubicBezTo>
                    <a:pt x="30527" y="-4360"/>
                    <a:pt x="48062" y="1128"/>
                    <a:pt x="63401" y="3383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06D4EC06-54D0-41B4-20DA-7ADDFA634820}"/>
                </a:ext>
              </a:extLst>
            </p:cNvPr>
            <p:cNvSpPr/>
            <p:nvPr/>
          </p:nvSpPr>
          <p:spPr>
            <a:xfrm>
              <a:off x="1454654" y="5302357"/>
              <a:ext cx="121083" cy="81087"/>
            </a:xfrm>
            <a:custGeom>
              <a:avLst/>
              <a:gdLst>
                <a:gd name="connsiteX0" fmla="*/ 88182 w 121083"/>
                <a:gd name="connsiteY0" fmla="*/ 63549 h 81087"/>
                <a:gd name="connsiteX1" fmla="*/ 1017 w 121083"/>
                <a:gd name="connsiteY1" fmla="*/ 73343 h 81087"/>
                <a:gd name="connsiteX2" fmla="*/ 61078 w 121083"/>
                <a:gd name="connsiteY2" fmla="*/ 9427 h 81087"/>
                <a:gd name="connsiteX3" fmla="*/ 118043 w 121083"/>
                <a:gd name="connsiteY3" fmla="*/ 14746 h 81087"/>
                <a:gd name="connsiteX4" fmla="*/ 88182 w 121083"/>
                <a:gd name="connsiteY4" fmla="*/ 63549 h 81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083" h="81087">
                  <a:moveTo>
                    <a:pt x="88182" y="63549"/>
                  </a:moveTo>
                  <a:cubicBezTo>
                    <a:pt x="55871" y="79732"/>
                    <a:pt x="8504" y="88288"/>
                    <a:pt x="1017" y="73343"/>
                  </a:cubicBezTo>
                  <a:cubicBezTo>
                    <a:pt x="-6470" y="58398"/>
                    <a:pt x="28768" y="25610"/>
                    <a:pt x="61078" y="9427"/>
                  </a:cubicBezTo>
                  <a:cubicBezTo>
                    <a:pt x="93388" y="-6757"/>
                    <a:pt x="110557" y="-199"/>
                    <a:pt x="118043" y="14746"/>
                  </a:cubicBezTo>
                  <a:cubicBezTo>
                    <a:pt x="125530" y="29691"/>
                    <a:pt x="120492" y="47366"/>
                    <a:pt x="88182" y="6354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DF846F81-5624-394D-D124-13D079618C77}"/>
                </a:ext>
              </a:extLst>
            </p:cNvPr>
            <p:cNvSpPr/>
            <p:nvPr/>
          </p:nvSpPr>
          <p:spPr>
            <a:xfrm>
              <a:off x="1283142" y="5292368"/>
              <a:ext cx="51618" cy="76149"/>
            </a:xfrm>
            <a:custGeom>
              <a:avLst/>
              <a:gdLst>
                <a:gd name="connsiteX0" fmla="*/ 43963 w 51618"/>
                <a:gd name="connsiteY0" fmla="*/ 29069 h 76149"/>
                <a:gd name="connsiteX1" fmla="*/ 44160 w 51618"/>
                <a:gd name="connsiteY1" fmla="*/ 75057 h 76149"/>
                <a:gd name="connsiteX2" fmla="*/ 7656 w 51618"/>
                <a:gd name="connsiteY2" fmla="*/ 47081 h 76149"/>
                <a:gd name="connsiteX3" fmla="*/ 7459 w 51618"/>
                <a:gd name="connsiteY3" fmla="*/ 1093 h 76149"/>
                <a:gd name="connsiteX4" fmla="*/ 43963 w 51618"/>
                <a:gd name="connsiteY4" fmla="*/ 29069 h 7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18" h="76149">
                  <a:moveTo>
                    <a:pt x="43963" y="29069"/>
                  </a:moveTo>
                  <a:cubicBezTo>
                    <a:pt x="54095" y="49502"/>
                    <a:pt x="54179" y="70076"/>
                    <a:pt x="44160" y="75057"/>
                  </a:cubicBezTo>
                  <a:cubicBezTo>
                    <a:pt x="34140" y="80039"/>
                    <a:pt x="17788" y="67514"/>
                    <a:pt x="7656" y="47081"/>
                  </a:cubicBezTo>
                  <a:cubicBezTo>
                    <a:pt x="-2476" y="26648"/>
                    <a:pt x="-2561" y="6074"/>
                    <a:pt x="7459" y="1093"/>
                  </a:cubicBezTo>
                  <a:cubicBezTo>
                    <a:pt x="17478" y="-3889"/>
                    <a:pt x="33830" y="8635"/>
                    <a:pt x="43963" y="29069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279BC229-9A1C-7963-898A-157E24A43E88}"/>
                </a:ext>
              </a:extLst>
            </p:cNvPr>
            <p:cNvSpPr/>
            <p:nvPr/>
          </p:nvSpPr>
          <p:spPr>
            <a:xfrm>
              <a:off x="1481669" y="5317540"/>
              <a:ext cx="74419" cy="54092"/>
            </a:xfrm>
            <a:custGeom>
              <a:avLst/>
              <a:gdLst>
                <a:gd name="connsiteX0" fmla="*/ 47318 w 74419"/>
                <a:gd name="connsiteY0" fmla="*/ 44623 h 54092"/>
                <a:gd name="connsiteX1" fmla="*/ 1414 w 74419"/>
                <a:gd name="connsiteY1" fmla="*/ 47606 h 54092"/>
                <a:gd name="connsiteX2" fmla="*/ 27110 w 74419"/>
                <a:gd name="connsiteY2" fmla="*/ 9470 h 54092"/>
                <a:gd name="connsiteX3" fmla="*/ 73015 w 74419"/>
                <a:gd name="connsiteY3" fmla="*/ 6486 h 54092"/>
                <a:gd name="connsiteX4" fmla="*/ 47318 w 74419"/>
                <a:gd name="connsiteY4" fmla="*/ 44623 h 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419" h="54092">
                  <a:moveTo>
                    <a:pt x="47318" y="44623"/>
                  </a:moveTo>
                  <a:cubicBezTo>
                    <a:pt x="27561" y="55965"/>
                    <a:pt x="7015" y="57316"/>
                    <a:pt x="1414" y="47606"/>
                  </a:cubicBezTo>
                  <a:cubicBezTo>
                    <a:pt x="-4187" y="37896"/>
                    <a:pt x="7353" y="20812"/>
                    <a:pt x="27110" y="9470"/>
                  </a:cubicBezTo>
                  <a:cubicBezTo>
                    <a:pt x="46868" y="-1873"/>
                    <a:pt x="67414" y="-3223"/>
                    <a:pt x="73015" y="6486"/>
                  </a:cubicBezTo>
                  <a:cubicBezTo>
                    <a:pt x="78587" y="16196"/>
                    <a:pt x="67076" y="33280"/>
                    <a:pt x="47318" y="4462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BFDBBA1D-5760-E5B5-E64F-DC698A25420D}"/>
                </a:ext>
              </a:extLst>
            </p:cNvPr>
            <p:cNvSpPr/>
            <p:nvPr/>
          </p:nvSpPr>
          <p:spPr>
            <a:xfrm rot="16639800">
              <a:off x="1264351" y="5255759"/>
              <a:ext cx="294789" cy="385583"/>
            </a:xfrm>
            <a:custGeom>
              <a:avLst/>
              <a:gdLst>
                <a:gd name="connsiteX0" fmla="*/ 294789 w 294789"/>
                <a:gd name="connsiteY0" fmla="*/ 192792 h 385583"/>
                <a:gd name="connsiteX1" fmla="*/ 147395 w 294789"/>
                <a:gd name="connsiteY1" fmla="*/ 385584 h 385583"/>
                <a:gd name="connsiteX2" fmla="*/ 0 w 294789"/>
                <a:gd name="connsiteY2" fmla="*/ 192792 h 385583"/>
                <a:gd name="connsiteX3" fmla="*/ 147395 w 294789"/>
                <a:gd name="connsiteY3" fmla="*/ 0 h 385583"/>
                <a:gd name="connsiteX4" fmla="*/ 294789 w 294789"/>
                <a:gd name="connsiteY4" fmla="*/ 192792 h 38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789" h="385583">
                  <a:moveTo>
                    <a:pt x="294789" y="192792"/>
                  </a:moveTo>
                  <a:cubicBezTo>
                    <a:pt x="294789" y="299268"/>
                    <a:pt x="228798" y="385584"/>
                    <a:pt x="147395" y="385584"/>
                  </a:cubicBezTo>
                  <a:cubicBezTo>
                    <a:pt x="65991" y="385584"/>
                    <a:pt x="0" y="299268"/>
                    <a:pt x="0" y="192792"/>
                  </a:cubicBezTo>
                  <a:cubicBezTo>
                    <a:pt x="0" y="86316"/>
                    <a:pt x="65991" y="0"/>
                    <a:pt x="147395" y="0"/>
                  </a:cubicBezTo>
                  <a:cubicBezTo>
                    <a:pt x="228798" y="0"/>
                    <a:pt x="294789" y="86316"/>
                    <a:pt x="294789" y="19279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6C9A9001-1109-05C9-D313-A5A9647767E9}"/>
                </a:ext>
              </a:extLst>
            </p:cNvPr>
            <p:cNvSpPr/>
            <p:nvPr/>
          </p:nvSpPr>
          <p:spPr>
            <a:xfrm>
              <a:off x="1275111" y="5326353"/>
              <a:ext cx="272236" cy="150921"/>
            </a:xfrm>
            <a:custGeom>
              <a:avLst/>
              <a:gdLst>
                <a:gd name="connsiteX0" fmla="*/ 251513 w 272236"/>
                <a:gd name="connsiteY0" fmla="*/ 106706 h 150921"/>
                <a:gd name="connsiteX1" fmla="*/ 270624 w 272236"/>
                <a:gd name="connsiteY1" fmla="*/ 76281 h 150921"/>
                <a:gd name="connsiteX2" fmla="*/ 228688 w 272236"/>
                <a:gd name="connsiteY2" fmla="*/ 7552 h 150921"/>
                <a:gd name="connsiteX3" fmla="*/ 159958 w 272236"/>
                <a:gd name="connsiteY3" fmla="*/ 49488 h 150921"/>
                <a:gd name="connsiteX4" fmla="*/ 183459 w 272236"/>
                <a:gd name="connsiteY4" fmla="*/ 110027 h 150921"/>
                <a:gd name="connsiteX5" fmla="*/ 167923 w 272236"/>
                <a:gd name="connsiteY5" fmla="*/ 110787 h 150921"/>
                <a:gd name="connsiteX6" fmla="*/ 99925 w 272236"/>
                <a:gd name="connsiteY6" fmla="*/ 96489 h 150921"/>
                <a:gd name="connsiteX7" fmla="*/ 113012 w 272236"/>
                <a:gd name="connsiteY7" fmla="*/ 105946 h 150921"/>
                <a:gd name="connsiteX8" fmla="*/ 92833 w 272236"/>
                <a:gd name="connsiteY8" fmla="*/ 101049 h 150921"/>
                <a:gd name="connsiteX9" fmla="*/ 112281 w 272236"/>
                <a:gd name="connsiteY9" fmla="*/ 70343 h 150921"/>
                <a:gd name="connsiteX10" fmla="*/ 70345 w 272236"/>
                <a:gd name="connsiteY10" fmla="*/ 1613 h 150921"/>
                <a:gd name="connsiteX11" fmla="*/ 1615 w 272236"/>
                <a:gd name="connsiteY11" fmla="*/ 43549 h 150921"/>
                <a:gd name="connsiteX12" fmla="*/ 22639 w 272236"/>
                <a:gd name="connsiteY12" fmla="*/ 102372 h 150921"/>
                <a:gd name="connsiteX13" fmla="*/ 21345 w 272236"/>
                <a:gd name="connsiteY13" fmla="*/ 102512 h 150921"/>
                <a:gd name="connsiteX14" fmla="*/ 109410 w 272236"/>
                <a:gd name="connsiteY14" fmla="*/ 150921 h 150921"/>
                <a:gd name="connsiteX15" fmla="*/ 121146 w 272236"/>
                <a:gd name="connsiteY15" fmla="*/ 111828 h 150921"/>
                <a:gd name="connsiteX16" fmla="*/ 169781 w 272236"/>
                <a:gd name="connsiteY16" fmla="*/ 146981 h 150921"/>
                <a:gd name="connsiteX17" fmla="*/ 228378 w 272236"/>
                <a:gd name="connsiteY17" fmla="*/ 118330 h 150921"/>
                <a:gd name="connsiteX18" fmla="*/ 250950 w 272236"/>
                <a:gd name="connsiteY18" fmla="*/ 107297 h 150921"/>
                <a:gd name="connsiteX19" fmla="*/ 251992 w 272236"/>
                <a:gd name="connsiteY19" fmla="*/ 106790 h 150921"/>
                <a:gd name="connsiteX20" fmla="*/ 251541 w 272236"/>
                <a:gd name="connsiteY20" fmla="*/ 106790 h 15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2236" h="150921">
                  <a:moveTo>
                    <a:pt x="251513" y="106706"/>
                  </a:moveTo>
                  <a:cubicBezTo>
                    <a:pt x="260688" y="99135"/>
                    <a:pt x="267612" y="88721"/>
                    <a:pt x="270624" y="76281"/>
                  </a:cubicBezTo>
                  <a:cubicBezTo>
                    <a:pt x="278026" y="45716"/>
                    <a:pt x="259253" y="14954"/>
                    <a:pt x="228688" y="7552"/>
                  </a:cubicBezTo>
                  <a:cubicBezTo>
                    <a:pt x="198122" y="150"/>
                    <a:pt x="167360" y="18922"/>
                    <a:pt x="159958" y="49488"/>
                  </a:cubicBezTo>
                  <a:cubicBezTo>
                    <a:pt x="154188" y="73242"/>
                    <a:pt x="164320" y="97108"/>
                    <a:pt x="183459" y="110027"/>
                  </a:cubicBezTo>
                  <a:lnTo>
                    <a:pt x="167923" y="110787"/>
                  </a:lnTo>
                  <a:lnTo>
                    <a:pt x="99925" y="96489"/>
                  </a:lnTo>
                  <a:lnTo>
                    <a:pt x="113012" y="105946"/>
                  </a:lnTo>
                  <a:lnTo>
                    <a:pt x="92833" y="101049"/>
                  </a:lnTo>
                  <a:cubicBezTo>
                    <a:pt x="102177" y="93478"/>
                    <a:pt x="109213" y="82924"/>
                    <a:pt x="112281" y="70343"/>
                  </a:cubicBezTo>
                  <a:cubicBezTo>
                    <a:pt x="119683" y="39778"/>
                    <a:pt x="100910" y="9015"/>
                    <a:pt x="70345" y="1613"/>
                  </a:cubicBezTo>
                  <a:cubicBezTo>
                    <a:pt x="39780" y="-5789"/>
                    <a:pt x="9017" y="12984"/>
                    <a:pt x="1615" y="43549"/>
                  </a:cubicBezTo>
                  <a:cubicBezTo>
                    <a:pt x="-3901" y="66290"/>
                    <a:pt x="5105" y="89115"/>
                    <a:pt x="22639" y="102372"/>
                  </a:cubicBezTo>
                  <a:lnTo>
                    <a:pt x="21345" y="102512"/>
                  </a:lnTo>
                  <a:lnTo>
                    <a:pt x="109410" y="150921"/>
                  </a:lnTo>
                  <a:lnTo>
                    <a:pt x="121146" y="111828"/>
                  </a:lnTo>
                  <a:lnTo>
                    <a:pt x="169781" y="146981"/>
                  </a:lnTo>
                  <a:lnTo>
                    <a:pt x="228378" y="118330"/>
                  </a:lnTo>
                  <a:cubicBezTo>
                    <a:pt x="236653" y="116360"/>
                    <a:pt x="244364" y="112588"/>
                    <a:pt x="250950" y="107297"/>
                  </a:cubicBezTo>
                  <a:lnTo>
                    <a:pt x="251992" y="106790"/>
                  </a:lnTo>
                  <a:lnTo>
                    <a:pt x="251541" y="106790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26ECF408-3BFC-5D6A-B0B7-3F1C23448AD8}"/>
                </a:ext>
              </a:extLst>
            </p:cNvPr>
            <p:cNvSpPr/>
            <p:nvPr/>
          </p:nvSpPr>
          <p:spPr>
            <a:xfrm>
              <a:off x="1317242" y="5368268"/>
              <a:ext cx="19629" cy="13033"/>
            </a:xfrm>
            <a:custGeom>
              <a:avLst/>
              <a:gdLst>
                <a:gd name="connsiteX0" fmla="*/ 19629 w 19629"/>
                <a:gd name="connsiteY0" fmla="*/ 9093 h 13033"/>
                <a:gd name="connsiteX1" fmla="*/ 12171 w 19629"/>
                <a:gd name="connsiteY1" fmla="*/ 283 h 13033"/>
                <a:gd name="connsiteX2" fmla="*/ 266 w 19629"/>
                <a:gd name="connsiteY2" fmla="*/ 7545 h 13033"/>
                <a:gd name="connsiteX3" fmla="*/ 547 w 19629"/>
                <a:gd name="connsiteY3" fmla="*/ 13033 h 13033"/>
                <a:gd name="connsiteX4" fmla="*/ 19629 w 19629"/>
                <a:gd name="connsiteY4" fmla="*/ 9093 h 1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29" h="13033">
                  <a:moveTo>
                    <a:pt x="19629" y="9093"/>
                  </a:moveTo>
                  <a:cubicBezTo>
                    <a:pt x="19320" y="4955"/>
                    <a:pt x="16421" y="1325"/>
                    <a:pt x="12171" y="283"/>
                  </a:cubicBezTo>
                  <a:cubicBezTo>
                    <a:pt x="6880" y="-1011"/>
                    <a:pt x="1560" y="2254"/>
                    <a:pt x="266" y="7545"/>
                  </a:cubicBezTo>
                  <a:cubicBezTo>
                    <a:pt x="-185" y="9430"/>
                    <a:pt x="-44" y="11316"/>
                    <a:pt x="547" y="13033"/>
                  </a:cubicBezTo>
                  <a:cubicBezTo>
                    <a:pt x="5810" y="9093"/>
                    <a:pt x="12734" y="7460"/>
                    <a:pt x="19629" y="9093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CE24661C-8E63-70D6-7FEF-1C1C216D5C7F}"/>
                </a:ext>
              </a:extLst>
            </p:cNvPr>
            <p:cNvSpPr/>
            <p:nvPr/>
          </p:nvSpPr>
          <p:spPr>
            <a:xfrm>
              <a:off x="1485957" y="5375489"/>
              <a:ext cx="19642" cy="12228"/>
            </a:xfrm>
            <a:custGeom>
              <a:avLst/>
              <a:gdLst>
                <a:gd name="connsiteX0" fmla="*/ 19642 w 19642"/>
                <a:gd name="connsiteY0" fmla="*/ 9949 h 12228"/>
                <a:gd name="connsiteX1" fmla="*/ 12972 w 19642"/>
                <a:gd name="connsiteY1" fmla="*/ 521 h 12228"/>
                <a:gd name="connsiteX2" fmla="*/ 504 w 19642"/>
                <a:gd name="connsiteY2" fmla="*/ 6712 h 12228"/>
                <a:gd name="connsiteX3" fmla="*/ 307 w 19642"/>
                <a:gd name="connsiteY3" fmla="*/ 12229 h 12228"/>
                <a:gd name="connsiteX4" fmla="*/ 19642 w 19642"/>
                <a:gd name="connsiteY4" fmla="*/ 9949 h 1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2" h="12228">
                  <a:moveTo>
                    <a:pt x="19642" y="9949"/>
                  </a:moveTo>
                  <a:cubicBezTo>
                    <a:pt x="19671" y="5812"/>
                    <a:pt x="17109" y="1928"/>
                    <a:pt x="12972" y="521"/>
                  </a:cubicBezTo>
                  <a:cubicBezTo>
                    <a:pt x="7822" y="-1224"/>
                    <a:pt x="2221" y="1562"/>
                    <a:pt x="504" y="6712"/>
                  </a:cubicBezTo>
                  <a:cubicBezTo>
                    <a:pt x="-115" y="8570"/>
                    <a:pt x="-143" y="10456"/>
                    <a:pt x="307" y="12229"/>
                  </a:cubicBezTo>
                  <a:cubicBezTo>
                    <a:pt x="5908" y="8767"/>
                    <a:pt x="12944" y="7726"/>
                    <a:pt x="19642" y="9949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9EE1DE74-0C46-0347-B661-7642FC4667CB}"/>
                </a:ext>
              </a:extLst>
            </p:cNvPr>
            <p:cNvSpPr/>
            <p:nvPr/>
          </p:nvSpPr>
          <p:spPr>
            <a:xfrm>
              <a:off x="1341317" y="5341587"/>
              <a:ext cx="134364" cy="142106"/>
            </a:xfrm>
            <a:custGeom>
              <a:avLst/>
              <a:gdLst>
                <a:gd name="connsiteX0" fmla="*/ 134364 w 134364"/>
                <a:gd name="connsiteY0" fmla="*/ 53449 h 142106"/>
                <a:gd name="connsiteX1" fmla="*/ 66845 w 134364"/>
                <a:gd name="connsiteY1" fmla="*/ 2 h 142106"/>
                <a:gd name="connsiteX2" fmla="*/ 1 w 134364"/>
                <a:gd name="connsiteY2" fmla="*/ 54265 h 142106"/>
                <a:gd name="connsiteX3" fmla="*/ 3069 w 134364"/>
                <a:gd name="connsiteY3" fmla="*/ 67268 h 142106"/>
                <a:gd name="connsiteX4" fmla="*/ 3012 w 134364"/>
                <a:gd name="connsiteY4" fmla="*/ 67268 h 142106"/>
                <a:gd name="connsiteX5" fmla="*/ 24937 w 134364"/>
                <a:gd name="connsiteY5" fmla="*/ 116296 h 142106"/>
                <a:gd name="connsiteX6" fmla="*/ 70757 w 134364"/>
                <a:gd name="connsiteY6" fmla="*/ 142105 h 142106"/>
                <a:gd name="connsiteX7" fmla="*/ 117365 w 134364"/>
                <a:gd name="connsiteY7" fmla="*/ 112722 h 142106"/>
                <a:gd name="connsiteX8" fmla="*/ 117393 w 134364"/>
                <a:gd name="connsiteY8" fmla="*/ 112722 h 142106"/>
                <a:gd name="connsiteX9" fmla="*/ 134336 w 134364"/>
                <a:gd name="connsiteY9" fmla="*/ 53420 h 14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364" h="142106">
                  <a:moveTo>
                    <a:pt x="134364" y="53449"/>
                  </a:moveTo>
                  <a:cubicBezTo>
                    <a:pt x="134196" y="23700"/>
                    <a:pt x="103968" y="-224"/>
                    <a:pt x="66845" y="2"/>
                  </a:cubicBezTo>
                  <a:cubicBezTo>
                    <a:pt x="29750" y="227"/>
                    <a:pt x="-196" y="24516"/>
                    <a:pt x="1" y="54265"/>
                  </a:cubicBezTo>
                  <a:cubicBezTo>
                    <a:pt x="1" y="58036"/>
                    <a:pt x="1239" y="62539"/>
                    <a:pt x="3069" y="67268"/>
                  </a:cubicBezTo>
                  <a:lnTo>
                    <a:pt x="3012" y="67268"/>
                  </a:lnTo>
                  <a:cubicBezTo>
                    <a:pt x="3012" y="67268"/>
                    <a:pt x="24937" y="116296"/>
                    <a:pt x="24937" y="116296"/>
                  </a:cubicBezTo>
                  <a:cubicBezTo>
                    <a:pt x="31579" y="131438"/>
                    <a:pt x="49592" y="142245"/>
                    <a:pt x="70757" y="142105"/>
                  </a:cubicBezTo>
                  <a:cubicBezTo>
                    <a:pt x="93301" y="141964"/>
                    <a:pt x="112102" y="129468"/>
                    <a:pt x="117365" y="112722"/>
                  </a:cubicBezTo>
                  <a:lnTo>
                    <a:pt x="117393" y="112722"/>
                  </a:lnTo>
                  <a:cubicBezTo>
                    <a:pt x="117393" y="112722"/>
                    <a:pt x="134393" y="58909"/>
                    <a:pt x="134336" y="534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F64BF62D-55FA-80B3-C706-F76B78AC5DF8}"/>
                </a:ext>
              </a:extLst>
            </p:cNvPr>
            <p:cNvSpPr/>
            <p:nvPr/>
          </p:nvSpPr>
          <p:spPr>
            <a:xfrm>
              <a:off x="1364560" y="5355564"/>
              <a:ext cx="89976" cy="69316"/>
            </a:xfrm>
            <a:custGeom>
              <a:avLst/>
              <a:gdLst>
                <a:gd name="connsiteX0" fmla="*/ 86945 w 89976"/>
                <a:gd name="connsiteY0" fmla="*/ 30860 h 69316"/>
                <a:gd name="connsiteX1" fmla="*/ 86889 w 89976"/>
                <a:gd name="connsiteY1" fmla="*/ 30860 h 69316"/>
                <a:gd name="connsiteX2" fmla="*/ 89337 w 89976"/>
                <a:gd name="connsiteY2" fmla="*/ 25315 h 69316"/>
                <a:gd name="connsiteX3" fmla="*/ 75378 w 89976"/>
                <a:gd name="connsiteY3" fmla="*/ 1505 h 69316"/>
                <a:gd name="connsiteX4" fmla="*/ 68932 w 89976"/>
                <a:gd name="connsiteY4" fmla="*/ 914 h 69316"/>
                <a:gd name="connsiteX5" fmla="*/ 29417 w 89976"/>
                <a:gd name="connsiteY5" fmla="*/ 97 h 69316"/>
                <a:gd name="connsiteX6" fmla="*/ 29417 w 89976"/>
                <a:gd name="connsiteY6" fmla="*/ 97 h 69316"/>
                <a:gd name="connsiteX7" fmla="*/ 878 w 89976"/>
                <a:gd name="connsiteY7" fmla="*/ 20249 h 69316"/>
                <a:gd name="connsiteX8" fmla="*/ 9519 w 89976"/>
                <a:gd name="connsiteY8" fmla="*/ 47662 h 69316"/>
                <a:gd name="connsiteX9" fmla="*/ 9519 w 89976"/>
                <a:gd name="connsiteY9" fmla="*/ 47662 h 69316"/>
                <a:gd name="connsiteX10" fmla="*/ 9603 w 89976"/>
                <a:gd name="connsiteY10" fmla="*/ 47718 h 69316"/>
                <a:gd name="connsiteX11" fmla="*/ 15879 w 89976"/>
                <a:gd name="connsiteY11" fmla="*/ 51715 h 69316"/>
                <a:gd name="connsiteX12" fmla="*/ 39577 w 89976"/>
                <a:gd name="connsiteY12" fmla="*/ 66772 h 69316"/>
                <a:gd name="connsiteX13" fmla="*/ 39718 w 89976"/>
                <a:gd name="connsiteY13" fmla="*/ 66772 h 69316"/>
                <a:gd name="connsiteX14" fmla="*/ 44362 w 89976"/>
                <a:gd name="connsiteY14" fmla="*/ 68799 h 69316"/>
                <a:gd name="connsiteX15" fmla="*/ 60179 w 89976"/>
                <a:gd name="connsiteY15" fmla="*/ 64099 h 69316"/>
                <a:gd name="connsiteX16" fmla="*/ 60376 w 89976"/>
                <a:gd name="connsiteY16" fmla="*/ 64099 h 69316"/>
                <a:gd name="connsiteX17" fmla="*/ 84384 w 89976"/>
                <a:gd name="connsiteY17" fmla="*/ 34096 h 69316"/>
                <a:gd name="connsiteX18" fmla="*/ 86692 w 89976"/>
                <a:gd name="connsiteY18" fmla="*/ 31226 h 69316"/>
                <a:gd name="connsiteX19" fmla="*/ 87001 w 89976"/>
                <a:gd name="connsiteY19" fmla="*/ 30860 h 6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9976" h="69316">
                  <a:moveTo>
                    <a:pt x="86945" y="30860"/>
                  </a:moveTo>
                  <a:lnTo>
                    <a:pt x="86889" y="30860"/>
                  </a:lnTo>
                  <a:cubicBezTo>
                    <a:pt x="87958" y="29199"/>
                    <a:pt x="88831" y="27342"/>
                    <a:pt x="89337" y="25315"/>
                  </a:cubicBezTo>
                  <a:cubicBezTo>
                    <a:pt x="92067" y="14873"/>
                    <a:pt x="85791" y="4207"/>
                    <a:pt x="75378" y="1505"/>
                  </a:cubicBezTo>
                  <a:cubicBezTo>
                    <a:pt x="73210" y="942"/>
                    <a:pt x="68932" y="914"/>
                    <a:pt x="68932" y="914"/>
                  </a:cubicBezTo>
                  <a:lnTo>
                    <a:pt x="29417" y="97"/>
                  </a:lnTo>
                  <a:lnTo>
                    <a:pt x="29417" y="97"/>
                  </a:lnTo>
                  <a:cubicBezTo>
                    <a:pt x="16499" y="-1000"/>
                    <a:pt x="4256" y="7274"/>
                    <a:pt x="878" y="20249"/>
                  </a:cubicBezTo>
                  <a:cubicBezTo>
                    <a:pt x="-1824" y="30635"/>
                    <a:pt x="1891" y="41133"/>
                    <a:pt x="9519" y="47662"/>
                  </a:cubicBezTo>
                  <a:lnTo>
                    <a:pt x="9519" y="47662"/>
                  </a:lnTo>
                  <a:cubicBezTo>
                    <a:pt x="9519" y="47662"/>
                    <a:pt x="9603" y="47718"/>
                    <a:pt x="9603" y="47718"/>
                  </a:cubicBezTo>
                  <a:cubicBezTo>
                    <a:pt x="11461" y="49323"/>
                    <a:pt x="13571" y="50645"/>
                    <a:pt x="15879" y="51715"/>
                  </a:cubicBezTo>
                  <a:lnTo>
                    <a:pt x="39577" y="66772"/>
                  </a:lnTo>
                  <a:lnTo>
                    <a:pt x="39718" y="66772"/>
                  </a:lnTo>
                  <a:cubicBezTo>
                    <a:pt x="41125" y="67645"/>
                    <a:pt x="42673" y="68377"/>
                    <a:pt x="44362" y="68799"/>
                  </a:cubicBezTo>
                  <a:cubicBezTo>
                    <a:pt x="50300" y="70347"/>
                    <a:pt x="56323" y="68320"/>
                    <a:pt x="60179" y="64099"/>
                  </a:cubicBezTo>
                  <a:lnTo>
                    <a:pt x="60376" y="64099"/>
                  </a:lnTo>
                  <a:cubicBezTo>
                    <a:pt x="60376" y="64099"/>
                    <a:pt x="84384" y="34096"/>
                    <a:pt x="84384" y="34096"/>
                  </a:cubicBezTo>
                  <a:cubicBezTo>
                    <a:pt x="85228" y="33224"/>
                    <a:pt x="85988" y="32267"/>
                    <a:pt x="86692" y="31226"/>
                  </a:cubicBezTo>
                  <a:lnTo>
                    <a:pt x="87001" y="30860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398FB46A-7D9B-4CEA-C6EC-8CEB124564A4}"/>
                </a:ext>
              </a:extLst>
            </p:cNvPr>
            <p:cNvSpPr/>
            <p:nvPr/>
          </p:nvSpPr>
          <p:spPr>
            <a:xfrm>
              <a:off x="1249566" y="5296502"/>
              <a:ext cx="313054" cy="66898"/>
            </a:xfrm>
            <a:custGeom>
              <a:avLst/>
              <a:gdLst>
                <a:gd name="connsiteX0" fmla="*/ 28 w 313054"/>
                <a:gd name="connsiteY0" fmla="*/ 61101 h 66898"/>
                <a:gd name="connsiteX1" fmla="*/ 18041 w 313054"/>
                <a:gd name="connsiteY1" fmla="*/ 47085 h 66898"/>
                <a:gd name="connsiteX2" fmla="*/ 38924 w 313054"/>
                <a:gd name="connsiteY2" fmla="*/ 32900 h 66898"/>
                <a:gd name="connsiteX3" fmla="*/ 104896 w 313054"/>
                <a:gd name="connsiteY3" fmla="*/ 6106 h 66898"/>
                <a:gd name="connsiteX4" fmla="*/ 202530 w 313054"/>
                <a:gd name="connsiteY4" fmla="*/ 4473 h 66898"/>
                <a:gd name="connsiteX5" fmla="*/ 267488 w 313054"/>
                <a:gd name="connsiteY5" fmla="*/ 32027 h 66898"/>
                <a:gd name="connsiteX6" fmla="*/ 295042 w 313054"/>
                <a:gd name="connsiteY6" fmla="*/ 51728 h 66898"/>
                <a:gd name="connsiteX7" fmla="*/ 313055 w 313054"/>
                <a:gd name="connsiteY7" fmla="*/ 66899 h 66898"/>
                <a:gd name="connsiteX8" fmla="*/ 0 w 313054"/>
                <a:gd name="connsiteY8" fmla="*/ 61101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054" h="66898">
                  <a:moveTo>
                    <a:pt x="28" y="61101"/>
                  </a:moveTo>
                  <a:cubicBezTo>
                    <a:pt x="5910" y="58455"/>
                    <a:pt x="12496" y="51166"/>
                    <a:pt x="18041" y="47085"/>
                  </a:cubicBezTo>
                  <a:cubicBezTo>
                    <a:pt x="24824" y="42103"/>
                    <a:pt x="31776" y="37318"/>
                    <a:pt x="38924" y="32900"/>
                  </a:cubicBezTo>
                  <a:cubicBezTo>
                    <a:pt x="58823" y="20544"/>
                    <a:pt x="81648" y="11313"/>
                    <a:pt x="104896" y="6106"/>
                  </a:cubicBezTo>
                  <a:cubicBezTo>
                    <a:pt x="136418" y="-930"/>
                    <a:pt x="170473" y="-2422"/>
                    <a:pt x="202530" y="4473"/>
                  </a:cubicBezTo>
                  <a:cubicBezTo>
                    <a:pt x="225665" y="9427"/>
                    <a:pt x="247477" y="19559"/>
                    <a:pt x="267488" y="32027"/>
                  </a:cubicBezTo>
                  <a:cubicBezTo>
                    <a:pt x="277086" y="37994"/>
                    <a:pt x="286402" y="44495"/>
                    <a:pt x="295042" y="51728"/>
                  </a:cubicBezTo>
                  <a:cubicBezTo>
                    <a:pt x="300390" y="56175"/>
                    <a:pt x="306638" y="64084"/>
                    <a:pt x="313055" y="66899"/>
                  </a:cubicBezTo>
                  <a:cubicBezTo>
                    <a:pt x="313055" y="66899"/>
                    <a:pt x="148464" y="-5546"/>
                    <a:pt x="0" y="611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419" name="Graphic 418">
            <a:extLst>
              <a:ext uri="{FF2B5EF4-FFF2-40B4-BE49-F238E27FC236}">
                <a16:creationId xmlns:a16="http://schemas.microsoft.com/office/drawing/2014/main" id="{02A43F08-B374-E3F4-6DCD-EC7197F66E60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7778468" y="2393120"/>
            <a:ext cx="821828" cy="1551013"/>
          </a:xfrm>
          <a:prstGeom prst="rect">
            <a:avLst/>
          </a:prstGeom>
        </p:spPr>
      </p:pic>
      <p:grpSp>
        <p:nvGrpSpPr>
          <p:cNvPr id="420" name="Group 419">
            <a:extLst>
              <a:ext uri="{FF2B5EF4-FFF2-40B4-BE49-F238E27FC236}">
                <a16:creationId xmlns:a16="http://schemas.microsoft.com/office/drawing/2014/main" id="{DCF1DD05-B371-B785-1879-3AF6F963C444}"/>
              </a:ext>
            </a:extLst>
          </p:cNvPr>
          <p:cNvGrpSpPr/>
          <p:nvPr/>
        </p:nvGrpSpPr>
        <p:grpSpPr>
          <a:xfrm>
            <a:off x="7822975" y="2990311"/>
            <a:ext cx="803229" cy="3697070"/>
            <a:chOff x="969249" y="3233799"/>
            <a:chExt cx="803229" cy="3697070"/>
          </a:xfrm>
        </p:grpSpPr>
        <p:pic>
          <p:nvPicPr>
            <p:cNvPr id="421" name="Graphic 420">
              <a:extLst>
                <a:ext uri="{FF2B5EF4-FFF2-40B4-BE49-F238E27FC236}">
                  <a16:creationId xmlns:a16="http://schemas.microsoft.com/office/drawing/2014/main" id="{80BA48AB-E2C6-C4CC-28B1-4DB71A2D8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422" name="Graphic 421">
              <a:extLst>
                <a:ext uri="{FF2B5EF4-FFF2-40B4-BE49-F238E27FC236}">
                  <a16:creationId xmlns:a16="http://schemas.microsoft.com/office/drawing/2014/main" id="{AA390583-7BB5-2A2A-19CA-9130A5188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42D5EA1-F17C-62DB-DCA9-EA9955E2D2AE}"/>
              </a:ext>
            </a:extLst>
          </p:cNvPr>
          <p:cNvGrpSpPr/>
          <p:nvPr/>
        </p:nvGrpSpPr>
        <p:grpSpPr>
          <a:xfrm flipH="1">
            <a:off x="7822975" y="3000378"/>
            <a:ext cx="803229" cy="3697070"/>
            <a:chOff x="969249" y="3233799"/>
            <a:chExt cx="803229" cy="3697070"/>
          </a:xfrm>
        </p:grpSpPr>
        <p:pic>
          <p:nvPicPr>
            <p:cNvPr id="424" name="Graphic 423">
              <a:extLst>
                <a:ext uri="{FF2B5EF4-FFF2-40B4-BE49-F238E27FC236}">
                  <a16:creationId xmlns:a16="http://schemas.microsoft.com/office/drawing/2014/main" id="{7AD9D4F0-CE90-661D-F1EC-33E195C61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425" name="Graphic 424">
              <a:extLst>
                <a:ext uri="{FF2B5EF4-FFF2-40B4-BE49-F238E27FC236}">
                  <a16:creationId xmlns:a16="http://schemas.microsoft.com/office/drawing/2014/main" id="{EA132680-0BA6-0E23-9D8F-825EB508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E0DBA76F-BAE7-54C4-4D04-395C721C2ABE}"/>
              </a:ext>
            </a:extLst>
          </p:cNvPr>
          <p:cNvGrpSpPr/>
          <p:nvPr/>
        </p:nvGrpSpPr>
        <p:grpSpPr>
          <a:xfrm>
            <a:off x="7822975" y="3005624"/>
            <a:ext cx="803229" cy="3697070"/>
            <a:chOff x="969249" y="3233799"/>
            <a:chExt cx="803229" cy="3697070"/>
          </a:xfrm>
        </p:grpSpPr>
        <p:pic>
          <p:nvPicPr>
            <p:cNvPr id="427" name="Graphic 426">
              <a:extLst>
                <a:ext uri="{FF2B5EF4-FFF2-40B4-BE49-F238E27FC236}">
                  <a16:creationId xmlns:a16="http://schemas.microsoft.com/office/drawing/2014/main" id="{51D7BA77-A946-F9C1-A9A8-9149A9734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428" name="Graphic 427">
              <a:extLst>
                <a:ext uri="{FF2B5EF4-FFF2-40B4-BE49-F238E27FC236}">
                  <a16:creationId xmlns:a16="http://schemas.microsoft.com/office/drawing/2014/main" id="{006EF87E-9213-DC29-C4F9-51E6F26D5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F933CFE5-0B01-8F5E-9F4A-E436534376A1}"/>
              </a:ext>
            </a:extLst>
          </p:cNvPr>
          <p:cNvGrpSpPr/>
          <p:nvPr/>
        </p:nvGrpSpPr>
        <p:grpSpPr>
          <a:xfrm rot="3137478" flipH="1">
            <a:off x="10552233" y="4960195"/>
            <a:ext cx="409851" cy="1175179"/>
            <a:chOff x="980857" y="5052963"/>
            <a:chExt cx="409851" cy="1175179"/>
          </a:xfrm>
        </p:grpSpPr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6E992FAE-17E1-DEAC-6FFE-6C1FBE0C956B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E11E19D9-8586-14B8-743F-9DCE4824CC42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15BAE9C6-8C79-BE4B-6911-22F31D62A615}"/>
              </a:ext>
            </a:extLst>
          </p:cNvPr>
          <p:cNvGrpSpPr/>
          <p:nvPr/>
        </p:nvGrpSpPr>
        <p:grpSpPr>
          <a:xfrm rot="18462522">
            <a:off x="10090107" y="4960195"/>
            <a:ext cx="409851" cy="1175179"/>
            <a:chOff x="980857" y="5052963"/>
            <a:chExt cx="409851" cy="1175179"/>
          </a:xfrm>
        </p:grpSpPr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7E9B45E7-D389-5C1E-BF6A-E76470C8B666}"/>
                </a:ext>
              </a:extLst>
            </p:cNvPr>
            <p:cNvSpPr/>
            <p:nvPr/>
          </p:nvSpPr>
          <p:spPr>
            <a:xfrm>
              <a:off x="980857" y="5052963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2E55E3B5-9F3E-BFAE-1499-0D331A3665AD}"/>
                </a:ext>
              </a:extLst>
            </p:cNvPr>
            <p:cNvSpPr/>
            <p:nvPr/>
          </p:nvSpPr>
          <p:spPr>
            <a:xfrm>
              <a:off x="1078563" y="5434769"/>
              <a:ext cx="312145" cy="793373"/>
            </a:xfrm>
            <a:custGeom>
              <a:avLst/>
              <a:gdLst>
                <a:gd name="connsiteX0" fmla="*/ 307774 w 312145"/>
                <a:gd name="connsiteY0" fmla="*/ 776122 h 793373"/>
                <a:gd name="connsiteX1" fmla="*/ 297191 w 312145"/>
                <a:gd name="connsiteY1" fmla="*/ 732835 h 793373"/>
                <a:gd name="connsiteX2" fmla="*/ 260687 w 312145"/>
                <a:gd name="connsiteY2" fmla="*/ 701228 h 793373"/>
                <a:gd name="connsiteX3" fmla="*/ 283738 w 312145"/>
                <a:gd name="connsiteY3" fmla="*/ 685130 h 793373"/>
                <a:gd name="connsiteX4" fmla="*/ 306535 w 312145"/>
                <a:gd name="connsiteY4" fmla="*/ 631457 h 793373"/>
                <a:gd name="connsiteX5" fmla="*/ 307999 w 312145"/>
                <a:gd name="connsiteY5" fmla="*/ 571031 h 793373"/>
                <a:gd name="connsiteX6" fmla="*/ 212982 w 312145"/>
                <a:gd name="connsiteY6" fmla="*/ 332813 h 793373"/>
                <a:gd name="connsiteX7" fmla="*/ 173354 w 312145"/>
                <a:gd name="connsiteY7" fmla="*/ 67633 h 793373"/>
                <a:gd name="connsiteX8" fmla="*/ 168513 w 312145"/>
                <a:gd name="connsiteY8" fmla="*/ 53673 h 793373"/>
                <a:gd name="connsiteX9" fmla="*/ 190100 w 312145"/>
                <a:gd name="connsiteY9" fmla="*/ 2308 h 793373"/>
                <a:gd name="connsiteX10" fmla="*/ 133839 w 312145"/>
                <a:gd name="connsiteY10" fmla="*/ 36533 h 793373"/>
                <a:gd name="connsiteX11" fmla="*/ 120442 w 312145"/>
                <a:gd name="connsiteY11" fmla="*/ 53082 h 793373"/>
                <a:gd name="connsiteX12" fmla="*/ 96237 w 312145"/>
                <a:gd name="connsiteY12" fmla="*/ 90148 h 793373"/>
                <a:gd name="connsiteX13" fmla="*/ 25875 w 312145"/>
                <a:gd name="connsiteY13" fmla="*/ 261044 h 793373"/>
                <a:gd name="connsiteX14" fmla="*/ 6596 w 312145"/>
                <a:gd name="connsiteY14" fmla="*/ 436892 h 793373"/>
                <a:gd name="connsiteX15" fmla="*/ 58045 w 312145"/>
                <a:gd name="connsiteY15" fmla="*/ 553356 h 793373"/>
                <a:gd name="connsiteX16" fmla="*/ 143830 w 312145"/>
                <a:gd name="connsiteY16" fmla="*/ 670325 h 793373"/>
                <a:gd name="connsiteX17" fmla="*/ 266992 w 312145"/>
                <a:gd name="connsiteY17" fmla="*/ 789322 h 793373"/>
                <a:gd name="connsiteX18" fmla="*/ 307745 w 312145"/>
                <a:gd name="connsiteY18" fmla="*/ 776178 h 79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145" h="793373">
                  <a:moveTo>
                    <a:pt x="307774" y="776122"/>
                  </a:moveTo>
                  <a:cubicBezTo>
                    <a:pt x="316386" y="759235"/>
                    <a:pt x="310025" y="744149"/>
                    <a:pt x="297191" y="732835"/>
                  </a:cubicBezTo>
                  <a:cubicBezTo>
                    <a:pt x="284385" y="721521"/>
                    <a:pt x="272593" y="712768"/>
                    <a:pt x="260687" y="701228"/>
                  </a:cubicBezTo>
                  <a:cubicBezTo>
                    <a:pt x="270791" y="698892"/>
                    <a:pt x="278531" y="694530"/>
                    <a:pt x="283738" y="685130"/>
                  </a:cubicBezTo>
                  <a:cubicBezTo>
                    <a:pt x="293195" y="668102"/>
                    <a:pt x="300175" y="649892"/>
                    <a:pt x="306535" y="631457"/>
                  </a:cubicBezTo>
                  <a:cubicBezTo>
                    <a:pt x="292519" y="605902"/>
                    <a:pt x="322690" y="596192"/>
                    <a:pt x="307999" y="571031"/>
                  </a:cubicBezTo>
                  <a:cubicBezTo>
                    <a:pt x="290943" y="523607"/>
                    <a:pt x="215768" y="360761"/>
                    <a:pt x="212982" y="332813"/>
                  </a:cubicBezTo>
                  <a:cubicBezTo>
                    <a:pt x="216612" y="321414"/>
                    <a:pt x="192155" y="122431"/>
                    <a:pt x="173354" y="67633"/>
                  </a:cubicBezTo>
                  <a:cubicBezTo>
                    <a:pt x="172144" y="62848"/>
                    <a:pt x="170089" y="58598"/>
                    <a:pt x="168513" y="53673"/>
                  </a:cubicBezTo>
                  <a:cubicBezTo>
                    <a:pt x="175127" y="44976"/>
                    <a:pt x="205242" y="13735"/>
                    <a:pt x="190100" y="2308"/>
                  </a:cubicBezTo>
                  <a:cubicBezTo>
                    <a:pt x="174986" y="-9118"/>
                    <a:pt x="144843" y="24993"/>
                    <a:pt x="133839" y="36533"/>
                  </a:cubicBezTo>
                  <a:cubicBezTo>
                    <a:pt x="131052" y="39431"/>
                    <a:pt x="125114" y="46637"/>
                    <a:pt x="120442" y="53082"/>
                  </a:cubicBezTo>
                  <a:cubicBezTo>
                    <a:pt x="111520" y="65353"/>
                    <a:pt x="104765" y="72811"/>
                    <a:pt x="96237" y="90148"/>
                  </a:cubicBezTo>
                  <a:cubicBezTo>
                    <a:pt x="68993" y="145425"/>
                    <a:pt x="44141" y="202108"/>
                    <a:pt x="25875" y="261044"/>
                  </a:cubicBezTo>
                  <a:cubicBezTo>
                    <a:pt x="8876" y="315842"/>
                    <a:pt x="-10404" y="379871"/>
                    <a:pt x="6596" y="436892"/>
                  </a:cubicBezTo>
                  <a:cubicBezTo>
                    <a:pt x="9748" y="447419"/>
                    <a:pt x="35416" y="519469"/>
                    <a:pt x="58045" y="553356"/>
                  </a:cubicBezTo>
                  <a:cubicBezTo>
                    <a:pt x="85767" y="594869"/>
                    <a:pt x="112308" y="631655"/>
                    <a:pt x="143830" y="670325"/>
                  </a:cubicBezTo>
                  <a:cubicBezTo>
                    <a:pt x="179884" y="714569"/>
                    <a:pt x="220046" y="755182"/>
                    <a:pt x="266992" y="789322"/>
                  </a:cubicBezTo>
                  <a:cubicBezTo>
                    <a:pt x="280220" y="798947"/>
                    <a:pt x="300625" y="790166"/>
                    <a:pt x="307745" y="776178"/>
                  </a:cubicBezTo>
                  <a:close/>
                </a:path>
              </a:pathLst>
            </a:custGeom>
            <a:no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091001C7-4918-0245-DD07-D33957317EA1}"/>
              </a:ext>
            </a:extLst>
          </p:cNvPr>
          <p:cNvGrpSpPr/>
          <p:nvPr/>
        </p:nvGrpSpPr>
        <p:grpSpPr>
          <a:xfrm>
            <a:off x="10234756" y="5179751"/>
            <a:ext cx="656254" cy="1730490"/>
            <a:chOff x="1125506" y="5272519"/>
            <a:chExt cx="656254" cy="1730490"/>
          </a:xfrm>
        </p:grpSpPr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E273B50C-4808-CF6E-0D0D-11DAA3D46E88}"/>
                </a:ext>
              </a:extLst>
            </p:cNvPr>
            <p:cNvSpPr/>
            <p:nvPr/>
          </p:nvSpPr>
          <p:spPr>
            <a:xfrm>
              <a:off x="1125534" y="5477982"/>
              <a:ext cx="656226" cy="1525027"/>
            </a:xfrm>
            <a:custGeom>
              <a:avLst/>
              <a:gdLst>
                <a:gd name="connsiteX0" fmla="*/ 580851 w 656226"/>
                <a:gd name="connsiteY0" fmla="*/ 450876 h 1525027"/>
                <a:gd name="connsiteX1" fmla="*/ 579162 w 656226"/>
                <a:gd name="connsiteY1" fmla="*/ 420311 h 1525027"/>
                <a:gd name="connsiteX2" fmla="*/ 528333 w 656226"/>
                <a:gd name="connsiteY2" fmla="*/ 131461 h 1525027"/>
                <a:gd name="connsiteX3" fmla="*/ 512121 w 656226"/>
                <a:gd name="connsiteY3" fmla="*/ 84966 h 1525027"/>
                <a:gd name="connsiteX4" fmla="*/ 388059 w 656226"/>
                <a:gd name="connsiteY4" fmla="*/ 27128 h 1525027"/>
                <a:gd name="connsiteX5" fmla="*/ 206074 w 656226"/>
                <a:gd name="connsiteY5" fmla="*/ 728 h 1525027"/>
                <a:gd name="connsiteX6" fmla="*/ 758 w 656226"/>
                <a:gd name="connsiteY6" fmla="*/ 204975 h 1525027"/>
                <a:gd name="connsiteX7" fmla="*/ 21191 w 656226"/>
                <a:gd name="connsiteY7" fmla="*/ 631284 h 1525027"/>
                <a:gd name="connsiteX8" fmla="*/ 21304 w 656226"/>
                <a:gd name="connsiteY8" fmla="*/ 632354 h 1525027"/>
                <a:gd name="connsiteX9" fmla="*/ 47028 w 656226"/>
                <a:gd name="connsiteY9" fmla="*/ 1007524 h 1525027"/>
                <a:gd name="connsiteX10" fmla="*/ 77678 w 656226"/>
                <a:gd name="connsiteY10" fmla="*/ 1140874 h 1525027"/>
                <a:gd name="connsiteX11" fmla="*/ 78888 w 656226"/>
                <a:gd name="connsiteY11" fmla="*/ 1140508 h 1525027"/>
                <a:gd name="connsiteX12" fmla="*/ 92566 w 656226"/>
                <a:gd name="connsiteY12" fmla="*/ 1188720 h 1525027"/>
                <a:gd name="connsiteX13" fmla="*/ 206806 w 656226"/>
                <a:gd name="connsiteY13" fmla="*/ 1407349 h 1525027"/>
                <a:gd name="connsiteX14" fmla="*/ 161043 w 656226"/>
                <a:gd name="connsiteY14" fmla="*/ 1452071 h 1525027"/>
                <a:gd name="connsiteX15" fmla="*/ 219922 w 656226"/>
                <a:gd name="connsiteY15" fmla="*/ 1443459 h 1525027"/>
                <a:gd name="connsiteX16" fmla="*/ 261492 w 656226"/>
                <a:gd name="connsiteY16" fmla="*/ 1406843 h 1525027"/>
                <a:gd name="connsiteX17" fmla="*/ 262561 w 656226"/>
                <a:gd name="connsiteY17" fmla="*/ 1404113 h 1525027"/>
                <a:gd name="connsiteX18" fmla="*/ 272637 w 656226"/>
                <a:gd name="connsiteY18" fmla="*/ 1160604 h 1525027"/>
                <a:gd name="connsiteX19" fmla="*/ 339622 w 656226"/>
                <a:gd name="connsiteY19" fmla="*/ 985459 h 1525027"/>
                <a:gd name="connsiteX20" fmla="*/ 418005 w 656226"/>
                <a:gd name="connsiteY20" fmla="*/ 1216387 h 1525027"/>
                <a:gd name="connsiteX21" fmla="*/ 390676 w 656226"/>
                <a:gd name="connsiteY21" fmla="*/ 1458573 h 1525027"/>
                <a:gd name="connsiteX22" fmla="*/ 391296 w 656226"/>
                <a:gd name="connsiteY22" fmla="*/ 1461444 h 1525027"/>
                <a:gd name="connsiteX23" fmla="*/ 426758 w 656226"/>
                <a:gd name="connsiteY23" fmla="*/ 1503999 h 1525027"/>
                <a:gd name="connsiteX24" fmla="*/ 483611 w 656226"/>
                <a:gd name="connsiteY24" fmla="*/ 1521533 h 1525027"/>
                <a:gd name="connsiteX25" fmla="*/ 445221 w 656226"/>
                <a:gd name="connsiteY25" fmla="*/ 1470337 h 1525027"/>
                <a:gd name="connsiteX26" fmla="*/ 591630 w 656226"/>
                <a:gd name="connsiteY26" fmla="*/ 1271776 h 1525027"/>
                <a:gd name="connsiteX27" fmla="*/ 610628 w 656226"/>
                <a:gd name="connsiteY27" fmla="*/ 1229925 h 1525027"/>
                <a:gd name="connsiteX28" fmla="*/ 635846 w 656226"/>
                <a:gd name="connsiteY28" fmla="*/ 1169863 h 1525027"/>
                <a:gd name="connsiteX29" fmla="*/ 582174 w 656226"/>
                <a:gd name="connsiteY29" fmla="*/ 513133 h 1525027"/>
                <a:gd name="connsiteX30" fmla="*/ 580766 w 656226"/>
                <a:gd name="connsiteY30" fmla="*/ 450848 h 152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6226" h="1525027">
                  <a:moveTo>
                    <a:pt x="580851" y="450876"/>
                  </a:moveTo>
                  <a:cubicBezTo>
                    <a:pt x="580401" y="440603"/>
                    <a:pt x="579810" y="430443"/>
                    <a:pt x="579162" y="420311"/>
                  </a:cubicBezTo>
                  <a:cubicBezTo>
                    <a:pt x="573646" y="303229"/>
                    <a:pt x="537874" y="155693"/>
                    <a:pt x="528333" y="131461"/>
                  </a:cubicBezTo>
                  <a:cubicBezTo>
                    <a:pt x="523210" y="115249"/>
                    <a:pt x="517807" y="99685"/>
                    <a:pt x="512121" y="84966"/>
                  </a:cubicBezTo>
                  <a:cubicBezTo>
                    <a:pt x="471142" y="-20859"/>
                    <a:pt x="445784" y="24623"/>
                    <a:pt x="388059" y="27128"/>
                  </a:cubicBezTo>
                  <a:cubicBezTo>
                    <a:pt x="330897" y="29605"/>
                    <a:pt x="232446" y="3683"/>
                    <a:pt x="206074" y="728"/>
                  </a:cubicBezTo>
                  <a:cubicBezTo>
                    <a:pt x="125805" y="-8250"/>
                    <a:pt x="4670" y="66137"/>
                    <a:pt x="758" y="204975"/>
                  </a:cubicBezTo>
                  <a:cubicBezTo>
                    <a:pt x="-3211" y="345924"/>
                    <a:pt x="9117" y="513386"/>
                    <a:pt x="21191" y="631284"/>
                  </a:cubicBezTo>
                  <a:cubicBezTo>
                    <a:pt x="21219" y="631650"/>
                    <a:pt x="21275" y="631988"/>
                    <a:pt x="21304" y="632354"/>
                  </a:cubicBezTo>
                  <a:cubicBezTo>
                    <a:pt x="28593" y="775583"/>
                    <a:pt x="39710" y="937021"/>
                    <a:pt x="47028" y="1007524"/>
                  </a:cubicBezTo>
                  <a:cubicBezTo>
                    <a:pt x="50687" y="1042902"/>
                    <a:pt x="68784" y="1107973"/>
                    <a:pt x="77678" y="1140874"/>
                  </a:cubicBezTo>
                  <a:cubicBezTo>
                    <a:pt x="78100" y="1140762"/>
                    <a:pt x="78494" y="1140621"/>
                    <a:pt x="78888" y="1140508"/>
                  </a:cubicBezTo>
                  <a:cubicBezTo>
                    <a:pt x="82772" y="1156213"/>
                    <a:pt x="87303" y="1172312"/>
                    <a:pt x="92566" y="1188720"/>
                  </a:cubicBezTo>
                  <a:cubicBezTo>
                    <a:pt x="125468" y="1290971"/>
                    <a:pt x="170133" y="1373941"/>
                    <a:pt x="206806" y="1407349"/>
                  </a:cubicBezTo>
                  <a:cubicBezTo>
                    <a:pt x="179900" y="1421591"/>
                    <a:pt x="156258" y="1442784"/>
                    <a:pt x="161043" y="1452071"/>
                  </a:cubicBezTo>
                  <a:cubicBezTo>
                    <a:pt x="165912" y="1461556"/>
                    <a:pt x="192283" y="1457672"/>
                    <a:pt x="219922" y="1443459"/>
                  </a:cubicBezTo>
                  <a:cubicBezTo>
                    <a:pt x="242353" y="1431920"/>
                    <a:pt x="258705" y="1417087"/>
                    <a:pt x="261492" y="1406843"/>
                  </a:cubicBezTo>
                  <a:cubicBezTo>
                    <a:pt x="261886" y="1405914"/>
                    <a:pt x="262251" y="1404985"/>
                    <a:pt x="262561" y="1404113"/>
                  </a:cubicBezTo>
                  <a:cubicBezTo>
                    <a:pt x="291072" y="1324069"/>
                    <a:pt x="270104" y="1193618"/>
                    <a:pt x="272637" y="1160604"/>
                  </a:cubicBezTo>
                  <a:cubicBezTo>
                    <a:pt x="277168" y="1101809"/>
                    <a:pt x="307508" y="1045351"/>
                    <a:pt x="339622" y="985459"/>
                  </a:cubicBezTo>
                  <a:cubicBezTo>
                    <a:pt x="378771" y="1068092"/>
                    <a:pt x="423549" y="1144477"/>
                    <a:pt x="418005" y="1216387"/>
                  </a:cubicBezTo>
                  <a:cubicBezTo>
                    <a:pt x="415472" y="1249401"/>
                    <a:pt x="374746" y="1375095"/>
                    <a:pt x="390676" y="1458573"/>
                  </a:cubicBezTo>
                  <a:cubicBezTo>
                    <a:pt x="390845" y="1459502"/>
                    <a:pt x="391070" y="1460459"/>
                    <a:pt x="391296" y="1461444"/>
                  </a:cubicBezTo>
                  <a:cubicBezTo>
                    <a:pt x="392478" y="1471998"/>
                    <a:pt x="406381" y="1489166"/>
                    <a:pt x="426758" y="1503999"/>
                  </a:cubicBezTo>
                  <a:cubicBezTo>
                    <a:pt x="451891" y="1522293"/>
                    <a:pt x="477362" y="1530145"/>
                    <a:pt x="483611" y="1521533"/>
                  </a:cubicBezTo>
                  <a:cubicBezTo>
                    <a:pt x="489746" y="1513118"/>
                    <a:pt x="469623" y="1488547"/>
                    <a:pt x="445221" y="1470337"/>
                  </a:cubicBezTo>
                  <a:cubicBezTo>
                    <a:pt x="486594" y="1442981"/>
                    <a:pt x="543446" y="1367806"/>
                    <a:pt x="591630" y="1271776"/>
                  </a:cubicBezTo>
                  <a:cubicBezTo>
                    <a:pt x="599342" y="1256381"/>
                    <a:pt x="604380" y="1244869"/>
                    <a:pt x="610628" y="1229925"/>
                  </a:cubicBezTo>
                  <a:cubicBezTo>
                    <a:pt x="611022" y="1230093"/>
                    <a:pt x="625517" y="1200175"/>
                    <a:pt x="635846" y="1169863"/>
                  </a:cubicBezTo>
                  <a:cubicBezTo>
                    <a:pt x="701480" y="977043"/>
                    <a:pt x="588112" y="715212"/>
                    <a:pt x="582174" y="513133"/>
                  </a:cubicBezTo>
                  <a:cubicBezTo>
                    <a:pt x="582146" y="492671"/>
                    <a:pt x="581695" y="471900"/>
                    <a:pt x="580766" y="45084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15DC532D-5861-22F8-4023-2A0B589EB020}"/>
                </a:ext>
              </a:extLst>
            </p:cNvPr>
            <p:cNvSpPr/>
            <p:nvPr/>
          </p:nvSpPr>
          <p:spPr>
            <a:xfrm>
              <a:off x="1125506" y="5516649"/>
              <a:ext cx="656226" cy="1486360"/>
            </a:xfrm>
            <a:custGeom>
              <a:avLst/>
              <a:gdLst>
                <a:gd name="connsiteX0" fmla="*/ 582286 w 656226"/>
                <a:gd name="connsiteY0" fmla="*/ 474465 h 1486360"/>
                <a:gd name="connsiteX1" fmla="*/ 580879 w 656226"/>
                <a:gd name="connsiteY1" fmla="*/ 412181 h 1486360"/>
                <a:gd name="connsiteX2" fmla="*/ 579190 w 656226"/>
                <a:gd name="connsiteY2" fmla="*/ 381615 h 1486360"/>
                <a:gd name="connsiteX3" fmla="*/ 528361 w 656226"/>
                <a:gd name="connsiteY3" fmla="*/ 92765 h 1486360"/>
                <a:gd name="connsiteX4" fmla="*/ 512149 w 656226"/>
                <a:gd name="connsiteY4" fmla="*/ 46270 h 1486360"/>
                <a:gd name="connsiteX5" fmla="*/ 490028 w 656226"/>
                <a:gd name="connsiteY5" fmla="*/ 816 h 1486360"/>
                <a:gd name="connsiteX6" fmla="*/ 494446 w 656226"/>
                <a:gd name="connsiteY6" fmla="*/ 97015 h 1486360"/>
                <a:gd name="connsiteX7" fmla="*/ 494446 w 656226"/>
                <a:gd name="connsiteY7" fmla="*/ 128509 h 1486360"/>
                <a:gd name="connsiteX8" fmla="*/ 432781 w 656226"/>
                <a:gd name="connsiteY8" fmla="*/ 277367 h 1486360"/>
                <a:gd name="connsiteX9" fmla="*/ 283923 w 656226"/>
                <a:gd name="connsiteY9" fmla="*/ 339032 h 1486360"/>
                <a:gd name="connsiteX10" fmla="*/ 202810 w 656226"/>
                <a:gd name="connsiteY10" fmla="*/ 320907 h 1486360"/>
                <a:gd name="connsiteX11" fmla="*/ 135065 w 656226"/>
                <a:gd name="connsiteY11" fmla="*/ 277395 h 1486360"/>
                <a:gd name="connsiteX12" fmla="*/ 73400 w 656226"/>
                <a:gd name="connsiteY12" fmla="*/ 128537 h 1486360"/>
                <a:gd name="connsiteX13" fmla="*/ 85108 w 656226"/>
                <a:gd name="connsiteY13" fmla="*/ 2702 h 1486360"/>
                <a:gd name="connsiteX14" fmla="*/ 85755 w 656226"/>
                <a:gd name="connsiteY14" fmla="*/ 0 h 1486360"/>
                <a:gd name="connsiteX15" fmla="*/ 758 w 656226"/>
                <a:gd name="connsiteY15" fmla="*/ 166308 h 1486360"/>
                <a:gd name="connsiteX16" fmla="*/ 21191 w 656226"/>
                <a:gd name="connsiteY16" fmla="*/ 592617 h 1486360"/>
                <a:gd name="connsiteX17" fmla="*/ 21304 w 656226"/>
                <a:gd name="connsiteY17" fmla="*/ 593687 h 1486360"/>
                <a:gd name="connsiteX18" fmla="*/ 47028 w 656226"/>
                <a:gd name="connsiteY18" fmla="*/ 968857 h 1486360"/>
                <a:gd name="connsiteX19" fmla="*/ 77678 w 656226"/>
                <a:gd name="connsiteY19" fmla="*/ 1102207 h 1486360"/>
                <a:gd name="connsiteX20" fmla="*/ 78888 w 656226"/>
                <a:gd name="connsiteY20" fmla="*/ 1101841 h 1486360"/>
                <a:gd name="connsiteX21" fmla="*/ 92566 w 656226"/>
                <a:gd name="connsiteY21" fmla="*/ 1150053 h 1486360"/>
                <a:gd name="connsiteX22" fmla="*/ 206806 w 656226"/>
                <a:gd name="connsiteY22" fmla="*/ 1368682 h 1486360"/>
                <a:gd name="connsiteX23" fmla="*/ 161043 w 656226"/>
                <a:gd name="connsiteY23" fmla="*/ 1413404 h 1486360"/>
                <a:gd name="connsiteX24" fmla="*/ 219922 w 656226"/>
                <a:gd name="connsiteY24" fmla="*/ 1404792 h 1486360"/>
                <a:gd name="connsiteX25" fmla="*/ 261492 w 656226"/>
                <a:gd name="connsiteY25" fmla="*/ 1368175 h 1486360"/>
                <a:gd name="connsiteX26" fmla="*/ 262561 w 656226"/>
                <a:gd name="connsiteY26" fmla="*/ 1365445 h 1486360"/>
                <a:gd name="connsiteX27" fmla="*/ 272637 w 656226"/>
                <a:gd name="connsiteY27" fmla="*/ 1121936 h 1486360"/>
                <a:gd name="connsiteX28" fmla="*/ 339622 w 656226"/>
                <a:gd name="connsiteY28" fmla="*/ 946791 h 1486360"/>
                <a:gd name="connsiteX29" fmla="*/ 418005 w 656226"/>
                <a:gd name="connsiteY29" fmla="*/ 1177720 h 1486360"/>
                <a:gd name="connsiteX30" fmla="*/ 390676 w 656226"/>
                <a:gd name="connsiteY30" fmla="*/ 1419906 h 1486360"/>
                <a:gd name="connsiteX31" fmla="*/ 391296 w 656226"/>
                <a:gd name="connsiteY31" fmla="*/ 1422776 h 1486360"/>
                <a:gd name="connsiteX32" fmla="*/ 426758 w 656226"/>
                <a:gd name="connsiteY32" fmla="*/ 1465331 h 1486360"/>
                <a:gd name="connsiteX33" fmla="*/ 483611 w 656226"/>
                <a:gd name="connsiteY33" fmla="*/ 1482865 h 1486360"/>
                <a:gd name="connsiteX34" fmla="*/ 445221 w 656226"/>
                <a:gd name="connsiteY34" fmla="*/ 1431670 h 1486360"/>
                <a:gd name="connsiteX35" fmla="*/ 591630 w 656226"/>
                <a:gd name="connsiteY35" fmla="*/ 1233108 h 1486360"/>
                <a:gd name="connsiteX36" fmla="*/ 610628 w 656226"/>
                <a:gd name="connsiteY36" fmla="*/ 1191257 h 1486360"/>
                <a:gd name="connsiteX37" fmla="*/ 635846 w 656226"/>
                <a:gd name="connsiteY37" fmla="*/ 1131196 h 1486360"/>
                <a:gd name="connsiteX38" fmla="*/ 582174 w 656226"/>
                <a:gd name="connsiteY38" fmla="*/ 474465 h 1486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56226" h="1486360">
                  <a:moveTo>
                    <a:pt x="582286" y="474465"/>
                  </a:moveTo>
                  <a:cubicBezTo>
                    <a:pt x="582258" y="454004"/>
                    <a:pt x="581808" y="433233"/>
                    <a:pt x="580879" y="412181"/>
                  </a:cubicBezTo>
                  <a:cubicBezTo>
                    <a:pt x="580429" y="401908"/>
                    <a:pt x="579838" y="391748"/>
                    <a:pt x="579190" y="381615"/>
                  </a:cubicBezTo>
                  <a:cubicBezTo>
                    <a:pt x="573674" y="264533"/>
                    <a:pt x="537902" y="116998"/>
                    <a:pt x="528361" y="92765"/>
                  </a:cubicBezTo>
                  <a:cubicBezTo>
                    <a:pt x="523238" y="76554"/>
                    <a:pt x="517835" y="60990"/>
                    <a:pt x="512149" y="46270"/>
                  </a:cubicBezTo>
                  <a:cubicBezTo>
                    <a:pt x="504325" y="26034"/>
                    <a:pt x="497064" y="11342"/>
                    <a:pt x="490028" y="816"/>
                  </a:cubicBezTo>
                  <a:cubicBezTo>
                    <a:pt x="498443" y="31973"/>
                    <a:pt x="499484" y="64846"/>
                    <a:pt x="494446" y="97015"/>
                  </a:cubicBezTo>
                  <a:cubicBezTo>
                    <a:pt x="494221" y="107485"/>
                    <a:pt x="494390" y="117983"/>
                    <a:pt x="494446" y="128509"/>
                  </a:cubicBezTo>
                  <a:cubicBezTo>
                    <a:pt x="494643" y="185474"/>
                    <a:pt x="470523" y="236248"/>
                    <a:pt x="432781" y="277367"/>
                  </a:cubicBezTo>
                  <a:cubicBezTo>
                    <a:pt x="394842" y="318712"/>
                    <a:pt x="338383" y="336584"/>
                    <a:pt x="283923" y="339032"/>
                  </a:cubicBezTo>
                  <a:cubicBezTo>
                    <a:pt x="254934" y="340130"/>
                    <a:pt x="227915" y="334079"/>
                    <a:pt x="202810" y="320907"/>
                  </a:cubicBezTo>
                  <a:cubicBezTo>
                    <a:pt x="176719" y="312407"/>
                    <a:pt x="154119" y="297913"/>
                    <a:pt x="135065" y="277395"/>
                  </a:cubicBezTo>
                  <a:cubicBezTo>
                    <a:pt x="96760" y="239090"/>
                    <a:pt x="73597" y="182632"/>
                    <a:pt x="73400" y="128537"/>
                  </a:cubicBezTo>
                  <a:cubicBezTo>
                    <a:pt x="73259" y="85954"/>
                    <a:pt x="75539" y="44835"/>
                    <a:pt x="85108" y="2702"/>
                  </a:cubicBezTo>
                  <a:cubicBezTo>
                    <a:pt x="85305" y="1801"/>
                    <a:pt x="85558" y="901"/>
                    <a:pt x="85755" y="0"/>
                  </a:cubicBezTo>
                  <a:cubicBezTo>
                    <a:pt x="39710" y="34337"/>
                    <a:pt x="2897" y="90767"/>
                    <a:pt x="758" y="166308"/>
                  </a:cubicBezTo>
                  <a:cubicBezTo>
                    <a:pt x="-3211" y="307257"/>
                    <a:pt x="9117" y="474718"/>
                    <a:pt x="21191" y="592617"/>
                  </a:cubicBezTo>
                  <a:cubicBezTo>
                    <a:pt x="21219" y="592983"/>
                    <a:pt x="21275" y="593321"/>
                    <a:pt x="21304" y="593687"/>
                  </a:cubicBezTo>
                  <a:cubicBezTo>
                    <a:pt x="28593" y="736915"/>
                    <a:pt x="39710" y="898354"/>
                    <a:pt x="47028" y="968857"/>
                  </a:cubicBezTo>
                  <a:cubicBezTo>
                    <a:pt x="50687" y="1004235"/>
                    <a:pt x="68784" y="1069306"/>
                    <a:pt x="77678" y="1102207"/>
                  </a:cubicBezTo>
                  <a:cubicBezTo>
                    <a:pt x="78100" y="1102094"/>
                    <a:pt x="78494" y="1101954"/>
                    <a:pt x="78888" y="1101841"/>
                  </a:cubicBezTo>
                  <a:cubicBezTo>
                    <a:pt x="82772" y="1117546"/>
                    <a:pt x="87303" y="1133645"/>
                    <a:pt x="92566" y="1150053"/>
                  </a:cubicBezTo>
                  <a:cubicBezTo>
                    <a:pt x="125468" y="1252303"/>
                    <a:pt x="170133" y="1335274"/>
                    <a:pt x="206806" y="1368682"/>
                  </a:cubicBezTo>
                  <a:cubicBezTo>
                    <a:pt x="179900" y="1382923"/>
                    <a:pt x="156258" y="1404116"/>
                    <a:pt x="161043" y="1413404"/>
                  </a:cubicBezTo>
                  <a:cubicBezTo>
                    <a:pt x="165912" y="1422889"/>
                    <a:pt x="192283" y="1419005"/>
                    <a:pt x="219922" y="1404792"/>
                  </a:cubicBezTo>
                  <a:cubicBezTo>
                    <a:pt x="242353" y="1393252"/>
                    <a:pt x="258705" y="1378420"/>
                    <a:pt x="261492" y="1368175"/>
                  </a:cubicBezTo>
                  <a:cubicBezTo>
                    <a:pt x="261886" y="1367247"/>
                    <a:pt x="262251" y="1366318"/>
                    <a:pt x="262561" y="1365445"/>
                  </a:cubicBezTo>
                  <a:cubicBezTo>
                    <a:pt x="291072" y="1285401"/>
                    <a:pt x="270104" y="1154950"/>
                    <a:pt x="272637" y="1121936"/>
                  </a:cubicBezTo>
                  <a:cubicBezTo>
                    <a:pt x="277168" y="1063142"/>
                    <a:pt x="307508" y="1006683"/>
                    <a:pt x="339622" y="946791"/>
                  </a:cubicBezTo>
                  <a:cubicBezTo>
                    <a:pt x="378771" y="1029424"/>
                    <a:pt x="423549" y="1105809"/>
                    <a:pt x="418005" y="1177720"/>
                  </a:cubicBezTo>
                  <a:cubicBezTo>
                    <a:pt x="415472" y="1210733"/>
                    <a:pt x="374746" y="1336428"/>
                    <a:pt x="390676" y="1419906"/>
                  </a:cubicBezTo>
                  <a:cubicBezTo>
                    <a:pt x="390845" y="1420834"/>
                    <a:pt x="391070" y="1421791"/>
                    <a:pt x="391296" y="1422776"/>
                  </a:cubicBezTo>
                  <a:cubicBezTo>
                    <a:pt x="392478" y="1433331"/>
                    <a:pt x="406381" y="1450499"/>
                    <a:pt x="426758" y="1465331"/>
                  </a:cubicBezTo>
                  <a:cubicBezTo>
                    <a:pt x="451891" y="1483625"/>
                    <a:pt x="477362" y="1491478"/>
                    <a:pt x="483611" y="1482865"/>
                  </a:cubicBezTo>
                  <a:cubicBezTo>
                    <a:pt x="489746" y="1474450"/>
                    <a:pt x="469623" y="1449880"/>
                    <a:pt x="445221" y="1431670"/>
                  </a:cubicBezTo>
                  <a:cubicBezTo>
                    <a:pt x="486594" y="1404313"/>
                    <a:pt x="543446" y="1329139"/>
                    <a:pt x="591630" y="1233108"/>
                  </a:cubicBezTo>
                  <a:cubicBezTo>
                    <a:pt x="599342" y="1217713"/>
                    <a:pt x="604380" y="1206202"/>
                    <a:pt x="610628" y="1191257"/>
                  </a:cubicBezTo>
                  <a:cubicBezTo>
                    <a:pt x="611022" y="1191426"/>
                    <a:pt x="625517" y="1161508"/>
                    <a:pt x="635846" y="1131196"/>
                  </a:cubicBezTo>
                  <a:cubicBezTo>
                    <a:pt x="701480" y="938376"/>
                    <a:pt x="588112" y="676545"/>
                    <a:pt x="582174" y="474465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42D1B46A-AE04-F2A3-7D20-9A5119AECB71}"/>
                </a:ext>
              </a:extLst>
            </p:cNvPr>
            <p:cNvSpPr/>
            <p:nvPr/>
          </p:nvSpPr>
          <p:spPr>
            <a:xfrm>
              <a:off x="1205576" y="6620908"/>
              <a:ext cx="149195" cy="257443"/>
            </a:xfrm>
            <a:custGeom>
              <a:avLst/>
              <a:gdLst>
                <a:gd name="connsiteX0" fmla="*/ 122374 w 149195"/>
                <a:gd name="connsiteY0" fmla="*/ 96090 h 257443"/>
                <a:gd name="connsiteX1" fmla="*/ 0 w 149195"/>
                <a:gd name="connsiteY1" fmla="*/ 1129 h 257443"/>
                <a:gd name="connsiteX2" fmla="*/ 12834 w 149195"/>
                <a:gd name="connsiteY2" fmla="*/ 45851 h 257443"/>
                <a:gd name="connsiteX3" fmla="*/ 119925 w 149195"/>
                <a:gd name="connsiteY3" fmla="*/ 257444 h 257443"/>
                <a:gd name="connsiteX4" fmla="*/ 121276 w 149195"/>
                <a:gd name="connsiteY4" fmla="*/ 256796 h 257443"/>
                <a:gd name="connsiteX5" fmla="*/ 122374 w 149195"/>
                <a:gd name="connsiteY5" fmla="*/ 96090 h 2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195" h="257443">
                  <a:moveTo>
                    <a:pt x="122374" y="96090"/>
                  </a:moveTo>
                  <a:cubicBezTo>
                    <a:pt x="89247" y="32314"/>
                    <a:pt x="36842" y="-7314"/>
                    <a:pt x="0" y="1129"/>
                  </a:cubicBezTo>
                  <a:cubicBezTo>
                    <a:pt x="3687" y="15736"/>
                    <a:pt x="7937" y="30681"/>
                    <a:pt x="12834" y="45851"/>
                  </a:cubicBezTo>
                  <a:cubicBezTo>
                    <a:pt x="43624" y="141544"/>
                    <a:pt x="84716" y="220349"/>
                    <a:pt x="119925" y="257444"/>
                  </a:cubicBezTo>
                  <a:cubicBezTo>
                    <a:pt x="120375" y="257247"/>
                    <a:pt x="120826" y="257022"/>
                    <a:pt x="121276" y="256796"/>
                  </a:cubicBezTo>
                  <a:cubicBezTo>
                    <a:pt x="158061" y="237686"/>
                    <a:pt x="158568" y="165720"/>
                    <a:pt x="122374" y="96090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36894658-5E96-7FAB-6EA4-712515061A27}"/>
                </a:ext>
              </a:extLst>
            </p:cNvPr>
            <p:cNvSpPr/>
            <p:nvPr/>
          </p:nvSpPr>
          <p:spPr>
            <a:xfrm>
              <a:off x="1557921" y="6704216"/>
              <a:ext cx="178550" cy="238220"/>
            </a:xfrm>
            <a:custGeom>
              <a:avLst/>
              <a:gdLst>
                <a:gd name="connsiteX0" fmla="*/ 43089 w 178550"/>
                <a:gd name="connsiteY0" fmla="*/ 78415 h 238220"/>
                <a:gd name="connsiteX1" fmla="*/ 178551 w 178550"/>
                <a:gd name="connsiteY1" fmla="*/ 3324 h 238220"/>
                <a:gd name="connsiteX2" fmla="*/ 159018 w 178550"/>
                <a:gd name="connsiteY2" fmla="*/ 45541 h 238220"/>
                <a:gd name="connsiteX3" fmla="*/ 20771 w 178550"/>
                <a:gd name="connsiteY3" fmla="*/ 238221 h 238220"/>
                <a:gd name="connsiteX4" fmla="*/ 19532 w 178550"/>
                <a:gd name="connsiteY4" fmla="*/ 237376 h 238220"/>
                <a:gd name="connsiteX5" fmla="*/ 43061 w 178550"/>
                <a:gd name="connsiteY5" fmla="*/ 78415 h 23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550" h="238220">
                  <a:moveTo>
                    <a:pt x="43089" y="78415"/>
                  </a:moveTo>
                  <a:cubicBezTo>
                    <a:pt x="85616" y="20464"/>
                    <a:pt x="143454" y="-10664"/>
                    <a:pt x="178551" y="3324"/>
                  </a:cubicBezTo>
                  <a:cubicBezTo>
                    <a:pt x="172668" y="17200"/>
                    <a:pt x="166195" y="31300"/>
                    <a:pt x="159018" y="45541"/>
                  </a:cubicBezTo>
                  <a:cubicBezTo>
                    <a:pt x="113930" y="135380"/>
                    <a:pt x="61271" y="206952"/>
                    <a:pt x="20771" y="238221"/>
                  </a:cubicBezTo>
                  <a:cubicBezTo>
                    <a:pt x="20348" y="237939"/>
                    <a:pt x="19926" y="237658"/>
                    <a:pt x="19532" y="237376"/>
                  </a:cubicBezTo>
                  <a:cubicBezTo>
                    <a:pt x="-13904" y="212834"/>
                    <a:pt x="-3349" y="141684"/>
                    <a:pt x="43061" y="78415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19D223D-1BE4-2948-7BE2-3E614656811F}"/>
                </a:ext>
              </a:extLst>
            </p:cNvPr>
            <p:cNvSpPr/>
            <p:nvPr/>
          </p:nvSpPr>
          <p:spPr>
            <a:xfrm>
              <a:off x="1268180" y="5272519"/>
              <a:ext cx="79238" cy="122124"/>
            </a:xfrm>
            <a:custGeom>
              <a:avLst/>
              <a:gdLst>
                <a:gd name="connsiteX0" fmla="*/ 63372 w 79238"/>
                <a:gd name="connsiteY0" fmla="*/ 33832 h 122124"/>
                <a:gd name="connsiteX1" fmla="*/ 70943 w 79238"/>
                <a:gd name="connsiteY1" fmla="*/ 121222 h 122124"/>
                <a:gd name="connsiteX2" fmla="*/ 8603 w 79238"/>
                <a:gd name="connsiteY2" fmla="*/ 59529 h 122124"/>
                <a:gd name="connsiteX3" fmla="*/ 15385 w 79238"/>
                <a:gd name="connsiteY3" fmla="*/ 2732 h 122124"/>
                <a:gd name="connsiteX4" fmla="*/ 63401 w 79238"/>
                <a:gd name="connsiteY4" fmla="*/ 33832 h 12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38" h="122124">
                  <a:moveTo>
                    <a:pt x="63372" y="33832"/>
                  </a:moveTo>
                  <a:cubicBezTo>
                    <a:pt x="78711" y="66565"/>
                    <a:pt x="86057" y="114130"/>
                    <a:pt x="70943" y="121222"/>
                  </a:cubicBezTo>
                  <a:cubicBezTo>
                    <a:pt x="55801" y="128315"/>
                    <a:pt x="23941" y="92261"/>
                    <a:pt x="8603" y="59529"/>
                  </a:cubicBezTo>
                  <a:cubicBezTo>
                    <a:pt x="-6736" y="26796"/>
                    <a:pt x="244" y="9825"/>
                    <a:pt x="15385" y="2732"/>
                  </a:cubicBezTo>
                  <a:cubicBezTo>
                    <a:pt x="30527" y="-4360"/>
                    <a:pt x="48062" y="1128"/>
                    <a:pt x="63401" y="3383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00CD1D51-9F4F-C9D1-6167-94ACAA72AC3F}"/>
                </a:ext>
              </a:extLst>
            </p:cNvPr>
            <p:cNvSpPr/>
            <p:nvPr/>
          </p:nvSpPr>
          <p:spPr>
            <a:xfrm>
              <a:off x="1454654" y="5302357"/>
              <a:ext cx="121083" cy="81087"/>
            </a:xfrm>
            <a:custGeom>
              <a:avLst/>
              <a:gdLst>
                <a:gd name="connsiteX0" fmla="*/ 88182 w 121083"/>
                <a:gd name="connsiteY0" fmla="*/ 63549 h 81087"/>
                <a:gd name="connsiteX1" fmla="*/ 1017 w 121083"/>
                <a:gd name="connsiteY1" fmla="*/ 73343 h 81087"/>
                <a:gd name="connsiteX2" fmla="*/ 61078 w 121083"/>
                <a:gd name="connsiteY2" fmla="*/ 9427 h 81087"/>
                <a:gd name="connsiteX3" fmla="*/ 118043 w 121083"/>
                <a:gd name="connsiteY3" fmla="*/ 14746 h 81087"/>
                <a:gd name="connsiteX4" fmla="*/ 88182 w 121083"/>
                <a:gd name="connsiteY4" fmla="*/ 63549 h 81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083" h="81087">
                  <a:moveTo>
                    <a:pt x="88182" y="63549"/>
                  </a:moveTo>
                  <a:cubicBezTo>
                    <a:pt x="55871" y="79732"/>
                    <a:pt x="8504" y="88288"/>
                    <a:pt x="1017" y="73343"/>
                  </a:cubicBezTo>
                  <a:cubicBezTo>
                    <a:pt x="-6470" y="58398"/>
                    <a:pt x="28768" y="25610"/>
                    <a:pt x="61078" y="9427"/>
                  </a:cubicBezTo>
                  <a:cubicBezTo>
                    <a:pt x="93388" y="-6757"/>
                    <a:pt x="110557" y="-199"/>
                    <a:pt x="118043" y="14746"/>
                  </a:cubicBezTo>
                  <a:cubicBezTo>
                    <a:pt x="125530" y="29691"/>
                    <a:pt x="120492" y="47366"/>
                    <a:pt x="88182" y="6354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2569444B-E0B5-CB98-EBCD-F0DB2A71965A}"/>
                </a:ext>
              </a:extLst>
            </p:cNvPr>
            <p:cNvSpPr/>
            <p:nvPr/>
          </p:nvSpPr>
          <p:spPr>
            <a:xfrm>
              <a:off x="1283142" y="5292368"/>
              <a:ext cx="51618" cy="76149"/>
            </a:xfrm>
            <a:custGeom>
              <a:avLst/>
              <a:gdLst>
                <a:gd name="connsiteX0" fmla="*/ 43963 w 51618"/>
                <a:gd name="connsiteY0" fmla="*/ 29069 h 76149"/>
                <a:gd name="connsiteX1" fmla="*/ 44160 w 51618"/>
                <a:gd name="connsiteY1" fmla="*/ 75057 h 76149"/>
                <a:gd name="connsiteX2" fmla="*/ 7656 w 51618"/>
                <a:gd name="connsiteY2" fmla="*/ 47081 h 76149"/>
                <a:gd name="connsiteX3" fmla="*/ 7459 w 51618"/>
                <a:gd name="connsiteY3" fmla="*/ 1093 h 76149"/>
                <a:gd name="connsiteX4" fmla="*/ 43963 w 51618"/>
                <a:gd name="connsiteY4" fmla="*/ 29069 h 7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18" h="76149">
                  <a:moveTo>
                    <a:pt x="43963" y="29069"/>
                  </a:moveTo>
                  <a:cubicBezTo>
                    <a:pt x="54095" y="49502"/>
                    <a:pt x="54179" y="70076"/>
                    <a:pt x="44160" y="75057"/>
                  </a:cubicBezTo>
                  <a:cubicBezTo>
                    <a:pt x="34140" y="80039"/>
                    <a:pt x="17788" y="67514"/>
                    <a:pt x="7656" y="47081"/>
                  </a:cubicBezTo>
                  <a:cubicBezTo>
                    <a:pt x="-2476" y="26648"/>
                    <a:pt x="-2561" y="6074"/>
                    <a:pt x="7459" y="1093"/>
                  </a:cubicBezTo>
                  <a:cubicBezTo>
                    <a:pt x="17478" y="-3889"/>
                    <a:pt x="33830" y="8635"/>
                    <a:pt x="43963" y="29069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1BA715AD-616E-8E6A-C218-F64818697875}"/>
                </a:ext>
              </a:extLst>
            </p:cNvPr>
            <p:cNvSpPr/>
            <p:nvPr/>
          </p:nvSpPr>
          <p:spPr>
            <a:xfrm>
              <a:off x="1481669" y="5317540"/>
              <a:ext cx="74419" cy="54092"/>
            </a:xfrm>
            <a:custGeom>
              <a:avLst/>
              <a:gdLst>
                <a:gd name="connsiteX0" fmla="*/ 47318 w 74419"/>
                <a:gd name="connsiteY0" fmla="*/ 44623 h 54092"/>
                <a:gd name="connsiteX1" fmla="*/ 1414 w 74419"/>
                <a:gd name="connsiteY1" fmla="*/ 47606 h 54092"/>
                <a:gd name="connsiteX2" fmla="*/ 27110 w 74419"/>
                <a:gd name="connsiteY2" fmla="*/ 9470 h 54092"/>
                <a:gd name="connsiteX3" fmla="*/ 73015 w 74419"/>
                <a:gd name="connsiteY3" fmla="*/ 6486 h 54092"/>
                <a:gd name="connsiteX4" fmla="*/ 47318 w 74419"/>
                <a:gd name="connsiteY4" fmla="*/ 44623 h 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419" h="54092">
                  <a:moveTo>
                    <a:pt x="47318" y="44623"/>
                  </a:moveTo>
                  <a:cubicBezTo>
                    <a:pt x="27561" y="55965"/>
                    <a:pt x="7015" y="57316"/>
                    <a:pt x="1414" y="47606"/>
                  </a:cubicBezTo>
                  <a:cubicBezTo>
                    <a:pt x="-4187" y="37896"/>
                    <a:pt x="7353" y="20812"/>
                    <a:pt x="27110" y="9470"/>
                  </a:cubicBezTo>
                  <a:cubicBezTo>
                    <a:pt x="46868" y="-1873"/>
                    <a:pt x="67414" y="-3223"/>
                    <a:pt x="73015" y="6486"/>
                  </a:cubicBezTo>
                  <a:cubicBezTo>
                    <a:pt x="78587" y="16196"/>
                    <a:pt x="67076" y="33280"/>
                    <a:pt x="47318" y="4462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E73D3CFA-95B6-E0D5-C325-BCF0E0F853A4}"/>
                </a:ext>
              </a:extLst>
            </p:cNvPr>
            <p:cNvSpPr/>
            <p:nvPr/>
          </p:nvSpPr>
          <p:spPr>
            <a:xfrm rot="16639800">
              <a:off x="1264351" y="5255759"/>
              <a:ext cx="294789" cy="385583"/>
            </a:xfrm>
            <a:custGeom>
              <a:avLst/>
              <a:gdLst>
                <a:gd name="connsiteX0" fmla="*/ 294789 w 294789"/>
                <a:gd name="connsiteY0" fmla="*/ 192792 h 385583"/>
                <a:gd name="connsiteX1" fmla="*/ 147395 w 294789"/>
                <a:gd name="connsiteY1" fmla="*/ 385584 h 385583"/>
                <a:gd name="connsiteX2" fmla="*/ 0 w 294789"/>
                <a:gd name="connsiteY2" fmla="*/ 192792 h 385583"/>
                <a:gd name="connsiteX3" fmla="*/ 147395 w 294789"/>
                <a:gd name="connsiteY3" fmla="*/ 0 h 385583"/>
                <a:gd name="connsiteX4" fmla="*/ 294789 w 294789"/>
                <a:gd name="connsiteY4" fmla="*/ 192792 h 38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789" h="385583">
                  <a:moveTo>
                    <a:pt x="294789" y="192792"/>
                  </a:moveTo>
                  <a:cubicBezTo>
                    <a:pt x="294789" y="299268"/>
                    <a:pt x="228798" y="385584"/>
                    <a:pt x="147395" y="385584"/>
                  </a:cubicBezTo>
                  <a:cubicBezTo>
                    <a:pt x="65991" y="385584"/>
                    <a:pt x="0" y="299268"/>
                    <a:pt x="0" y="192792"/>
                  </a:cubicBezTo>
                  <a:cubicBezTo>
                    <a:pt x="0" y="86316"/>
                    <a:pt x="65991" y="0"/>
                    <a:pt x="147395" y="0"/>
                  </a:cubicBezTo>
                  <a:cubicBezTo>
                    <a:pt x="228798" y="0"/>
                    <a:pt x="294789" y="86316"/>
                    <a:pt x="294789" y="192792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EDCD676D-0285-B380-13D8-D690850CED8D}"/>
                </a:ext>
              </a:extLst>
            </p:cNvPr>
            <p:cNvSpPr/>
            <p:nvPr/>
          </p:nvSpPr>
          <p:spPr>
            <a:xfrm>
              <a:off x="1275111" y="5326353"/>
              <a:ext cx="272236" cy="150921"/>
            </a:xfrm>
            <a:custGeom>
              <a:avLst/>
              <a:gdLst>
                <a:gd name="connsiteX0" fmla="*/ 251513 w 272236"/>
                <a:gd name="connsiteY0" fmla="*/ 106706 h 150921"/>
                <a:gd name="connsiteX1" fmla="*/ 270624 w 272236"/>
                <a:gd name="connsiteY1" fmla="*/ 76281 h 150921"/>
                <a:gd name="connsiteX2" fmla="*/ 228688 w 272236"/>
                <a:gd name="connsiteY2" fmla="*/ 7552 h 150921"/>
                <a:gd name="connsiteX3" fmla="*/ 159958 w 272236"/>
                <a:gd name="connsiteY3" fmla="*/ 49488 h 150921"/>
                <a:gd name="connsiteX4" fmla="*/ 183459 w 272236"/>
                <a:gd name="connsiteY4" fmla="*/ 110027 h 150921"/>
                <a:gd name="connsiteX5" fmla="*/ 167923 w 272236"/>
                <a:gd name="connsiteY5" fmla="*/ 110787 h 150921"/>
                <a:gd name="connsiteX6" fmla="*/ 99925 w 272236"/>
                <a:gd name="connsiteY6" fmla="*/ 96489 h 150921"/>
                <a:gd name="connsiteX7" fmla="*/ 113012 w 272236"/>
                <a:gd name="connsiteY7" fmla="*/ 105946 h 150921"/>
                <a:gd name="connsiteX8" fmla="*/ 92833 w 272236"/>
                <a:gd name="connsiteY8" fmla="*/ 101049 h 150921"/>
                <a:gd name="connsiteX9" fmla="*/ 112281 w 272236"/>
                <a:gd name="connsiteY9" fmla="*/ 70343 h 150921"/>
                <a:gd name="connsiteX10" fmla="*/ 70345 w 272236"/>
                <a:gd name="connsiteY10" fmla="*/ 1613 h 150921"/>
                <a:gd name="connsiteX11" fmla="*/ 1615 w 272236"/>
                <a:gd name="connsiteY11" fmla="*/ 43549 h 150921"/>
                <a:gd name="connsiteX12" fmla="*/ 22639 w 272236"/>
                <a:gd name="connsiteY12" fmla="*/ 102372 h 150921"/>
                <a:gd name="connsiteX13" fmla="*/ 21345 w 272236"/>
                <a:gd name="connsiteY13" fmla="*/ 102512 h 150921"/>
                <a:gd name="connsiteX14" fmla="*/ 109410 w 272236"/>
                <a:gd name="connsiteY14" fmla="*/ 150921 h 150921"/>
                <a:gd name="connsiteX15" fmla="*/ 121146 w 272236"/>
                <a:gd name="connsiteY15" fmla="*/ 111828 h 150921"/>
                <a:gd name="connsiteX16" fmla="*/ 169781 w 272236"/>
                <a:gd name="connsiteY16" fmla="*/ 146981 h 150921"/>
                <a:gd name="connsiteX17" fmla="*/ 228378 w 272236"/>
                <a:gd name="connsiteY17" fmla="*/ 118330 h 150921"/>
                <a:gd name="connsiteX18" fmla="*/ 250950 w 272236"/>
                <a:gd name="connsiteY18" fmla="*/ 107297 h 150921"/>
                <a:gd name="connsiteX19" fmla="*/ 251992 w 272236"/>
                <a:gd name="connsiteY19" fmla="*/ 106790 h 150921"/>
                <a:gd name="connsiteX20" fmla="*/ 251541 w 272236"/>
                <a:gd name="connsiteY20" fmla="*/ 106790 h 15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2236" h="150921">
                  <a:moveTo>
                    <a:pt x="251513" y="106706"/>
                  </a:moveTo>
                  <a:cubicBezTo>
                    <a:pt x="260688" y="99135"/>
                    <a:pt x="267612" y="88721"/>
                    <a:pt x="270624" y="76281"/>
                  </a:cubicBezTo>
                  <a:cubicBezTo>
                    <a:pt x="278026" y="45716"/>
                    <a:pt x="259253" y="14954"/>
                    <a:pt x="228688" y="7552"/>
                  </a:cubicBezTo>
                  <a:cubicBezTo>
                    <a:pt x="198122" y="150"/>
                    <a:pt x="167360" y="18922"/>
                    <a:pt x="159958" y="49488"/>
                  </a:cubicBezTo>
                  <a:cubicBezTo>
                    <a:pt x="154188" y="73242"/>
                    <a:pt x="164320" y="97108"/>
                    <a:pt x="183459" y="110027"/>
                  </a:cubicBezTo>
                  <a:lnTo>
                    <a:pt x="167923" y="110787"/>
                  </a:lnTo>
                  <a:lnTo>
                    <a:pt x="99925" y="96489"/>
                  </a:lnTo>
                  <a:lnTo>
                    <a:pt x="113012" y="105946"/>
                  </a:lnTo>
                  <a:lnTo>
                    <a:pt x="92833" y="101049"/>
                  </a:lnTo>
                  <a:cubicBezTo>
                    <a:pt x="102177" y="93478"/>
                    <a:pt x="109213" y="82924"/>
                    <a:pt x="112281" y="70343"/>
                  </a:cubicBezTo>
                  <a:cubicBezTo>
                    <a:pt x="119683" y="39778"/>
                    <a:pt x="100910" y="9015"/>
                    <a:pt x="70345" y="1613"/>
                  </a:cubicBezTo>
                  <a:cubicBezTo>
                    <a:pt x="39780" y="-5789"/>
                    <a:pt x="9017" y="12984"/>
                    <a:pt x="1615" y="43549"/>
                  </a:cubicBezTo>
                  <a:cubicBezTo>
                    <a:pt x="-3901" y="66290"/>
                    <a:pt x="5105" y="89115"/>
                    <a:pt x="22639" y="102372"/>
                  </a:cubicBezTo>
                  <a:lnTo>
                    <a:pt x="21345" y="102512"/>
                  </a:lnTo>
                  <a:lnTo>
                    <a:pt x="109410" y="150921"/>
                  </a:lnTo>
                  <a:lnTo>
                    <a:pt x="121146" y="111828"/>
                  </a:lnTo>
                  <a:lnTo>
                    <a:pt x="169781" y="146981"/>
                  </a:lnTo>
                  <a:lnTo>
                    <a:pt x="228378" y="118330"/>
                  </a:lnTo>
                  <a:cubicBezTo>
                    <a:pt x="236653" y="116360"/>
                    <a:pt x="244364" y="112588"/>
                    <a:pt x="250950" y="107297"/>
                  </a:cubicBezTo>
                  <a:lnTo>
                    <a:pt x="251992" y="106790"/>
                  </a:lnTo>
                  <a:lnTo>
                    <a:pt x="251541" y="106790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4550843F-7BBF-D3DD-DB39-EE00617821EA}"/>
                </a:ext>
              </a:extLst>
            </p:cNvPr>
            <p:cNvSpPr/>
            <p:nvPr/>
          </p:nvSpPr>
          <p:spPr>
            <a:xfrm>
              <a:off x="1317242" y="5368268"/>
              <a:ext cx="19629" cy="13033"/>
            </a:xfrm>
            <a:custGeom>
              <a:avLst/>
              <a:gdLst>
                <a:gd name="connsiteX0" fmla="*/ 19629 w 19629"/>
                <a:gd name="connsiteY0" fmla="*/ 9093 h 13033"/>
                <a:gd name="connsiteX1" fmla="*/ 12171 w 19629"/>
                <a:gd name="connsiteY1" fmla="*/ 283 h 13033"/>
                <a:gd name="connsiteX2" fmla="*/ 266 w 19629"/>
                <a:gd name="connsiteY2" fmla="*/ 7545 h 13033"/>
                <a:gd name="connsiteX3" fmla="*/ 547 w 19629"/>
                <a:gd name="connsiteY3" fmla="*/ 13033 h 13033"/>
                <a:gd name="connsiteX4" fmla="*/ 19629 w 19629"/>
                <a:gd name="connsiteY4" fmla="*/ 9093 h 1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29" h="13033">
                  <a:moveTo>
                    <a:pt x="19629" y="9093"/>
                  </a:moveTo>
                  <a:cubicBezTo>
                    <a:pt x="19320" y="4955"/>
                    <a:pt x="16421" y="1325"/>
                    <a:pt x="12171" y="283"/>
                  </a:cubicBezTo>
                  <a:cubicBezTo>
                    <a:pt x="6880" y="-1011"/>
                    <a:pt x="1560" y="2254"/>
                    <a:pt x="266" y="7545"/>
                  </a:cubicBezTo>
                  <a:cubicBezTo>
                    <a:pt x="-185" y="9430"/>
                    <a:pt x="-44" y="11316"/>
                    <a:pt x="547" y="13033"/>
                  </a:cubicBezTo>
                  <a:cubicBezTo>
                    <a:pt x="5810" y="9093"/>
                    <a:pt x="12734" y="7460"/>
                    <a:pt x="19629" y="9093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07732060-E528-5DCD-6A0D-AA92D017F9CB}"/>
                </a:ext>
              </a:extLst>
            </p:cNvPr>
            <p:cNvSpPr/>
            <p:nvPr/>
          </p:nvSpPr>
          <p:spPr>
            <a:xfrm>
              <a:off x="1485957" y="5375489"/>
              <a:ext cx="19642" cy="12228"/>
            </a:xfrm>
            <a:custGeom>
              <a:avLst/>
              <a:gdLst>
                <a:gd name="connsiteX0" fmla="*/ 19642 w 19642"/>
                <a:gd name="connsiteY0" fmla="*/ 9949 h 12228"/>
                <a:gd name="connsiteX1" fmla="*/ 12972 w 19642"/>
                <a:gd name="connsiteY1" fmla="*/ 521 h 12228"/>
                <a:gd name="connsiteX2" fmla="*/ 504 w 19642"/>
                <a:gd name="connsiteY2" fmla="*/ 6712 h 12228"/>
                <a:gd name="connsiteX3" fmla="*/ 307 w 19642"/>
                <a:gd name="connsiteY3" fmla="*/ 12229 h 12228"/>
                <a:gd name="connsiteX4" fmla="*/ 19642 w 19642"/>
                <a:gd name="connsiteY4" fmla="*/ 9949 h 1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2" h="12228">
                  <a:moveTo>
                    <a:pt x="19642" y="9949"/>
                  </a:moveTo>
                  <a:cubicBezTo>
                    <a:pt x="19671" y="5812"/>
                    <a:pt x="17109" y="1928"/>
                    <a:pt x="12972" y="521"/>
                  </a:cubicBezTo>
                  <a:cubicBezTo>
                    <a:pt x="7822" y="-1224"/>
                    <a:pt x="2221" y="1562"/>
                    <a:pt x="504" y="6712"/>
                  </a:cubicBezTo>
                  <a:cubicBezTo>
                    <a:pt x="-115" y="8570"/>
                    <a:pt x="-143" y="10456"/>
                    <a:pt x="307" y="12229"/>
                  </a:cubicBezTo>
                  <a:cubicBezTo>
                    <a:pt x="5908" y="8767"/>
                    <a:pt x="12944" y="7726"/>
                    <a:pt x="19642" y="9949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57D76CC2-7B2A-2A0F-BD02-04F747FA90DA}"/>
                </a:ext>
              </a:extLst>
            </p:cNvPr>
            <p:cNvSpPr/>
            <p:nvPr/>
          </p:nvSpPr>
          <p:spPr>
            <a:xfrm>
              <a:off x="1341317" y="5341587"/>
              <a:ext cx="134364" cy="142106"/>
            </a:xfrm>
            <a:custGeom>
              <a:avLst/>
              <a:gdLst>
                <a:gd name="connsiteX0" fmla="*/ 134364 w 134364"/>
                <a:gd name="connsiteY0" fmla="*/ 53449 h 142106"/>
                <a:gd name="connsiteX1" fmla="*/ 66845 w 134364"/>
                <a:gd name="connsiteY1" fmla="*/ 2 h 142106"/>
                <a:gd name="connsiteX2" fmla="*/ 1 w 134364"/>
                <a:gd name="connsiteY2" fmla="*/ 54265 h 142106"/>
                <a:gd name="connsiteX3" fmla="*/ 3069 w 134364"/>
                <a:gd name="connsiteY3" fmla="*/ 67268 h 142106"/>
                <a:gd name="connsiteX4" fmla="*/ 3012 w 134364"/>
                <a:gd name="connsiteY4" fmla="*/ 67268 h 142106"/>
                <a:gd name="connsiteX5" fmla="*/ 24937 w 134364"/>
                <a:gd name="connsiteY5" fmla="*/ 116296 h 142106"/>
                <a:gd name="connsiteX6" fmla="*/ 70757 w 134364"/>
                <a:gd name="connsiteY6" fmla="*/ 142105 h 142106"/>
                <a:gd name="connsiteX7" fmla="*/ 117365 w 134364"/>
                <a:gd name="connsiteY7" fmla="*/ 112722 h 142106"/>
                <a:gd name="connsiteX8" fmla="*/ 117393 w 134364"/>
                <a:gd name="connsiteY8" fmla="*/ 112722 h 142106"/>
                <a:gd name="connsiteX9" fmla="*/ 134336 w 134364"/>
                <a:gd name="connsiteY9" fmla="*/ 53420 h 14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364" h="142106">
                  <a:moveTo>
                    <a:pt x="134364" y="53449"/>
                  </a:moveTo>
                  <a:cubicBezTo>
                    <a:pt x="134196" y="23700"/>
                    <a:pt x="103968" y="-224"/>
                    <a:pt x="66845" y="2"/>
                  </a:cubicBezTo>
                  <a:cubicBezTo>
                    <a:pt x="29750" y="227"/>
                    <a:pt x="-196" y="24516"/>
                    <a:pt x="1" y="54265"/>
                  </a:cubicBezTo>
                  <a:cubicBezTo>
                    <a:pt x="1" y="58036"/>
                    <a:pt x="1239" y="62539"/>
                    <a:pt x="3069" y="67268"/>
                  </a:cubicBezTo>
                  <a:lnTo>
                    <a:pt x="3012" y="67268"/>
                  </a:lnTo>
                  <a:cubicBezTo>
                    <a:pt x="3012" y="67268"/>
                    <a:pt x="24937" y="116296"/>
                    <a:pt x="24937" y="116296"/>
                  </a:cubicBezTo>
                  <a:cubicBezTo>
                    <a:pt x="31579" y="131438"/>
                    <a:pt x="49592" y="142245"/>
                    <a:pt x="70757" y="142105"/>
                  </a:cubicBezTo>
                  <a:cubicBezTo>
                    <a:pt x="93301" y="141964"/>
                    <a:pt x="112102" y="129468"/>
                    <a:pt x="117365" y="112722"/>
                  </a:cubicBezTo>
                  <a:lnTo>
                    <a:pt x="117393" y="112722"/>
                  </a:lnTo>
                  <a:cubicBezTo>
                    <a:pt x="117393" y="112722"/>
                    <a:pt x="134393" y="58909"/>
                    <a:pt x="134336" y="534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0C2498A6-B7AE-1DD6-0933-05CB0CA0AB23}"/>
                </a:ext>
              </a:extLst>
            </p:cNvPr>
            <p:cNvSpPr/>
            <p:nvPr/>
          </p:nvSpPr>
          <p:spPr>
            <a:xfrm>
              <a:off x="1364560" y="5355564"/>
              <a:ext cx="89976" cy="69316"/>
            </a:xfrm>
            <a:custGeom>
              <a:avLst/>
              <a:gdLst>
                <a:gd name="connsiteX0" fmla="*/ 86945 w 89976"/>
                <a:gd name="connsiteY0" fmla="*/ 30860 h 69316"/>
                <a:gd name="connsiteX1" fmla="*/ 86889 w 89976"/>
                <a:gd name="connsiteY1" fmla="*/ 30860 h 69316"/>
                <a:gd name="connsiteX2" fmla="*/ 89337 w 89976"/>
                <a:gd name="connsiteY2" fmla="*/ 25315 h 69316"/>
                <a:gd name="connsiteX3" fmla="*/ 75378 w 89976"/>
                <a:gd name="connsiteY3" fmla="*/ 1505 h 69316"/>
                <a:gd name="connsiteX4" fmla="*/ 68932 w 89976"/>
                <a:gd name="connsiteY4" fmla="*/ 914 h 69316"/>
                <a:gd name="connsiteX5" fmla="*/ 29417 w 89976"/>
                <a:gd name="connsiteY5" fmla="*/ 97 h 69316"/>
                <a:gd name="connsiteX6" fmla="*/ 29417 w 89976"/>
                <a:gd name="connsiteY6" fmla="*/ 97 h 69316"/>
                <a:gd name="connsiteX7" fmla="*/ 878 w 89976"/>
                <a:gd name="connsiteY7" fmla="*/ 20249 h 69316"/>
                <a:gd name="connsiteX8" fmla="*/ 9519 w 89976"/>
                <a:gd name="connsiteY8" fmla="*/ 47662 h 69316"/>
                <a:gd name="connsiteX9" fmla="*/ 9519 w 89976"/>
                <a:gd name="connsiteY9" fmla="*/ 47662 h 69316"/>
                <a:gd name="connsiteX10" fmla="*/ 9603 w 89976"/>
                <a:gd name="connsiteY10" fmla="*/ 47718 h 69316"/>
                <a:gd name="connsiteX11" fmla="*/ 15879 w 89976"/>
                <a:gd name="connsiteY11" fmla="*/ 51715 h 69316"/>
                <a:gd name="connsiteX12" fmla="*/ 39577 w 89976"/>
                <a:gd name="connsiteY12" fmla="*/ 66772 h 69316"/>
                <a:gd name="connsiteX13" fmla="*/ 39718 w 89976"/>
                <a:gd name="connsiteY13" fmla="*/ 66772 h 69316"/>
                <a:gd name="connsiteX14" fmla="*/ 44362 w 89976"/>
                <a:gd name="connsiteY14" fmla="*/ 68799 h 69316"/>
                <a:gd name="connsiteX15" fmla="*/ 60179 w 89976"/>
                <a:gd name="connsiteY15" fmla="*/ 64099 h 69316"/>
                <a:gd name="connsiteX16" fmla="*/ 60376 w 89976"/>
                <a:gd name="connsiteY16" fmla="*/ 64099 h 69316"/>
                <a:gd name="connsiteX17" fmla="*/ 84384 w 89976"/>
                <a:gd name="connsiteY17" fmla="*/ 34096 h 69316"/>
                <a:gd name="connsiteX18" fmla="*/ 86692 w 89976"/>
                <a:gd name="connsiteY18" fmla="*/ 31226 h 69316"/>
                <a:gd name="connsiteX19" fmla="*/ 87001 w 89976"/>
                <a:gd name="connsiteY19" fmla="*/ 30860 h 6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9976" h="69316">
                  <a:moveTo>
                    <a:pt x="86945" y="30860"/>
                  </a:moveTo>
                  <a:lnTo>
                    <a:pt x="86889" y="30860"/>
                  </a:lnTo>
                  <a:cubicBezTo>
                    <a:pt x="87958" y="29199"/>
                    <a:pt x="88831" y="27342"/>
                    <a:pt x="89337" y="25315"/>
                  </a:cubicBezTo>
                  <a:cubicBezTo>
                    <a:pt x="92067" y="14873"/>
                    <a:pt x="85791" y="4207"/>
                    <a:pt x="75378" y="1505"/>
                  </a:cubicBezTo>
                  <a:cubicBezTo>
                    <a:pt x="73210" y="942"/>
                    <a:pt x="68932" y="914"/>
                    <a:pt x="68932" y="914"/>
                  </a:cubicBezTo>
                  <a:lnTo>
                    <a:pt x="29417" y="97"/>
                  </a:lnTo>
                  <a:lnTo>
                    <a:pt x="29417" y="97"/>
                  </a:lnTo>
                  <a:cubicBezTo>
                    <a:pt x="16499" y="-1000"/>
                    <a:pt x="4256" y="7274"/>
                    <a:pt x="878" y="20249"/>
                  </a:cubicBezTo>
                  <a:cubicBezTo>
                    <a:pt x="-1824" y="30635"/>
                    <a:pt x="1891" y="41133"/>
                    <a:pt x="9519" y="47662"/>
                  </a:cubicBezTo>
                  <a:lnTo>
                    <a:pt x="9519" y="47662"/>
                  </a:lnTo>
                  <a:cubicBezTo>
                    <a:pt x="9519" y="47662"/>
                    <a:pt x="9603" y="47718"/>
                    <a:pt x="9603" y="47718"/>
                  </a:cubicBezTo>
                  <a:cubicBezTo>
                    <a:pt x="11461" y="49323"/>
                    <a:pt x="13571" y="50645"/>
                    <a:pt x="15879" y="51715"/>
                  </a:cubicBezTo>
                  <a:lnTo>
                    <a:pt x="39577" y="66772"/>
                  </a:lnTo>
                  <a:lnTo>
                    <a:pt x="39718" y="66772"/>
                  </a:lnTo>
                  <a:cubicBezTo>
                    <a:pt x="41125" y="67645"/>
                    <a:pt x="42673" y="68377"/>
                    <a:pt x="44362" y="68799"/>
                  </a:cubicBezTo>
                  <a:cubicBezTo>
                    <a:pt x="50300" y="70347"/>
                    <a:pt x="56323" y="68320"/>
                    <a:pt x="60179" y="64099"/>
                  </a:cubicBezTo>
                  <a:lnTo>
                    <a:pt x="60376" y="64099"/>
                  </a:lnTo>
                  <a:cubicBezTo>
                    <a:pt x="60376" y="64099"/>
                    <a:pt x="84384" y="34096"/>
                    <a:pt x="84384" y="34096"/>
                  </a:cubicBezTo>
                  <a:cubicBezTo>
                    <a:pt x="85228" y="33224"/>
                    <a:pt x="85988" y="32267"/>
                    <a:pt x="86692" y="31226"/>
                  </a:cubicBezTo>
                  <a:lnTo>
                    <a:pt x="87001" y="30860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2976E00E-AE01-5C54-08C1-976DE5A2F7AE}"/>
                </a:ext>
              </a:extLst>
            </p:cNvPr>
            <p:cNvSpPr/>
            <p:nvPr/>
          </p:nvSpPr>
          <p:spPr>
            <a:xfrm>
              <a:off x="1249566" y="5296502"/>
              <a:ext cx="313054" cy="66898"/>
            </a:xfrm>
            <a:custGeom>
              <a:avLst/>
              <a:gdLst>
                <a:gd name="connsiteX0" fmla="*/ 28 w 313054"/>
                <a:gd name="connsiteY0" fmla="*/ 61101 h 66898"/>
                <a:gd name="connsiteX1" fmla="*/ 18041 w 313054"/>
                <a:gd name="connsiteY1" fmla="*/ 47085 h 66898"/>
                <a:gd name="connsiteX2" fmla="*/ 38924 w 313054"/>
                <a:gd name="connsiteY2" fmla="*/ 32900 h 66898"/>
                <a:gd name="connsiteX3" fmla="*/ 104896 w 313054"/>
                <a:gd name="connsiteY3" fmla="*/ 6106 h 66898"/>
                <a:gd name="connsiteX4" fmla="*/ 202530 w 313054"/>
                <a:gd name="connsiteY4" fmla="*/ 4473 h 66898"/>
                <a:gd name="connsiteX5" fmla="*/ 267488 w 313054"/>
                <a:gd name="connsiteY5" fmla="*/ 32027 h 66898"/>
                <a:gd name="connsiteX6" fmla="*/ 295042 w 313054"/>
                <a:gd name="connsiteY6" fmla="*/ 51728 h 66898"/>
                <a:gd name="connsiteX7" fmla="*/ 313055 w 313054"/>
                <a:gd name="connsiteY7" fmla="*/ 66899 h 66898"/>
                <a:gd name="connsiteX8" fmla="*/ 0 w 313054"/>
                <a:gd name="connsiteY8" fmla="*/ 61101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054" h="66898">
                  <a:moveTo>
                    <a:pt x="28" y="61101"/>
                  </a:moveTo>
                  <a:cubicBezTo>
                    <a:pt x="5910" y="58455"/>
                    <a:pt x="12496" y="51166"/>
                    <a:pt x="18041" y="47085"/>
                  </a:cubicBezTo>
                  <a:cubicBezTo>
                    <a:pt x="24824" y="42103"/>
                    <a:pt x="31776" y="37318"/>
                    <a:pt x="38924" y="32900"/>
                  </a:cubicBezTo>
                  <a:cubicBezTo>
                    <a:pt x="58823" y="20544"/>
                    <a:pt x="81648" y="11313"/>
                    <a:pt x="104896" y="6106"/>
                  </a:cubicBezTo>
                  <a:cubicBezTo>
                    <a:pt x="136418" y="-930"/>
                    <a:pt x="170473" y="-2422"/>
                    <a:pt x="202530" y="4473"/>
                  </a:cubicBezTo>
                  <a:cubicBezTo>
                    <a:pt x="225665" y="9427"/>
                    <a:pt x="247477" y="19559"/>
                    <a:pt x="267488" y="32027"/>
                  </a:cubicBezTo>
                  <a:cubicBezTo>
                    <a:pt x="277086" y="37994"/>
                    <a:pt x="286402" y="44495"/>
                    <a:pt x="295042" y="51728"/>
                  </a:cubicBezTo>
                  <a:cubicBezTo>
                    <a:pt x="300390" y="56175"/>
                    <a:pt x="306638" y="64084"/>
                    <a:pt x="313055" y="66899"/>
                  </a:cubicBezTo>
                  <a:cubicBezTo>
                    <a:pt x="313055" y="66899"/>
                    <a:pt x="148464" y="-5546"/>
                    <a:pt x="0" y="611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451" name="Graphic 450">
            <a:extLst>
              <a:ext uri="{FF2B5EF4-FFF2-40B4-BE49-F238E27FC236}">
                <a16:creationId xmlns:a16="http://schemas.microsoft.com/office/drawing/2014/main" id="{F51712B3-6567-87F9-CE81-7F7C363B5565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0073199" y="2543840"/>
            <a:ext cx="821828" cy="1551013"/>
          </a:xfrm>
          <a:prstGeom prst="rect">
            <a:avLst/>
          </a:prstGeom>
        </p:spPr>
      </p:pic>
      <p:grpSp>
        <p:nvGrpSpPr>
          <p:cNvPr id="452" name="Group 451">
            <a:extLst>
              <a:ext uri="{FF2B5EF4-FFF2-40B4-BE49-F238E27FC236}">
                <a16:creationId xmlns:a16="http://schemas.microsoft.com/office/drawing/2014/main" id="{4D4EF822-49EC-2243-C8CD-065ECBB3489D}"/>
              </a:ext>
            </a:extLst>
          </p:cNvPr>
          <p:cNvGrpSpPr/>
          <p:nvPr/>
        </p:nvGrpSpPr>
        <p:grpSpPr>
          <a:xfrm>
            <a:off x="10117706" y="3141031"/>
            <a:ext cx="803229" cy="3697070"/>
            <a:chOff x="969249" y="3233799"/>
            <a:chExt cx="803229" cy="3697070"/>
          </a:xfrm>
        </p:grpSpPr>
        <p:pic>
          <p:nvPicPr>
            <p:cNvPr id="453" name="Graphic 452">
              <a:extLst>
                <a:ext uri="{FF2B5EF4-FFF2-40B4-BE49-F238E27FC236}">
                  <a16:creationId xmlns:a16="http://schemas.microsoft.com/office/drawing/2014/main" id="{0CFEBC4E-9BEC-B0F1-A496-5A7A4B3C4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454" name="Graphic 453">
              <a:extLst>
                <a:ext uri="{FF2B5EF4-FFF2-40B4-BE49-F238E27FC236}">
                  <a16:creationId xmlns:a16="http://schemas.microsoft.com/office/drawing/2014/main" id="{BE68FFB8-2BF8-921F-B8D1-A36D87C74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9B71C810-919E-A277-C7EE-C83E8E889519}"/>
              </a:ext>
            </a:extLst>
          </p:cNvPr>
          <p:cNvGrpSpPr/>
          <p:nvPr/>
        </p:nvGrpSpPr>
        <p:grpSpPr>
          <a:xfrm flipH="1">
            <a:off x="10117706" y="3151098"/>
            <a:ext cx="803229" cy="3697070"/>
            <a:chOff x="969249" y="3233799"/>
            <a:chExt cx="803229" cy="3697070"/>
          </a:xfrm>
        </p:grpSpPr>
        <p:pic>
          <p:nvPicPr>
            <p:cNvPr id="456" name="Graphic 455">
              <a:extLst>
                <a:ext uri="{FF2B5EF4-FFF2-40B4-BE49-F238E27FC236}">
                  <a16:creationId xmlns:a16="http://schemas.microsoft.com/office/drawing/2014/main" id="{631D66B9-BB33-98D7-27C0-7B4D454AF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457" name="Graphic 456">
              <a:extLst>
                <a:ext uri="{FF2B5EF4-FFF2-40B4-BE49-F238E27FC236}">
                  <a16:creationId xmlns:a16="http://schemas.microsoft.com/office/drawing/2014/main" id="{2C0FD43B-5672-24EB-112A-6915399E3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AB3F704D-4F59-447F-5D8C-6CB56300476F}"/>
              </a:ext>
            </a:extLst>
          </p:cNvPr>
          <p:cNvGrpSpPr/>
          <p:nvPr/>
        </p:nvGrpSpPr>
        <p:grpSpPr>
          <a:xfrm>
            <a:off x="10117706" y="3156344"/>
            <a:ext cx="803229" cy="3697070"/>
            <a:chOff x="969249" y="3233799"/>
            <a:chExt cx="803229" cy="3697070"/>
          </a:xfrm>
        </p:grpSpPr>
        <p:pic>
          <p:nvPicPr>
            <p:cNvPr id="459" name="Graphic 458">
              <a:extLst>
                <a:ext uri="{FF2B5EF4-FFF2-40B4-BE49-F238E27FC236}">
                  <a16:creationId xmlns:a16="http://schemas.microsoft.com/office/drawing/2014/main" id="{C719852F-E354-9F1A-8068-ECFD2B1AB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69249" y="3233799"/>
              <a:ext cx="803229" cy="1877933"/>
            </a:xfrm>
            <a:prstGeom prst="rect">
              <a:avLst/>
            </a:prstGeom>
          </p:spPr>
        </p:pic>
        <p:pic>
          <p:nvPicPr>
            <p:cNvPr id="460" name="Graphic 459">
              <a:extLst>
                <a:ext uri="{FF2B5EF4-FFF2-40B4-BE49-F238E27FC236}">
                  <a16:creationId xmlns:a16="http://schemas.microsoft.com/office/drawing/2014/main" id="{E9834708-DCB7-509B-FC56-80705846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69249" y="5052936"/>
              <a:ext cx="803229" cy="1877933"/>
            </a:xfrm>
            <a:prstGeom prst="rect">
              <a:avLst/>
            </a:prstGeom>
          </p:spPr>
        </p:pic>
      </p:grpSp>
      <p:pic>
        <p:nvPicPr>
          <p:cNvPr id="463" name="Graphic 462">
            <a:extLst>
              <a:ext uri="{FF2B5EF4-FFF2-40B4-BE49-F238E27FC236}">
                <a16:creationId xmlns:a16="http://schemas.microsoft.com/office/drawing/2014/main" id="{1BA1F443-9A04-1995-35A7-B95FF384A07F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7148320" y="4847957"/>
            <a:ext cx="1553182" cy="2745414"/>
          </a:xfrm>
          <a:prstGeom prst="rect">
            <a:avLst/>
          </a:prstGeom>
        </p:spPr>
      </p:pic>
      <p:pic>
        <p:nvPicPr>
          <p:cNvPr id="464" name="Graphic 463">
            <a:extLst>
              <a:ext uri="{FF2B5EF4-FFF2-40B4-BE49-F238E27FC236}">
                <a16:creationId xmlns:a16="http://schemas.microsoft.com/office/drawing/2014/main" id="{D78B457E-4B4D-5AD5-BBDB-A585BC7AC773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 flipH="1">
            <a:off x="3820470" y="4728124"/>
            <a:ext cx="1553182" cy="2745414"/>
          </a:xfrm>
          <a:prstGeom prst="rect">
            <a:avLst/>
          </a:prstGeom>
        </p:spPr>
      </p:pic>
      <p:pic>
        <p:nvPicPr>
          <p:cNvPr id="465" name="Graphic 464">
            <a:extLst>
              <a:ext uri="{FF2B5EF4-FFF2-40B4-BE49-F238E27FC236}">
                <a16:creationId xmlns:a16="http://schemas.microsoft.com/office/drawing/2014/main" id="{B71CB827-B72B-9E17-F935-90F0CABCE45C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7495828" y="4737723"/>
            <a:ext cx="1011109" cy="2709304"/>
          </a:xfrm>
          <a:prstGeom prst="rect">
            <a:avLst/>
          </a:prstGeom>
        </p:spPr>
      </p:pic>
      <p:pic>
        <p:nvPicPr>
          <p:cNvPr id="466" name="Graphic 465">
            <a:extLst>
              <a:ext uri="{FF2B5EF4-FFF2-40B4-BE49-F238E27FC236}">
                <a16:creationId xmlns:a16="http://schemas.microsoft.com/office/drawing/2014/main" id="{1FAE80F5-612C-DB85-1663-DE20C8B0CDDB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4022216" y="4737723"/>
            <a:ext cx="1011109" cy="2709304"/>
          </a:xfrm>
          <a:prstGeom prst="rect">
            <a:avLst/>
          </a:prstGeom>
        </p:spPr>
      </p:pic>
      <p:pic>
        <p:nvPicPr>
          <p:cNvPr id="467" name="Graphic 466">
            <a:extLst>
              <a:ext uri="{FF2B5EF4-FFF2-40B4-BE49-F238E27FC236}">
                <a16:creationId xmlns:a16="http://schemas.microsoft.com/office/drawing/2014/main" id="{4D88BF99-9715-14E6-CF3B-707B03FAA647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2258431" y="6135061"/>
            <a:ext cx="526818" cy="474136"/>
          </a:xfrm>
          <a:prstGeom prst="rect">
            <a:avLst/>
          </a:prstGeom>
        </p:spPr>
      </p:pic>
      <p:pic>
        <p:nvPicPr>
          <p:cNvPr id="468" name="Graphic 467">
            <a:extLst>
              <a:ext uri="{FF2B5EF4-FFF2-40B4-BE49-F238E27FC236}">
                <a16:creationId xmlns:a16="http://schemas.microsoft.com/office/drawing/2014/main" id="{11B98DD0-9957-C878-91B2-69C3253B35C4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 flipH="1">
            <a:off x="9406751" y="5868516"/>
            <a:ext cx="526818" cy="474136"/>
          </a:xfrm>
          <a:prstGeom prst="rect">
            <a:avLst/>
          </a:prstGeom>
        </p:spPr>
      </p:pic>
      <p:grpSp>
        <p:nvGrpSpPr>
          <p:cNvPr id="637" name="Group 636">
            <a:extLst>
              <a:ext uri="{FF2B5EF4-FFF2-40B4-BE49-F238E27FC236}">
                <a16:creationId xmlns:a16="http://schemas.microsoft.com/office/drawing/2014/main" id="{96D84C79-5AEB-14CB-6900-4417F345257C}"/>
              </a:ext>
            </a:extLst>
          </p:cNvPr>
          <p:cNvGrpSpPr/>
          <p:nvPr/>
        </p:nvGrpSpPr>
        <p:grpSpPr>
          <a:xfrm>
            <a:off x="2104172" y="5155573"/>
            <a:ext cx="482720" cy="2133773"/>
            <a:chOff x="4876800" y="4654029"/>
            <a:chExt cx="1143000" cy="5052418"/>
          </a:xfrm>
        </p:grpSpPr>
        <p:pic>
          <p:nvPicPr>
            <p:cNvPr id="638" name="Graphic 637">
              <a:extLst>
                <a:ext uri="{FF2B5EF4-FFF2-40B4-BE49-F238E27FC236}">
                  <a16:creationId xmlns:a16="http://schemas.microsoft.com/office/drawing/2014/main" id="{25739144-3D8E-FF70-C420-67F0A8AA9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4876800" y="7191847"/>
              <a:ext cx="1143000" cy="2514600"/>
            </a:xfrm>
            <a:prstGeom prst="rect">
              <a:avLst/>
            </a:prstGeom>
          </p:spPr>
        </p:pic>
        <p:pic>
          <p:nvPicPr>
            <p:cNvPr id="639" name="Graphic 638">
              <a:extLst>
                <a:ext uri="{FF2B5EF4-FFF2-40B4-BE49-F238E27FC236}">
                  <a16:creationId xmlns:a16="http://schemas.microsoft.com/office/drawing/2014/main" id="{179D5CE6-6ABD-17FC-74A0-28BF31577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4876800" y="4654029"/>
              <a:ext cx="1143000" cy="2514600"/>
            </a:xfrm>
            <a:prstGeom prst="rect">
              <a:avLst/>
            </a:prstGeom>
          </p:spPr>
        </p:pic>
      </p:grpSp>
      <p:grpSp>
        <p:nvGrpSpPr>
          <p:cNvPr id="640" name="Group 639">
            <a:extLst>
              <a:ext uri="{FF2B5EF4-FFF2-40B4-BE49-F238E27FC236}">
                <a16:creationId xmlns:a16="http://schemas.microsoft.com/office/drawing/2014/main" id="{AE653AC4-B167-AFED-02DA-B93FE2D719B0}"/>
              </a:ext>
            </a:extLst>
          </p:cNvPr>
          <p:cNvGrpSpPr/>
          <p:nvPr/>
        </p:nvGrpSpPr>
        <p:grpSpPr>
          <a:xfrm>
            <a:off x="2541820" y="5155573"/>
            <a:ext cx="482720" cy="2143578"/>
            <a:chOff x="5714768" y="4630811"/>
            <a:chExt cx="1143000" cy="5075636"/>
          </a:xfrm>
        </p:grpSpPr>
        <p:pic>
          <p:nvPicPr>
            <p:cNvPr id="641" name="Graphic 640">
              <a:extLst>
                <a:ext uri="{FF2B5EF4-FFF2-40B4-BE49-F238E27FC236}">
                  <a16:creationId xmlns:a16="http://schemas.microsoft.com/office/drawing/2014/main" id="{3D75F276-3563-F939-1AC4-61F8B2579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 flipH="1">
              <a:off x="5714768" y="7191847"/>
              <a:ext cx="1143000" cy="2514600"/>
            </a:xfrm>
            <a:prstGeom prst="rect">
              <a:avLst/>
            </a:prstGeom>
          </p:spPr>
        </p:pic>
        <p:pic>
          <p:nvPicPr>
            <p:cNvPr id="642" name="Graphic 641">
              <a:extLst>
                <a:ext uri="{FF2B5EF4-FFF2-40B4-BE49-F238E27FC236}">
                  <a16:creationId xmlns:a16="http://schemas.microsoft.com/office/drawing/2014/main" id="{D749A3D7-A7EE-1C84-0C01-BD8B8E892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 flipH="1">
              <a:off x="5714768" y="4630811"/>
              <a:ext cx="1143000" cy="2514600"/>
            </a:xfrm>
            <a:prstGeom prst="rect">
              <a:avLst/>
            </a:prstGeom>
          </p:spPr>
        </p:pic>
      </p:grpSp>
      <p:sp>
        <p:nvSpPr>
          <p:cNvPr id="643" name="Freeform: Shape 642">
            <a:extLst>
              <a:ext uri="{FF2B5EF4-FFF2-40B4-BE49-F238E27FC236}">
                <a16:creationId xmlns:a16="http://schemas.microsoft.com/office/drawing/2014/main" id="{03C9BAD2-56B7-8FF2-4F9A-C5EA235FCDA7}"/>
              </a:ext>
            </a:extLst>
          </p:cNvPr>
          <p:cNvSpPr/>
          <p:nvPr/>
        </p:nvSpPr>
        <p:spPr>
          <a:xfrm>
            <a:off x="2353128" y="5153795"/>
            <a:ext cx="140541" cy="203278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44" name="Group 643">
            <a:extLst>
              <a:ext uri="{FF2B5EF4-FFF2-40B4-BE49-F238E27FC236}">
                <a16:creationId xmlns:a16="http://schemas.microsoft.com/office/drawing/2014/main" id="{9F181E60-305B-33A0-E677-A5753AA747A4}"/>
              </a:ext>
            </a:extLst>
          </p:cNvPr>
          <p:cNvGrpSpPr/>
          <p:nvPr/>
        </p:nvGrpSpPr>
        <p:grpSpPr>
          <a:xfrm>
            <a:off x="2103029" y="5237242"/>
            <a:ext cx="481577" cy="982093"/>
            <a:chOff x="5276771" y="4573824"/>
            <a:chExt cx="1140293" cy="2325433"/>
          </a:xfrm>
        </p:grpSpPr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CF823771-8417-4FF5-377B-92D584AEDBE0}"/>
                </a:ext>
              </a:extLst>
            </p:cNvPr>
            <p:cNvSpPr/>
            <p:nvPr/>
          </p:nvSpPr>
          <p:spPr>
            <a:xfrm>
              <a:off x="5276771" y="4573824"/>
              <a:ext cx="1140293" cy="2325433"/>
            </a:xfrm>
            <a:custGeom>
              <a:avLst/>
              <a:gdLst>
                <a:gd name="connsiteX0" fmla="*/ 1047067 w 1140293"/>
                <a:gd name="connsiteY0" fmla="*/ 1658588 h 2325433"/>
                <a:gd name="connsiteX1" fmla="*/ 817705 w 1140293"/>
                <a:gd name="connsiteY1" fmla="*/ 811911 h 2325433"/>
                <a:gd name="connsiteX2" fmla="*/ 909716 w 1140293"/>
                <a:gd name="connsiteY2" fmla="*/ 47435 h 2325433"/>
                <a:gd name="connsiteX3" fmla="*/ 909240 w 1140293"/>
                <a:gd name="connsiteY3" fmla="*/ 37338 h 2325433"/>
                <a:gd name="connsiteX4" fmla="*/ 725122 w 1140293"/>
                <a:gd name="connsiteY4" fmla="*/ 0 h 2325433"/>
                <a:gd name="connsiteX5" fmla="*/ 224011 w 1140293"/>
                <a:gd name="connsiteY5" fmla="*/ 650939 h 2325433"/>
                <a:gd name="connsiteX6" fmla="*/ 159622 w 1140293"/>
                <a:gd name="connsiteY6" fmla="*/ 784384 h 2325433"/>
                <a:gd name="connsiteX7" fmla="*/ 71230 w 1140293"/>
                <a:gd name="connsiteY7" fmla="*/ 989267 h 2325433"/>
                <a:gd name="connsiteX8" fmla="*/ 126285 w 1140293"/>
                <a:gd name="connsiteY8" fmla="*/ 2325434 h 2325433"/>
                <a:gd name="connsiteX9" fmla="*/ 1086977 w 1140293"/>
                <a:gd name="connsiteY9" fmla="*/ 2325434 h 2325433"/>
                <a:gd name="connsiteX10" fmla="*/ 1117742 w 1140293"/>
                <a:gd name="connsiteY10" fmla="*/ 1977962 h 2325433"/>
                <a:gd name="connsiteX11" fmla="*/ 1047067 w 1140293"/>
                <a:gd name="connsiteY11" fmla="*/ 1658779 h 232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0293" h="2325433">
                  <a:moveTo>
                    <a:pt x="1047067" y="1658588"/>
                  </a:moveTo>
                  <a:cubicBezTo>
                    <a:pt x="1014872" y="1552385"/>
                    <a:pt x="785320" y="1167860"/>
                    <a:pt x="817705" y="811911"/>
                  </a:cubicBezTo>
                  <a:cubicBezTo>
                    <a:pt x="832564" y="648462"/>
                    <a:pt x="963628" y="266891"/>
                    <a:pt x="909716" y="47435"/>
                  </a:cubicBezTo>
                  <a:cubicBezTo>
                    <a:pt x="909335" y="45815"/>
                    <a:pt x="909335" y="41529"/>
                    <a:pt x="909240" y="37338"/>
                  </a:cubicBezTo>
                  <a:cubicBezTo>
                    <a:pt x="845803" y="31337"/>
                    <a:pt x="784367" y="18669"/>
                    <a:pt x="725122" y="0"/>
                  </a:cubicBezTo>
                  <a:cubicBezTo>
                    <a:pt x="503475" y="157353"/>
                    <a:pt x="350980" y="414052"/>
                    <a:pt x="224011" y="650939"/>
                  </a:cubicBezTo>
                  <a:cubicBezTo>
                    <a:pt x="203628" y="688943"/>
                    <a:pt x="176958" y="746570"/>
                    <a:pt x="159622" y="784384"/>
                  </a:cubicBezTo>
                  <a:cubicBezTo>
                    <a:pt x="113521" y="877348"/>
                    <a:pt x="107616" y="879348"/>
                    <a:pt x="71230" y="989267"/>
                  </a:cubicBezTo>
                  <a:cubicBezTo>
                    <a:pt x="-67739" y="1409319"/>
                    <a:pt x="21796" y="1870329"/>
                    <a:pt x="126285" y="2325434"/>
                  </a:cubicBezTo>
                  <a:lnTo>
                    <a:pt x="1086977" y="2325434"/>
                  </a:lnTo>
                  <a:cubicBezTo>
                    <a:pt x="1158700" y="2325434"/>
                    <a:pt x="1146317" y="2098262"/>
                    <a:pt x="1117742" y="1977962"/>
                  </a:cubicBezTo>
                  <a:cubicBezTo>
                    <a:pt x="1095454" y="1838897"/>
                    <a:pt x="1086977" y="1790414"/>
                    <a:pt x="1047067" y="165877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8EBEB496-656A-A602-DDFA-F0EF3D0C20DC}"/>
                </a:ext>
              </a:extLst>
            </p:cNvPr>
            <p:cNvSpPr/>
            <p:nvPr/>
          </p:nvSpPr>
          <p:spPr>
            <a:xfrm>
              <a:off x="5435727" y="4593446"/>
              <a:ext cx="609766" cy="775289"/>
            </a:xfrm>
            <a:custGeom>
              <a:avLst/>
              <a:gdLst>
                <a:gd name="connsiteX0" fmla="*/ 458248 w 609766"/>
                <a:gd name="connsiteY0" fmla="*/ 529781 h 775289"/>
                <a:gd name="connsiteX1" fmla="*/ 0 w 609766"/>
                <a:gd name="connsiteY1" fmla="*/ 768001 h 775289"/>
                <a:gd name="connsiteX2" fmla="*/ 65913 w 609766"/>
                <a:gd name="connsiteY2" fmla="*/ 631508 h 775289"/>
                <a:gd name="connsiteX3" fmla="*/ 540353 w 609766"/>
                <a:gd name="connsiteY3" fmla="*/ 0 h 775289"/>
                <a:gd name="connsiteX4" fmla="*/ 544925 w 609766"/>
                <a:gd name="connsiteY4" fmla="*/ 3238 h 775289"/>
                <a:gd name="connsiteX5" fmla="*/ 458248 w 609766"/>
                <a:gd name="connsiteY5" fmla="*/ 529876 h 7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766" h="775289">
                  <a:moveTo>
                    <a:pt x="458248" y="529781"/>
                  </a:moveTo>
                  <a:cubicBezTo>
                    <a:pt x="353663" y="663893"/>
                    <a:pt x="184880" y="809816"/>
                    <a:pt x="0" y="768001"/>
                  </a:cubicBezTo>
                  <a:cubicBezTo>
                    <a:pt x="17526" y="727139"/>
                    <a:pt x="46196" y="668179"/>
                    <a:pt x="65913" y="631508"/>
                  </a:cubicBezTo>
                  <a:cubicBezTo>
                    <a:pt x="190595" y="400145"/>
                    <a:pt x="333851" y="164497"/>
                    <a:pt x="540353" y="0"/>
                  </a:cubicBezTo>
                  <a:cubicBezTo>
                    <a:pt x="541401" y="1905"/>
                    <a:pt x="543211" y="1333"/>
                    <a:pt x="544925" y="3238"/>
                  </a:cubicBezTo>
                  <a:cubicBezTo>
                    <a:pt x="684276" y="161258"/>
                    <a:pt x="572453" y="383381"/>
                    <a:pt x="458248" y="529876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647" name="Freeform: Shape 646">
            <a:extLst>
              <a:ext uri="{FF2B5EF4-FFF2-40B4-BE49-F238E27FC236}">
                <a16:creationId xmlns:a16="http://schemas.microsoft.com/office/drawing/2014/main" id="{8507BBCD-36B2-8397-DEDE-187469877455}"/>
              </a:ext>
            </a:extLst>
          </p:cNvPr>
          <p:cNvSpPr/>
          <p:nvPr/>
        </p:nvSpPr>
        <p:spPr>
          <a:xfrm flipH="1">
            <a:off x="2632177" y="5153794"/>
            <a:ext cx="140541" cy="203278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48" name="Group 647">
            <a:extLst>
              <a:ext uri="{FF2B5EF4-FFF2-40B4-BE49-F238E27FC236}">
                <a16:creationId xmlns:a16="http://schemas.microsoft.com/office/drawing/2014/main" id="{60C0FC02-1A51-00AD-7831-2FBC723D452A}"/>
              </a:ext>
            </a:extLst>
          </p:cNvPr>
          <p:cNvGrpSpPr/>
          <p:nvPr/>
        </p:nvGrpSpPr>
        <p:grpSpPr>
          <a:xfrm>
            <a:off x="2541820" y="5235463"/>
            <a:ext cx="481577" cy="982093"/>
            <a:chOff x="6117604" y="4550606"/>
            <a:chExt cx="1140293" cy="2325433"/>
          </a:xfrm>
        </p:grpSpPr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26211D2F-6D35-CE22-214D-5CC6FFC4E5C7}"/>
                </a:ext>
              </a:extLst>
            </p:cNvPr>
            <p:cNvSpPr/>
            <p:nvPr/>
          </p:nvSpPr>
          <p:spPr>
            <a:xfrm flipH="1">
              <a:off x="6117604" y="4550606"/>
              <a:ext cx="1140293" cy="2325433"/>
            </a:xfrm>
            <a:custGeom>
              <a:avLst/>
              <a:gdLst>
                <a:gd name="connsiteX0" fmla="*/ 1047067 w 1140293"/>
                <a:gd name="connsiteY0" fmla="*/ 1658588 h 2325433"/>
                <a:gd name="connsiteX1" fmla="*/ 817705 w 1140293"/>
                <a:gd name="connsiteY1" fmla="*/ 811911 h 2325433"/>
                <a:gd name="connsiteX2" fmla="*/ 909716 w 1140293"/>
                <a:gd name="connsiteY2" fmla="*/ 47435 h 2325433"/>
                <a:gd name="connsiteX3" fmla="*/ 909240 w 1140293"/>
                <a:gd name="connsiteY3" fmla="*/ 37338 h 2325433"/>
                <a:gd name="connsiteX4" fmla="*/ 725122 w 1140293"/>
                <a:gd name="connsiteY4" fmla="*/ 0 h 2325433"/>
                <a:gd name="connsiteX5" fmla="*/ 224011 w 1140293"/>
                <a:gd name="connsiteY5" fmla="*/ 650939 h 2325433"/>
                <a:gd name="connsiteX6" fmla="*/ 159622 w 1140293"/>
                <a:gd name="connsiteY6" fmla="*/ 784384 h 2325433"/>
                <a:gd name="connsiteX7" fmla="*/ 71230 w 1140293"/>
                <a:gd name="connsiteY7" fmla="*/ 989267 h 2325433"/>
                <a:gd name="connsiteX8" fmla="*/ 126285 w 1140293"/>
                <a:gd name="connsiteY8" fmla="*/ 2325434 h 2325433"/>
                <a:gd name="connsiteX9" fmla="*/ 1086977 w 1140293"/>
                <a:gd name="connsiteY9" fmla="*/ 2325434 h 2325433"/>
                <a:gd name="connsiteX10" fmla="*/ 1117742 w 1140293"/>
                <a:gd name="connsiteY10" fmla="*/ 1977962 h 2325433"/>
                <a:gd name="connsiteX11" fmla="*/ 1047067 w 1140293"/>
                <a:gd name="connsiteY11" fmla="*/ 1658779 h 232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0293" h="2325433">
                  <a:moveTo>
                    <a:pt x="1047067" y="1658588"/>
                  </a:moveTo>
                  <a:cubicBezTo>
                    <a:pt x="1014872" y="1552385"/>
                    <a:pt x="785320" y="1167860"/>
                    <a:pt x="817705" y="811911"/>
                  </a:cubicBezTo>
                  <a:cubicBezTo>
                    <a:pt x="832564" y="648462"/>
                    <a:pt x="963628" y="266891"/>
                    <a:pt x="909716" y="47435"/>
                  </a:cubicBezTo>
                  <a:cubicBezTo>
                    <a:pt x="909335" y="45815"/>
                    <a:pt x="909335" y="41529"/>
                    <a:pt x="909240" y="37338"/>
                  </a:cubicBezTo>
                  <a:cubicBezTo>
                    <a:pt x="845803" y="31337"/>
                    <a:pt x="784367" y="18669"/>
                    <a:pt x="725122" y="0"/>
                  </a:cubicBezTo>
                  <a:cubicBezTo>
                    <a:pt x="503475" y="157353"/>
                    <a:pt x="350980" y="414052"/>
                    <a:pt x="224011" y="650939"/>
                  </a:cubicBezTo>
                  <a:cubicBezTo>
                    <a:pt x="203628" y="688943"/>
                    <a:pt x="176958" y="746570"/>
                    <a:pt x="159622" y="784384"/>
                  </a:cubicBezTo>
                  <a:cubicBezTo>
                    <a:pt x="113521" y="877348"/>
                    <a:pt x="107616" y="879348"/>
                    <a:pt x="71230" y="989267"/>
                  </a:cubicBezTo>
                  <a:cubicBezTo>
                    <a:pt x="-67739" y="1409319"/>
                    <a:pt x="21796" y="1870329"/>
                    <a:pt x="126285" y="2325434"/>
                  </a:cubicBezTo>
                  <a:lnTo>
                    <a:pt x="1086977" y="2325434"/>
                  </a:lnTo>
                  <a:cubicBezTo>
                    <a:pt x="1158700" y="2325434"/>
                    <a:pt x="1146317" y="2098262"/>
                    <a:pt x="1117742" y="1977962"/>
                  </a:cubicBezTo>
                  <a:cubicBezTo>
                    <a:pt x="1095454" y="1838897"/>
                    <a:pt x="1086977" y="1790414"/>
                    <a:pt x="1047067" y="165877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48CBF91B-BB4F-4158-01F1-4ABDB617FCFC}"/>
                </a:ext>
              </a:extLst>
            </p:cNvPr>
            <p:cNvSpPr/>
            <p:nvPr/>
          </p:nvSpPr>
          <p:spPr>
            <a:xfrm flipH="1">
              <a:off x="6489175" y="4570228"/>
              <a:ext cx="609766" cy="775289"/>
            </a:xfrm>
            <a:custGeom>
              <a:avLst/>
              <a:gdLst>
                <a:gd name="connsiteX0" fmla="*/ 458248 w 609766"/>
                <a:gd name="connsiteY0" fmla="*/ 529781 h 775289"/>
                <a:gd name="connsiteX1" fmla="*/ 0 w 609766"/>
                <a:gd name="connsiteY1" fmla="*/ 768001 h 775289"/>
                <a:gd name="connsiteX2" fmla="*/ 65913 w 609766"/>
                <a:gd name="connsiteY2" fmla="*/ 631508 h 775289"/>
                <a:gd name="connsiteX3" fmla="*/ 540353 w 609766"/>
                <a:gd name="connsiteY3" fmla="*/ 0 h 775289"/>
                <a:gd name="connsiteX4" fmla="*/ 544925 w 609766"/>
                <a:gd name="connsiteY4" fmla="*/ 3238 h 775289"/>
                <a:gd name="connsiteX5" fmla="*/ 458248 w 609766"/>
                <a:gd name="connsiteY5" fmla="*/ 529876 h 7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766" h="775289">
                  <a:moveTo>
                    <a:pt x="458248" y="529781"/>
                  </a:moveTo>
                  <a:cubicBezTo>
                    <a:pt x="353663" y="663893"/>
                    <a:pt x="184880" y="809816"/>
                    <a:pt x="0" y="768001"/>
                  </a:cubicBezTo>
                  <a:cubicBezTo>
                    <a:pt x="17526" y="727139"/>
                    <a:pt x="46196" y="668179"/>
                    <a:pt x="65913" y="631508"/>
                  </a:cubicBezTo>
                  <a:cubicBezTo>
                    <a:pt x="190595" y="400145"/>
                    <a:pt x="333851" y="164497"/>
                    <a:pt x="540353" y="0"/>
                  </a:cubicBezTo>
                  <a:cubicBezTo>
                    <a:pt x="541401" y="1905"/>
                    <a:pt x="543211" y="1333"/>
                    <a:pt x="544925" y="3238"/>
                  </a:cubicBezTo>
                  <a:cubicBezTo>
                    <a:pt x="684276" y="161258"/>
                    <a:pt x="572453" y="383381"/>
                    <a:pt x="458248" y="529876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1" name="Group 650">
            <a:extLst>
              <a:ext uri="{FF2B5EF4-FFF2-40B4-BE49-F238E27FC236}">
                <a16:creationId xmlns:a16="http://schemas.microsoft.com/office/drawing/2014/main" id="{D1D07593-F14B-87B5-E193-524A481746C4}"/>
              </a:ext>
            </a:extLst>
          </p:cNvPr>
          <p:cNvGrpSpPr/>
          <p:nvPr/>
        </p:nvGrpSpPr>
        <p:grpSpPr>
          <a:xfrm>
            <a:off x="5892231" y="5113308"/>
            <a:ext cx="482720" cy="2133773"/>
            <a:chOff x="4876800" y="4654029"/>
            <a:chExt cx="1143000" cy="5052418"/>
          </a:xfrm>
        </p:grpSpPr>
        <p:pic>
          <p:nvPicPr>
            <p:cNvPr id="652" name="Graphic 651">
              <a:extLst>
                <a:ext uri="{FF2B5EF4-FFF2-40B4-BE49-F238E27FC236}">
                  <a16:creationId xmlns:a16="http://schemas.microsoft.com/office/drawing/2014/main" id="{A44B3716-B4C2-5F17-7F89-2E56FF7CC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4876800" y="7191847"/>
              <a:ext cx="1143000" cy="2514600"/>
            </a:xfrm>
            <a:prstGeom prst="rect">
              <a:avLst/>
            </a:prstGeom>
          </p:spPr>
        </p:pic>
        <p:pic>
          <p:nvPicPr>
            <p:cNvPr id="653" name="Graphic 652">
              <a:extLst>
                <a:ext uri="{FF2B5EF4-FFF2-40B4-BE49-F238E27FC236}">
                  <a16:creationId xmlns:a16="http://schemas.microsoft.com/office/drawing/2014/main" id="{DE479E12-6262-06FE-7C19-C3D7B9B01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4876800" y="4654029"/>
              <a:ext cx="1143000" cy="2514600"/>
            </a:xfrm>
            <a:prstGeom prst="rect">
              <a:avLst/>
            </a:prstGeom>
          </p:spPr>
        </p:pic>
      </p:grpSp>
      <p:grpSp>
        <p:nvGrpSpPr>
          <p:cNvPr id="654" name="Group 653">
            <a:extLst>
              <a:ext uri="{FF2B5EF4-FFF2-40B4-BE49-F238E27FC236}">
                <a16:creationId xmlns:a16="http://schemas.microsoft.com/office/drawing/2014/main" id="{B54D75ED-F9DC-7FCD-8F69-9370C3F3D4F2}"/>
              </a:ext>
            </a:extLst>
          </p:cNvPr>
          <p:cNvGrpSpPr/>
          <p:nvPr/>
        </p:nvGrpSpPr>
        <p:grpSpPr>
          <a:xfrm>
            <a:off x="6329879" y="5113308"/>
            <a:ext cx="482720" cy="2143578"/>
            <a:chOff x="5714768" y="4630811"/>
            <a:chExt cx="1143000" cy="5075636"/>
          </a:xfrm>
        </p:grpSpPr>
        <p:pic>
          <p:nvPicPr>
            <p:cNvPr id="655" name="Graphic 654">
              <a:extLst>
                <a:ext uri="{FF2B5EF4-FFF2-40B4-BE49-F238E27FC236}">
                  <a16:creationId xmlns:a16="http://schemas.microsoft.com/office/drawing/2014/main" id="{31ADFFA2-4E64-76D4-1976-8707FA1BD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 flipH="1">
              <a:off x="5714768" y="7191847"/>
              <a:ext cx="1143000" cy="2514600"/>
            </a:xfrm>
            <a:prstGeom prst="rect">
              <a:avLst/>
            </a:prstGeom>
          </p:spPr>
        </p:pic>
        <p:pic>
          <p:nvPicPr>
            <p:cNvPr id="656" name="Graphic 655">
              <a:extLst>
                <a:ext uri="{FF2B5EF4-FFF2-40B4-BE49-F238E27FC236}">
                  <a16:creationId xmlns:a16="http://schemas.microsoft.com/office/drawing/2014/main" id="{EDB5A56F-CF74-EDD7-9113-92E9D9FEF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 flipH="1">
              <a:off x="5714768" y="4630811"/>
              <a:ext cx="1143000" cy="2514600"/>
            </a:xfrm>
            <a:prstGeom prst="rect">
              <a:avLst/>
            </a:prstGeom>
          </p:spPr>
        </p:pic>
      </p:grpSp>
      <p:sp>
        <p:nvSpPr>
          <p:cNvPr id="657" name="Freeform: Shape 656">
            <a:extLst>
              <a:ext uri="{FF2B5EF4-FFF2-40B4-BE49-F238E27FC236}">
                <a16:creationId xmlns:a16="http://schemas.microsoft.com/office/drawing/2014/main" id="{3D2F0CC3-944B-F0EE-CFDD-7330FF00DEB3}"/>
              </a:ext>
            </a:extLst>
          </p:cNvPr>
          <p:cNvSpPr/>
          <p:nvPr/>
        </p:nvSpPr>
        <p:spPr>
          <a:xfrm>
            <a:off x="6141187" y="5111530"/>
            <a:ext cx="140541" cy="203278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58" name="Group 657">
            <a:extLst>
              <a:ext uri="{FF2B5EF4-FFF2-40B4-BE49-F238E27FC236}">
                <a16:creationId xmlns:a16="http://schemas.microsoft.com/office/drawing/2014/main" id="{A1A1D7A1-A1C0-CE4E-EF2F-452A277DE1E0}"/>
              </a:ext>
            </a:extLst>
          </p:cNvPr>
          <p:cNvGrpSpPr/>
          <p:nvPr/>
        </p:nvGrpSpPr>
        <p:grpSpPr>
          <a:xfrm>
            <a:off x="5891088" y="5194977"/>
            <a:ext cx="481577" cy="982093"/>
            <a:chOff x="5276771" y="4573824"/>
            <a:chExt cx="1140293" cy="2325433"/>
          </a:xfrm>
        </p:grpSpPr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93F85D58-9F07-34C4-56C6-A90DF474799A}"/>
                </a:ext>
              </a:extLst>
            </p:cNvPr>
            <p:cNvSpPr/>
            <p:nvPr/>
          </p:nvSpPr>
          <p:spPr>
            <a:xfrm>
              <a:off x="5276771" y="4573824"/>
              <a:ext cx="1140293" cy="2325433"/>
            </a:xfrm>
            <a:custGeom>
              <a:avLst/>
              <a:gdLst>
                <a:gd name="connsiteX0" fmla="*/ 1047067 w 1140293"/>
                <a:gd name="connsiteY0" fmla="*/ 1658588 h 2325433"/>
                <a:gd name="connsiteX1" fmla="*/ 817705 w 1140293"/>
                <a:gd name="connsiteY1" fmla="*/ 811911 h 2325433"/>
                <a:gd name="connsiteX2" fmla="*/ 909716 w 1140293"/>
                <a:gd name="connsiteY2" fmla="*/ 47435 h 2325433"/>
                <a:gd name="connsiteX3" fmla="*/ 909240 w 1140293"/>
                <a:gd name="connsiteY3" fmla="*/ 37338 h 2325433"/>
                <a:gd name="connsiteX4" fmla="*/ 725122 w 1140293"/>
                <a:gd name="connsiteY4" fmla="*/ 0 h 2325433"/>
                <a:gd name="connsiteX5" fmla="*/ 224011 w 1140293"/>
                <a:gd name="connsiteY5" fmla="*/ 650939 h 2325433"/>
                <a:gd name="connsiteX6" fmla="*/ 159622 w 1140293"/>
                <a:gd name="connsiteY6" fmla="*/ 784384 h 2325433"/>
                <a:gd name="connsiteX7" fmla="*/ 71230 w 1140293"/>
                <a:gd name="connsiteY7" fmla="*/ 989267 h 2325433"/>
                <a:gd name="connsiteX8" fmla="*/ 126285 w 1140293"/>
                <a:gd name="connsiteY8" fmla="*/ 2325434 h 2325433"/>
                <a:gd name="connsiteX9" fmla="*/ 1086977 w 1140293"/>
                <a:gd name="connsiteY9" fmla="*/ 2325434 h 2325433"/>
                <a:gd name="connsiteX10" fmla="*/ 1117742 w 1140293"/>
                <a:gd name="connsiteY10" fmla="*/ 1977962 h 2325433"/>
                <a:gd name="connsiteX11" fmla="*/ 1047067 w 1140293"/>
                <a:gd name="connsiteY11" fmla="*/ 1658779 h 232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0293" h="2325433">
                  <a:moveTo>
                    <a:pt x="1047067" y="1658588"/>
                  </a:moveTo>
                  <a:cubicBezTo>
                    <a:pt x="1014872" y="1552385"/>
                    <a:pt x="785320" y="1167860"/>
                    <a:pt x="817705" y="811911"/>
                  </a:cubicBezTo>
                  <a:cubicBezTo>
                    <a:pt x="832564" y="648462"/>
                    <a:pt x="963628" y="266891"/>
                    <a:pt x="909716" y="47435"/>
                  </a:cubicBezTo>
                  <a:cubicBezTo>
                    <a:pt x="909335" y="45815"/>
                    <a:pt x="909335" y="41529"/>
                    <a:pt x="909240" y="37338"/>
                  </a:cubicBezTo>
                  <a:cubicBezTo>
                    <a:pt x="845803" y="31337"/>
                    <a:pt x="784367" y="18669"/>
                    <a:pt x="725122" y="0"/>
                  </a:cubicBezTo>
                  <a:cubicBezTo>
                    <a:pt x="503475" y="157353"/>
                    <a:pt x="350980" y="414052"/>
                    <a:pt x="224011" y="650939"/>
                  </a:cubicBezTo>
                  <a:cubicBezTo>
                    <a:pt x="203628" y="688943"/>
                    <a:pt x="176958" y="746570"/>
                    <a:pt x="159622" y="784384"/>
                  </a:cubicBezTo>
                  <a:cubicBezTo>
                    <a:pt x="113521" y="877348"/>
                    <a:pt x="107616" y="879348"/>
                    <a:pt x="71230" y="989267"/>
                  </a:cubicBezTo>
                  <a:cubicBezTo>
                    <a:pt x="-67739" y="1409319"/>
                    <a:pt x="21796" y="1870329"/>
                    <a:pt x="126285" y="2325434"/>
                  </a:cubicBezTo>
                  <a:lnTo>
                    <a:pt x="1086977" y="2325434"/>
                  </a:lnTo>
                  <a:cubicBezTo>
                    <a:pt x="1158700" y="2325434"/>
                    <a:pt x="1146317" y="2098262"/>
                    <a:pt x="1117742" y="1977962"/>
                  </a:cubicBezTo>
                  <a:cubicBezTo>
                    <a:pt x="1095454" y="1838897"/>
                    <a:pt x="1086977" y="1790414"/>
                    <a:pt x="1047067" y="165877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137C917B-7E36-B141-CD3A-BB0AC04395CE}"/>
                </a:ext>
              </a:extLst>
            </p:cNvPr>
            <p:cNvSpPr/>
            <p:nvPr/>
          </p:nvSpPr>
          <p:spPr>
            <a:xfrm>
              <a:off x="5435727" y="4593446"/>
              <a:ext cx="609766" cy="775289"/>
            </a:xfrm>
            <a:custGeom>
              <a:avLst/>
              <a:gdLst>
                <a:gd name="connsiteX0" fmla="*/ 458248 w 609766"/>
                <a:gd name="connsiteY0" fmla="*/ 529781 h 775289"/>
                <a:gd name="connsiteX1" fmla="*/ 0 w 609766"/>
                <a:gd name="connsiteY1" fmla="*/ 768001 h 775289"/>
                <a:gd name="connsiteX2" fmla="*/ 65913 w 609766"/>
                <a:gd name="connsiteY2" fmla="*/ 631508 h 775289"/>
                <a:gd name="connsiteX3" fmla="*/ 540353 w 609766"/>
                <a:gd name="connsiteY3" fmla="*/ 0 h 775289"/>
                <a:gd name="connsiteX4" fmla="*/ 544925 w 609766"/>
                <a:gd name="connsiteY4" fmla="*/ 3238 h 775289"/>
                <a:gd name="connsiteX5" fmla="*/ 458248 w 609766"/>
                <a:gd name="connsiteY5" fmla="*/ 529876 h 7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766" h="775289">
                  <a:moveTo>
                    <a:pt x="458248" y="529781"/>
                  </a:moveTo>
                  <a:cubicBezTo>
                    <a:pt x="353663" y="663893"/>
                    <a:pt x="184880" y="809816"/>
                    <a:pt x="0" y="768001"/>
                  </a:cubicBezTo>
                  <a:cubicBezTo>
                    <a:pt x="17526" y="727139"/>
                    <a:pt x="46196" y="668179"/>
                    <a:pt x="65913" y="631508"/>
                  </a:cubicBezTo>
                  <a:cubicBezTo>
                    <a:pt x="190595" y="400145"/>
                    <a:pt x="333851" y="164497"/>
                    <a:pt x="540353" y="0"/>
                  </a:cubicBezTo>
                  <a:cubicBezTo>
                    <a:pt x="541401" y="1905"/>
                    <a:pt x="543211" y="1333"/>
                    <a:pt x="544925" y="3238"/>
                  </a:cubicBezTo>
                  <a:cubicBezTo>
                    <a:pt x="684276" y="161258"/>
                    <a:pt x="572453" y="383381"/>
                    <a:pt x="458248" y="529876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661" name="Freeform: Shape 660">
            <a:extLst>
              <a:ext uri="{FF2B5EF4-FFF2-40B4-BE49-F238E27FC236}">
                <a16:creationId xmlns:a16="http://schemas.microsoft.com/office/drawing/2014/main" id="{14F52676-B207-0DAB-5969-3D344E8B4435}"/>
              </a:ext>
            </a:extLst>
          </p:cNvPr>
          <p:cNvSpPr/>
          <p:nvPr/>
        </p:nvSpPr>
        <p:spPr>
          <a:xfrm flipH="1">
            <a:off x="6420236" y="5111529"/>
            <a:ext cx="140541" cy="203278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62" name="Group 661">
            <a:extLst>
              <a:ext uri="{FF2B5EF4-FFF2-40B4-BE49-F238E27FC236}">
                <a16:creationId xmlns:a16="http://schemas.microsoft.com/office/drawing/2014/main" id="{F0ECF9A8-8E22-6165-5E12-63F102D7F326}"/>
              </a:ext>
            </a:extLst>
          </p:cNvPr>
          <p:cNvGrpSpPr/>
          <p:nvPr/>
        </p:nvGrpSpPr>
        <p:grpSpPr>
          <a:xfrm>
            <a:off x="6329879" y="5193198"/>
            <a:ext cx="481577" cy="982093"/>
            <a:chOff x="6117604" y="4550606"/>
            <a:chExt cx="1140293" cy="2325433"/>
          </a:xfrm>
        </p:grpSpPr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65B4466E-E14D-19B7-E85E-46CA2D3F43D5}"/>
                </a:ext>
              </a:extLst>
            </p:cNvPr>
            <p:cNvSpPr/>
            <p:nvPr/>
          </p:nvSpPr>
          <p:spPr>
            <a:xfrm flipH="1">
              <a:off x="6117604" y="4550606"/>
              <a:ext cx="1140293" cy="2325433"/>
            </a:xfrm>
            <a:custGeom>
              <a:avLst/>
              <a:gdLst>
                <a:gd name="connsiteX0" fmla="*/ 1047067 w 1140293"/>
                <a:gd name="connsiteY0" fmla="*/ 1658588 h 2325433"/>
                <a:gd name="connsiteX1" fmla="*/ 817705 w 1140293"/>
                <a:gd name="connsiteY1" fmla="*/ 811911 h 2325433"/>
                <a:gd name="connsiteX2" fmla="*/ 909716 w 1140293"/>
                <a:gd name="connsiteY2" fmla="*/ 47435 h 2325433"/>
                <a:gd name="connsiteX3" fmla="*/ 909240 w 1140293"/>
                <a:gd name="connsiteY3" fmla="*/ 37338 h 2325433"/>
                <a:gd name="connsiteX4" fmla="*/ 725122 w 1140293"/>
                <a:gd name="connsiteY4" fmla="*/ 0 h 2325433"/>
                <a:gd name="connsiteX5" fmla="*/ 224011 w 1140293"/>
                <a:gd name="connsiteY5" fmla="*/ 650939 h 2325433"/>
                <a:gd name="connsiteX6" fmla="*/ 159622 w 1140293"/>
                <a:gd name="connsiteY6" fmla="*/ 784384 h 2325433"/>
                <a:gd name="connsiteX7" fmla="*/ 71230 w 1140293"/>
                <a:gd name="connsiteY7" fmla="*/ 989267 h 2325433"/>
                <a:gd name="connsiteX8" fmla="*/ 126285 w 1140293"/>
                <a:gd name="connsiteY8" fmla="*/ 2325434 h 2325433"/>
                <a:gd name="connsiteX9" fmla="*/ 1086977 w 1140293"/>
                <a:gd name="connsiteY9" fmla="*/ 2325434 h 2325433"/>
                <a:gd name="connsiteX10" fmla="*/ 1117742 w 1140293"/>
                <a:gd name="connsiteY10" fmla="*/ 1977962 h 2325433"/>
                <a:gd name="connsiteX11" fmla="*/ 1047067 w 1140293"/>
                <a:gd name="connsiteY11" fmla="*/ 1658779 h 232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0293" h="2325433">
                  <a:moveTo>
                    <a:pt x="1047067" y="1658588"/>
                  </a:moveTo>
                  <a:cubicBezTo>
                    <a:pt x="1014872" y="1552385"/>
                    <a:pt x="785320" y="1167860"/>
                    <a:pt x="817705" y="811911"/>
                  </a:cubicBezTo>
                  <a:cubicBezTo>
                    <a:pt x="832564" y="648462"/>
                    <a:pt x="963628" y="266891"/>
                    <a:pt x="909716" y="47435"/>
                  </a:cubicBezTo>
                  <a:cubicBezTo>
                    <a:pt x="909335" y="45815"/>
                    <a:pt x="909335" y="41529"/>
                    <a:pt x="909240" y="37338"/>
                  </a:cubicBezTo>
                  <a:cubicBezTo>
                    <a:pt x="845803" y="31337"/>
                    <a:pt x="784367" y="18669"/>
                    <a:pt x="725122" y="0"/>
                  </a:cubicBezTo>
                  <a:cubicBezTo>
                    <a:pt x="503475" y="157353"/>
                    <a:pt x="350980" y="414052"/>
                    <a:pt x="224011" y="650939"/>
                  </a:cubicBezTo>
                  <a:cubicBezTo>
                    <a:pt x="203628" y="688943"/>
                    <a:pt x="176958" y="746570"/>
                    <a:pt x="159622" y="784384"/>
                  </a:cubicBezTo>
                  <a:cubicBezTo>
                    <a:pt x="113521" y="877348"/>
                    <a:pt x="107616" y="879348"/>
                    <a:pt x="71230" y="989267"/>
                  </a:cubicBezTo>
                  <a:cubicBezTo>
                    <a:pt x="-67739" y="1409319"/>
                    <a:pt x="21796" y="1870329"/>
                    <a:pt x="126285" y="2325434"/>
                  </a:cubicBezTo>
                  <a:lnTo>
                    <a:pt x="1086977" y="2325434"/>
                  </a:lnTo>
                  <a:cubicBezTo>
                    <a:pt x="1158700" y="2325434"/>
                    <a:pt x="1146317" y="2098262"/>
                    <a:pt x="1117742" y="1977962"/>
                  </a:cubicBezTo>
                  <a:cubicBezTo>
                    <a:pt x="1095454" y="1838897"/>
                    <a:pt x="1086977" y="1790414"/>
                    <a:pt x="1047067" y="165877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6FC27225-FB55-85AC-2525-B330EF685F3E}"/>
                </a:ext>
              </a:extLst>
            </p:cNvPr>
            <p:cNvSpPr/>
            <p:nvPr/>
          </p:nvSpPr>
          <p:spPr>
            <a:xfrm flipH="1">
              <a:off x="6489175" y="4570228"/>
              <a:ext cx="609766" cy="775289"/>
            </a:xfrm>
            <a:custGeom>
              <a:avLst/>
              <a:gdLst>
                <a:gd name="connsiteX0" fmla="*/ 458248 w 609766"/>
                <a:gd name="connsiteY0" fmla="*/ 529781 h 775289"/>
                <a:gd name="connsiteX1" fmla="*/ 0 w 609766"/>
                <a:gd name="connsiteY1" fmla="*/ 768001 h 775289"/>
                <a:gd name="connsiteX2" fmla="*/ 65913 w 609766"/>
                <a:gd name="connsiteY2" fmla="*/ 631508 h 775289"/>
                <a:gd name="connsiteX3" fmla="*/ 540353 w 609766"/>
                <a:gd name="connsiteY3" fmla="*/ 0 h 775289"/>
                <a:gd name="connsiteX4" fmla="*/ 544925 w 609766"/>
                <a:gd name="connsiteY4" fmla="*/ 3238 h 775289"/>
                <a:gd name="connsiteX5" fmla="*/ 458248 w 609766"/>
                <a:gd name="connsiteY5" fmla="*/ 529876 h 7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766" h="775289">
                  <a:moveTo>
                    <a:pt x="458248" y="529781"/>
                  </a:moveTo>
                  <a:cubicBezTo>
                    <a:pt x="353663" y="663893"/>
                    <a:pt x="184880" y="809816"/>
                    <a:pt x="0" y="768001"/>
                  </a:cubicBezTo>
                  <a:cubicBezTo>
                    <a:pt x="17526" y="727139"/>
                    <a:pt x="46196" y="668179"/>
                    <a:pt x="65913" y="631508"/>
                  </a:cubicBezTo>
                  <a:cubicBezTo>
                    <a:pt x="190595" y="400145"/>
                    <a:pt x="333851" y="164497"/>
                    <a:pt x="540353" y="0"/>
                  </a:cubicBezTo>
                  <a:cubicBezTo>
                    <a:pt x="541401" y="1905"/>
                    <a:pt x="543211" y="1333"/>
                    <a:pt x="544925" y="3238"/>
                  </a:cubicBezTo>
                  <a:cubicBezTo>
                    <a:pt x="684276" y="161258"/>
                    <a:pt x="572453" y="383381"/>
                    <a:pt x="458248" y="529876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65" name="Group 664">
            <a:extLst>
              <a:ext uri="{FF2B5EF4-FFF2-40B4-BE49-F238E27FC236}">
                <a16:creationId xmlns:a16="http://schemas.microsoft.com/office/drawing/2014/main" id="{E27EFDD2-1A37-37E4-7239-4D5E3175FE89}"/>
              </a:ext>
            </a:extLst>
          </p:cNvPr>
          <p:cNvGrpSpPr/>
          <p:nvPr/>
        </p:nvGrpSpPr>
        <p:grpSpPr>
          <a:xfrm>
            <a:off x="9146812" y="5086827"/>
            <a:ext cx="482720" cy="2133773"/>
            <a:chOff x="4876800" y="4654029"/>
            <a:chExt cx="1143000" cy="5052418"/>
          </a:xfrm>
        </p:grpSpPr>
        <p:pic>
          <p:nvPicPr>
            <p:cNvPr id="666" name="Graphic 665">
              <a:extLst>
                <a:ext uri="{FF2B5EF4-FFF2-40B4-BE49-F238E27FC236}">
                  <a16:creationId xmlns:a16="http://schemas.microsoft.com/office/drawing/2014/main" id="{CABC68BD-EA52-D70F-08F4-F02B3376D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4876800" y="7191847"/>
              <a:ext cx="1143000" cy="2514600"/>
            </a:xfrm>
            <a:prstGeom prst="rect">
              <a:avLst/>
            </a:prstGeom>
          </p:spPr>
        </p:pic>
        <p:pic>
          <p:nvPicPr>
            <p:cNvPr id="667" name="Graphic 666">
              <a:extLst>
                <a:ext uri="{FF2B5EF4-FFF2-40B4-BE49-F238E27FC236}">
                  <a16:creationId xmlns:a16="http://schemas.microsoft.com/office/drawing/2014/main" id="{33A2038D-9CF7-CAD5-8F74-20F6C1198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4876800" y="4654029"/>
              <a:ext cx="1143000" cy="2514600"/>
            </a:xfrm>
            <a:prstGeom prst="rect">
              <a:avLst/>
            </a:prstGeom>
          </p:spPr>
        </p:pic>
      </p:grpSp>
      <p:grpSp>
        <p:nvGrpSpPr>
          <p:cNvPr id="668" name="Group 667">
            <a:extLst>
              <a:ext uri="{FF2B5EF4-FFF2-40B4-BE49-F238E27FC236}">
                <a16:creationId xmlns:a16="http://schemas.microsoft.com/office/drawing/2014/main" id="{CC8DCC34-3617-8EE9-8176-D6A877DC0FF7}"/>
              </a:ext>
            </a:extLst>
          </p:cNvPr>
          <p:cNvGrpSpPr/>
          <p:nvPr/>
        </p:nvGrpSpPr>
        <p:grpSpPr>
          <a:xfrm>
            <a:off x="9584460" y="5086827"/>
            <a:ext cx="482720" cy="2143578"/>
            <a:chOff x="5714768" y="4630811"/>
            <a:chExt cx="1143000" cy="5075636"/>
          </a:xfrm>
        </p:grpSpPr>
        <p:pic>
          <p:nvPicPr>
            <p:cNvPr id="669" name="Graphic 668">
              <a:extLst>
                <a:ext uri="{FF2B5EF4-FFF2-40B4-BE49-F238E27FC236}">
                  <a16:creationId xmlns:a16="http://schemas.microsoft.com/office/drawing/2014/main" id="{D34BAD14-0EBB-2BB5-1675-7A317C99E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 flipH="1">
              <a:off x="5714768" y="7191847"/>
              <a:ext cx="1143000" cy="2514600"/>
            </a:xfrm>
            <a:prstGeom prst="rect">
              <a:avLst/>
            </a:prstGeom>
          </p:spPr>
        </p:pic>
        <p:pic>
          <p:nvPicPr>
            <p:cNvPr id="670" name="Graphic 669">
              <a:extLst>
                <a:ext uri="{FF2B5EF4-FFF2-40B4-BE49-F238E27FC236}">
                  <a16:creationId xmlns:a16="http://schemas.microsoft.com/office/drawing/2014/main" id="{54066A06-5D33-42EA-835E-4C859F3B1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 flipH="1">
              <a:off x="5714768" y="4630811"/>
              <a:ext cx="1143000" cy="2514600"/>
            </a:xfrm>
            <a:prstGeom prst="rect">
              <a:avLst/>
            </a:prstGeom>
          </p:spPr>
        </p:pic>
      </p:grpSp>
      <p:sp>
        <p:nvSpPr>
          <p:cNvPr id="671" name="Freeform: Shape 670">
            <a:extLst>
              <a:ext uri="{FF2B5EF4-FFF2-40B4-BE49-F238E27FC236}">
                <a16:creationId xmlns:a16="http://schemas.microsoft.com/office/drawing/2014/main" id="{CE07A100-E0D6-9E9E-1E68-5E1DF973EBF0}"/>
              </a:ext>
            </a:extLst>
          </p:cNvPr>
          <p:cNvSpPr/>
          <p:nvPr/>
        </p:nvSpPr>
        <p:spPr>
          <a:xfrm>
            <a:off x="9395768" y="5085049"/>
            <a:ext cx="140541" cy="203278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72" name="Group 671">
            <a:extLst>
              <a:ext uri="{FF2B5EF4-FFF2-40B4-BE49-F238E27FC236}">
                <a16:creationId xmlns:a16="http://schemas.microsoft.com/office/drawing/2014/main" id="{B19468AB-411C-4D68-D125-862637EA300A}"/>
              </a:ext>
            </a:extLst>
          </p:cNvPr>
          <p:cNvGrpSpPr/>
          <p:nvPr/>
        </p:nvGrpSpPr>
        <p:grpSpPr>
          <a:xfrm>
            <a:off x="9145669" y="5168496"/>
            <a:ext cx="481577" cy="982093"/>
            <a:chOff x="5276771" y="4573824"/>
            <a:chExt cx="1140293" cy="2325433"/>
          </a:xfrm>
        </p:grpSpPr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310570C0-C5F8-C86C-AF4B-D55B87D99B78}"/>
                </a:ext>
              </a:extLst>
            </p:cNvPr>
            <p:cNvSpPr/>
            <p:nvPr/>
          </p:nvSpPr>
          <p:spPr>
            <a:xfrm>
              <a:off x="5276771" y="4573824"/>
              <a:ext cx="1140293" cy="2325433"/>
            </a:xfrm>
            <a:custGeom>
              <a:avLst/>
              <a:gdLst>
                <a:gd name="connsiteX0" fmla="*/ 1047067 w 1140293"/>
                <a:gd name="connsiteY0" fmla="*/ 1658588 h 2325433"/>
                <a:gd name="connsiteX1" fmla="*/ 817705 w 1140293"/>
                <a:gd name="connsiteY1" fmla="*/ 811911 h 2325433"/>
                <a:gd name="connsiteX2" fmla="*/ 909716 w 1140293"/>
                <a:gd name="connsiteY2" fmla="*/ 47435 h 2325433"/>
                <a:gd name="connsiteX3" fmla="*/ 909240 w 1140293"/>
                <a:gd name="connsiteY3" fmla="*/ 37338 h 2325433"/>
                <a:gd name="connsiteX4" fmla="*/ 725122 w 1140293"/>
                <a:gd name="connsiteY4" fmla="*/ 0 h 2325433"/>
                <a:gd name="connsiteX5" fmla="*/ 224011 w 1140293"/>
                <a:gd name="connsiteY5" fmla="*/ 650939 h 2325433"/>
                <a:gd name="connsiteX6" fmla="*/ 159622 w 1140293"/>
                <a:gd name="connsiteY6" fmla="*/ 784384 h 2325433"/>
                <a:gd name="connsiteX7" fmla="*/ 71230 w 1140293"/>
                <a:gd name="connsiteY7" fmla="*/ 989267 h 2325433"/>
                <a:gd name="connsiteX8" fmla="*/ 126285 w 1140293"/>
                <a:gd name="connsiteY8" fmla="*/ 2325434 h 2325433"/>
                <a:gd name="connsiteX9" fmla="*/ 1086977 w 1140293"/>
                <a:gd name="connsiteY9" fmla="*/ 2325434 h 2325433"/>
                <a:gd name="connsiteX10" fmla="*/ 1117742 w 1140293"/>
                <a:gd name="connsiteY10" fmla="*/ 1977962 h 2325433"/>
                <a:gd name="connsiteX11" fmla="*/ 1047067 w 1140293"/>
                <a:gd name="connsiteY11" fmla="*/ 1658779 h 232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0293" h="2325433">
                  <a:moveTo>
                    <a:pt x="1047067" y="1658588"/>
                  </a:moveTo>
                  <a:cubicBezTo>
                    <a:pt x="1014872" y="1552385"/>
                    <a:pt x="785320" y="1167860"/>
                    <a:pt x="817705" y="811911"/>
                  </a:cubicBezTo>
                  <a:cubicBezTo>
                    <a:pt x="832564" y="648462"/>
                    <a:pt x="963628" y="266891"/>
                    <a:pt x="909716" y="47435"/>
                  </a:cubicBezTo>
                  <a:cubicBezTo>
                    <a:pt x="909335" y="45815"/>
                    <a:pt x="909335" y="41529"/>
                    <a:pt x="909240" y="37338"/>
                  </a:cubicBezTo>
                  <a:cubicBezTo>
                    <a:pt x="845803" y="31337"/>
                    <a:pt x="784367" y="18669"/>
                    <a:pt x="725122" y="0"/>
                  </a:cubicBezTo>
                  <a:cubicBezTo>
                    <a:pt x="503475" y="157353"/>
                    <a:pt x="350980" y="414052"/>
                    <a:pt x="224011" y="650939"/>
                  </a:cubicBezTo>
                  <a:cubicBezTo>
                    <a:pt x="203628" y="688943"/>
                    <a:pt x="176958" y="746570"/>
                    <a:pt x="159622" y="784384"/>
                  </a:cubicBezTo>
                  <a:cubicBezTo>
                    <a:pt x="113521" y="877348"/>
                    <a:pt x="107616" y="879348"/>
                    <a:pt x="71230" y="989267"/>
                  </a:cubicBezTo>
                  <a:cubicBezTo>
                    <a:pt x="-67739" y="1409319"/>
                    <a:pt x="21796" y="1870329"/>
                    <a:pt x="126285" y="2325434"/>
                  </a:cubicBezTo>
                  <a:lnTo>
                    <a:pt x="1086977" y="2325434"/>
                  </a:lnTo>
                  <a:cubicBezTo>
                    <a:pt x="1158700" y="2325434"/>
                    <a:pt x="1146317" y="2098262"/>
                    <a:pt x="1117742" y="1977962"/>
                  </a:cubicBezTo>
                  <a:cubicBezTo>
                    <a:pt x="1095454" y="1838897"/>
                    <a:pt x="1086977" y="1790414"/>
                    <a:pt x="1047067" y="165877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496714EB-673D-620A-2D35-C543254C4DEE}"/>
                </a:ext>
              </a:extLst>
            </p:cNvPr>
            <p:cNvSpPr/>
            <p:nvPr/>
          </p:nvSpPr>
          <p:spPr>
            <a:xfrm>
              <a:off x="5435727" y="4593446"/>
              <a:ext cx="609766" cy="775289"/>
            </a:xfrm>
            <a:custGeom>
              <a:avLst/>
              <a:gdLst>
                <a:gd name="connsiteX0" fmla="*/ 458248 w 609766"/>
                <a:gd name="connsiteY0" fmla="*/ 529781 h 775289"/>
                <a:gd name="connsiteX1" fmla="*/ 0 w 609766"/>
                <a:gd name="connsiteY1" fmla="*/ 768001 h 775289"/>
                <a:gd name="connsiteX2" fmla="*/ 65913 w 609766"/>
                <a:gd name="connsiteY2" fmla="*/ 631508 h 775289"/>
                <a:gd name="connsiteX3" fmla="*/ 540353 w 609766"/>
                <a:gd name="connsiteY3" fmla="*/ 0 h 775289"/>
                <a:gd name="connsiteX4" fmla="*/ 544925 w 609766"/>
                <a:gd name="connsiteY4" fmla="*/ 3238 h 775289"/>
                <a:gd name="connsiteX5" fmla="*/ 458248 w 609766"/>
                <a:gd name="connsiteY5" fmla="*/ 529876 h 7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766" h="775289">
                  <a:moveTo>
                    <a:pt x="458248" y="529781"/>
                  </a:moveTo>
                  <a:cubicBezTo>
                    <a:pt x="353663" y="663893"/>
                    <a:pt x="184880" y="809816"/>
                    <a:pt x="0" y="768001"/>
                  </a:cubicBezTo>
                  <a:cubicBezTo>
                    <a:pt x="17526" y="727139"/>
                    <a:pt x="46196" y="668179"/>
                    <a:pt x="65913" y="631508"/>
                  </a:cubicBezTo>
                  <a:cubicBezTo>
                    <a:pt x="190595" y="400145"/>
                    <a:pt x="333851" y="164497"/>
                    <a:pt x="540353" y="0"/>
                  </a:cubicBezTo>
                  <a:cubicBezTo>
                    <a:pt x="541401" y="1905"/>
                    <a:pt x="543211" y="1333"/>
                    <a:pt x="544925" y="3238"/>
                  </a:cubicBezTo>
                  <a:cubicBezTo>
                    <a:pt x="684276" y="161258"/>
                    <a:pt x="572453" y="383381"/>
                    <a:pt x="458248" y="529876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675" name="Freeform: Shape 674">
            <a:extLst>
              <a:ext uri="{FF2B5EF4-FFF2-40B4-BE49-F238E27FC236}">
                <a16:creationId xmlns:a16="http://schemas.microsoft.com/office/drawing/2014/main" id="{C2158F92-71CE-76AB-D5FE-A6AF760E23AF}"/>
              </a:ext>
            </a:extLst>
          </p:cNvPr>
          <p:cNvSpPr/>
          <p:nvPr/>
        </p:nvSpPr>
        <p:spPr>
          <a:xfrm flipH="1">
            <a:off x="9674817" y="5085048"/>
            <a:ext cx="140541" cy="203278"/>
          </a:xfrm>
          <a:custGeom>
            <a:avLst/>
            <a:gdLst>
              <a:gd name="connsiteX0" fmla="*/ 315669 w 332779"/>
              <a:gd name="connsiteY0" fmla="*/ 233767 h 481331"/>
              <a:gd name="connsiteX1" fmla="*/ 314622 w 332779"/>
              <a:gd name="connsiteY1" fmla="*/ 217575 h 481331"/>
              <a:gd name="connsiteX2" fmla="*/ 197083 w 332779"/>
              <a:gd name="connsiteY2" fmla="*/ 76795 h 481331"/>
              <a:gd name="connsiteX3" fmla="*/ 7345 w 332779"/>
              <a:gd name="connsiteY3" fmla="*/ 16502 h 481331"/>
              <a:gd name="connsiteX4" fmla="*/ 131170 w 332779"/>
              <a:gd name="connsiteY4" fmla="*/ 186142 h 481331"/>
              <a:gd name="connsiteX5" fmla="*/ 315669 w 332779"/>
              <a:gd name="connsiteY5" fmla="*/ 233767 h 48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9" h="481331">
                <a:moveTo>
                  <a:pt x="315669" y="233767"/>
                </a:moveTo>
                <a:cubicBezTo>
                  <a:pt x="315003" y="231386"/>
                  <a:pt x="315479" y="222528"/>
                  <a:pt x="314622" y="217575"/>
                </a:cubicBezTo>
                <a:cubicBezTo>
                  <a:pt x="305097" y="165663"/>
                  <a:pt x="233469" y="102703"/>
                  <a:pt x="197083" y="76795"/>
                </a:cubicBezTo>
                <a:cubicBezTo>
                  <a:pt x="152220" y="44791"/>
                  <a:pt x="47064" y="-34076"/>
                  <a:pt x="7345" y="16502"/>
                </a:cubicBezTo>
                <a:cubicBezTo>
                  <a:pt x="-32374" y="67080"/>
                  <a:pt x="100500" y="160330"/>
                  <a:pt x="131170" y="186142"/>
                </a:cubicBezTo>
                <a:cubicBezTo>
                  <a:pt x="-47614" y="494657"/>
                  <a:pt x="426921" y="636580"/>
                  <a:pt x="315669" y="233767"/>
                </a:cubicBezTo>
                <a:close/>
              </a:path>
            </a:pathLst>
          </a:custGeom>
          <a:solidFill>
            <a:srgbClr val="FFF3F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76" name="Group 675">
            <a:extLst>
              <a:ext uri="{FF2B5EF4-FFF2-40B4-BE49-F238E27FC236}">
                <a16:creationId xmlns:a16="http://schemas.microsoft.com/office/drawing/2014/main" id="{3E0C3421-B51F-D172-B42B-49BCCD7D1EC6}"/>
              </a:ext>
            </a:extLst>
          </p:cNvPr>
          <p:cNvGrpSpPr/>
          <p:nvPr/>
        </p:nvGrpSpPr>
        <p:grpSpPr>
          <a:xfrm>
            <a:off x="9584460" y="5166717"/>
            <a:ext cx="481577" cy="982093"/>
            <a:chOff x="6117604" y="4550606"/>
            <a:chExt cx="1140293" cy="2325433"/>
          </a:xfrm>
        </p:grpSpPr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B63B9DB7-7FBC-96DF-FA64-A0E5CDED8204}"/>
                </a:ext>
              </a:extLst>
            </p:cNvPr>
            <p:cNvSpPr/>
            <p:nvPr/>
          </p:nvSpPr>
          <p:spPr>
            <a:xfrm flipH="1">
              <a:off x="6117604" y="4550606"/>
              <a:ext cx="1140293" cy="2325433"/>
            </a:xfrm>
            <a:custGeom>
              <a:avLst/>
              <a:gdLst>
                <a:gd name="connsiteX0" fmla="*/ 1047067 w 1140293"/>
                <a:gd name="connsiteY0" fmla="*/ 1658588 h 2325433"/>
                <a:gd name="connsiteX1" fmla="*/ 817705 w 1140293"/>
                <a:gd name="connsiteY1" fmla="*/ 811911 h 2325433"/>
                <a:gd name="connsiteX2" fmla="*/ 909716 w 1140293"/>
                <a:gd name="connsiteY2" fmla="*/ 47435 h 2325433"/>
                <a:gd name="connsiteX3" fmla="*/ 909240 w 1140293"/>
                <a:gd name="connsiteY3" fmla="*/ 37338 h 2325433"/>
                <a:gd name="connsiteX4" fmla="*/ 725122 w 1140293"/>
                <a:gd name="connsiteY4" fmla="*/ 0 h 2325433"/>
                <a:gd name="connsiteX5" fmla="*/ 224011 w 1140293"/>
                <a:gd name="connsiteY5" fmla="*/ 650939 h 2325433"/>
                <a:gd name="connsiteX6" fmla="*/ 159622 w 1140293"/>
                <a:gd name="connsiteY6" fmla="*/ 784384 h 2325433"/>
                <a:gd name="connsiteX7" fmla="*/ 71230 w 1140293"/>
                <a:gd name="connsiteY7" fmla="*/ 989267 h 2325433"/>
                <a:gd name="connsiteX8" fmla="*/ 126285 w 1140293"/>
                <a:gd name="connsiteY8" fmla="*/ 2325434 h 2325433"/>
                <a:gd name="connsiteX9" fmla="*/ 1086977 w 1140293"/>
                <a:gd name="connsiteY9" fmla="*/ 2325434 h 2325433"/>
                <a:gd name="connsiteX10" fmla="*/ 1117742 w 1140293"/>
                <a:gd name="connsiteY10" fmla="*/ 1977962 h 2325433"/>
                <a:gd name="connsiteX11" fmla="*/ 1047067 w 1140293"/>
                <a:gd name="connsiteY11" fmla="*/ 1658779 h 232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0293" h="2325433">
                  <a:moveTo>
                    <a:pt x="1047067" y="1658588"/>
                  </a:moveTo>
                  <a:cubicBezTo>
                    <a:pt x="1014872" y="1552385"/>
                    <a:pt x="785320" y="1167860"/>
                    <a:pt x="817705" y="811911"/>
                  </a:cubicBezTo>
                  <a:cubicBezTo>
                    <a:pt x="832564" y="648462"/>
                    <a:pt x="963628" y="266891"/>
                    <a:pt x="909716" y="47435"/>
                  </a:cubicBezTo>
                  <a:cubicBezTo>
                    <a:pt x="909335" y="45815"/>
                    <a:pt x="909335" y="41529"/>
                    <a:pt x="909240" y="37338"/>
                  </a:cubicBezTo>
                  <a:cubicBezTo>
                    <a:pt x="845803" y="31337"/>
                    <a:pt x="784367" y="18669"/>
                    <a:pt x="725122" y="0"/>
                  </a:cubicBezTo>
                  <a:cubicBezTo>
                    <a:pt x="503475" y="157353"/>
                    <a:pt x="350980" y="414052"/>
                    <a:pt x="224011" y="650939"/>
                  </a:cubicBezTo>
                  <a:cubicBezTo>
                    <a:pt x="203628" y="688943"/>
                    <a:pt x="176958" y="746570"/>
                    <a:pt x="159622" y="784384"/>
                  </a:cubicBezTo>
                  <a:cubicBezTo>
                    <a:pt x="113521" y="877348"/>
                    <a:pt x="107616" y="879348"/>
                    <a:pt x="71230" y="989267"/>
                  </a:cubicBezTo>
                  <a:cubicBezTo>
                    <a:pt x="-67739" y="1409319"/>
                    <a:pt x="21796" y="1870329"/>
                    <a:pt x="126285" y="2325434"/>
                  </a:cubicBezTo>
                  <a:lnTo>
                    <a:pt x="1086977" y="2325434"/>
                  </a:lnTo>
                  <a:cubicBezTo>
                    <a:pt x="1158700" y="2325434"/>
                    <a:pt x="1146317" y="2098262"/>
                    <a:pt x="1117742" y="1977962"/>
                  </a:cubicBezTo>
                  <a:cubicBezTo>
                    <a:pt x="1095454" y="1838897"/>
                    <a:pt x="1086977" y="1790414"/>
                    <a:pt x="1047067" y="1658779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6A8BB421-F6E9-BBD3-B364-83322042F0EC}"/>
                </a:ext>
              </a:extLst>
            </p:cNvPr>
            <p:cNvSpPr/>
            <p:nvPr/>
          </p:nvSpPr>
          <p:spPr>
            <a:xfrm flipH="1">
              <a:off x="6489175" y="4570228"/>
              <a:ext cx="609766" cy="775289"/>
            </a:xfrm>
            <a:custGeom>
              <a:avLst/>
              <a:gdLst>
                <a:gd name="connsiteX0" fmla="*/ 458248 w 609766"/>
                <a:gd name="connsiteY0" fmla="*/ 529781 h 775289"/>
                <a:gd name="connsiteX1" fmla="*/ 0 w 609766"/>
                <a:gd name="connsiteY1" fmla="*/ 768001 h 775289"/>
                <a:gd name="connsiteX2" fmla="*/ 65913 w 609766"/>
                <a:gd name="connsiteY2" fmla="*/ 631508 h 775289"/>
                <a:gd name="connsiteX3" fmla="*/ 540353 w 609766"/>
                <a:gd name="connsiteY3" fmla="*/ 0 h 775289"/>
                <a:gd name="connsiteX4" fmla="*/ 544925 w 609766"/>
                <a:gd name="connsiteY4" fmla="*/ 3238 h 775289"/>
                <a:gd name="connsiteX5" fmla="*/ 458248 w 609766"/>
                <a:gd name="connsiteY5" fmla="*/ 529876 h 7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766" h="775289">
                  <a:moveTo>
                    <a:pt x="458248" y="529781"/>
                  </a:moveTo>
                  <a:cubicBezTo>
                    <a:pt x="353663" y="663893"/>
                    <a:pt x="184880" y="809816"/>
                    <a:pt x="0" y="768001"/>
                  </a:cubicBezTo>
                  <a:cubicBezTo>
                    <a:pt x="17526" y="727139"/>
                    <a:pt x="46196" y="668179"/>
                    <a:pt x="65913" y="631508"/>
                  </a:cubicBezTo>
                  <a:cubicBezTo>
                    <a:pt x="190595" y="400145"/>
                    <a:pt x="333851" y="164497"/>
                    <a:pt x="540353" y="0"/>
                  </a:cubicBezTo>
                  <a:cubicBezTo>
                    <a:pt x="541401" y="1905"/>
                    <a:pt x="543211" y="1333"/>
                    <a:pt x="544925" y="3238"/>
                  </a:cubicBezTo>
                  <a:cubicBezTo>
                    <a:pt x="684276" y="161258"/>
                    <a:pt x="572453" y="383381"/>
                    <a:pt x="458248" y="529876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EA6547B7-A792-AACC-A477-211F118B0D4F}"/>
              </a:ext>
            </a:extLst>
          </p:cNvPr>
          <p:cNvGrpSpPr/>
          <p:nvPr/>
        </p:nvGrpSpPr>
        <p:grpSpPr>
          <a:xfrm>
            <a:off x="-5721782" y="5726276"/>
            <a:ext cx="17973368" cy="3130217"/>
            <a:chOff x="-12194539" y="1098384"/>
            <a:chExt cx="24386539" cy="4247124"/>
          </a:xfrm>
        </p:grpSpPr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F1413A95-E16B-C3DA-A49B-E9AA3A2F9414}"/>
                </a:ext>
              </a:extLst>
            </p:cNvPr>
            <p:cNvGrpSpPr/>
            <p:nvPr/>
          </p:nvGrpSpPr>
          <p:grpSpPr>
            <a:xfrm>
              <a:off x="0" y="1098384"/>
              <a:ext cx="12192000" cy="4247124"/>
              <a:chOff x="1526285" y="2267536"/>
              <a:chExt cx="9141237" cy="3184380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9B2DB76-8246-8E06-23AE-5ABB4F55F5EC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3F6F1734-CBEB-558B-5291-9FCFFA68E17E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1EE53F64-D4EB-106E-1CBF-DBB913304027}"/>
                </a:ext>
              </a:extLst>
            </p:cNvPr>
            <p:cNvGrpSpPr/>
            <p:nvPr/>
          </p:nvGrpSpPr>
          <p:grpSpPr>
            <a:xfrm>
              <a:off x="-12194539" y="1098384"/>
              <a:ext cx="12192000" cy="4247124"/>
              <a:chOff x="1526285" y="2267536"/>
              <a:chExt cx="9141237" cy="3184380"/>
            </a:xfrm>
          </p:grpSpPr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83513288-9C98-002D-E145-4809C0551225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5A2AA289-6F93-F14D-764C-935DFB6EF969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6F7B2E93-A085-664D-68E3-9F20BA99B4C8}"/>
              </a:ext>
            </a:extLst>
          </p:cNvPr>
          <p:cNvGrpSpPr/>
          <p:nvPr/>
        </p:nvGrpSpPr>
        <p:grpSpPr>
          <a:xfrm>
            <a:off x="0" y="-6858000"/>
            <a:ext cx="12192000" cy="13716000"/>
            <a:chOff x="0" y="-6858000"/>
            <a:chExt cx="12192000" cy="13716000"/>
          </a:xfrm>
        </p:grpSpPr>
        <p:grpSp>
          <p:nvGrpSpPr>
            <p:cNvPr id="462" name="Group 461">
              <a:extLst>
                <a:ext uri="{FF2B5EF4-FFF2-40B4-BE49-F238E27FC236}">
                  <a16:creationId xmlns:a16="http://schemas.microsoft.com/office/drawing/2014/main" id="{B72CE2BB-013B-9793-A0FD-E3189B8F04B5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472" name="Rectangle 471">
                <a:extLst>
                  <a:ext uri="{FF2B5EF4-FFF2-40B4-BE49-F238E27FC236}">
                    <a16:creationId xmlns:a16="http://schemas.microsoft.com/office/drawing/2014/main" id="{0992ABFC-DF7E-A67A-8130-549A3F9A0BE0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473" name="Picture 472">
                <a:extLst>
                  <a:ext uri="{FF2B5EF4-FFF2-40B4-BE49-F238E27FC236}">
                    <a16:creationId xmlns:a16="http://schemas.microsoft.com/office/drawing/2014/main" id="{E5D1C52D-6234-DC80-8458-8D2F1F68F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6">
                <a:alphaModFix amt="50000"/>
              </a:blip>
              <a:stretch>
                <a:fillRect/>
              </a:stretch>
            </p:blipFill>
            <p:spPr>
              <a:xfrm>
                <a:off x="118354" y="78957"/>
                <a:ext cx="11955292" cy="6700085"/>
              </a:xfrm>
              <a:prstGeom prst="rect">
                <a:avLst/>
              </a:prstGeom>
            </p:spPr>
          </p:pic>
        </p:grp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BA734E85-F49A-25EB-C320-E49969E9AB4B}"/>
                </a:ext>
              </a:extLst>
            </p:cNvPr>
            <p:cNvGrpSpPr/>
            <p:nvPr/>
          </p:nvGrpSpPr>
          <p:grpSpPr>
            <a:xfrm>
              <a:off x="0" y="-6858000"/>
              <a:ext cx="12192000" cy="6858000"/>
              <a:chOff x="0" y="0"/>
              <a:chExt cx="12192000" cy="6858000"/>
            </a:xfrm>
          </p:grpSpPr>
          <p:sp>
            <p:nvSpPr>
              <p:cNvPr id="470" name="Rectangle 469">
                <a:extLst>
                  <a:ext uri="{FF2B5EF4-FFF2-40B4-BE49-F238E27FC236}">
                    <a16:creationId xmlns:a16="http://schemas.microsoft.com/office/drawing/2014/main" id="{F1EE583D-599C-7D25-0C34-48811C23510B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471" name="Picture 470">
                <a:extLst>
                  <a:ext uri="{FF2B5EF4-FFF2-40B4-BE49-F238E27FC236}">
                    <a16:creationId xmlns:a16="http://schemas.microsoft.com/office/drawing/2014/main" id="{9A8AD3FA-E78E-4AE4-7D01-E32BF645C1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6">
                <a:alphaModFix amt="50000"/>
              </a:blip>
              <a:stretch>
                <a:fillRect/>
              </a:stretch>
            </p:blipFill>
            <p:spPr>
              <a:xfrm>
                <a:off x="118354" y="78957"/>
                <a:ext cx="11955292" cy="67000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1454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1481E-6 L 0.14727 -0.04005 " pathEditMode="relative" rAng="0" ptsTypes="AA">
                                      <p:cBhvr>
                                        <p:cTn id="122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57" y="-2014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48148E-6 L 0.14727 -0.04005 " pathEditMode="relative" rAng="0" ptsTypes="AA">
                                      <p:cBhvr>
                                        <p:cTn id="124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57" y="-201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8" presetClass="emph" presetSubtype="0" repeatCount="1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11111E-6 L 0.14727 -0.04005 " pathEditMode="relative" rAng="0" ptsTypes="AA">
                                      <p:cBhvr>
                                        <p:cTn id="128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57" y="-2014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1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3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" presetClass="exit" presetSubtype="1" accel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7" dur="3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" presetClass="exit" presetSubtype="1" accel="2000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3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3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" presetClass="exit" presetSubtype="1" accel="2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5" dur="3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3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" presetClass="exit" presetSubtype="1" accel="2000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3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3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" presetClass="exit" presetSubtype="1" accel="2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3" dur="3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" presetClass="exit" presetSubtype="1" accel="2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3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3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" presetClass="exit" presetSubtype="1" accel="2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1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" presetClass="exit" presetSubtype="1" accel="20000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0" dur="3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3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" presetClass="exit" presetSubtype="1" accel="2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9" dur="3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53" presetClass="entr" presetSubtype="16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" presetClass="exit" presetSubtype="1" accel="20000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3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3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" presetClass="exit" presetSubtype="1" accel="2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7" dur="3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3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53" presetClass="entr" presetSubtype="16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" presetClass="exit" presetSubtype="1" accel="20000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3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3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2" presetClass="exit" presetSubtype="1" accel="2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5" dur="3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" presetClass="exit" presetSubtype="1" accel="2000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3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3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2" presetClass="exit" presetSubtype="1" accel="20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3" dur="3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3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53" presetClass="entr" presetSubtype="16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2" presetClass="exit" presetSubtype="1" accel="20000" fill="hold" grpId="1" nodeType="withEffect">
                                  <p:stCondLst>
                                    <p:cond delay="23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2" dur="3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3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2" presetClass="exit" presetSubtype="1" accel="2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1" dur="3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3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2" presetClass="exit" presetSubtype="1" accel="20000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0" dur="3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1" dur="3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2" presetClass="exit" presetSubtype="1" accel="2000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9" dur="3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3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53" presetClass="entr" presetSubtype="16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2" presetClass="exit" presetSubtype="1" accel="20000" fill="hold" grpId="1" nodeType="withEffect">
                                  <p:stCondLst>
                                    <p:cond delay="29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8" dur="3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3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2" presetClass="exit" presetSubtype="1" accel="20000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7" dur="3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8" dur="3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2" presetClass="exit" presetSubtype="1" accel="2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6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2" presetClass="exit" presetSubtype="1" accel="20000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3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3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53" presetClass="entr" presetSubtype="16" fill="hold" grpId="0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2" presetClass="exit" presetSubtype="1" accel="20000" fill="hold" grpId="1" nodeType="withEffect">
                                  <p:stCondLst>
                                    <p:cond delay="35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4" dur="3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5" dur="3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2" presetClass="exit" presetSubtype="1" accel="20000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3" dur="3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4" dur="3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53" presetClass="entr" presetSubtype="16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2" presetClass="exit" presetSubtype="1" accel="20000" fill="hold" grpId="1" nodeType="withEffect">
                                  <p:stCondLst>
                                    <p:cond delay="38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2" dur="3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3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2" presetClass="exit" presetSubtype="1" accel="2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1" dur="3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3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53" presetClass="entr" presetSubtype="16" fill="hold" grpId="0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2" presetClass="exit" presetSubtype="1" accel="20000" fill="hold" grpId="1" nodeType="withEffect">
                                  <p:stCondLst>
                                    <p:cond delay="41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0" dur="3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1" dur="3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5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2" presetClass="exit" presetSubtype="1" accel="2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9" dur="3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0" dur="3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53" presetClass="entr" presetSubtype="16" fill="hold" grpId="0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2" presetClass="exit" presetSubtype="1" accel="20000" fill="hold" grpId="1" nodeType="withEffect">
                                  <p:stCondLst>
                                    <p:cond delay="44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8" dur="3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9" dur="3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2" presetClass="exit" presetSubtype="1" accel="2000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7" dur="3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3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2" presetClass="exit" presetSubtype="1" accel="2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6" dur="3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7" dur="3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5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2" presetClass="exit" presetSubtype="1" accel="20000" fill="hold" grpId="1" nodeType="withEffect">
                                  <p:stCondLst>
                                    <p:cond delay="4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5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6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53" presetClass="entr" presetSubtype="16" fill="hold" grpId="0" nodeType="withEffect">
                                  <p:stCondLst>
                                    <p:cond delay="505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2" presetClass="exit" presetSubtype="1" accel="20000" fill="hold" grpId="1" nodeType="withEffect">
                                  <p:stCondLst>
                                    <p:cond delay="50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4" dur="3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5" dur="3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2" presetClass="exit" presetSubtype="1" accel="2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3" dur="3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4" dur="3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53" presetClass="entr" presetSubtype="16" fill="hold" grpId="0" nodeType="withEffect">
                                  <p:stCondLst>
                                    <p:cond delay="535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2" presetClass="exit" presetSubtype="1" accel="20000" fill="hold" grpId="1" nodeType="withEffect">
                                  <p:stCondLst>
                                    <p:cond delay="53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2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2" presetClass="exit" presetSubtype="1" accel="2000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1" dur="3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2" dur="3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53" presetClass="entr" presetSubtype="16" fill="hold" grpId="0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2" presetClass="exit" presetSubtype="1" accel="20000" fill="hold" grpId="1" nodeType="withEffect">
                                  <p:stCondLst>
                                    <p:cond delay="56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0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1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53" presetClass="entr" presetSubtype="16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2" presetClass="exit" presetSubtype="1" accel="20000" fill="hold" grpId="1" nodeType="withEffect">
                                  <p:stCondLst>
                                    <p:cond delay="5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9" dur="3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0" dur="3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2" presetClass="exit" presetSubtype="1" accel="2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8" dur="3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9" dur="3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3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6.25E-7 0.02292 " pathEditMode="relative" rAng="0" ptsTypes="AA">
                                      <p:cBhvr>
                                        <p:cTn id="49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3000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4.07407E-6 L 2.08333E-6 0.02291 " pathEditMode="relative" rAng="0" ptsTypes="AA">
                                      <p:cBhvr>
                                        <p:cTn id="49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repeatCount="3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-4.16667E-7 0.02291 " pathEditMode="relative" rAng="0" ptsTypes="AA">
                                      <p:cBhvr>
                                        <p:cTn id="49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8" presetClass="emph" presetSubtype="0" repeatCount="3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49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9" presetID="42" presetClass="path" presetSubtype="0" repeatCount="3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-4.16667E-7 0.02291 " pathEditMode="relative" rAng="0" ptsTypes="AA">
                                      <p:cBhvr>
                                        <p:cTn id="50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8" presetClass="emph" presetSubtype="0" repeatCount="3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0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3" presetID="42" presetClass="path" presetSubtype="0" repeatCount="3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-4.16667E-7 0.02291 " pathEditMode="relative" rAng="0" ptsTypes="AA">
                                      <p:cBhvr>
                                        <p:cTn id="50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3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0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42" presetClass="path" presetSubtype="0" repeatCount="3000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1.11111E-6 L 3.125E-6 0.02292 " pathEditMode="relative" rAng="0" ptsTypes="AA">
                                      <p:cBhvr>
                                        <p:cTn id="50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509" presetID="8" presetClass="emph" presetSubtype="0" repeatCount="3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800000">
                                      <p:cBhvr>
                                        <p:cTn id="51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42" presetClass="path" presetSubtype="0" repeatCount="3000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1.11111E-6 L 3.125E-6 0.02292 " pathEditMode="relative" rAng="0" ptsTypes="AA">
                                      <p:cBhvr>
                                        <p:cTn id="51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513" presetID="8" presetClass="emph" presetSubtype="0" repeatCount="3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800000">
                                      <p:cBhvr>
                                        <p:cTn id="5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" presetID="42" presetClass="path" presetSubtype="0" repeatCount="3000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1.11111E-6 L 3.125E-6 0.02292 " pathEditMode="relative" rAng="0" ptsTypes="AA">
                                      <p:cBhvr>
                                        <p:cTn id="51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517" presetID="8" presetClass="emph" presetSubtype="0" repeatCount="3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800000">
                                      <p:cBhvr>
                                        <p:cTn id="51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8.33333E-7 -0.06343 " pathEditMode="relative" rAng="0" ptsTypes="AA">
                                      <p:cBhvr>
                                        <p:cTn id="520" dur="6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2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06343 " pathEditMode="relative" rAng="0" ptsTypes="AA">
                                      <p:cBhvr>
                                        <p:cTn id="522" dur="6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2.5E-6 -0.04699 " pathEditMode="relative" rAng="0" ptsTypes="AA">
                                      <p:cBhvr>
                                        <p:cTn id="524" dur="6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-2.91667E-6 -0.0794 " pathEditMode="relative" rAng="0" ptsTypes="AA">
                                      <p:cBhvr>
                                        <p:cTn id="526" dur="6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81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11022E-16 L -2.08333E-6 -0.02338 " pathEditMode="relative" rAng="0" ptsTypes="AA">
                                      <p:cBhvr>
                                        <p:cTn id="528" dur="6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81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06343 " pathEditMode="relative" rAng="0" ptsTypes="AA">
                                      <p:cBhvr>
                                        <p:cTn id="530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06343 " pathEditMode="relative" rAng="0" ptsTypes="AA">
                                      <p:cBhvr>
                                        <p:cTn id="532" dur="6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06343 " pathEditMode="relative" rAng="0" ptsTypes="AA">
                                      <p:cBhvr>
                                        <p:cTn id="534" dur="6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06343 " pathEditMode="relative" rAng="0" ptsTypes="AA">
                                      <p:cBhvr>
                                        <p:cTn id="536" dur="6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06343 " pathEditMode="relative" rAng="0" ptsTypes="AA">
                                      <p:cBhvr>
                                        <p:cTn id="538" dur="6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1.25E-6 -0.03402 " pathEditMode="relative" rAng="0" ptsTypes="AA">
                                      <p:cBhvr>
                                        <p:cTn id="540" dur="6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L 4.16667E-7 -0.06342 " pathEditMode="relative" rAng="0" ptsTypes="AA">
                                      <p:cBhvr>
                                        <p:cTn id="542" dur="6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2.5E-6 -0.04699 " pathEditMode="relative" rAng="0" ptsTypes="AA">
                                      <p:cBhvr>
                                        <p:cTn id="544" dur="6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07407E-6 L -2.08333E-7 -0.04699 " pathEditMode="relative" rAng="0" ptsTypes="AA">
                                      <p:cBhvr>
                                        <p:cTn id="546" dur="6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1.66667E-6 -0.04699 " pathEditMode="relative" rAng="0" ptsTypes="AA">
                                      <p:cBhvr>
                                        <p:cTn id="548" dur="6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96296E-6 L 4.16667E-7 -0.04699 " pathEditMode="relative" rAng="0" ptsTypes="AA">
                                      <p:cBhvr>
                                        <p:cTn id="550" dur="6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-0.06342 " pathEditMode="relative" rAng="0" ptsTypes="AA">
                                      <p:cBhvr>
                                        <p:cTn id="552" dur="6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11111E-6 L -4.58333E-6 -0.06342 " pathEditMode="relative" rAng="0" ptsTypes="AA">
                                      <p:cBhvr>
                                        <p:cTn id="554" dur="6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63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1.45833E-6 -4.07407E-6 L 0.33711 -4.07407E-6 " pathEditMode="relative" rAng="0" ptsTypes="AA">
                                      <p:cBhvr>
                                        <p:cTn id="568" dur="103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9" y="0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63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1.45833E-6 -4.44444E-6 L 0.33711 -4.44444E-6 " pathEditMode="relative" rAng="0" ptsTypes="AA">
                                      <p:cBhvr>
                                        <p:cTn id="570" dur="103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9" y="0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-6.25E-7 0.12315 " pathEditMode="relative" rAng="0" ptsTypes="AA">
                                      <p:cBhvr>
                                        <p:cTn id="572" dur="750" spd="-100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6.25E-7 2.59259E-6 L 0.00013 -0.04166 " pathEditMode="relative" rAng="0" ptsTypes="AA">
                                      <p:cBhvr>
                                        <p:cTn id="574" dur="500" spd="-100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37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-6.25E-7 0.12315 " pathEditMode="relative" rAng="0" ptsTypes="AA">
                                      <p:cBhvr>
                                        <p:cTn id="576" dur="750" spd="-10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6.25E-7 2.59259E-6 L 0.00013 -0.04166 " pathEditMode="relative" rAng="0" ptsTypes="AA">
                                      <p:cBhvr>
                                        <p:cTn id="578" dur="500" spd="-10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37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3600000">
                                      <p:cBhvr>
                                        <p:cTn id="580" dur="1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1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-6.25E-7 0.12315 " pathEditMode="relative" rAng="0" ptsTypes="AA">
                                      <p:cBhvr>
                                        <p:cTn id="582" dur="750" spd="-10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6.25E-7 2.59259E-6 L 0.00013 -0.04166 " pathEditMode="relative" rAng="0" ptsTypes="AA">
                                      <p:cBhvr>
                                        <p:cTn id="584" dur="500" spd="-10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37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-3600000">
                                      <p:cBhvr>
                                        <p:cTn id="586" dur="1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" presetID="1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42" presetClass="path" presetSubtype="0" decel="100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0.00013 -0.04166 L 0.00013 0.4801 " pathEditMode="relative" rAng="0" ptsTypes="AA">
                                      <p:cBhvr>
                                        <p:cTn id="590" dur="750" spd="-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088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10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00078 0.13403 L 0.00013 -0.04166 " pathEditMode="relative" rAng="0" ptsTypes="AA">
                                      <p:cBhvr>
                                        <p:cTn id="592" dur="500" spd="-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8796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1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6" presetClass="emph" presetSubtype="0" decel="100000" autoRev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598" dur="150" fill="hold"/>
                                        <p:tgtEl>
                                          <p:spTgt spid="189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599" presetID="6" presetClass="emph" presetSubtype="0" decel="100000" autoRev="1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Scale>
                                      <p:cBhvr>
                                        <p:cTn id="600" dur="150" fill="hold"/>
                                        <p:tgtEl>
                                          <p:spTgt spid="189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1" presetID="1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6" presetClass="emph" presetSubtype="0" decel="100000" autoRev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606" dur="150" fill="hold"/>
                                        <p:tgtEl>
                                          <p:spTgt spid="192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607" presetID="6" presetClass="emph" presetSubtype="0" decel="100000" autoRev="1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animScale>
                                      <p:cBhvr>
                                        <p:cTn id="608" dur="150" fill="hold"/>
                                        <p:tgtEl>
                                          <p:spTgt spid="192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6" presetClass="emph" presetSubtype="0" decel="100000" autoRev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Scale>
                                      <p:cBhvr>
                                        <p:cTn id="614" dur="150" fill="hold"/>
                                        <p:tgtEl>
                                          <p:spTgt spid="195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615" presetID="6" presetClass="emph" presetSubtype="0" decel="100000" autoRev="1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Scale>
                                      <p:cBhvr>
                                        <p:cTn id="616" dur="150" fill="hold"/>
                                        <p:tgtEl>
                                          <p:spTgt spid="195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7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8" dur="75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9" dur="75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2" dur="75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3" dur="75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6" dur="75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7" dur="75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0" dur="10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1" dur="10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-2.70833E-6 0.12315 " pathEditMode="relative" rAng="0" ptsTypes="AA">
                                      <p:cBhvr>
                                        <p:cTn id="640" dur="750" spd="-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641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2.70833E-6 2.22222E-6 L 0.00013 -0.04167 " pathEditMode="relative" rAng="0" ptsTypes="AA">
                                      <p:cBhvr>
                                        <p:cTn id="642" dur="500" spd="-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643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6 L 2.5E-6 0.12315 " pathEditMode="relative" rAng="0" ptsTypes="AA">
                                      <p:cBhvr>
                                        <p:cTn id="644" dur="750" spd="-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645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2.5E-6 -4.07407E-6 L 0.00013 -0.04166 " pathEditMode="relative" rAng="0" ptsTypes="AA">
                                      <p:cBhvr>
                                        <p:cTn id="646" dur="500" spd="-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647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3600000">
                                      <p:cBhvr>
                                        <p:cTn id="648" dur="1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9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6 L 1.66667E-6 0.12315 " pathEditMode="relative" rAng="0" ptsTypes="AA">
                                      <p:cBhvr>
                                        <p:cTn id="650" dur="750" spd="-100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651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1.66667E-6 -4.07407E-6 L 0.00013 -0.04166 " pathEditMode="relative" rAng="0" ptsTypes="AA">
                                      <p:cBhvr>
                                        <p:cTn id="652" dur="500" spd="-100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653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-3600000">
                                      <p:cBhvr>
                                        <p:cTn id="654" dur="1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5" presetID="1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42" presetClass="path" presetSubtype="0" decel="100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0.00013 -0.04166 L 0.00013 0.4801 " pathEditMode="relative" rAng="0" ptsTypes="AA">
                                      <p:cBhvr>
                                        <p:cTn id="658" dur="750" spd="-100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088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accel="10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00078 0.13403 L 0.00013 -0.04166 " pathEditMode="relative" rAng="0" ptsTypes="AA">
                                      <p:cBhvr>
                                        <p:cTn id="660" dur="500" spd="-100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8796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1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6" presetClass="emph" presetSubtype="0" decel="100000" autoRev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666" dur="150" fill="hold"/>
                                        <p:tgtEl>
                                          <p:spTgt spid="228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667" presetID="6" presetClass="emph" presetSubtype="0" decel="100000" autoRev="1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Scale>
                                      <p:cBhvr>
                                        <p:cTn id="668" dur="150" fill="hold"/>
                                        <p:tgtEl>
                                          <p:spTgt spid="228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9" presetID="1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6" presetClass="emph" presetSubtype="0" decel="100000" autoRev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674" dur="150" fill="hold"/>
                                        <p:tgtEl>
                                          <p:spTgt spid="231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675" presetID="6" presetClass="emph" presetSubtype="0" decel="100000" autoRev="1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animScale>
                                      <p:cBhvr>
                                        <p:cTn id="676" dur="150" fill="hold"/>
                                        <p:tgtEl>
                                          <p:spTgt spid="231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7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presetID="6" presetClass="emph" presetSubtype="0" decel="100000" autoRev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Scale>
                                      <p:cBhvr>
                                        <p:cTn id="682" dur="150" fill="hold"/>
                                        <p:tgtEl>
                                          <p:spTgt spid="234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683" presetID="6" presetClass="emph" presetSubtype="0" decel="100000" autoRev="1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Scale>
                                      <p:cBhvr>
                                        <p:cTn id="684" dur="150" fill="hold"/>
                                        <p:tgtEl>
                                          <p:spTgt spid="234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5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6" dur="75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7" dur="75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9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0" dur="7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1" dur="7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4" dur="75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5" dur="75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8" dur="10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9" dur="10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-3.75E-6 0.12314 " pathEditMode="relative" rAng="0" ptsTypes="AA">
                                      <p:cBhvr>
                                        <p:cTn id="708" dur="750" spd="-100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3.75E-6 4.07407E-6 L 0.00013 -0.04167 " pathEditMode="relative" rAng="0" ptsTypes="AA">
                                      <p:cBhvr>
                                        <p:cTn id="710" dur="500" spd="-100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6 L 1.25E-6 0.12315 " pathEditMode="relative" rAng="0" ptsTypes="AA">
                                      <p:cBhvr>
                                        <p:cTn id="712" dur="75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1.25E-6 -2.22222E-6 L 0.00013 -0.04166 " pathEditMode="relative" rAng="0" ptsTypes="AA">
                                      <p:cBhvr>
                                        <p:cTn id="714" dur="50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715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3600000">
                                      <p:cBhvr>
                                        <p:cTn id="716" dur="12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6 L 6.25E-7 0.12315 " pathEditMode="relative" rAng="0" ptsTypes="AA">
                                      <p:cBhvr>
                                        <p:cTn id="718" dur="750" spd="-100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719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6.25E-7 -2.22222E-6 L 0.00013 -0.04166 " pathEditMode="relative" rAng="0" ptsTypes="AA">
                                      <p:cBhvr>
                                        <p:cTn id="720" dur="500" spd="-100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721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-3600000">
                                      <p:cBhvr>
                                        <p:cTn id="722" dur="1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" presetID="1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42" presetClass="path" presetSubtype="0" decel="100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0.00013 -0.04166 L 0.00013 0.48009 " pathEditMode="relative" rAng="0" ptsTypes="AA">
                                      <p:cBhvr>
                                        <p:cTn id="726" dur="750" spd="-100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088"/>
                                    </p:animMotion>
                                  </p:childTnLst>
                                </p:cTn>
                              </p:par>
                              <p:par>
                                <p:cTn id="727" presetID="42" presetClass="path" presetSubtype="0" accel="10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00078 0.13403 L 0.00013 -0.04166 " pathEditMode="relative" rAng="0" ptsTypes="AA">
                                      <p:cBhvr>
                                        <p:cTn id="728" dur="500" spd="-100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8796"/>
                                    </p:animMotion>
                                  </p:childTnLst>
                                </p:cTn>
                              </p:par>
                              <p:par>
                                <p:cTn id="729" presetID="1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6" presetClass="emph" presetSubtype="0" decel="100000" autoRev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734" dur="150" fill="hold"/>
                                        <p:tgtEl>
                                          <p:spTgt spid="388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35" presetID="6" presetClass="emph" presetSubtype="0" decel="100000" autoRev="1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Scale>
                                      <p:cBhvr>
                                        <p:cTn id="736" dur="150" fill="hold"/>
                                        <p:tgtEl>
                                          <p:spTgt spid="388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7" presetID="1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6" presetClass="emph" presetSubtype="0" decel="100000" autoRev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742" dur="150" fill="hold"/>
                                        <p:tgtEl>
                                          <p:spTgt spid="391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43" presetID="6" presetClass="emph" presetSubtype="0" decel="100000" autoRev="1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animScale>
                                      <p:cBhvr>
                                        <p:cTn id="744" dur="150" fill="hold"/>
                                        <p:tgtEl>
                                          <p:spTgt spid="391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5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6" presetClass="emph" presetSubtype="0" decel="100000" autoRev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Scale>
                                      <p:cBhvr>
                                        <p:cTn id="750" dur="150" fill="hold"/>
                                        <p:tgtEl>
                                          <p:spTgt spid="394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51" presetID="6" presetClass="emph" presetSubtype="0" decel="100000" autoRev="1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Scale>
                                      <p:cBhvr>
                                        <p:cTn id="752" dur="150" fill="hold"/>
                                        <p:tgtEl>
                                          <p:spTgt spid="394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3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4" dur="75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5" dur="75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8" dur="75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9" dur="75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2" dur="75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3" dur="75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6" dur="10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7" dur="10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3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4 -0.04167 L 5E-6 0.12315 " pathEditMode="relative" rAng="0" ptsTypes="AA">
                                      <p:cBhvr>
                                        <p:cTn id="776" dur="750" spd="-10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777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5E-6 -7.40741E-7 L 0.00014 -0.04167 " pathEditMode="relative" rAng="0" ptsTypes="AA">
                                      <p:cBhvr>
                                        <p:cTn id="778" dur="500" spd="-10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779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2.08333E-7 0.12315 " pathEditMode="relative" rAng="0" ptsTypes="AA">
                                      <p:cBhvr>
                                        <p:cTn id="780" dur="750" spd="-10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781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2.08333E-7 2.96296E-6 L 0.00013 -0.04167 " pathEditMode="relative" rAng="0" ptsTypes="AA">
                                      <p:cBhvr>
                                        <p:cTn id="782" dur="500" spd="-10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783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3600000">
                                      <p:cBhvr>
                                        <p:cTn id="784" dur="125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5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-6.25E-7 0.12315 " pathEditMode="relative" rAng="0" ptsTypes="AA">
                                      <p:cBhvr>
                                        <p:cTn id="786" dur="750" spd="-100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787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6.25E-7 2.96296E-6 L 0.00013 -0.04167 " pathEditMode="relative" rAng="0" ptsTypes="AA">
                                      <p:cBhvr>
                                        <p:cTn id="788" dur="500" spd="-100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789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-3600000">
                                      <p:cBhvr>
                                        <p:cTn id="790" dur="125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1" presetID="1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42" presetClass="path" presetSubtype="0" decel="100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0.00014 -0.04167 L 0.00014 0.48009 " pathEditMode="relative" rAng="0" ptsTypes="AA">
                                      <p:cBhvr>
                                        <p:cTn id="794" dur="750" spd="-100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088"/>
                                    </p:animMotion>
                                  </p:childTnLst>
                                </p:cTn>
                              </p:par>
                              <p:par>
                                <p:cTn id="795" presetID="42" presetClass="path" presetSubtype="0" accel="10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00078 0.13402 L 0.00014 -0.04167 " pathEditMode="relative" rAng="0" ptsTypes="AA">
                                      <p:cBhvr>
                                        <p:cTn id="796" dur="500" spd="-100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8796"/>
                                    </p:animMotion>
                                  </p:childTnLst>
                                </p:cTn>
                              </p:par>
                              <p:par>
                                <p:cTn id="797" presetID="1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1" presetID="6" presetClass="emph" presetSubtype="0" decel="100000" autoRev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802" dur="150" fill="hold"/>
                                        <p:tgtEl>
                                          <p:spTgt spid="42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803" presetID="6" presetClass="emph" presetSubtype="0" decel="100000" autoRev="1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Scale>
                                      <p:cBhvr>
                                        <p:cTn id="804" dur="150" fill="hold"/>
                                        <p:tgtEl>
                                          <p:spTgt spid="420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5" presetID="1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9" presetID="6" presetClass="emph" presetSubtype="0" decel="100000" autoRev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810" dur="150" fill="hold"/>
                                        <p:tgtEl>
                                          <p:spTgt spid="423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811" presetID="6" presetClass="emph" presetSubtype="0" decel="100000" autoRev="1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animScale>
                                      <p:cBhvr>
                                        <p:cTn id="812" dur="150" fill="hold"/>
                                        <p:tgtEl>
                                          <p:spTgt spid="423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3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6" presetClass="emph" presetSubtype="0" decel="100000" autoRev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Scale>
                                      <p:cBhvr>
                                        <p:cTn id="818" dur="150" fill="hold"/>
                                        <p:tgtEl>
                                          <p:spTgt spid="4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819" presetID="6" presetClass="emph" presetSubtype="0" decel="100000" autoRev="1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Scale>
                                      <p:cBhvr>
                                        <p:cTn id="820" dur="150" fill="hold"/>
                                        <p:tgtEl>
                                          <p:spTgt spid="426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1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2" dur="75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3" dur="75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6" dur="75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7" dur="75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9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0" dur="75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1" dur="75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3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4" dur="10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5" dur="10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7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9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3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3.95833E-6 0.12315 " pathEditMode="relative" rAng="0" ptsTypes="AA">
                                      <p:cBhvr>
                                        <p:cTn id="844" dur="750" spd="-100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845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3.95833E-6 -1.48148E-6 L 0.00013 -0.04167 " pathEditMode="relative" rAng="0" ptsTypes="AA">
                                      <p:cBhvr>
                                        <p:cTn id="846" dur="500" spd="-100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847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-1.04167E-6 0.12315 " pathEditMode="relative" rAng="0" ptsTypes="AA">
                                      <p:cBhvr>
                                        <p:cTn id="848" dur="750" spd="-100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849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1.04167E-6 2.22222E-6 L 0.00013 -0.04167 " pathEditMode="relative" rAng="0" ptsTypes="AA">
                                      <p:cBhvr>
                                        <p:cTn id="850" dur="500" spd="-100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851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3600000">
                                      <p:cBhvr>
                                        <p:cTn id="852" dur="125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3" presetID="42" presetClass="path" presetSubtype="0" decel="10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3 -0.04167 L -1.66667E-6 0.12315 " pathEditMode="relative" rAng="0" ptsTypes="AA">
                                      <p:cBhvr>
                                        <p:cTn id="854" dur="750" spd="-100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241"/>
                                    </p:animMotion>
                                  </p:childTnLst>
                                </p:cTn>
                              </p:par>
                              <p:par>
                                <p:cTn id="855" presetID="42" presetClass="path" presetSubtype="0" ac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1.66667E-6 2.22222E-6 L 0.00013 -0.04167 " pathEditMode="relative" rAng="0" ptsTypes="AA">
                                      <p:cBhvr>
                                        <p:cTn id="856" dur="500" spd="-100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3"/>
                                    </p:animMotion>
                                  </p:childTnLst>
                                </p:cTn>
                              </p:par>
                              <p:par>
                                <p:cTn id="857" presetID="8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Rot by="-3600000">
                                      <p:cBhvr>
                                        <p:cTn id="858" dur="125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9" presetID="1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1" presetID="42" presetClass="path" presetSubtype="0" decel="100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0.00013 -0.04167 L 0.00013 0.48009 " pathEditMode="relative" rAng="0" ptsTypes="AA">
                                      <p:cBhvr>
                                        <p:cTn id="862" dur="750" spd="-100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088"/>
                                    </p:animMotion>
                                  </p:childTnLst>
                                </p:cTn>
                              </p:par>
                              <p:par>
                                <p:cTn id="863" presetID="42" presetClass="path" presetSubtype="0" accel="10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00079 0.13402 L 0.00013 -0.04167 " pathEditMode="relative" rAng="0" ptsTypes="AA">
                                      <p:cBhvr>
                                        <p:cTn id="864" dur="500" spd="-100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8796"/>
                                    </p:animMotion>
                                  </p:childTnLst>
                                </p:cTn>
                              </p:par>
                              <p:par>
                                <p:cTn id="865" presetID="1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" presetID="6" presetClass="emph" presetSubtype="0" decel="100000" autoRev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870" dur="150" fill="hold"/>
                                        <p:tgtEl>
                                          <p:spTgt spid="452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871" presetID="6" presetClass="emph" presetSubtype="0" decel="100000" autoRev="1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Scale>
                                      <p:cBhvr>
                                        <p:cTn id="872" dur="150" fill="hold"/>
                                        <p:tgtEl>
                                          <p:spTgt spid="452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3" presetID="1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5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6" presetClass="emph" presetSubtype="0" decel="100000" autoRev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878" dur="150" fill="hold"/>
                                        <p:tgtEl>
                                          <p:spTgt spid="455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879" presetID="6" presetClass="emph" presetSubtype="0" decel="100000" autoRev="1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animScale>
                                      <p:cBhvr>
                                        <p:cTn id="880" dur="150" fill="hold"/>
                                        <p:tgtEl>
                                          <p:spTgt spid="455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1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5" presetID="6" presetClass="emph" presetSubtype="0" decel="100000" autoRev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Scale>
                                      <p:cBhvr>
                                        <p:cTn id="886" dur="150" fill="hold"/>
                                        <p:tgtEl>
                                          <p:spTgt spid="458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887" presetID="6" presetClass="emph" presetSubtype="0" decel="100000" autoRev="1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Scale>
                                      <p:cBhvr>
                                        <p:cTn id="888" dur="150" fill="hold"/>
                                        <p:tgtEl>
                                          <p:spTgt spid="458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9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0" dur="750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1" dur="750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3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4" dur="75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5" dur="75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8" dur="75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9" dur="75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1" presetID="2" presetClass="exit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2" dur="10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3" dur="10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5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0" presetClass="path" presetSubtype="0" decel="13333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.0013 -0.0044 C 0.02383 -0.36459 0.04128 -0.67986 0.08568 -0.65162 " pathEditMode="relative" rAng="0" ptsTypes="AA">
                                      <p:cBhvr>
                                        <p:cTn id="908" dur="75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9" y="-32454"/>
                                    </p:animMotion>
                                  </p:childTnLst>
                                </p:cTn>
                              </p:par>
                              <p:par>
                                <p:cTn id="909" presetID="0" presetClass="path" presetSubtype="0" accel="13333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0.08568 -0.65162 C 0.10768 -0.64676 0.11732 -0.59306 0.15677 -0.27454 " pathEditMode="relative" rAng="0" ptsTypes="AA">
                                      <p:cBhvr>
                                        <p:cTn id="910" dur="75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5" y="18843"/>
                                    </p:animMotion>
                                  </p:childTnLst>
                                </p:cTn>
                              </p:par>
                              <p:par>
                                <p:cTn id="911" presetID="42" presetClass="path" presetSubtype="0" decel="20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.15677 -0.27454 L 0.15495 -0.42061 " pathEditMode="relative" rAng="0" ptsTypes="AA">
                                      <p:cBhvr>
                                        <p:cTn id="912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7315"/>
                                    </p:animMotion>
                                  </p:childTnLst>
                                </p:cTn>
                              </p:par>
                              <p:par>
                                <p:cTn id="913" presetID="42" presetClass="pat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15495 -0.42061 L 0.15677 -0.27454 " pathEditMode="relative" rAng="0" ptsTypes="AA">
                                      <p:cBhvr>
                                        <p:cTn id="914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6921"/>
                                    </p:animMotion>
                                  </p:childTnLst>
                                </p:cTn>
                              </p:par>
                              <p:par>
                                <p:cTn id="915" presetID="2" presetClass="exit" presetSubtype="4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6" dur="500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7" dur="500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9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1" presetID="0" presetClass="path" presetSubtype="0" decel="13333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.01328 0.00301 C 0.00325 -0.35301 -0.02279 -0.6463 -0.05313 -0.64144 " pathEditMode="relative" rAng="0" ptsTypes="AA">
                                      <p:cBhvr>
                                        <p:cTn id="922" dur="75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0" y="-32245"/>
                                    </p:animMotion>
                                  </p:childTnLst>
                                </p:cTn>
                              </p:par>
                              <p:par>
                                <p:cTn id="923" presetID="0" presetClass="path" presetSubtype="0" accel="13333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0.05313 -0.64144 C -0.07747 -0.64028 -0.11133 -0.55486 -0.13828 -0.20857 " pathEditMode="relative" rAng="0" ptsTypes="AA">
                                      <p:cBhvr>
                                        <p:cTn id="924" dur="75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21644"/>
                                    </p:animMotion>
                                  </p:childTnLst>
                                </p:cTn>
                              </p:par>
                              <p:par>
                                <p:cTn id="925" presetID="42" presetClass="path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0.13828 -0.20857 L -0.13711 -0.39028 " pathEditMode="relative" rAng="0" ptsTypes="AA">
                                      <p:cBhvr>
                                        <p:cTn id="926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097"/>
                                    </p:animMotion>
                                  </p:childTnLst>
                                </p:cTn>
                              </p:par>
                              <p:par>
                                <p:cTn id="927" presetID="42" presetClass="path" presetSubtype="0" accel="2000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0.13711 -0.39028 L -0.13828 -0.20857 " pathEditMode="relative" rAng="0" ptsTypes="AA">
                                      <p:cBhvr>
                                        <p:cTn id="928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9005"/>
                                    </p:animMotion>
                                  </p:childTnLst>
                                </p:cTn>
                              </p:par>
                              <p:par>
                                <p:cTn id="929" presetID="2" presetClass="exit" presetSubtype="4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0" dur="500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1" dur="500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3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5" presetID="42" presetClass="path" presetSubtype="0" decel="10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2.91667E-6 -4.81481E-6 L -2.91667E-6 0.12315 " pathEditMode="relative" rAng="0" ptsTypes="AA">
                                      <p:cBhvr>
                                        <p:cTn id="936" dur="5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937" presetID="2" presetClass="exit" presetSubtype="4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8" dur="5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9" dur="5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1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3" presetID="42" presetClass="path" presetSubtype="0" decel="10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3.33333E-6 -3.33333E-6 L -3.33333E-6 0.12315 " pathEditMode="relative" rAng="0" ptsTypes="AA">
                                      <p:cBhvr>
                                        <p:cTn id="944" dur="500" spd="-100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945" presetID="2" presetClass="exit" presetSubtype="4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6" dur="5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7" dur="5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9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1" presetID="42" presetClass="path" presetSubtype="0" decel="10000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1.11022E-16 -4.44444E-6 L 1.11022E-16 0.12315 " pathEditMode="relative" rAng="0" ptsTypes="AA">
                                      <p:cBhvr>
                                        <p:cTn id="952" dur="500" spd="-100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953" presetID="2" presetClass="exit" presetSubtype="4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4"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5"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7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9" presetID="42" presetClass="path" presetSubtype="0" decel="10000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4.16667E-6 -4.44444E-6 L -4.16667E-6 0.12315 " pathEditMode="relative" rAng="0" ptsTypes="AA">
                                      <p:cBhvr>
                                        <p:cTn id="960" dur="5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961" presetID="2" presetClass="exit" presetSubtype="4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2" dur="500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3" dur="500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5" presetID="1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7" presetID="1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9" presetID="42" presetClass="path" presetSubtype="0" decel="10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2.29167E-6 2.59259E-6 L 2.29167E-6 0.27384 " pathEditMode="relative" rAng="0" ptsTypes="AA">
                                      <p:cBhvr>
                                        <p:cTn id="970" dur="750" spd="-1000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81"/>
                                    </p:animMotion>
                                  </p:childTnLst>
                                </p:cTn>
                              </p:par>
                              <p:par>
                                <p:cTn id="971" presetID="42" presetClass="path" presetSubtype="0" decel="10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4.79167E-6 -1.85185E-6 L 4.79167E-6 0.27384 " pathEditMode="relative" rAng="0" ptsTypes="AA">
                                      <p:cBhvr>
                                        <p:cTn id="972" dur="750" spd="-100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81"/>
                                    </p:animMotion>
                                  </p:childTnLst>
                                </p:cTn>
                              </p:par>
                              <p:par>
                                <p:cTn id="973" presetID="8" presetClass="emph" presetSubtype="0" repeatCount="2000" autoRev="1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900000">
                                      <p:cBhvr>
                                        <p:cTn id="974" dur="2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5" presetID="8" presetClass="emph" presetSubtype="0" repeatCount="2000" autoRev="1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-900000">
                                      <p:cBhvr>
                                        <p:cTn id="976" dur="25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7" presetID="1" presetClass="exit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9" presetID="1" presetClass="exit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1" presetID="1" presetClass="entr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3" presetID="1" presetClass="entr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5" presetID="1" presetClass="entr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7" presetID="1" presetClass="entr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9" presetID="8" presetClass="emph" presetSubtype="0" repeatCount="2000" autoRev="1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2700000">
                                      <p:cBhvr>
                                        <p:cTn id="990" dur="25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1" presetID="8" presetClass="emph" presetSubtype="0" repeatCount="2000" autoRev="1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-2700000">
                                      <p:cBhvr>
                                        <p:cTn id="992" dur="25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3" presetID="1" presetClass="exit" presetSubtype="0" fill="hold" grpId="2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5" presetID="1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7" presetID="1" presetClass="exit" presetSubtype="0" fill="hold" grpId="2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9" presetID="1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1" presetID="1" presetClass="entr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3" presetID="1" presetClass="entr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0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5" presetID="8" presetClass="emph" presetSubtype="0" autoRev="1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Rot by="-3000000">
                                      <p:cBhvr>
                                        <p:cTn id="1006" dur="3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7" presetID="8" presetClass="emph" presetSubtype="0" autoRev="1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Rot by="-1200000">
                                      <p:cBhvr>
                                        <p:cTn id="1008" dur="35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9" presetID="8" presetClass="emph" presetSubtype="0" autoRev="1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animRot by="1200000">
                                      <p:cBhvr>
                                        <p:cTn id="1010" dur="3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1" presetID="8" presetClass="emph" presetSubtype="0" autoRev="1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animRot by="3000000">
                                      <p:cBhvr>
                                        <p:cTn id="1012" dur="35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3" presetID="6" presetClass="emph" presetSubtype="0" autoRev="1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animScale>
                                      <p:cBhvr>
                                        <p:cTn id="1014" dur="350" fill="hold"/>
                                        <p:tgtEl>
                                          <p:spTgt spid="637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15" presetID="6" presetClass="emph" presetSubtype="0" autoRev="1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animScale>
                                      <p:cBhvr>
                                        <p:cTn id="1016" dur="350" fill="hold"/>
                                        <p:tgtEl>
                                          <p:spTgt spid="640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17" presetID="42" presetClass="path" presetSubtype="0" accel="50000" decel="5000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Motion origin="layout" path="M 2.29167E-6 2.59259E-6 L 2.29167E-6 0.25 " pathEditMode="relative" rAng="0" ptsTypes="AA">
                                      <p:cBhvr>
                                        <p:cTn id="1018" dur="10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019" presetID="42" presetClass="path" presetSubtype="0" accel="50000" decel="5000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Motion origin="layout" path="M 4.79167E-6 -1.85185E-6 L 4.79167E-6 0.25 " pathEditMode="relative" rAng="0" ptsTypes="AA">
                                      <p:cBhvr>
                                        <p:cTn id="1020" dur="1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021" presetID="8" presetClass="emph" presetSubtype="0" repeatCount="2000" autoRev="1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Rot by="900000">
                                      <p:cBhvr>
                                        <p:cTn id="1022" dur="2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3" presetID="8" presetClass="emph" presetSubtype="0" repeatCount="2000" autoRev="1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Rot by="-900000">
                                      <p:cBhvr>
                                        <p:cTn id="1024" dur="25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5" presetID="1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10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7" presetID="1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9" presetID="42" presetClass="path" presetSubtype="0" decel="10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5E-6 2.59259E-6 L 5E-6 0.27384 " pathEditMode="relative" rAng="0" ptsTypes="AA">
                                      <p:cBhvr>
                                        <p:cTn id="1030" dur="750" spd="-1000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81"/>
                                    </p:animMotion>
                                  </p:childTnLst>
                                </p:cTn>
                              </p:par>
                              <p:par>
                                <p:cTn id="1031" presetID="42" presetClass="path" presetSubtype="0" decel="10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2.29167E-6 -1.85185E-6 L -2.29167E-6 0.27384 " pathEditMode="relative" rAng="0" ptsTypes="AA">
                                      <p:cBhvr>
                                        <p:cTn id="1032" dur="750" spd="-1000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81"/>
                                    </p:animMotion>
                                  </p:childTnLst>
                                </p:cTn>
                              </p:par>
                              <p:par>
                                <p:cTn id="1033" presetID="8" presetClass="emph" presetSubtype="0" repeatCount="2000" autoRev="1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900000">
                                      <p:cBhvr>
                                        <p:cTn id="1034" dur="25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5" presetID="8" presetClass="emph" presetSubtype="0" repeatCount="2000" autoRev="1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-900000">
                                      <p:cBhvr>
                                        <p:cTn id="1036" dur="25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7" presetID="1" presetClass="exit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9" presetID="1" presetClass="exit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1" presetID="1" presetClass="entr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3" presetID="1" presetClass="entr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0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5" presetID="1" presetClass="entr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presetID="1" presetClass="entr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9" presetID="8" presetClass="emph" presetSubtype="0" repeatCount="2000" autoRev="1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2700000">
                                      <p:cBhvr>
                                        <p:cTn id="1050" dur="25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1" presetID="8" presetClass="emph" presetSubtype="0" repeatCount="2000" autoRev="1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-2700000">
                                      <p:cBhvr>
                                        <p:cTn id="1052" dur="25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3" presetID="1" presetClass="exit" presetSubtype="0" fill="hold" grpId="2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0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5" presetID="1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7" presetID="1" presetClass="exit" presetSubtype="0" fill="hold" grpId="2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9" presetID="1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1" presetID="1" presetClass="entr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0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3" presetID="1" presetClass="entr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5" presetID="8" presetClass="emph" presetSubtype="0" autoRev="1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Rot by="-3000000">
                                      <p:cBhvr>
                                        <p:cTn id="1066" dur="35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7" presetID="8" presetClass="emph" presetSubtype="0" autoRev="1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Rot by="-1200000">
                                      <p:cBhvr>
                                        <p:cTn id="1068" dur="35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9" presetID="8" presetClass="emph" presetSubtype="0" autoRev="1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animRot by="1200000">
                                      <p:cBhvr>
                                        <p:cTn id="1070" dur="35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1" presetID="8" presetClass="emph" presetSubtype="0" autoRev="1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animRot by="3000000">
                                      <p:cBhvr>
                                        <p:cTn id="1072" dur="35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3" presetID="6" presetClass="emph" presetSubtype="0" autoRev="1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animScale>
                                      <p:cBhvr>
                                        <p:cTn id="1074" dur="350" fill="hold"/>
                                        <p:tgtEl>
                                          <p:spTgt spid="651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75" presetID="6" presetClass="emph" presetSubtype="0" autoRev="1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animScale>
                                      <p:cBhvr>
                                        <p:cTn id="1076" dur="350" fill="hold"/>
                                        <p:tgtEl>
                                          <p:spTgt spid="654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77" presetID="42" presetClass="path" presetSubtype="0" accel="50000" decel="5000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Motion origin="layout" path="M 5E-6 2.59259E-6 L 5E-6 0.25 " pathEditMode="relative" rAng="0" ptsTypes="AA">
                                      <p:cBhvr>
                                        <p:cTn id="1078" dur="10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079" presetID="42" presetClass="path" presetSubtype="0" accel="50000" decel="5000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Motion origin="layout" path="M -2.29167E-6 -1.85185E-6 L -2.29167E-6 0.25 " pathEditMode="relative" rAng="0" ptsTypes="AA">
                                      <p:cBhvr>
                                        <p:cTn id="1080" dur="10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081" presetID="8" presetClass="emph" presetSubtype="0" repeatCount="2000" autoRev="1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Rot by="900000">
                                      <p:cBhvr>
                                        <p:cTn id="1082" dur="25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3" presetID="8" presetClass="emph" presetSubtype="0" repeatCount="2000" autoRev="1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Rot by="-900000">
                                      <p:cBhvr>
                                        <p:cTn id="1084" dur="25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5" presetID="1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7" presetID="1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9" presetID="42" presetClass="path" presetSubtype="0" decel="10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2.08333E-6 -2.22222E-6 L -2.08333E-6 0.27384 " pathEditMode="relative" rAng="0" ptsTypes="AA">
                                      <p:cBhvr>
                                        <p:cTn id="1090" dur="750" spd="-1000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81"/>
                                    </p:animMotion>
                                  </p:childTnLst>
                                </p:cTn>
                              </p:par>
                              <p:par>
                                <p:cTn id="1091" presetID="42" presetClass="path" presetSubtype="0" decel="10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6.25E-7 3.33333E-6 L 6.25E-7 0.27384 " pathEditMode="relative" rAng="0" ptsTypes="AA">
                                      <p:cBhvr>
                                        <p:cTn id="1092" dur="750" spd="-100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81"/>
                                    </p:animMotion>
                                  </p:childTnLst>
                                </p:cTn>
                              </p:par>
                              <p:par>
                                <p:cTn id="1093" presetID="8" presetClass="emph" presetSubtype="0" repeatCount="2000" autoRev="1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900000">
                                      <p:cBhvr>
                                        <p:cTn id="1094" dur="25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5" presetID="8" presetClass="emph" presetSubtype="0" repeatCount="2000" autoRev="1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-900000">
                                      <p:cBhvr>
                                        <p:cTn id="1096" dur="25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7" presetID="1" presetClass="exit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0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9" presetID="1" presetClass="exit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1" presetID="1" presetClass="entr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3" presetID="1" presetClass="entr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5" presetID="1" presetClass="entr" presetSubtype="0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7" presetID="1" presetClass="entr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9" presetID="8" presetClass="emph" presetSubtype="0" repeatCount="2000" autoRev="1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2700000">
                                      <p:cBhvr>
                                        <p:cTn id="1110" dur="25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1" presetID="8" presetClass="emph" presetSubtype="0" repeatCount="2000" autoRev="1" fill="hold" grpId="1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-2700000">
                                      <p:cBhvr>
                                        <p:cTn id="1112" dur="25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3" presetID="1" presetClass="exit" presetSubtype="0" fill="hold" grpId="2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5" presetID="1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7" presetID="1" presetClass="exit" presetSubtype="0" fill="hold" grpId="2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9" presetID="1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1" presetID="1" presetClass="entr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3" presetID="1" presetClass="entr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5" presetID="8" presetClass="emph" presetSubtype="0" autoRev="1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Rot by="-3000000">
                                      <p:cBhvr>
                                        <p:cTn id="1126" dur="35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7" presetID="8" presetClass="emph" presetSubtype="0" autoRev="1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Rot by="-1200000">
                                      <p:cBhvr>
                                        <p:cTn id="1128" dur="35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9" presetID="8" presetClass="emph" presetSubtype="0" autoRev="1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animRot by="1200000">
                                      <p:cBhvr>
                                        <p:cTn id="1130" dur="35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1" presetID="8" presetClass="emph" presetSubtype="0" autoRev="1" fill="hold" nodeType="withEffect">
                                  <p:stCondLst>
                                    <p:cond delay="14450"/>
                                  </p:stCondLst>
                                  <p:childTnLst>
                                    <p:animRot by="3000000">
                                      <p:cBhvr>
                                        <p:cTn id="1132" dur="35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3" presetID="6" presetClass="emph" presetSubtype="0" autoRev="1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animScale>
                                      <p:cBhvr>
                                        <p:cTn id="1134" dur="350" fill="hold"/>
                                        <p:tgtEl>
                                          <p:spTgt spid="665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135" presetID="6" presetClass="emph" presetSubtype="0" autoRev="1" fill="hold" nodeType="withEffect">
                                  <p:stCondLst>
                                    <p:cond delay="15150"/>
                                  </p:stCondLst>
                                  <p:childTnLst>
                                    <p:animScale>
                                      <p:cBhvr>
                                        <p:cTn id="1136" dur="350" fill="hold"/>
                                        <p:tgtEl>
                                          <p:spTgt spid="668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137" presetID="42" presetClass="path" presetSubtype="0" accel="50000" decel="5000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Motion origin="layout" path="M -2.08333E-6 -2.22222E-6 L -2.08333E-6 0.25 " pathEditMode="relative" rAng="0" ptsTypes="AA">
                                      <p:cBhvr>
                                        <p:cTn id="1138" dur="10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139" presetID="42" presetClass="path" presetSubtype="0" accel="50000" decel="50000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Motion origin="layout" path="M 6.25E-7 3.33333E-6 L 6.25E-7 0.25 " pathEditMode="relative" rAng="0" ptsTypes="AA">
                                      <p:cBhvr>
                                        <p:cTn id="1140" dur="1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141" presetID="8" presetClass="emph" presetSubtype="0" repeatCount="2000" autoRev="1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Rot by="900000">
                                      <p:cBhvr>
                                        <p:cTn id="1142" dur="25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3" presetID="8" presetClass="emph" presetSubtype="0" repeatCount="2000" autoRev="1" fill="hold" nodeType="withEffect">
                                  <p:stCondLst>
                                    <p:cond delay="15850"/>
                                  </p:stCondLst>
                                  <p:childTnLst>
                                    <p:animRot by="-900000">
                                      <p:cBhvr>
                                        <p:cTn id="1144" dur="25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7" presetID="42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0 L 0 0.35764 " pathEditMode="relative" rAng="0" ptsTypes="AA">
                                      <p:cBhvr>
                                        <p:cTn id="1148" dur="1085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95" grpId="0" animBg="1"/>
      <p:bldP spid="95" grpId="1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6" grpId="0" animBg="1"/>
      <p:bldP spid="124" grpId="0" animBg="1"/>
      <p:bldP spid="125" grpId="0" animBg="1"/>
      <p:bldP spid="127" grpId="0" animBg="1"/>
      <p:bldP spid="128" grpId="0" animBg="1"/>
      <p:bldP spid="129" grpId="0" animBg="1"/>
      <p:bldP spid="130" grpId="0" animBg="1"/>
      <p:bldP spid="132" grpId="0" animBg="1"/>
      <p:bldP spid="133" grpId="0" animBg="1"/>
      <p:bldP spid="643" grpId="0" animBg="1"/>
      <p:bldP spid="643" grpId="1" animBg="1"/>
      <p:bldP spid="643" grpId="2" animBg="1"/>
      <p:bldP spid="647" grpId="0" animBg="1"/>
      <p:bldP spid="647" grpId="1" animBg="1"/>
      <p:bldP spid="647" grpId="2" animBg="1"/>
      <p:bldP spid="657" grpId="0" animBg="1"/>
      <p:bldP spid="657" grpId="1" animBg="1"/>
      <p:bldP spid="657" grpId="2" animBg="1"/>
      <p:bldP spid="661" grpId="0" animBg="1"/>
      <p:bldP spid="661" grpId="1" animBg="1"/>
      <p:bldP spid="661" grpId="2" animBg="1"/>
      <p:bldP spid="671" grpId="0" animBg="1"/>
      <p:bldP spid="671" grpId="1" animBg="1"/>
      <p:bldP spid="671" grpId="2" animBg="1"/>
      <p:bldP spid="675" grpId="0" animBg="1"/>
      <p:bldP spid="675" grpId="1" animBg="1"/>
      <p:bldP spid="675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5E224EE-4086-BE20-DC18-F5E86F42FBF3}"/>
              </a:ext>
            </a:extLst>
          </p:cNvPr>
          <p:cNvGrpSpPr/>
          <p:nvPr/>
        </p:nvGrpSpPr>
        <p:grpSpPr>
          <a:xfrm>
            <a:off x="-1443315" y="-74589"/>
            <a:ext cx="15077680" cy="6858000"/>
            <a:chOff x="-1442840" y="0"/>
            <a:chExt cx="15077680" cy="68580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7DE0D96-F3E3-2237-5A87-24BB5D0CB137}"/>
                </a:ext>
              </a:extLst>
            </p:cNvPr>
            <p:cNvGrpSpPr/>
            <p:nvPr/>
          </p:nvGrpSpPr>
          <p:grpSpPr>
            <a:xfrm>
              <a:off x="-1442840" y="0"/>
              <a:ext cx="15077680" cy="6858000"/>
              <a:chOff x="-1442840" y="0"/>
              <a:chExt cx="15077680" cy="685800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718A7E3-C817-31FB-0780-61BA799379A5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9FC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GB"/>
              </a:p>
            </p:txBody>
          </p:sp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0D473E11-7A65-A0FB-9AAE-5EBCBF83A3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6386315" y="1895252"/>
                <a:ext cx="7248525" cy="2314575"/>
              </a:xfrm>
              <a:prstGeom prst="rect">
                <a:avLst/>
              </a:prstGeom>
            </p:spPr>
          </p:pic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5F721B3C-06CD-9C13-10AD-CC1204E62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-1442840" y="1668673"/>
                <a:ext cx="12192000" cy="2430920"/>
              </a:xfrm>
              <a:prstGeom prst="rect">
                <a:avLst/>
              </a:prstGeom>
            </p:spPr>
          </p:pic>
        </p:grp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ED03362A-C390-05B0-6FC1-639AFC2B3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58353" y="1203675"/>
              <a:ext cx="928688" cy="510718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0C471D3A-D738-EDAA-6850-8EFB7DA75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72607" y="2527800"/>
              <a:ext cx="678463" cy="57282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65D79E4-2832-D3CB-F3A5-A8082121D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10431952" y="1600137"/>
              <a:ext cx="447698" cy="518645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A4FEAE-C8A0-B536-6982-DB59E4EFC0BB}"/>
              </a:ext>
            </a:extLst>
          </p:cNvPr>
          <p:cNvGrpSpPr/>
          <p:nvPr/>
        </p:nvGrpSpPr>
        <p:grpSpPr>
          <a:xfrm>
            <a:off x="-5584622" y="3785829"/>
            <a:ext cx="17973368" cy="3130217"/>
            <a:chOff x="-12194539" y="1098384"/>
            <a:chExt cx="24386539" cy="424712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44090A0-679B-E35A-6D21-AEA1257301B7}"/>
                </a:ext>
              </a:extLst>
            </p:cNvPr>
            <p:cNvGrpSpPr/>
            <p:nvPr/>
          </p:nvGrpSpPr>
          <p:grpSpPr>
            <a:xfrm>
              <a:off x="0" y="1098384"/>
              <a:ext cx="12192000" cy="4247124"/>
              <a:chOff x="1526285" y="2267536"/>
              <a:chExt cx="9141237" cy="3184380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F13EBF4-E61C-890A-AABB-62E212A614EC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442B2F9-3F86-02BC-7CAD-620569AAF011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6AB3543-631C-6F54-CEAE-60F4F07A2390}"/>
                </a:ext>
              </a:extLst>
            </p:cNvPr>
            <p:cNvGrpSpPr/>
            <p:nvPr/>
          </p:nvGrpSpPr>
          <p:grpSpPr>
            <a:xfrm>
              <a:off x="-12194539" y="1098384"/>
              <a:ext cx="12192000" cy="4247124"/>
              <a:chOff x="1526285" y="2267536"/>
              <a:chExt cx="9141237" cy="318438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3F00A76-4149-00DE-0674-135F89519829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BD2BEE5-3C33-D024-B8DE-203C06B6A00B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A42A70-CE56-82D7-531F-8E000AB53120}"/>
              </a:ext>
            </a:extLst>
          </p:cNvPr>
          <p:cNvGrpSpPr/>
          <p:nvPr/>
        </p:nvGrpSpPr>
        <p:grpSpPr>
          <a:xfrm>
            <a:off x="861782" y="3991557"/>
            <a:ext cx="762659" cy="1428021"/>
            <a:chOff x="861782" y="4620155"/>
            <a:chExt cx="762659" cy="1428021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EE1E5DF-C080-FF43-0D03-E038E258976B}"/>
                </a:ext>
              </a:extLst>
            </p:cNvPr>
            <p:cNvGrpSpPr/>
            <p:nvPr/>
          </p:nvGrpSpPr>
          <p:grpSpPr>
            <a:xfrm>
              <a:off x="861782" y="4680907"/>
              <a:ext cx="762659" cy="1367269"/>
              <a:chOff x="861782" y="4680907"/>
              <a:chExt cx="762659" cy="1367269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4CBE914-3C33-D182-A88D-A6B9631E830D}"/>
                  </a:ext>
                </a:extLst>
              </p:cNvPr>
              <p:cNvSpPr/>
              <p:nvPr/>
            </p:nvSpPr>
            <p:spPr>
              <a:xfrm>
                <a:off x="1098361" y="4680907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765FB66-1ED5-B029-7970-D9ED662F877F}"/>
                  </a:ext>
                </a:extLst>
              </p:cNvPr>
              <p:cNvSpPr/>
              <p:nvPr/>
            </p:nvSpPr>
            <p:spPr>
              <a:xfrm>
                <a:off x="861782" y="5125841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4A7194EB-214F-9575-9AE1-F9FA29AD12E3}"/>
                </a:ext>
              </a:extLst>
            </p:cNvPr>
            <p:cNvGrpSpPr/>
            <p:nvPr/>
          </p:nvGrpSpPr>
          <p:grpSpPr>
            <a:xfrm>
              <a:off x="1484944" y="4620155"/>
              <a:ext cx="112053" cy="209415"/>
              <a:chOff x="1484944" y="4620155"/>
              <a:chExt cx="112053" cy="209415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01B83DA1-8EC3-1FD9-BE69-6E97F321516A}"/>
                  </a:ext>
                </a:extLst>
              </p:cNvPr>
              <p:cNvSpPr/>
              <p:nvPr/>
            </p:nvSpPr>
            <p:spPr>
              <a:xfrm>
                <a:off x="1484944" y="4620155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8D5346E-BDE1-3A6C-0BE3-7F4CF41AA2A9}"/>
                  </a:ext>
                </a:extLst>
              </p:cNvPr>
              <p:cNvSpPr/>
              <p:nvPr/>
            </p:nvSpPr>
            <p:spPr>
              <a:xfrm>
                <a:off x="1512388" y="4694097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D70B4B3-1058-4FED-F564-9E422E8F4964}"/>
              </a:ext>
            </a:extLst>
          </p:cNvPr>
          <p:cNvGrpSpPr/>
          <p:nvPr/>
        </p:nvGrpSpPr>
        <p:grpSpPr>
          <a:xfrm>
            <a:off x="334335" y="4174885"/>
            <a:ext cx="1197734" cy="2274308"/>
            <a:chOff x="334335" y="4803483"/>
            <a:chExt cx="1197734" cy="2274308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15664DC-4268-D8D0-D96F-DB8DEE1A4D99}"/>
                </a:ext>
              </a:extLst>
            </p:cNvPr>
            <p:cNvSpPr/>
            <p:nvPr/>
          </p:nvSpPr>
          <p:spPr>
            <a:xfrm>
              <a:off x="334335" y="5135114"/>
              <a:ext cx="478893" cy="696710"/>
            </a:xfrm>
            <a:custGeom>
              <a:avLst/>
              <a:gdLst>
                <a:gd name="connsiteX0" fmla="*/ 356602 w 478893"/>
                <a:gd name="connsiteY0" fmla="*/ 625792 h 696710"/>
                <a:gd name="connsiteX1" fmla="*/ 351571 w 478893"/>
                <a:gd name="connsiteY1" fmla="*/ 596941 h 696710"/>
                <a:gd name="connsiteX2" fmla="*/ 282402 w 478893"/>
                <a:gd name="connsiteY2" fmla="*/ 423500 h 696710"/>
                <a:gd name="connsiteX3" fmla="*/ 281330 w 478893"/>
                <a:gd name="connsiteY3" fmla="*/ 417656 h 696710"/>
                <a:gd name="connsiteX4" fmla="*/ 415451 w 478893"/>
                <a:gd name="connsiteY4" fmla="*/ 296406 h 696710"/>
                <a:gd name="connsiteX5" fmla="*/ 426770 w 478893"/>
                <a:gd name="connsiteY5" fmla="*/ 5415 h 696710"/>
                <a:gd name="connsiteX6" fmla="*/ 178205 w 478893"/>
                <a:gd name="connsiteY6" fmla="*/ 144012 h 696710"/>
                <a:gd name="connsiteX7" fmla="*/ 806 w 478893"/>
                <a:gd name="connsiteY7" fmla="*/ 340941 h 696710"/>
                <a:gd name="connsiteX8" fmla="*/ 732 w 478893"/>
                <a:gd name="connsiteY8" fmla="*/ 347525 h 696710"/>
                <a:gd name="connsiteX9" fmla="*/ 32986 w 478893"/>
                <a:gd name="connsiteY9" fmla="*/ 421762 h 696710"/>
                <a:gd name="connsiteX10" fmla="*/ 109812 w 478893"/>
                <a:gd name="connsiteY10" fmla="*/ 496960 h 696710"/>
                <a:gd name="connsiteX11" fmla="*/ 189079 w 478893"/>
                <a:gd name="connsiteY11" fmla="*/ 565574 h 696710"/>
                <a:gd name="connsiteX12" fmla="*/ 273192 w 478893"/>
                <a:gd name="connsiteY12" fmla="*/ 625977 h 696710"/>
                <a:gd name="connsiteX13" fmla="*/ 319465 w 478893"/>
                <a:gd name="connsiteY13" fmla="*/ 648060 h 696710"/>
                <a:gd name="connsiteX14" fmla="*/ 343175 w 478893"/>
                <a:gd name="connsiteY14" fmla="*/ 696367 h 696710"/>
                <a:gd name="connsiteX15" fmla="*/ 356639 w 478893"/>
                <a:gd name="connsiteY15" fmla="*/ 625755 h 69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8893" h="696710">
                  <a:moveTo>
                    <a:pt x="356602" y="625792"/>
                  </a:moveTo>
                  <a:cubicBezTo>
                    <a:pt x="356232" y="619800"/>
                    <a:pt x="353828" y="603932"/>
                    <a:pt x="351571" y="596941"/>
                  </a:cubicBezTo>
                  <a:cubicBezTo>
                    <a:pt x="337738" y="535354"/>
                    <a:pt x="310958" y="479427"/>
                    <a:pt x="282402" y="423500"/>
                  </a:cubicBezTo>
                  <a:cubicBezTo>
                    <a:pt x="281847" y="422390"/>
                    <a:pt x="279813" y="422908"/>
                    <a:pt x="281330" y="417656"/>
                  </a:cubicBezTo>
                  <a:cubicBezTo>
                    <a:pt x="328342" y="418137"/>
                    <a:pt x="407684" y="311276"/>
                    <a:pt x="415451" y="296406"/>
                  </a:cubicBezTo>
                  <a:cubicBezTo>
                    <a:pt x="435647" y="257864"/>
                    <a:pt x="540511" y="-43818"/>
                    <a:pt x="426770" y="5415"/>
                  </a:cubicBezTo>
                  <a:cubicBezTo>
                    <a:pt x="338477" y="43624"/>
                    <a:pt x="269012" y="87530"/>
                    <a:pt x="178205" y="144012"/>
                  </a:cubicBezTo>
                  <a:cubicBezTo>
                    <a:pt x="115804" y="182850"/>
                    <a:pt x="16600" y="253388"/>
                    <a:pt x="806" y="340941"/>
                  </a:cubicBezTo>
                  <a:cubicBezTo>
                    <a:pt x="473" y="342790"/>
                    <a:pt x="-785" y="346563"/>
                    <a:pt x="732" y="347525"/>
                  </a:cubicBezTo>
                  <a:cubicBezTo>
                    <a:pt x="2248" y="377782"/>
                    <a:pt x="11459" y="399420"/>
                    <a:pt x="32986" y="421762"/>
                  </a:cubicBezTo>
                  <a:cubicBezTo>
                    <a:pt x="57510" y="447247"/>
                    <a:pt x="82736" y="471845"/>
                    <a:pt x="109812" y="496960"/>
                  </a:cubicBezTo>
                  <a:cubicBezTo>
                    <a:pt x="134003" y="519412"/>
                    <a:pt x="162706" y="544602"/>
                    <a:pt x="189079" y="565574"/>
                  </a:cubicBezTo>
                  <a:cubicBezTo>
                    <a:pt x="215452" y="586547"/>
                    <a:pt x="246819" y="608629"/>
                    <a:pt x="273192" y="625977"/>
                  </a:cubicBezTo>
                  <a:cubicBezTo>
                    <a:pt x="291021" y="637740"/>
                    <a:pt x="300934" y="641476"/>
                    <a:pt x="319465" y="648060"/>
                  </a:cubicBezTo>
                  <a:cubicBezTo>
                    <a:pt x="321204" y="658232"/>
                    <a:pt x="324680" y="700954"/>
                    <a:pt x="343175" y="696367"/>
                  </a:cubicBezTo>
                  <a:cubicBezTo>
                    <a:pt x="363741" y="691263"/>
                    <a:pt x="357712" y="643362"/>
                    <a:pt x="356639" y="62575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04B6297-D57F-53CC-CC17-59991CF3DB6F}"/>
                </a:ext>
              </a:extLst>
            </p:cNvPr>
            <p:cNvSpPr/>
            <p:nvPr/>
          </p:nvSpPr>
          <p:spPr>
            <a:xfrm>
              <a:off x="1098361" y="5515227"/>
              <a:ext cx="115081" cy="88012"/>
            </a:xfrm>
            <a:custGeom>
              <a:avLst/>
              <a:gdLst>
                <a:gd name="connsiteX0" fmla="*/ 94071 w 115081"/>
                <a:gd name="connsiteY0" fmla="*/ 43906 h 88012"/>
                <a:gd name="connsiteX1" fmla="*/ 37256 w 115081"/>
                <a:gd name="connsiteY1" fmla="*/ 0 h 88012"/>
                <a:gd name="connsiteX2" fmla="*/ 28490 w 115081"/>
                <a:gd name="connsiteY2" fmla="*/ 4476 h 88012"/>
                <a:gd name="connsiteX3" fmla="*/ 1340 w 115081"/>
                <a:gd name="connsiteY3" fmla="*/ 56371 h 88012"/>
                <a:gd name="connsiteX4" fmla="*/ 49204 w 115081"/>
                <a:gd name="connsiteY4" fmla="*/ 85999 h 88012"/>
                <a:gd name="connsiteX5" fmla="*/ 115081 w 115081"/>
                <a:gd name="connsiteY5" fmla="*/ 55335 h 88012"/>
                <a:gd name="connsiteX6" fmla="*/ 94071 w 115081"/>
                <a:gd name="connsiteY6" fmla="*/ 43943 h 8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1" h="88012">
                  <a:moveTo>
                    <a:pt x="94071" y="43906"/>
                  </a:moveTo>
                  <a:cubicBezTo>
                    <a:pt x="75133" y="29258"/>
                    <a:pt x="56195" y="14648"/>
                    <a:pt x="37256" y="0"/>
                  </a:cubicBezTo>
                  <a:cubicBezTo>
                    <a:pt x="34371" y="1443"/>
                    <a:pt x="31449" y="2922"/>
                    <a:pt x="28490" y="4476"/>
                  </a:cubicBezTo>
                  <a:cubicBezTo>
                    <a:pt x="8553" y="14870"/>
                    <a:pt x="-4319" y="32106"/>
                    <a:pt x="1340" y="56371"/>
                  </a:cubicBezTo>
                  <a:cubicBezTo>
                    <a:pt x="6038" y="76456"/>
                    <a:pt x="29304" y="94100"/>
                    <a:pt x="49204" y="85999"/>
                  </a:cubicBezTo>
                  <a:cubicBezTo>
                    <a:pt x="71804" y="76789"/>
                    <a:pt x="93738" y="66506"/>
                    <a:pt x="115081" y="55335"/>
                  </a:cubicBezTo>
                  <a:cubicBezTo>
                    <a:pt x="108016" y="51711"/>
                    <a:pt x="101025" y="47975"/>
                    <a:pt x="94071" y="43943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9F7F5C3-EFCE-AF05-CB6F-B0DD9E387FE8}"/>
                </a:ext>
              </a:extLst>
            </p:cNvPr>
            <p:cNvSpPr/>
            <p:nvPr/>
          </p:nvSpPr>
          <p:spPr>
            <a:xfrm>
              <a:off x="669634" y="5073510"/>
              <a:ext cx="862435" cy="2004244"/>
            </a:xfrm>
            <a:custGeom>
              <a:avLst/>
              <a:gdLst>
                <a:gd name="connsiteX0" fmla="*/ 763374 w 862435"/>
                <a:gd name="connsiteY0" fmla="*/ 592557 h 2004244"/>
                <a:gd name="connsiteX1" fmla="*/ 761155 w 862435"/>
                <a:gd name="connsiteY1" fmla="*/ 552387 h 2004244"/>
                <a:gd name="connsiteX2" fmla="*/ 694353 w 862435"/>
                <a:gd name="connsiteY2" fmla="*/ 172770 h 2004244"/>
                <a:gd name="connsiteX3" fmla="*/ 673047 w 862435"/>
                <a:gd name="connsiteY3" fmla="*/ 111665 h 2004244"/>
                <a:gd name="connsiteX4" fmla="*/ 510000 w 862435"/>
                <a:gd name="connsiteY4" fmla="*/ 35653 h 2004244"/>
                <a:gd name="connsiteX5" fmla="*/ 270830 w 862435"/>
                <a:gd name="connsiteY5" fmla="*/ 957 h 2004244"/>
                <a:gd name="connsiteX6" fmla="*/ 996 w 862435"/>
                <a:gd name="connsiteY6" fmla="*/ 269385 h 2004244"/>
                <a:gd name="connsiteX7" fmla="*/ 27850 w 862435"/>
                <a:gd name="connsiteY7" fmla="*/ 829656 h 2004244"/>
                <a:gd name="connsiteX8" fmla="*/ 27998 w 862435"/>
                <a:gd name="connsiteY8" fmla="*/ 831062 h 2004244"/>
                <a:gd name="connsiteX9" fmla="*/ 61806 w 862435"/>
                <a:gd name="connsiteY9" fmla="*/ 1324124 h 2004244"/>
                <a:gd name="connsiteX10" fmla="*/ 102087 w 862435"/>
                <a:gd name="connsiteY10" fmla="*/ 1499377 h 2004244"/>
                <a:gd name="connsiteX11" fmla="*/ 103677 w 862435"/>
                <a:gd name="connsiteY11" fmla="*/ 1498896 h 2004244"/>
                <a:gd name="connsiteX12" fmla="*/ 121654 w 862435"/>
                <a:gd name="connsiteY12" fmla="*/ 1562258 h 2004244"/>
                <a:gd name="connsiteX13" fmla="*/ 271792 w 862435"/>
                <a:gd name="connsiteY13" fmla="*/ 1849587 h 2004244"/>
                <a:gd name="connsiteX14" fmla="*/ 211648 w 862435"/>
                <a:gd name="connsiteY14" fmla="*/ 1908363 h 2004244"/>
                <a:gd name="connsiteX15" fmla="*/ 289028 w 862435"/>
                <a:gd name="connsiteY15" fmla="*/ 1897044 h 2004244"/>
                <a:gd name="connsiteX16" fmla="*/ 343661 w 862435"/>
                <a:gd name="connsiteY16" fmla="*/ 1848922 h 2004244"/>
                <a:gd name="connsiteX17" fmla="*/ 345067 w 862435"/>
                <a:gd name="connsiteY17" fmla="*/ 1845334 h 2004244"/>
                <a:gd name="connsiteX18" fmla="*/ 358309 w 862435"/>
                <a:gd name="connsiteY18" fmla="*/ 1525306 h 2004244"/>
                <a:gd name="connsiteX19" fmla="*/ 446342 w 862435"/>
                <a:gd name="connsiteY19" fmla="*/ 1295124 h 2004244"/>
                <a:gd name="connsiteX20" fmla="*/ 549356 w 862435"/>
                <a:gd name="connsiteY20" fmla="*/ 1598618 h 2004244"/>
                <a:gd name="connsiteX21" fmla="*/ 513440 w 862435"/>
                <a:gd name="connsiteY21" fmla="*/ 1916907 h 2004244"/>
                <a:gd name="connsiteX22" fmla="*/ 514254 w 862435"/>
                <a:gd name="connsiteY22" fmla="*/ 1920680 h 2004244"/>
                <a:gd name="connsiteX23" fmla="*/ 560860 w 862435"/>
                <a:gd name="connsiteY23" fmla="*/ 1976607 h 2004244"/>
                <a:gd name="connsiteX24" fmla="*/ 635577 w 862435"/>
                <a:gd name="connsiteY24" fmla="*/ 1999651 h 2004244"/>
                <a:gd name="connsiteX25" fmla="*/ 585124 w 862435"/>
                <a:gd name="connsiteY25" fmla="*/ 1932369 h 2004244"/>
                <a:gd name="connsiteX26" fmla="*/ 777541 w 862435"/>
                <a:gd name="connsiteY26" fmla="*/ 1671412 h 2004244"/>
                <a:gd name="connsiteX27" fmla="*/ 802508 w 862435"/>
                <a:gd name="connsiteY27" fmla="*/ 1616410 h 2004244"/>
                <a:gd name="connsiteX28" fmla="*/ 835650 w 862435"/>
                <a:gd name="connsiteY28" fmla="*/ 1537475 h 2004244"/>
                <a:gd name="connsiteX29" fmla="*/ 765112 w 862435"/>
                <a:gd name="connsiteY29" fmla="*/ 674377 h 2004244"/>
                <a:gd name="connsiteX30" fmla="*/ 763263 w 862435"/>
                <a:gd name="connsiteY30" fmla="*/ 592520 h 20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2435" h="2004244">
                  <a:moveTo>
                    <a:pt x="763374" y="592557"/>
                  </a:moveTo>
                  <a:cubicBezTo>
                    <a:pt x="762782" y="579056"/>
                    <a:pt x="762005" y="565703"/>
                    <a:pt x="761155" y="552387"/>
                  </a:cubicBezTo>
                  <a:cubicBezTo>
                    <a:pt x="753905" y="398514"/>
                    <a:pt x="706892" y="204618"/>
                    <a:pt x="694353" y="172770"/>
                  </a:cubicBezTo>
                  <a:cubicBezTo>
                    <a:pt x="687621" y="151465"/>
                    <a:pt x="680519" y="131010"/>
                    <a:pt x="673047" y="111665"/>
                  </a:cubicBezTo>
                  <a:cubicBezTo>
                    <a:pt x="619191" y="-27413"/>
                    <a:pt x="585864" y="32361"/>
                    <a:pt x="510000" y="35653"/>
                  </a:cubicBezTo>
                  <a:cubicBezTo>
                    <a:pt x="434876" y="38908"/>
                    <a:pt x="305489" y="4841"/>
                    <a:pt x="270830" y="957"/>
                  </a:cubicBezTo>
                  <a:cubicBezTo>
                    <a:pt x="165338" y="-10842"/>
                    <a:pt x="6137" y="86919"/>
                    <a:pt x="996" y="269385"/>
                  </a:cubicBezTo>
                  <a:cubicBezTo>
                    <a:pt x="-4219" y="454626"/>
                    <a:pt x="11982" y="674710"/>
                    <a:pt x="27850" y="829656"/>
                  </a:cubicBezTo>
                  <a:cubicBezTo>
                    <a:pt x="27887" y="830137"/>
                    <a:pt x="27961" y="830581"/>
                    <a:pt x="27998" y="831062"/>
                  </a:cubicBezTo>
                  <a:cubicBezTo>
                    <a:pt x="37578" y="1019298"/>
                    <a:pt x="52189" y="1231466"/>
                    <a:pt x="61806" y="1324124"/>
                  </a:cubicBezTo>
                  <a:cubicBezTo>
                    <a:pt x="66614" y="1370618"/>
                    <a:pt x="90398" y="1456137"/>
                    <a:pt x="102087" y="1499377"/>
                  </a:cubicBezTo>
                  <a:cubicBezTo>
                    <a:pt x="102641" y="1499229"/>
                    <a:pt x="103159" y="1499044"/>
                    <a:pt x="103677" y="1498896"/>
                  </a:cubicBezTo>
                  <a:cubicBezTo>
                    <a:pt x="108782" y="1519536"/>
                    <a:pt x="114737" y="1540693"/>
                    <a:pt x="121654" y="1562258"/>
                  </a:cubicBezTo>
                  <a:cubicBezTo>
                    <a:pt x="164894" y="1696639"/>
                    <a:pt x="223595" y="1805682"/>
                    <a:pt x="271792" y="1849587"/>
                  </a:cubicBezTo>
                  <a:cubicBezTo>
                    <a:pt x="236430" y="1868304"/>
                    <a:pt x="205360" y="1896157"/>
                    <a:pt x="211648" y="1908363"/>
                  </a:cubicBezTo>
                  <a:cubicBezTo>
                    <a:pt x="218047" y="1920828"/>
                    <a:pt x="252705" y="1915724"/>
                    <a:pt x="289028" y="1897044"/>
                  </a:cubicBezTo>
                  <a:cubicBezTo>
                    <a:pt x="318509" y="1881879"/>
                    <a:pt x="339999" y="1862386"/>
                    <a:pt x="343661" y="1848922"/>
                  </a:cubicBezTo>
                  <a:cubicBezTo>
                    <a:pt x="344179" y="1847701"/>
                    <a:pt x="344660" y="1846481"/>
                    <a:pt x="345067" y="1845334"/>
                  </a:cubicBezTo>
                  <a:cubicBezTo>
                    <a:pt x="382536" y="1740138"/>
                    <a:pt x="354980" y="1568694"/>
                    <a:pt x="358309" y="1525306"/>
                  </a:cubicBezTo>
                  <a:cubicBezTo>
                    <a:pt x="364264" y="1448036"/>
                    <a:pt x="404138" y="1373837"/>
                    <a:pt x="446342" y="1295124"/>
                  </a:cubicBezTo>
                  <a:cubicBezTo>
                    <a:pt x="497794" y="1403724"/>
                    <a:pt x="556643" y="1504111"/>
                    <a:pt x="549356" y="1598618"/>
                  </a:cubicBezTo>
                  <a:cubicBezTo>
                    <a:pt x="546027" y="1642006"/>
                    <a:pt x="492504" y="1807198"/>
                    <a:pt x="513440" y="1916907"/>
                  </a:cubicBezTo>
                  <a:cubicBezTo>
                    <a:pt x="513662" y="1918128"/>
                    <a:pt x="513958" y="1919386"/>
                    <a:pt x="514254" y="1920680"/>
                  </a:cubicBezTo>
                  <a:cubicBezTo>
                    <a:pt x="515807" y="1934551"/>
                    <a:pt x="534080" y="1957114"/>
                    <a:pt x="560860" y="1976607"/>
                  </a:cubicBezTo>
                  <a:cubicBezTo>
                    <a:pt x="593891" y="2000650"/>
                    <a:pt x="627366" y="2010970"/>
                    <a:pt x="635577" y="1999651"/>
                  </a:cubicBezTo>
                  <a:cubicBezTo>
                    <a:pt x="643641" y="1988592"/>
                    <a:pt x="617194" y="1956301"/>
                    <a:pt x="585124" y="1932369"/>
                  </a:cubicBezTo>
                  <a:cubicBezTo>
                    <a:pt x="639498" y="1896416"/>
                    <a:pt x="714216" y="1797618"/>
                    <a:pt x="777541" y="1671412"/>
                  </a:cubicBezTo>
                  <a:cubicBezTo>
                    <a:pt x="787676" y="1651179"/>
                    <a:pt x="794297" y="1636051"/>
                    <a:pt x="802508" y="1616410"/>
                  </a:cubicBezTo>
                  <a:cubicBezTo>
                    <a:pt x="803026" y="1616632"/>
                    <a:pt x="822075" y="1577312"/>
                    <a:pt x="835650" y="1537475"/>
                  </a:cubicBezTo>
                  <a:cubicBezTo>
                    <a:pt x="921908" y="1284064"/>
                    <a:pt x="772917" y="939957"/>
                    <a:pt x="765112" y="674377"/>
                  </a:cubicBezTo>
                  <a:cubicBezTo>
                    <a:pt x="765075" y="647486"/>
                    <a:pt x="764483" y="620188"/>
                    <a:pt x="763263" y="5925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3C04391-F657-3CF5-16F9-A05EDDA4D3A0}"/>
                </a:ext>
              </a:extLst>
            </p:cNvPr>
            <p:cNvSpPr/>
            <p:nvPr/>
          </p:nvSpPr>
          <p:spPr>
            <a:xfrm>
              <a:off x="669560" y="5100507"/>
              <a:ext cx="862435" cy="1977284"/>
            </a:xfrm>
            <a:custGeom>
              <a:avLst/>
              <a:gdLst>
                <a:gd name="connsiteX0" fmla="*/ 765297 w 862435"/>
                <a:gd name="connsiteY0" fmla="*/ 647417 h 1977284"/>
                <a:gd name="connsiteX1" fmla="*/ 763448 w 862435"/>
                <a:gd name="connsiteY1" fmla="*/ 565560 h 1977284"/>
                <a:gd name="connsiteX2" fmla="*/ 761228 w 862435"/>
                <a:gd name="connsiteY2" fmla="*/ 525390 h 1977284"/>
                <a:gd name="connsiteX3" fmla="*/ 694427 w 862435"/>
                <a:gd name="connsiteY3" fmla="*/ 145773 h 1977284"/>
                <a:gd name="connsiteX4" fmla="*/ 673121 w 862435"/>
                <a:gd name="connsiteY4" fmla="*/ 84668 h 1977284"/>
                <a:gd name="connsiteX5" fmla="*/ 637242 w 862435"/>
                <a:gd name="connsiteY5" fmla="*/ 14685 h 1977284"/>
                <a:gd name="connsiteX6" fmla="*/ 620856 w 862435"/>
                <a:gd name="connsiteY6" fmla="*/ 0 h 1977284"/>
                <a:gd name="connsiteX7" fmla="*/ 649818 w 862435"/>
                <a:gd name="connsiteY7" fmla="*/ 192749 h 1977284"/>
                <a:gd name="connsiteX8" fmla="*/ 568775 w 862435"/>
                <a:gd name="connsiteY8" fmla="*/ 388383 h 1977284"/>
                <a:gd name="connsiteX9" fmla="*/ 373141 w 862435"/>
                <a:gd name="connsiteY9" fmla="*/ 469426 h 1977284"/>
                <a:gd name="connsiteX10" fmla="*/ 266539 w 862435"/>
                <a:gd name="connsiteY10" fmla="*/ 445605 h 1977284"/>
                <a:gd name="connsiteX11" fmla="*/ 177507 w 862435"/>
                <a:gd name="connsiteY11" fmla="*/ 388420 h 1977284"/>
                <a:gd name="connsiteX12" fmla="*/ 96464 w 862435"/>
                <a:gd name="connsiteY12" fmla="*/ 192786 h 1977284"/>
                <a:gd name="connsiteX13" fmla="*/ 111852 w 862435"/>
                <a:gd name="connsiteY13" fmla="*/ 27409 h 1977284"/>
                <a:gd name="connsiteX14" fmla="*/ 112702 w 862435"/>
                <a:gd name="connsiteY14" fmla="*/ 23858 h 1977284"/>
                <a:gd name="connsiteX15" fmla="*/ 996 w 862435"/>
                <a:gd name="connsiteY15" fmla="*/ 242425 h 1977284"/>
                <a:gd name="connsiteX16" fmla="*/ 27850 w 862435"/>
                <a:gd name="connsiteY16" fmla="*/ 802696 h 1977284"/>
                <a:gd name="connsiteX17" fmla="*/ 27998 w 862435"/>
                <a:gd name="connsiteY17" fmla="*/ 804101 h 1977284"/>
                <a:gd name="connsiteX18" fmla="*/ 61806 w 862435"/>
                <a:gd name="connsiteY18" fmla="*/ 1297163 h 1977284"/>
                <a:gd name="connsiteX19" fmla="*/ 102087 w 862435"/>
                <a:gd name="connsiteY19" fmla="*/ 1472417 h 1977284"/>
                <a:gd name="connsiteX20" fmla="*/ 103677 w 862435"/>
                <a:gd name="connsiteY20" fmla="*/ 1471936 h 1977284"/>
                <a:gd name="connsiteX21" fmla="*/ 121654 w 862435"/>
                <a:gd name="connsiteY21" fmla="*/ 1535298 h 1977284"/>
                <a:gd name="connsiteX22" fmla="*/ 271792 w 862435"/>
                <a:gd name="connsiteY22" fmla="*/ 1822627 h 1977284"/>
                <a:gd name="connsiteX23" fmla="*/ 211648 w 862435"/>
                <a:gd name="connsiteY23" fmla="*/ 1881403 h 1977284"/>
                <a:gd name="connsiteX24" fmla="*/ 289028 w 862435"/>
                <a:gd name="connsiteY24" fmla="*/ 1870084 h 1977284"/>
                <a:gd name="connsiteX25" fmla="*/ 343661 w 862435"/>
                <a:gd name="connsiteY25" fmla="*/ 1821962 h 1977284"/>
                <a:gd name="connsiteX26" fmla="*/ 345067 w 862435"/>
                <a:gd name="connsiteY26" fmla="*/ 1818374 h 1977284"/>
                <a:gd name="connsiteX27" fmla="*/ 358309 w 862435"/>
                <a:gd name="connsiteY27" fmla="*/ 1498346 h 1977284"/>
                <a:gd name="connsiteX28" fmla="*/ 446342 w 862435"/>
                <a:gd name="connsiteY28" fmla="*/ 1268164 h 1977284"/>
                <a:gd name="connsiteX29" fmla="*/ 549356 w 862435"/>
                <a:gd name="connsiteY29" fmla="*/ 1571658 h 1977284"/>
                <a:gd name="connsiteX30" fmla="*/ 513440 w 862435"/>
                <a:gd name="connsiteY30" fmla="*/ 1889947 h 1977284"/>
                <a:gd name="connsiteX31" fmla="*/ 514254 w 862435"/>
                <a:gd name="connsiteY31" fmla="*/ 1893720 h 1977284"/>
                <a:gd name="connsiteX32" fmla="*/ 560860 w 862435"/>
                <a:gd name="connsiteY32" fmla="*/ 1949647 h 1977284"/>
                <a:gd name="connsiteX33" fmla="*/ 635577 w 862435"/>
                <a:gd name="connsiteY33" fmla="*/ 1972691 h 1977284"/>
                <a:gd name="connsiteX34" fmla="*/ 585124 w 862435"/>
                <a:gd name="connsiteY34" fmla="*/ 1905408 h 1977284"/>
                <a:gd name="connsiteX35" fmla="*/ 777541 w 862435"/>
                <a:gd name="connsiteY35" fmla="*/ 1644452 h 1977284"/>
                <a:gd name="connsiteX36" fmla="*/ 802508 w 862435"/>
                <a:gd name="connsiteY36" fmla="*/ 1589449 h 1977284"/>
                <a:gd name="connsiteX37" fmla="*/ 835650 w 862435"/>
                <a:gd name="connsiteY37" fmla="*/ 1510515 h 1977284"/>
                <a:gd name="connsiteX38" fmla="*/ 765112 w 862435"/>
                <a:gd name="connsiteY38" fmla="*/ 647417 h 197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62435" h="1977284">
                  <a:moveTo>
                    <a:pt x="765297" y="647417"/>
                  </a:moveTo>
                  <a:cubicBezTo>
                    <a:pt x="765260" y="620526"/>
                    <a:pt x="764668" y="593228"/>
                    <a:pt x="763448" y="565560"/>
                  </a:cubicBezTo>
                  <a:cubicBezTo>
                    <a:pt x="762856" y="552059"/>
                    <a:pt x="762079" y="538706"/>
                    <a:pt x="761228" y="525390"/>
                  </a:cubicBezTo>
                  <a:cubicBezTo>
                    <a:pt x="753979" y="371516"/>
                    <a:pt x="706966" y="177621"/>
                    <a:pt x="694427" y="145773"/>
                  </a:cubicBezTo>
                  <a:cubicBezTo>
                    <a:pt x="687695" y="124468"/>
                    <a:pt x="680593" y="104013"/>
                    <a:pt x="673121" y="84668"/>
                  </a:cubicBezTo>
                  <a:cubicBezTo>
                    <a:pt x="662838" y="58073"/>
                    <a:pt x="646489" y="28518"/>
                    <a:pt x="637242" y="14685"/>
                  </a:cubicBezTo>
                  <a:cubicBezTo>
                    <a:pt x="648301" y="55631"/>
                    <a:pt x="645675" y="13316"/>
                    <a:pt x="620856" y="0"/>
                  </a:cubicBezTo>
                  <a:cubicBezTo>
                    <a:pt x="620560" y="13760"/>
                    <a:pt x="649781" y="178952"/>
                    <a:pt x="649818" y="192749"/>
                  </a:cubicBezTo>
                  <a:cubicBezTo>
                    <a:pt x="650077" y="267615"/>
                    <a:pt x="618377" y="334343"/>
                    <a:pt x="568775" y="388383"/>
                  </a:cubicBezTo>
                  <a:cubicBezTo>
                    <a:pt x="518914" y="442720"/>
                    <a:pt x="444715" y="466208"/>
                    <a:pt x="373141" y="469426"/>
                  </a:cubicBezTo>
                  <a:cubicBezTo>
                    <a:pt x="335043" y="470869"/>
                    <a:pt x="299533" y="462916"/>
                    <a:pt x="266539" y="445605"/>
                  </a:cubicBezTo>
                  <a:cubicBezTo>
                    <a:pt x="232250" y="434434"/>
                    <a:pt x="202548" y="415385"/>
                    <a:pt x="177507" y="388420"/>
                  </a:cubicBezTo>
                  <a:cubicBezTo>
                    <a:pt x="127165" y="338078"/>
                    <a:pt x="96723" y="263879"/>
                    <a:pt x="96464" y="192786"/>
                  </a:cubicBezTo>
                  <a:cubicBezTo>
                    <a:pt x="96279" y="136822"/>
                    <a:pt x="99275" y="82781"/>
                    <a:pt x="111852" y="27409"/>
                  </a:cubicBezTo>
                  <a:cubicBezTo>
                    <a:pt x="112111" y="26225"/>
                    <a:pt x="112443" y="25041"/>
                    <a:pt x="112702" y="23858"/>
                  </a:cubicBezTo>
                  <a:cubicBezTo>
                    <a:pt x="52189" y="68984"/>
                    <a:pt x="3807" y="143147"/>
                    <a:pt x="996" y="242425"/>
                  </a:cubicBezTo>
                  <a:cubicBezTo>
                    <a:pt x="-4219" y="427665"/>
                    <a:pt x="11982" y="647749"/>
                    <a:pt x="27850" y="802696"/>
                  </a:cubicBezTo>
                  <a:cubicBezTo>
                    <a:pt x="27887" y="803177"/>
                    <a:pt x="27961" y="803621"/>
                    <a:pt x="27998" y="804101"/>
                  </a:cubicBezTo>
                  <a:cubicBezTo>
                    <a:pt x="37578" y="992338"/>
                    <a:pt x="52189" y="1204506"/>
                    <a:pt x="61806" y="1297163"/>
                  </a:cubicBezTo>
                  <a:cubicBezTo>
                    <a:pt x="66614" y="1343658"/>
                    <a:pt x="90398" y="1429177"/>
                    <a:pt x="102087" y="1472417"/>
                  </a:cubicBezTo>
                  <a:cubicBezTo>
                    <a:pt x="102641" y="1472269"/>
                    <a:pt x="103159" y="1472084"/>
                    <a:pt x="103677" y="1471936"/>
                  </a:cubicBezTo>
                  <a:cubicBezTo>
                    <a:pt x="108782" y="1492576"/>
                    <a:pt x="114737" y="1513733"/>
                    <a:pt x="121654" y="1535298"/>
                  </a:cubicBezTo>
                  <a:cubicBezTo>
                    <a:pt x="164894" y="1669678"/>
                    <a:pt x="223595" y="1778722"/>
                    <a:pt x="271792" y="1822627"/>
                  </a:cubicBezTo>
                  <a:cubicBezTo>
                    <a:pt x="236430" y="1841344"/>
                    <a:pt x="205360" y="1869196"/>
                    <a:pt x="211648" y="1881403"/>
                  </a:cubicBezTo>
                  <a:cubicBezTo>
                    <a:pt x="218047" y="1893868"/>
                    <a:pt x="252705" y="1888763"/>
                    <a:pt x="289028" y="1870084"/>
                  </a:cubicBezTo>
                  <a:cubicBezTo>
                    <a:pt x="318509" y="1854919"/>
                    <a:pt x="339999" y="1835426"/>
                    <a:pt x="343661" y="1821962"/>
                  </a:cubicBezTo>
                  <a:cubicBezTo>
                    <a:pt x="344179" y="1820741"/>
                    <a:pt x="344660" y="1819520"/>
                    <a:pt x="345067" y="1818374"/>
                  </a:cubicBezTo>
                  <a:cubicBezTo>
                    <a:pt x="382536" y="1713177"/>
                    <a:pt x="354980" y="1541734"/>
                    <a:pt x="358309" y="1498346"/>
                  </a:cubicBezTo>
                  <a:cubicBezTo>
                    <a:pt x="364264" y="1421076"/>
                    <a:pt x="404138" y="1346876"/>
                    <a:pt x="446342" y="1268164"/>
                  </a:cubicBezTo>
                  <a:cubicBezTo>
                    <a:pt x="497794" y="1376763"/>
                    <a:pt x="556643" y="1477151"/>
                    <a:pt x="549356" y="1571658"/>
                  </a:cubicBezTo>
                  <a:cubicBezTo>
                    <a:pt x="546027" y="1615046"/>
                    <a:pt x="492504" y="1780238"/>
                    <a:pt x="513440" y="1889947"/>
                  </a:cubicBezTo>
                  <a:cubicBezTo>
                    <a:pt x="513662" y="1891168"/>
                    <a:pt x="513958" y="1892425"/>
                    <a:pt x="514254" y="1893720"/>
                  </a:cubicBezTo>
                  <a:cubicBezTo>
                    <a:pt x="515807" y="1907591"/>
                    <a:pt x="534080" y="1930154"/>
                    <a:pt x="560860" y="1949647"/>
                  </a:cubicBezTo>
                  <a:cubicBezTo>
                    <a:pt x="593891" y="1973690"/>
                    <a:pt x="627366" y="1984010"/>
                    <a:pt x="635577" y="1972691"/>
                  </a:cubicBezTo>
                  <a:cubicBezTo>
                    <a:pt x="643641" y="1961632"/>
                    <a:pt x="617194" y="1929340"/>
                    <a:pt x="585124" y="1905408"/>
                  </a:cubicBezTo>
                  <a:cubicBezTo>
                    <a:pt x="639498" y="1869455"/>
                    <a:pt x="714216" y="1770658"/>
                    <a:pt x="777541" y="1644452"/>
                  </a:cubicBezTo>
                  <a:cubicBezTo>
                    <a:pt x="787676" y="1624219"/>
                    <a:pt x="794297" y="1609091"/>
                    <a:pt x="802508" y="1589449"/>
                  </a:cubicBezTo>
                  <a:cubicBezTo>
                    <a:pt x="803026" y="1589671"/>
                    <a:pt x="822075" y="1550352"/>
                    <a:pt x="835650" y="1510515"/>
                  </a:cubicBezTo>
                  <a:cubicBezTo>
                    <a:pt x="921908" y="1257104"/>
                    <a:pt x="772917" y="912997"/>
                    <a:pt x="765112" y="647417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81825C6-2C96-637C-D0C8-1BBB8EEA5C7B}"/>
                </a:ext>
              </a:extLst>
            </p:cNvPr>
            <p:cNvSpPr/>
            <p:nvPr/>
          </p:nvSpPr>
          <p:spPr>
            <a:xfrm>
              <a:off x="857104" y="4803483"/>
              <a:ext cx="104137" cy="160499"/>
            </a:xfrm>
            <a:custGeom>
              <a:avLst/>
              <a:gdLst>
                <a:gd name="connsiteX0" fmla="*/ 83286 w 104137"/>
                <a:gd name="connsiteY0" fmla="*/ 44464 h 160499"/>
                <a:gd name="connsiteX1" fmla="*/ 93236 w 104137"/>
                <a:gd name="connsiteY1" fmla="*/ 159314 h 160499"/>
                <a:gd name="connsiteX2" fmla="*/ 11306 w 104137"/>
                <a:gd name="connsiteY2" fmla="*/ 78235 h 160499"/>
                <a:gd name="connsiteX3" fmla="*/ 20220 w 104137"/>
                <a:gd name="connsiteY3" fmla="*/ 3591 h 160499"/>
                <a:gd name="connsiteX4" fmla="*/ 83323 w 104137"/>
                <a:gd name="connsiteY4" fmla="*/ 44464 h 16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37" h="160499">
                  <a:moveTo>
                    <a:pt x="83286" y="44464"/>
                  </a:moveTo>
                  <a:cubicBezTo>
                    <a:pt x="103445" y="87482"/>
                    <a:pt x="113099" y="149993"/>
                    <a:pt x="93236" y="159314"/>
                  </a:cubicBezTo>
                  <a:cubicBezTo>
                    <a:pt x="73336" y="168635"/>
                    <a:pt x="31465" y="121253"/>
                    <a:pt x="11306" y="78235"/>
                  </a:cubicBezTo>
                  <a:cubicBezTo>
                    <a:pt x="-8853" y="35217"/>
                    <a:pt x="320" y="12912"/>
                    <a:pt x="20220" y="3591"/>
                  </a:cubicBezTo>
                  <a:cubicBezTo>
                    <a:pt x="40120" y="-5730"/>
                    <a:pt x="63164" y="1483"/>
                    <a:pt x="83323" y="4446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7FE9B6D-A399-D3FF-2030-913174016D92}"/>
                </a:ext>
              </a:extLst>
            </p:cNvPr>
            <p:cNvSpPr/>
            <p:nvPr/>
          </p:nvSpPr>
          <p:spPr>
            <a:xfrm>
              <a:off x="1102175" y="4842697"/>
              <a:ext cx="159132" cy="106568"/>
            </a:xfrm>
            <a:custGeom>
              <a:avLst/>
              <a:gdLst>
                <a:gd name="connsiteX0" fmla="*/ 115891 w 159132"/>
                <a:gd name="connsiteY0" fmla="*/ 83518 h 106568"/>
                <a:gd name="connsiteX1" fmla="*/ 1337 w 159132"/>
                <a:gd name="connsiteY1" fmla="*/ 96390 h 106568"/>
                <a:gd name="connsiteX2" fmla="*/ 80271 w 159132"/>
                <a:gd name="connsiteY2" fmla="*/ 12389 h 106568"/>
                <a:gd name="connsiteX3" fmla="*/ 155136 w 159132"/>
                <a:gd name="connsiteY3" fmla="*/ 19380 h 106568"/>
                <a:gd name="connsiteX4" fmla="*/ 115891 w 159132"/>
                <a:gd name="connsiteY4" fmla="*/ 83518 h 10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32" h="106568">
                  <a:moveTo>
                    <a:pt x="115891" y="83518"/>
                  </a:moveTo>
                  <a:cubicBezTo>
                    <a:pt x="73428" y="104787"/>
                    <a:pt x="11176" y="116032"/>
                    <a:pt x="1337" y="96390"/>
                  </a:cubicBezTo>
                  <a:cubicBezTo>
                    <a:pt x="-8502" y="76749"/>
                    <a:pt x="37808" y="33657"/>
                    <a:pt x="80271" y="12389"/>
                  </a:cubicBezTo>
                  <a:cubicBezTo>
                    <a:pt x="122734" y="-8880"/>
                    <a:pt x="145297" y="-262"/>
                    <a:pt x="155136" y="19380"/>
                  </a:cubicBezTo>
                  <a:cubicBezTo>
                    <a:pt x="164975" y="39021"/>
                    <a:pt x="158354" y="62250"/>
                    <a:pt x="115891" y="8351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8B9162C-08AB-F23B-1EBA-D29BA718A9B6}"/>
                </a:ext>
              </a:extLst>
            </p:cNvPr>
            <p:cNvSpPr/>
            <p:nvPr/>
          </p:nvSpPr>
          <p:spPr>
            <a:xfrm>
              <a:off x="876769" y="4829570"/>
              <a:ext cx="67838" cy="100078"/>
            </a:xfrm>
            <a:custGeom>
              <a:avLst/>
              <a:gdLst>
                <a:gd name="connsiteX0" fmla="*/ 57777 w 67838"/>
                <a:gd name="connsiteY0" fmla="*/ 38203 h 100078"/>
                <a:gd name="connsiteX1" fmla="*/ 58036 w 67838"/>
                <a:gd name="connsiteY1" fmla="*/ 98643 h 100078"/>
                <a:gd name="connsiteX2" fmla="*/ 10061 w 67838"/>
                <a:gd name="connsiteY2" fmla="*/ 61876 h 100078"/>
                <a:gd name="connsiteX3" fmla="*/ 9803 w 67838"/>
                <a:gd name="connsiteY3" fmla="*/ 1436 h 100078"/>
                <a:gd name="connsiteX4" fmla="*/ 57777 w 67838"/>
                <a:gd name="connsiteY4" fmla="*/ 38203 h 10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38" h="100078">
                  <a:moveTo>
                    <a:pt x="57777" y="38203"/>
                  </a:moveTo>
                  <a:cubicBezTo>
                    <a:pt x="71093" y="65057"/>
                    <a:pt x="71204" y="92096"/>
                    <a:pt x="58036" y="98643"/>
                  </a:cubicBezTo>
                  <a:cubicBezTo>
                    <a:pt x="44868" y="105190"/>
                    <a:pt x="23377" y="88730"/>
                    <a:pt x="10061" y="61876"/>
                  </a:cubicBezTo>
                  <a:cubicBezTo>
                    <a:pt x="-3255" y="35022"/>
                    <a:pt x="-3365" y="7983"/>
                    <a:pt x="9803" y="1436"/>
                  </a:cubicBezTo>
                  <a:cubicBezTo>
                    <a:pt x="22971" y="-5111"/>
                    <a:pt x="44461" y="11349"/>
                    <a:pt x="57777" y="3820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73F7DB5-B96F-D568-195A-B4C5044FE6EB}"/>
                </a:ext>
              </a:extLst>
            </p:cNvPr>
            <p:cNvSpPr/>
            <p:nvPr/>
          </p:nvSpPr>
          <p:spPr>
            <a:xfrm>
              <a:off x="1137680" y="4862688"/>
              <a:ext cx="97803" cy="71090"/>
            </a:xfrm>
            <a:custGeom>
              <a:avLst/>
              <a:gdLst>
                <a:gd name="connsiteX0" fmla="*/ 62188 w 97803"/>
                <a:gd name="connsiteY0" fmla="*/ 58645 h 71090"/>
                <a:gd name="connsiteX1" fmla="*/ 1859 w 97803"/>
                <a:gd name="connsiteY1" fmla="*/ 62566 h 71090"/>
                <a:gd name="connsiteX2" fmla="*/ 35630 w 97803"/>
                <a:gd name="connsiteY2" fmla="*/ 12446 h 71090"/>
                <a:gd name="connsiteX3" fmla="*/ 95958 w 97803"/>
                <a:gd name="connsiteY3" fmla="*/ 8525 h 71090"/>
                <a:gd name="connsiteX4" fmla="*/ 62188 w 97803"/>
                <a:gd name="connsiteY4" fmla="*/ 58645 h 7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03" h="71090">
                  <a:moveTo>
                    <a:pt x="62188" y="58645"/>
                  </a:moveTo>
                  <a:cubicBezTo>
                    <a:pt x="36221" y="73551"/>
                    <a:pt x="9219" y="75327"/>
                    <a:pt x="1859" y="62566"/>
                  </a:cubicBezTo>
                  <a:cubicBezTo>
                    <a:pt x="-5502" y="49804"/>
                    <a:pt x="9663" y="27352"/>
                    <a:pt x="35630" y="12446"/>
                  </a:cubicBezTo>
                  <a:cubicBezTo>
                    <a:pt x="61596" y="-2461"/>
                    <a:pt x="88598" y="-4236"/>
                    <a:pt x="95958" y="8525"/>
                  </a:cubicBezTo>
                  <a:cubicBezTo>
                    <a:pt x="103282" y="21286"/>
                    <a:pt x="88154" y="43738"/>
                    <a:pt x="62188" y="5864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12FD258-DCB9-AF15-75AD-A5610718133C}"/>
                </a:ext>
              </a:extLst>
            </p:cNvPr>
            <p:cNvSpPr/>
            <p:nvPr/>
          </p:nvSpPr>
          <p:spPr>
            <a:xfrm rot="16639800">
              <a:off x="852115" y="4781461"/>
              <a:ext cx="387421" cy="506747"/>
            </a:xfrm>
            <a:custGeom>
              <a:avLst/>
              <a:gdLst>
                <a:gd name="connsiteX0" fmla="*/ 387422 w 387421"/>
                <a:gd name="connsiteY0" fmla="*/ 253374 h 506747"/>
                <a:gd name="connsiteX1" fmla="*/ 193711 w 387421"/>
                <a:gd name="connsiteY1" fmla="*/ 506748 h 506747"/>
                <a:gd name="connsiteX2" fmla="*/ 0 w 387421"/>
                <a:gd name="connsiteY2" fmla="*/ 253374 h 506747"/>
                <a:gd name="connsiteX3" fmla="*/ 193711 w 387421"/>
                <a:gd name="connsiteY3" fmla="*/ 0 h 506747"/>
                <a:gd name="connsiteX4" fmla="*/ 387422 w 387421"/>
                <a:gd name="connsiteY4" fmla="*/ 253374 h 5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421" h="506747">
                  <a:moveTo>
                    <a:pt x="387422" y="253374"/>
                  </a:moveTo>
                  <a:cubicBezTo>
                    <a:pt x="387422" y="393309"/>
                    <a:pt x="300694" y="506748"/>
                    <a:pt x="193711" y="506748"/>
                  </a:cubicBezTo>
                  <a:cubicBezTo>
                    <a:pt x="86727" y="506748"/>
                    <a:pt x="0" y="393309"/>
                    <a:pt x="0" y="253374"/>
                  </a:cubicBezTo>
                  <a:cubicBezTo>
                    <a:pt x="0" y="113439"/>
                    <a:pt x="86727" y="0"/>
                    <a:pt x="193711" y="0"/>
                  </a:cubicBezTo>
                  <a:cubicBezTo>
                    <a:pt x="300694" y="0"/>
                    <a:pt x="387422" y="113439"/>
                    <a:pt x="387422" y="25337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B499AA2-D508-8E79-9E78-B3ADB1A2924C}"/>
                </a:ext>
              </a:extLst>
            </p:cNvPr>
            <p:cNvSpPr/>
            <p:nvPr/>
          </p:nvSpPr>
          <p:spPr>
            <a:xfrm>
              <a:off x="866213" y="4874234"/>
              <a:ext cx="357782" cy="198346"/>
            </a:xfrm>
            <a:custGeom>
              <a:avLst/>
              <a:gdLst>
                <a:gd name="connsiteX0" fmla="*/ 330547 w 357782"/>
                <a:gd name="connsiteY0" fmla="*/ 140237 h 198346"/>
                <a:gd name="connsiteX1" fmla="*/ 355663 w 357782"/>
                <a:gd name="connsiteY1" fmla="*/ 100252 h 198346"/>
                <a:gd name="connsiteX2" fmla="*/ 300549 w 357782"/>
                <a:gd name="connsiteY2" fmla="*/ 9925 h 198346"/>
                <a:gd name="connsiteX3" fmla="*/ 210222 w 357782"/>
                <a:gd name="connsiteY3" fmla="*/ 65038 h 198346"/>
                <a:gd name="connsiteX4" fmla="*/ 241108 w 357782"/>
                <a:gd name="connsiteY4" fmla="*/ 144601 h 198346"/>
                <a:gd name="connsiteX5" fmla="*/ 220690 w 357782"/>
                <a:gd name="connsiteY5" fmla="*/ 145600 h 198346"/>
                <a:gd name="connsiteX6" fmla="*/ 131325 w 357782"/>
                <a:gd name="connsiteY6" fmla="*/ 126810 h 198346"/>
                <a:gd name="connsiteX7" fmla="*/ 148525 w 357782"/>
                <a:gd name="connsiteY7" fmla="*/ 139238 h 198346"/>
                <a:gd name="connsiteX8" fmla="*/ 122004 w 357782"/>
                <a:gd name="connsiteY8" fmla="*/ 132802 h 198346"/>
                <a:gd name="connsiteX9" fmla="*/ 147563 w 357782"/>
                <a:gd name="connsiteY9" fmla="*/ 92447 h 198346"/>
                <a:gd name="connsiteX10" fmla="*/ 92450 w 357782"/>
                <a:gd name="connsiteY10" fmla="*/ 2120 h 198346"/>
                <a:gd name="connsiteX11" fmla="*/ 2123 w 357782"/>
                <a:gd name="connsiteY11" fmla="*/ 57234 h 198346"/>
                <a:gd name="connsiteX12" fmla="*/ 29753 w 357782"/>
                <a:gd name="connsiteY12" fmla="*/ 134540 h 198346"/>
                <a:gd name="connsiteX13" fmla="*/ 28052 w 357782"/>
                <a:gd name="connsiteY13" fmla="*/ 134725 h 198346"/>
                <a:gd name="connsiteX14" fmla="*/ 143790 w 357782"/>
                <a:gd name="connsiteY14" fmla="*/ 198346 h 198346"/>
                <a:gd name="connsiteX15" fmla="*/ 159215 w 357782"/>
                <a:gd name="connsiteY15" fmla="*/ 146969 h 198346"/>
                <a:gd name="connsiteX16" fmla="*/ 223131 w 357782"/>
                <a:gd name="connsiteY16" fmla="*/ 193168 h 198346"/>
                <a:gd name="connsiteX17" fmla="*/ 300142 w 357782"/>
                <a:gd name="connsiteY17" fmla="*/ 155513 h 198346"/>
                <a:gd name="connsiteX18" fmla="*/ 329807 w 357782"/>
                <a:gd name="connsiteY18" fmla="*/ 141013 h 198346"/>
                <a:gd name="connsiteX19" fmla="*/ 331176 w 357782"/>
                <a:gd name="connsiteY19" fmla="*/ 140348 h 198346"/>
                <a:gd name="connsiteX20" fmla="*/ 330584 w 357782"/>
                <a:gd name="connsiteY20" fmla="*/ 140348 h 198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7782" h="198346">
                  <a:moveTo>
                    <a:pt x="330547" y="140237"/>
                  </a:moveTo>
                  <a:cubicBezTo>
                    <a:pt x="342605" y="130287"/>
                    <a:pt x="351705" y="116601"/>
                    <a:pt x="355663" y="100252"/>
                  </a:cubicBezTo>
                  <a:cubicBezTo>
                    <a:pt x="365391" y="60082"/>
                    <a:pt x="340719" y="19653"/>
                    <a:pt x="300549" y="9925"/>
                  </a:cubicBezTo>
                  <a:cubicBezTo>
                    <a:pt x="260379" y="197"/>
                    <a:pt x="219950" y="24868"/>
                    <a:pt x="210222" y="65038"/>
                  </a:cubicBezTo>
                  <a:cubicBezTo>
                    <a:pt x="202640" y="96257"/>
                    <a:pt x="215955" y="127623"/>
                    <a:pt x="241108" y="144601"/>
                  </a:cubicBezTo>
                  <a:lnTo>
                    <a:pt x="220690" y="145600"/>
                  </a:lnTo>
                  <a:lnTo>
                    <a:pt x="131325" y="126810"/>
                  </a:lnTo>
                  <a:lnTo>
                    <a:pt x="148525" y="139238"/>
                  </a:lnTo>
                  <a:lnTo>
                    <a:pt x="122004" y="132802"/>
                  </a:lnTo>
                  <a:cubicBezTo>
                    <a:pt x="134284" y="122852"/>
                    <a:pt x="143531" y="108981"/>
                    <a:pt x="147563" y="92447"/>
                  </a:cubicBezTo>
                  <a:cubicBezTo>
                    <a:pt x="157291" y="52277"/>
                    <a:pt x="132620" y="11848"/>
                    <a:pt x="92450" y="2120"/>
                  </a:cubicBezTo>
                  <a:cubicBezTo>
                    <a:pt x="52280" y="-7608"/>
                    <a:pt x="11851" y="17064"/>
                    <a:pt x="2123" y="57234"/>
                  </a:cubicBezTo>
                  <a:cubicBezTo>
                    <a:pt x="-5127" y="87121"/>
                    <a:pt x="6709" y="117119"/>
                    <a:pt x="29753" y="134540"/>
                  </a:cubicBezTo>
                  <a:lnTo>
                    <a:pt x="28052" y="134725"/>
                  </a:lnTo>
                  <a:lnTo>
                    <a:pt x="143790" y="198346"/>
                  </a:lnTo>
                  <a:lnTo>
                    <a:pt x="159215" y="146969"/>
                  </a:lnTo>
                  <a:lnTo>
                    <a:pt x="223131" y="193168"/>
                  </a:lnTo>
                  <a:lnTo>
                    <a:pt x="300142" y="155513"/>
                  </a:lnTo>
                  <a:cubicBezTo>
                    <a:pt x="311017" y="152924"/>
                    <a:pt x="321152" y="147967"/>
                    <a:pt x="329807" y="141013"/>
                  </a:cubicBezTo>
                  <a:lnTo>
                    <a:pt x="331176" y="140348"/>
                  </a:lnTo>
                  <a:lnTo>
                    <a:pt x="330584" y="140348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F1FEB78-BB46-1C3B-0A43-6F1B3934ACD5}"/>
                </a:ext>
              </a:extLst>
            </p:cNvPr>
            <p:cNvSpPr/>
            <p:nvPr/>
          </p:nvSpPr>
          <p:spPr>
            <a:xfrm>
              <a:off x="921584" y="4929357"/>
              <a:ext cx="25797" cy="17128"/>
            </a:xfrm>
            <a:custGeom>
              <a:avLst/>
              <a:gdLst>
                <a:gd name="connsiteX0" fmla="*/ 25798 w 25797"/>
                <a:gd name="connsiteY0" fmla="*/ 11950 h 17128"/>
                <a:gd name="connsiteX1" fmla="*/ 15995 w 25797"/>
                <a:gd name="connsiteY1" fmla="*/ 372 h 17128"/>
                <a:gd name="connsiteX2" fmla="*/ 349 w 25797"/>
                <a:gd name="connsiteY2" fmla="*/ 9916 h 17128"/>
                <a:gd name="connsiteX3" fmla="*/ 719 w 25797"/>
                <a:gd name="connsiteY3" fmla="*/ 17128 h 17128"/>
                <a:gd name="connsiteX4" fmla="*/ 25798 w 25797"/>
                <a:gd name="connsiteY4" fmla="*/ 11950 h 1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97" h="17128">
                  <a:moveTo>
                    <a:pt x="25798" y="11950"/>
                  </a:moveTo>
                  <a:cubicBezTo>
                    <a:pt x="25391" y="6513"/>
                    <a:pt x="21581" y="1741"/>
                    <a:pt x="15995" y="372"/>
                  </a:cubicBezTo>
                  <a:cubicBezTo>
                    <a:pt x="9042" y="-1329"/>
                    <a:pt x="2051" y="2962"/>
                    <a:pt x="349" y="9916"/>
                  </a:cubicBezTo>
                  <a:cubicBezTo>
                    <a:pt x="-243" y="12394"/>
                    <a:pt x="-58" y="14872"/>
                    <a:pt x="719" y="17128"/>
                  </a:cubicBezTo>
                  <a:cubicBezTo>
                    <a:pt x="7636" y="11950"/>
                    <a:pt x="16735" y="9805"/>
                    <a:pt x="25798" y="11950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C92E21-E3D4-FCC1-7785-50958B0FAE3B}"/>
                </a:ext>
              </a:extLst>
            </p:cNvPr>
            <p:cNvSpPr/>
            <p:nvPr/>
          </p:nvSpPr>
          <p:spPr>
            <a:xfrm>
              <a:off x="1143315" y="4938810"/>
              <a:ext cx="25815" cy="16071"/>
            </a:xfrm>
            <a:custGeom>
              <a:avLst/>
              <a:gdLst>
                <a:gd name="connsiteX0" fmla="*/ 25815 w 25815"/>
                <a:gd name="connsiteY0" fmla="*/ 13076 h 16071"/>
                <a:gd name="connsiteX1" fmla="*/ 17049 w 25815"/>
                <a:gd name="connsiteY1" fmla="*/ 684 h 16071"/>
                <a:gd name="connsiteX2" fmla="*/ 662 w 25815"/>
                <a:gd name="connsiteY2" fmla="*/ 8822 h 16071"/>
                <a:gd name="connsiteX3" fmla="*/ 404 w 25815"/>
                <a:gd name="connsiteY3" fmla="*/ 16072 h 16071"/>
                <a:gd name="connsiteX4" fmla="*/ 25815 w 25815"/>
                <a:gd name="connsiteY4" fmla="*/ 13076 h 1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5" h="16071">
                  <a:moveTo>
                    <a:pt x="25815" y="13076"/>
                  </a:moveTo>
                  <a:cubicBezTo>
                    <a:pt x="25852" y="7638"/>
                    <a:pt x="22486" y="2534"/>
                    <a:pt x="17049" y="684"/>
                  </a:cubicBezTo>
                  <a:cubicBezTo>
                    <a:pt x="10280" y="-1609"/>
                    <a:pt x="2919" y="2053"/>
                    <a:pt x="662" y="8822"/>
                  </a:cubicBezTo>
                  <a:cubicBezTo>
                    <a:pt x="-151" y="11263"/>
                    <a:pt x="-188" y="13741"/>
                    <a:pt x="404" y="16072"/>
                  </a:cubicBezTo>
                  <a:cubicBezTo>
                    <a:pt x="7764" y="11522"/>
                    <a:pt x="17011" y="10153"/>
                    <a:pt x="25815" y="1307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3B6C727-0774-9B01-EACC-F704774C7A5C}"/>
                </a:ext>
              </a:extLst>
            </p:cNvPr>
            <p:cNvSpPr/>
            <p:nvPr/>
          </p:nvSpPr>
          <p:spPr>
            <a:xfrm>
              <a:off x="953224" y="4894255"/>
              <a:ext cx="176586" cy="186760"/>
            </a:xfrm>
            <a:custGeom>
              <a:avLst/>
              <a:gdLst>
                <a:gd name="connsiteX0" fmla="*/ 176586 w 176586"/>
                <a:gd name="connsiteY0" fmla="*/ 70244 h 186760"/>
                <a:gd name="connsiteX1" fmla="*/ 87850 w 176586"/>
                <a:gd name="connsiteY1" fmla="*/ 2 h 186760"/>
                <a:gd name="connsiteX2" fmla="*/ 1 w 176586"/>
                <a:gd name="connsiteY2" fmla="*/ 71317 h 186760"/>
                <a:gd name="connsiteX3" fmla="*/ 4033 w 176586"/>
                <a:gd name="connsiteY3" fmla="*/ 88406 h 186760"/>
                <a:gd name="connsiteX4" fmla="*/ 3959 w 176586"/>
                <a:gd name="connsiteY4" fmla="*/ 88406 h 186760"/>
                <a:gd name="connsiteX5" fmla="*/ 32773 w 176586"/>
                <a:gd name="connsiteY5" fmla="*/ 152840 h 186760"/>
                <a:gd name="connsiteX6" fmla="*/ 92991 w 176586"/>
                <a:gd name="connsiteY6" fmla="*/ 186759 h 186760"/>
                <a:gd name="connsiteX7" fmla="*/ 154245 w 176586"/>
                <a:gd name="connsiteY7" fmla="*/ 148143 h 186760"/>
                <a:gd name="connsiteX8" fmla="*/ 154282 w 176586"/>
                <a:gd name="connsiteY8" fmla="*/ 148143 h 186760"/>
                <a:gd name="connsiteX9" fmla="*/ 176549 w 176586"/>
                <a:gd name="connsiteY9" fmla="*/ 70207 h 18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586" h="186760">
                  <a:moveTo>
                    <a:pt x="176586" y="70244"/>
                  </a:moveTo>
                  <a:cubicBezTo>
                    <a:pt x="176364" y="31147"/>
                    <a:pt x="136638" y="-294"/>
                    <a:pt x="87850" y="2"/>
                  </a:cubicBezTo>
                  <a:cubicBezTo>
                    <a:pt x="39098" y="298"/>
                    <a:pt x="-258" y="32219"/>
                    <a:pt x="1" y="71317"/>
                  </a:cubicBezTo>
                  <a:cubicBezTo>
                    <a:pt x="1" y="76273"/>
                    <a:pt x="1629" y="82191"/>
                    <a:pt x="4033" y="88406"/>
                  </a:cubicBezTo>
                  <a:lnTo>
                    <a:pt x="3959" y="88406"/>
                  </a:lnTo>
                  <a:cubicBezTo>
                    <a:pt x="3959" y="88406"/>
                    <a:pt x="32773" y="152840"/>
                    <a:pt x="32773" y="152840"/>
                  </a:cubicBezTo>
                  <a:cubicBezTo>
                    <a:pt x="41503" y="172740"/>
                    <a:pt x="65176" y="186944"/>
                    <a:pt x="92991" y="186759"/>
                  </a:cubicBezTo>
                  <a:cubicBezTo>
                    <a:pt x="122619" y="186574"/>
                    <a:pt x="147328" y="170151"/>
                    <a:pt x="154245" y="148143"/>
                  </a:cubicBezTo>
                  <a:lnTo>
                    <a:pt x="154282" y="148143"/>
                  </a:lnTo>
                  <a:cubicBezTo>
                    <a:pt x="154282" y="148143"/>
                    <a:pt x="176623" y="77420"/>
                    <a:pt x="176549" y="70207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F709BB4-7A67-2D36-1404-D2693FC6B92C}"/>
                </a:ext>
              </a:extLst>
            </p:cNvPr>
            <p:cNvSpPr/>
            <p:nvPr/>
          </p:nvSpPr>
          <p:spPr>
            <a:xfrm>
              <a:off x="983771" y="4912624"/>
              <a:ext cx="118249" cy="91098"/>
            </a:xfrm>
            <a:custGeom>
              <a:avLst/>
              <a:gdLst>
                <a:gd name="connsiteX0" fmla="*/ 114266 w 118249"/>
                <a:gd name="connsiteY0" fmla="*/ 40557 h 91098"/>
                <a:gd name="connsiteX1" fmla="*/ 114192 w 118249"/>
                <a:gd name="connsiteY1" fmla="*/ 40557 h 91098"/>
                <a:gd name="connsiteX2" fmla="*/ 117410 w 118249"/>
                <a:gd name="connsiteY2" fmla="*/ 33270 h 91098"/>
                <a:gd name="connsiteX3" fmla="*/ 99064 w 118249"/>
                <a:gd name="connsiteY3" fmla="*/ 1977 h 91098"/>
                <a:gd name="connsiteX4" fmla="*/ 90593 w 118249"/>
                <a:gd name="connsiteY4" fmla="*/ 1201 h 91098"/>
                <a:gd name="connsiteX5" fmla="*/ 38661 w 118249"/>
                <a:gd name="connsiteY5" fmla="*/ 128 h 91098"/>
                <a:gd name="connsiteX6" fmla="*/ 38661 w 118249"/>
                <a:gd name="connsiteY6" fmla="*/ 128 h 91098"/>
                <a:gd name="connsiteX7" fmla="*/ 1154 w 118249"/>
                <a:gd name="connsiteY7" fmla="*/ 26612 h 91098"/>
                <a:gd name="connsiteX8" fmla="*/ 12510 w 118249"/>
                <a:gd name="connsiteY8" fmla="*/ 62639 h 91098"/>
                <a:gd name="connsiteX9" fmla="*/ 12510 w 118249"/>
                <a:gd name="connsiteY9" fmla="*/ 62639 h 91098"/>
                <a:gd name="connsiteX10" fmla="*/ 12621 w 118249"/>
                <a:gd name="connsiteY10" fmla="*/ 62713 h 91098"/>
                <a:gd name="connsiteX11" fmla="*/ 20869 w 118249"/>
                <a:gd name="connsiteY11" fmla="*/ 67966 h 91098"/>
                <a:gd name="connsiteX12" fmla="*/ 52014 w 118249"/>
                <a:gd name="connsiteY12" fmla="*/ 87755 h 91098"/>
                <a:gd name="connsiteX13" fmla="*/ 52199 w 118249"/>
                <a:gd name="connsiteY13" fmla="*/ 87755 h 91098"/>
                <a:gd name="connsiteX14" fmla="*/ 58302 w 118249"/>
                <a:gd name="connsiteY14" fmla="*/ 90418 h 91098"/>
                <a:gd name="connsiteX15" fmla="*/ 79090 w 118249"/>
                <a:gd name="connsiteY15" fmla="*/ 84241 h 91098"/>
                <a:gd name="connsiteX16" fmla="*/ 79349 w 118249"/>
                <a:gd name="connsiteY16" fmla="*/ 84241 h 91098"/>
                <a:gd name="connsiteX17" fmla="*/ 110900 w 118249"/>
                <a:gd name="connsiteY17" fmla="*/ 44811 h 91098"/>
                <a:gd name="connsiteX18" fmla="*/ 113933 w 118249"/>
                <a:gd name="connsiteY18" fmla="*/ 41038 h 91098"/>
                <a:gd name="connsiteX19" fmla="*/ 114340 w 118249"/>
                <a:gd name="connsiteY19" fmla="*/ 40557 h 9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49" h="91098">
                  <a:moveTo>
                    <a:pt x="114266" y="40557"/>
                  </a:moveTo>
                  <a:lnTo>
                    <a:pt x="114192" y="40557"/>
                  </a:lnTo>
                  <a:cubicBezTo>
                    <a:pt x="115598" y="38374"/>
                    <a:pt x="116744" y="35933"/>
                    <a:pt x="117410" y="33270"/>
                  </a:cubicBezTo>
                  <a:cubicBezTo>
                    <a:pt x="120998" y="19547"/>
                    <a:pt x="112750" y="5528"/>
                    <a:pt x="99064" y="1977"/>
                  </a:cubicBezTo>
                  <a:cubicBezTo>
                    <a:pt x="96216" y="1238"/>
                    <a:pt x="90593" y="1201"/>
                    <a:pt x="90593" y="1201"/>
                  </a:cubicBezTo>
                  <a:lnTo>
                    <a:pt x="38661" y="128"/>
                  </a:lnTo>
                  <a:lnTo>
                    <a:pt x="38661" y="128"/>
                  </a:lnTo>
                  <a:cubicBezTo>
                    <a:pt x="21683" y="-1315"/>
                    <a:pt x="5593" y="9560"/>
                    <a:pt x="1154" y="26612"/>
                  </a:cubicBezTo>
                  <a:cubicBezTo>
                    <a:pt x="-2397" y="40261"/>
                    <a:pt x="2486" y="54058"/>
                    <a:pt x="12510" y="62639"/>
                  </a:cubicBezTo>
                  <a:lnTo>
                    <a:pt x="12510" y="62639"/>
                  </a:lnTo>
                  <a:cubicBezTo>
                    <a:pt x="12510" y="62639"/>
                    <a:pt x="12621" y="62713"/>
                    <a:pt x="12621" y="62713"/>
                  </a:cubicBezTo>
                  <a:cubicBezTo>
                    <a:pt x="15062" y="64822"/>
                    <a:pt x="17836" y="66560"/>
                    <a:pt x="20869" y="67966"/>
                  </a:cubicBezTo>
                  <a:lnTo>
                    <a:pt x="52014" y="87755"/>
                  </a:lnTo>
                  <a:lnTo>
                    <a:pt x="52199" y="87755"/>
                  </a:lnTo>
                  <a:cubicBezTo>
                    <a:pt x="54048" y="88901"/>
                    <a:pt x="56083" y="89863"/>
                    <a:pt x="58302" y="90418"/>
                  </a:cubicBezTo>
                  <a:cubicBezTo>
                    <a:pt x="66107" y="92452"/>
                    <a:pt x="74022" y="89789"/>
                    <a:pt x="79090" y="84241"/>
                  </a:cubicBezTo>
                  <a:lnTo>
                    <a:pt x="79349" y="84241"/>
                  </a:lnTo>
                  <a:cubicBezTo>
                    <a:pt x="79349" y="84241"/>
                    <a:pt x="110900" y="44811"/>
                    <a:pt x="110900" y="44811"/>
                  </a:cubicBezTo>
                  <a:cubicBezTo>
                    <a:pt x="112010" y="43664"/>
                    <a:pt x="113009" y="42406"/>
                    <a:pt x="113933" y="41038"/>
                  </a:cubicBezTo>
                  <a:lnTo>
                    <a:pt x="114340" y="40557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C8197EF-9313-E167-A80A-FA940CA35BED}"/>
                </a:ext>
              </a:extLst>
            </p:cNvPr>
            <p:cNvSpPr/>
            <p:nvPr/>
          </p:nvSpPr>
          <p:spPr>
            <a:xfrm>
              <a:off x="832642" y="4835003"/>
              <a:ext cx="411427" cy="87920"/>
            </a:xfrm>
            <a:custGeom>
              <a:avLst/>
              <a:gdLst>
                <a:gd name="connsiteX0" fmla="*/ 37 w 411427"/>
                <a:gd name="connsiteY0" fmla="*/ 80301 h 87920"/>
                <a:gd name="connsiteX1" fmla="*/ 23710 w 411427"/>
                <a:gd name="connsiteY1" fmla="*/ 61880 h 87920"/>
                <a:gd name="connsiteX2" fmla="*/ 51156 w 411427"/>
                <a:gd name="connsiteY2" fmla="*/ 43238 h 87920"/>
                <a:gd name="connsiteX3" fmla="*/ 137858 w 411427"/>
                <a:gd name="connsiteY3" fmla="*/ 8024 h 87920"/>
                <a:gd name="connsiteX4" fmla="*/ 266172 w 411427"/>
                <a:gd name="connsiteY4" fmla="*/ 5879 h 87920"/>
                <a:gd name="connsiteX5" fmla="*/ 351542 w 411427"/>
                <a:gd name="connsiteY5" fmla="*/ 42091 h 87920"/>
                <a:gd name="connsiteX6" fmla="*/ 387754 w 411427"/>
                <a:gd name="connsiteY6" fmla="*/ 67983 h 87920"/>
                <a:gd name="connsiteX7" fmla="*/ 411427 w 411427"/>
                <a:gd name="connsiteY7" fmla="*/ 87920 h 87920"/>
                <a:gd name="connsiteX8" fmla="*/ 0 w 411427"/>
                <a:gd name="connsiteY8" fmla="*/ 80301 h 8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427" h="87920">
                  <a:moveTo>
                    <a:pt x="37" y="80301"/>
                  </a:moveTo>
                  <a:cubicBezTo>
                    <a:pt x="7768" y="76824"/>
                    <a:pt x="16423" y="67244"/>
                    <a:pt x="23710" y="61880"/>
                  </a:cubicBezTo>
                  <a:cubicBezTo>
                    <a:pt x="32624" y="55333"/>
                    <a:pt x="41760" y="49045"/>
                    <a:pt x="51156" y="43238"/>
                  </a:cubicBezTo>
                  <a:cubicBezTo>
                    <a:pt x="77307" y="27000"/>
                    <a:pt x="107305" y="14867"/>
                    <a:pt x="137858" y="8024"/>
                  </a:cubicBezTo>
                  <a:cubicBezTo>
                    <a:pt x="179285" y="-1223"/>
                    <a:pt x="224042" y="-3183"/>
                    <a:pt x="266172" y="5879"/>
                  </a:cubicBezTo>
                  <a:cubicBezTo>
                    <a:pt x="296577" y="12389"/>
                    <a:pt x="325243" y="25705"/>
                    <a:pt x="351542" y="42091"/>
                  </a:cubicBezTo>
                  <a:cubicBezTo>
                    <a:pt x="364156" y="49933"/>
                    <a:pt x="376399" y="58477"/>
                    <a:pt x="387754" y="67983"/>
                  </a:cubicBezTo>
                  <a:cubicBezTo>
                    <a:pt x="394782" y="73828"/>
                    <a:pt x="402994" y="84222"/>
                    <a:pt x="411427" y="87920"/>
                  </a:cubicBezTo>
                  <a:cubicBezTo>
                    <a:pt x="411427" y="87920"/>
                    <a:pt x="195116" y="-7289"/>
                    <a:pt x="0" y="803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96C7F30-C61D-ABCF-D0AE-E7D60A8F7086}"/>
                </a:ext>
              </a:extLst>
            </p:cNvPr>
            <p:cNvSpPr/>
            <p:nvPr/>
          </p:nvSpPr>
          <p:spPr>
            <a:xfrm>
              <a:off x="980042" y="5009773"/>
              <a:ext cx="131939" cy="28625"/>
            </a:xfrm>
            <a:custGeom>
              <a:avLst/>
              <a:gdLst>
                <a:gd name="connsiteX0" fmla="*/ 5992 w 131939"/>
                <a:gd name="connsiteY0" fmla="*/ 19419 h 28625"/>
                <a:gd name="connsiteX1" fmla="*/ 50083 w 131939"/>
                <a:gd name="connsiteY1" fmla="*/ 28112 h 28625"/>
                <a:gd name="connsiteX2" fmla="*/ 125725 w 131939"/>
                <a:gd name="connsiteY2" fmla="*/ 17755 h 28625"/>
                <a:gd name="connsiteX3" fmla="*/ 131939 w 131939"/>
                <a:gd name="connsiteY3" fmla="*/ 0 h 28625"/>
                <a:gd name="connsiteX4" fmla="*/ 51525 w 131939"/>
                <a:gd name="connsiteY4" fmla="*/ 13908 h 28625"/>
                <a:gd name="connsiteX5" fmla="*/ 3144 w 131939"/>
                <a:gd name="connsiteY5" fmla="*/ 3958 h 28625"/>
                <a:gd name="connsiteX6" fmla="*/ 2885 w 131939"/>
                <a:gd name="connsiteY6" fmla="*/ 3884 h 28625"/>
                <a:gd name="connsiteX7" fmla="*/ 0 w 131939"/>
                <a:gd name="connsiteY7" fmla="*/ 3773 h 28625"/>
                <a:gd name="connsiteX8" fmla="*/ 6029 w 131939"/>
                <a:gd name="connsiteY8" fmla="*/ 19419 h 28625"/>
                <a:gd name="connsiteX9" fmla="*/ 6029 w 131939"/>
                <a:gd name="connsiteY9" fmla="*/ 19419 h 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9" h="28625">
                  <a:moveTo>
                    <a:pt x="5992" y="19419"/>
                  </a:moveTo>
                  <a:cubicBezTo>
                    <a:pt x="19271" y="22748"/>
                    <a:pt x="37396" y="27261"/>
                    <a:pt x="50083" y="28112"/>
                  </a:cubicBezTo>
                  <a:cubicBezTo>
                    <a:pt x="78231" y="30035"/>
                    <a:pt x="100055" y="26558"/>
                    <a:pt x="125725" y="17755"/>
                  </a:cubicBezTo>
                  <a:cubicBezTo>
                    <a:pt x="127723" y="11836"/>
                    <a:pt x="129794" y="5881"/>
                    <a:pt x="131939" y="0"/>
                  </a:cubicBezTo>
                  <a:cubicBezTo>
                    <a:pt x="104346" y="10653"/>
                    <a:pt x="82448" y="15831"/>
                    <a:pt x="51525" y="13908"/>
                  </a:cubicBezTo>
                  <a:cubicBezTo>
                    <a:pt x="37914" y="13057"/>
                    <a:pt x="17644" y="7731"/>
                    <a:pt x="3144" y="3958"/>
                  </a:cubicBezTo>
                  <a:cubicBezTo>
                    <a:pt x="3144" y="3958"/>
                    <a:pt x="3255" y="3958"/>
                    <a:pt x="2885" y="3884"/>
                  </a:cubicBezTo>
                  <a:cubicBezTo>
                    <a:pt x="2515" y="3810"/>
                    <a:pt x="666" y="3551"/>
                    <a:pt x="0" y="3773"/>
                  </a:cubicBezTo>
                  <a:cubicBezTo>
                    <a:pt x="1960" y="8988"/>
                    <a:pt x="3662" y="14204"/>
                    <a:pt x="6029" y="19419"/>
                  </a:cubicBezTo>
                  <a:lnTo>
                    <a:pt x="6029" y="19419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62148CF-9639-D5C5-B921-4803E20B4E46}"/>
              </a:ext>
            </a:extLst>
          </p:cNvPr>
          <p:cNvGrpSpPr/>
          <p:nvPr/>
        </p:nvGrpSpPr>
        <p:grpSpPr>
          <a:xfrm>
            <a:off x="4074085" y="3963915"/>
            <a:ext cx="762659" cy="1428021"/>
            <a:chOff x="861782" y="4620155"/>
            <a:chExt cx="762659" cy="1428021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6A46661A-A7DC-29F3-1B22-F94034CABA9A}"/>
                </a:ext>
              </a:extLst>
            </p:cNvPr>
            <p:cNvGrpSpPr/>
            <p:nvPr/>
          </p:nvGrpSpPr>
          <p:grpSpPr>
            <a:xfrm>
              <a:off x="861782" y="4680907"/>
              <a:ext cx="762659" cy="1367269"/>
              <a:chOff x="861782" y="4680907"/>
              <a:chExt cx="762659" cy="1367269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75079DE-E4CB-15EE-5E68-737C36EC523B}"/>
                  </a:ext>
                </a:extLst>
              </p:cNvPr>
              <p:cNvSpPr/>
              <p:nvPr/>
            </p:nvSpPr>
            <p:spPr>
              <a:xfrm>
                <a:off x="1098361" y="4680907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5DA7A60-8847-FAC1-04CF-A84A54035E6D}"/>
                  </a:ext>
                </a:extLst>
              </p:cNvPr>
              <p:cNvSpPr/>
              <p:nvPr/>
            </p:nvSpPr>
            <p:spPr>
              <a:xfrm>
                <a:off x="861782" y="5125841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7C06C1BE-7208-17B0-3D9A-C684BACD35A0}"/>
                </a:ext>
              </a:extLst>
            </p:cNvPr>
            <p:cNvGrpSpPr/>
            <p:nvPr/>
          </p:nvGrpSpPr>
          <p:grpSpPr>
            <a:xfrm>
              <a:off x="1484944" y="4620155"/>
              <a:ext cx="112053" cy="209415"/>
              <a:chOff x="1484944" y="4620155"/>
              <a:chExt cx="112053" cy="209415"/>
            </a:xfrm>
          </p:grpSpPr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C3D17FA-85E8-51BC-AAD4-DF1E019E2CE5}"/>
                  </a:ext>
                </a:extLst>
              </p:cNvPr>
              <p:cNvSpPr/>
              <p:nvPr/>
            </p:nvSpPr>
            <p:spPr>
              <a:xfrm>
                <a:off x="1484944" y="4620155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46B844B7-8B62-EB09-C1A8-4EEFE0780BF7}"/>
                  </a:ext>
                </a:extLst>
              </p:cNvPr>
              <p:cNvSpPr/>
              <p:nvPr/>
            </p:nvSpPr>
            <p:spPr>
              <a:xfrm>
                <a:off x="1512388" y="4694097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407E409-D5DD-7026-4519-712E80BE0220}"/>
              </a:ext>
            </a:extLst>
          </p:cNvPr>
          <p:cNvGrpSpPr/>
          <p:nvPr/>
        </p:nvGrpSpPr>
        <p:grpSpPr>
          <a:xfrm>
            <a:off x="3546638" y="4147243"/>
            <a:ext cx="1197734" cy="2274308"/>
            <a:chOff x="334335" y="4803483"/>
            <a:chExt cx="1197734" cy="2274308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CC45FF-DF46-5B4A-5EDB-4345AD49F180}"/>
                </a:ext>
              </a:extLst>
            </p:cNvPr>
            <p:cNvSpPr/>
            <p:nvPr/>
          </p:nvSpPr>
          <p:spPr>
            <a:xfrm>
              <a:off x="334335" y="5135114"/>
              <a:ext cx="478893" cy="696710"/>
            </a:xfrm>
            <a:custGeom>
              <a:avLst/>
              <a:gdLst>
                <a:gd name="connsiteX0" fmla="*/ 356602 w 478893"/>
                <a:gd name="connsiteY0" fmla="*/ 625792 h 696710"/>
                <a:gd name="connsiteX1" fmla="*/ 351571 w 478893"/>
                <a:gd name="connsiteY1" fmla="*/ 596941 h 696710"/>
                <a:gd name="connsiteX2" fmla="*/ 282402 w 478893"/>
                <a:gd name="connsiteY2" fmla="*/ 423500 h 696710"/>
                <a:gd name="connsiteX3" fmla="*/ 281330 w 478893"/>
                <a:gd name="connsiteY3" fmla="*/ 417656 h 696710"/>
                <a:gd name="connsiteX4" fmla="*/ 415451 w 478893"/>
                <a:gd name="connsiteY4" fmla="*/ 296406 h 696710"/>
                <a:gd name="connsiteX5" fmla="*/ 426770 w 478893"/>
                <a:gd name="connsiteY5" fmla="*/ 5415 h 696710"/>
                <a:gd name="connsiteX6" fmla="*/ 178205 w 478893"/>
                <a:gd name="connsiteY6" fmla="*/ 144012 h 696710"/>
                <a:gd name="connsiteX7" fmla="*/ 806 w 478893"/>
                <a:gd name="connsiteY7" fmla="*/ 340941 h 696710"/>
                <a:gd name="connsiteX8" fmla="*/ 732 w 478893"/>
                <a:gd name="connsiteY8" fmla="*/ 347525 h 696710"/>
                <a:gd name="connsiteX9" fmla="*/ 32986 w 478893"/>
                <a:gd name="connsiteY9" fmla="*/ 421762 h 696710"/>
                <a:gd name="connsiteX10" fmla="*/ 109812 w 478893"/>
                <a:gd name="connsiteY10" fmla="*/ 496960 h 696710"/>
                <a:gd name="connsiteX11" fmla="*/ 189079 w 478893"/>
                <a:gd name="connsiteY11" fmla="*/ 565574 h 696710"/>
                <a:gd name="connsiteX12" fmla="*/ 273192 w 478893"/>
                <a:gd name="connsiteY12" fmla="*/ 625977 h 696710"/>
                <a:gd name="connsiteX13" fmla="*/ 319465 w 478893"/>
                <a:gd name="connsiteY13" fmla="*/ 648060 h 696710"/>
                <a:gd name="connsiteX14" fmla="*/ 343175 w 478893"/>
                <a:gd name="connsiteY14" fmla="*/ 696367 h 696710"/>
                <a:gd name="connsiteX15" fmla="*/ 356639 w 478893"/>
                <a:gd name="connsiteY15" fmla="*/ 625755 h 69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8893" h="696710">
                  <a:moveTo>
                    <a:pt x="356602" y="625792"/>
                  </a:moveTo>
                  <a:cubicBezTo>
                    <a:pt x="356232" y="619800"/>
                    <a:pt x="353828" y="603932"/>
                    <a:pt x="351571" y="596941"/>
                  </a:cubicBezTo>
                  <a:cubicBezTo>
                    <a:pt x="337738" y="535354"/>
                    <a:pt x="310958" y="479427"/>
                    <a:pt x="282402" y="423500"/>
                  </a:cubicBezTo>
                  <a:cubicBezTo>
                    <a:pt x="281847" y="422390"/>
                    <a:pt x="279813" y="422908"/>
                    <a:pt x="281330" y="417656"/>
                  </a:cubicBezTo>
                  <a:cubicBezTo>
                    <a:pt x="328342" y="418137"/>
                    <a:pt x="407684" y="311276"/>
                    <a:pt x="415451" y="296406"/>
                  </a:cubicBezTo>
                  <a:cubicBezTo>
                    <a:pt x="435647" y="257864"/>
                    <a:pt x="540511" y="-43818"/>
                    <a:pt x="426770" y="5415"/>
                  </a:cubicBezTo>
                  <a:cubicBezTo>
                    <a:pt x="338477" y="43624"/>
                    <a:pt x="269012" y="87530"/>
                    <a:pt x="178205" y="144012"/>
                  </a:cubicBezTo>
                  <a:cubicBezTo>
                    <a:pt x="115804" y="182850"/>
                    <a:pt x="16600" y="253388"/>
                    <a:pt x="806" y="340941"/>
                  </a:cubicBezTo>
                  <a:cubicBezTo>
                    <a:pt x="473" y="342790"/>
                    <a:pt x="-785" y="346563"/>
                    <a:pt x="732" y="347525"/>
                  </a:cubicBezTo>
                  <a:cubicBezTo>
                    <a:pt x="2248" y="377782"/>
                    <a:pt x="11459" y="399420"/>
                    <a:pt x="32986" y="421762"/>
                  </a:cubicBezTo>
                  <a:cubicBezTo>
                    <a:pt x="57510" y="447247"/>
                    <a:pt x="82736" y="471845"/>
                    <a:pt x="109812" y="496960"/>
                  </a:cubicBezTo>
                  <a:cubicBezTo>
                    <a:pt x="134003" y="519412"/>
                    <a:pt x="162706" y="544602"/>
                    <a:pt x="189079" y="565574"/>
                  </a:cubicBezTo>
                  <a:cubicBezTo>
                    <a:pt x="215452" y="586547"/>
                    <a:pt x="246819" y="608629"/>
                    <a:pt x="273192" y="625977"/>
                  </a:cubicBezTo>
                  <a:cubicBezTo>
                    <a:pt x="291021" y="637740"/>
                    <a:pt x="300934" y="641476"/>
                    <a:pt x="319465" y="648060"/>
                  </a:cubicBezTo>
                  <a:cubicBezTo>
                    <a:pt x="321204" y="658232"/>
                    <a:pt x="324680" y="700954"/>
                    <a:pt x="343175" y="696367"/>
                  </a:cubicBezTo>
                  <a:cubicBezTo>
                    <a:pt x="363741" y="691263"/>
                    <a:pt x="357712" y="643362"/>
                    <a:pt x="356639" y="62575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4EA3074-44E2-93E5-B9AC-CAF661FE733F}"/>
                </a:ext>
              </a:extLst>
            </p:cNvPr>
            <p:cNvSpPr/>
            <p:nvPr/>
          </p:nvSpPr>
          <p:spPr>
            <a:xfrm>
              <a:off x="1098361" y="5515227"/>
              <a:ext cx="115081" cy="88012"/>
            </a:xfrm>
            <a:custGeom>
              <a:avLst/>
              <a:gdLst>
                <a:gd name="connsiteX0" fmla="*/ 94071 w 115081"/>
                <a:gd name="connsiteY0" fmla="*/ 43906 h 88012"/>
                <a:gd name="connsiteX1" fmla="*/ 37256 w 115081"/>
                <a:gd name="connsiteY1" fmla="*/ 0 h 88012"/>
                <a:gd name="connsiteX2" fmla="*/ 28490 w 115081"/>
                <a:gd name="connsiteY2" fmla="*/ 4476 h 88012"/>
                <a:gd name="connsiteX3" fmla="*/ 1340 w 115081"/>
                <a:gd name="connsiteY3" fmla="*/ 56371 h 88012"/>
                <a:gd name="connsiteX4" fmla="*/ 49204 w 115081"/>
                <a:gd name="connsiteY4" fmla="*/ 85999 h 88012"/>
                <a:gd name="connsiteX5" fmla="*/ 115081 w 115081"/>
                <a:gd name="connsiteY5" fmla="*/ 55335 h 88012"/>
                <a:gd name="connsiteX6" fmla="*/ 94071 w 115081"/>
                <a:gd name="connsiteY6" fmla="*/ 43943 h 8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1" h="88012">
                  <a:moveTo>
                    <a:pt x="94071" y="43906"/>
                  </a:moveTo>
                  <a:cubicBezTo>
                    <a:pt x="75133" y="29258"/>
                    <a:pt x="56195" y="14648"/>
                    <a:pt x="37256" y="0"/>
                  </a:cubicBezTo>
                  <a:cubicBezTo>
                    <a:pt x="34371" y="1443"/>
                    <a:pt x="31449" y="2922"/>
                    <a:pt x="28490" y="4476"/>
                  </a:cubicBezTo>
                  <a:cubicBezTo>
                    <a:pt x="8553" y="14870"/>
                    <a:pt x="-4319" y="32106"/>
                    <a:pt x="1340" y="56371"/>
                  </a:cubicBezTo>
                  <a:cubicBezTo>
                    <a:pt x="6038" y="76456"/>
                    <a:pt x="29304" y="94100"/>
                    <a:pt x="49204" y="85999"/>
                  </a:cubicBezTo>
                  <a:cubicBezTo>
                    <a:pt x="71804" y="76789"/>
                    <a:pt x="93738" y="66506"/>
                    <a:pt x="115081" y="55335"/>
                  </a:cubicBezTo>
                  <a:cubicBezTo>
                    <a:pt x="108016" y="51711"/>
                    <a:pt x="101025" y="47975"/>
                    <a:pt x="94071" y="43943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F46FD98-3FF9-4AE9-1AF6-1AEE711CEB5C}"/>
                </a:ext>
              </a:extLst>
            </p:cNvPr>
            <p:cNvSpPr/>
            <p:nvPr/>
          </p:nvSpPr>
          <p:spPr>
            <a:xfrm>
              <a:off x="669634" y="5073510"/>
              <a:ext cx="862435" cy="2004244"/>
            </a:xfrm>
            <a:custGeom>
              <a:avLst/>
              <a:gdLst>
                <a:gd name="connsiteX0" fmla="*/ 763374 w 862435"/>
                <a:gd name="connsiteY0" fmla="*/ 592557 h 2004244"/>
                <a:gd name="connsiteX1" fmla="*/ 761155 w 862435"/>
                <a:gd name="connsiteY1" fmla="*/ 552387 h 2004244"/>
                <a:gd name="connsiteX2" fmla="*/ 694353 w 862435"/>
                <a:gd name="connsiteY2" fmla="*/ 172770 h 2004244"/>
                <a:gd name="connsiteX3" fmla="*/ 673047 w 862435"/>
                <a:gd name="connsiteY3" fmla="*/ 111665 h 2004244"/>
                <a:gd name="connsiteX4" fmla="*/ 510000 w 862435"/>
                <a:gd name="connsiteY4" fmla="*/ 35653 h 2004244"/>
                <a:gd name="connsiteX5" fmla="*/ 270830 w 862435"/>
                <a:gd name="connsiteY5" fmla="*/ 957 h 2004244"/>
                <a:gd name="connsiteX6" fmla="*/ 996 w 862435"/>
                <a:gd name="connsiteY6" fmla="*/ 269385 h 2004244"/>
                <a:gd name="connsiteX7" fmla="*/ 27850 w 862435"/>
                <a:gd name="connsiteY7" fmla="*/ 829656 h 2004244"/>
                <a:gd name="connsiteX8" fmla="*/ 27998 w 862435"/>
                <a:gd name="connsiteY8" fmla="*/ 831062 h 2004244"/>
                <a:gd name="connsiteX9" fmla="*/ 61806 w 862435"/>
                <a:gd name="connsiteY9" fmla="*/ 1324124 h 2004244"/>
                <a:gd name="connsiteX10" fmla="*/ 102087 w 862435"/>
                <a:gd name="connsiteY10" fmla="*/ 1499377 h 2004244"/>
                <a:gd name="connsiteX11" fmla="*/ 103677 w 862435"/>
                <a:gd name="connsiteY11" fmla="*/ 1498896 h 2004244"/>
                <a:gd name="connsiteX12" fmla="*/ 121654 w 862435"/>
                <a:gd name="connsiteY12" fmla="*/ 1562258 h 2004244"/>
                <a:gd name="connsiteX13" fmla="*/ 271792 w 862435"/>
                <a:gd name="connsiteY13" fmla="*/ 1849587 h 2004244"/>
                <a:gd name="connsiteX14" fmla="*/ 211648 w 862435"/>
                <a:gd name="connsiteY14" fmla="*/ 1908363 h 2004244"/>
                <a:gd name="connsiteX15" fmla="*/ 289028 w 862435"/>
                <a:gd name="connsiteY15" fmla="*/ 1897044 h 2004244"/>
                <a:gd name="connsiteX16" fmla="*/ 343661 w 862435"/>
                <a:gd name="connsiteY16" fmla="*/ 1848922 h 2004244"/>
                <a:gd name="connsiteX17" fmla="*/ 345067 w 862435"/>
                <a:gd name="connsiteY17" fmla="*/ 1845334 h 2004244"/>
                <a:gd name="connsiteX18" fmla="*/ 358309 w 862435"/>
                <a:gd name="connsiteY18" fmla="*/ 1525306 h 2004244"/>
                <a:gd name="connsiteX19" fmla="*/ 446342 w 862435"/>
                <a:gd name="connsiteY19" fmla="*/ 1295124 h 2004244"/>
                <a:gd name="connsiteX20" fmla="*/ 549356 w 862435"/>
                <a:gd name="connsiteY20" fmla="*/ 1598618 h 2004244"/>
                <a:gd name="connsiteX21" fmla="*/ 513440 w 862435"/>
                <a:gd name="connsiteY21" fmla="*/ 1916907 h 2004244"/>
                <a:gd name="connsiteX22" fmla="*/ 514254 w 862435"/>
                <a:gd name="connsiteY22" fmla="*/ 1920680 h 2004244"/>
                <a:gd name="connsiteX23" fmla="*/ 560860 w 862435"/>
                <a:gd name="connsiteY23" fmla="*/ 1976607 h 2004244"/>
                <a:gd name="connsiteX24" fmla="*/ 635577 w 862435"/>
                <a:gd name="connsiteY24" fmla="*/ 1999651 h 2004244"/>
                <a:gd name="connsiteX25" fmla="*/ 585124 w 862435"/>
                <a:gd name="connsiteY25" fmla="*/ 1932369 h 2004244"/>
                <a:gd name="connsiteX26" fmla="*/ 777541 w 862435"/>
                <a:gd name="connsiteY26" fmla="*/ 1671412 h 2004244"/>
                <a:gd name="connsiteX27" fmla="*/ 802508 w 862435"/>
                <a:gd name="connsiteY27" fmla="*/ 1616410 h 2004244"/>
                <a:gd name="connsiteX28" fmla="*/ 835650 w 862435"/>
                <a:gd name="connsiteY28" fmla="*/ 1537475 h 2004244"/>
                <a:gd name="connsiteX29" fmla="*/ 765112 w 862435"/>
                <a:gd name="connsiteY29" fmla="*/ 674377 h 2004244"/>
                <a:gd name="connsiteX30" fmla="*/ 763263 w 862435"/>
                <a:gd name="connsiteY30" fmla="*/ 592520 h 20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2435" h="2004244">
                  <a:moveTo>
                    <a:pt x="763374" y="592557"/>
                  </a:moveTo>
                  <a:cubicBezTo>
                    <a:pt x="762782" y="579056"/>
                    <a:pt x="762005" y="565703"/>
                    <a:pt x="761155" y="552387"/>
                  </a:cubicBezTo>
                  <a:cubicBezTo>
                    <a:pt x="753905" y="398514"/>
                    <a:pt x="706892" y="204618"/>
                    <a:pt x="694353" y="172770"/>
                  </a:cubicBezTo>
                  <a:cubicBezTo>
                    <a:pt x="687621" y="151465"/>
                    <a:pt x="680519" y="131010"/>
                    <a:pt x="673047" y="111665"/>
                  </a:cubicBezTo>
                  <a:cubicBezTo>
                    <a:pt x="619191" y="-27413"/>
                    <a:pt x="585864" y="32361"/>
                    <a:pt x="510000" y="35653"/>
                  </a:cubicBezTo>
                  <a:cubicBezTo>
                    <a:pt x="434876" y="38908"/>
                    <a:pt x="305489" y="4841"/>
                    <a:pt x="270830" y="957"/>
                  </a:cubicBezTo>
                  <a:cubicBezTo>
                    <a:pt x="165338" y="-10842"/>
                    <a:pt x="6137" y="86919"/>
                    <a:pt x="996" y="269385"/>
                  </a:cubicBezTo>
                  <a:cubicBezTo>
                    <a:pt x="-4219" y="454626"/>
                    <a:pt x="11982" y="674710"/>
                    <a:pt x="27850" y="829656"/>
                  </a:cubicBezTo>
                  <a:cubicBezTo>
                    <a:pt x="27887" y="830137"/>
                    <a:pt x="27961" y="830581"/>
                    <a:pt x="27998" y="831062"/>
                  </a:cubicBezTo>
                  <a:cubicBezTo>
                    <a:pt x="37578" y="1019298"/>
                    <a:pt x="52189" y="1231466"/>
                    <a:pt x="61806" y="1324124"/>
                  </a:cubicBezTo>
                  <a:cubicBezTo>
                    <a:pt x="66614" y="1370618"/>
                    <a:pt x="90398" y="1456137"/>
                    <a:pt x="102087" y="1499377"/>
                  </a:cubicBezTo>
                  <a:cubicBezTo>
                    <a:pt x="102641" y="1499229"/>
                    <a:pt x="103159" y="1499044"/>
                    <a:pt x="103677" y="1498896"/>
                  </a:cubicBezTo>
                  <a:cubicBezTo>
                    <a:pt x="108782" y="1519536"/>
                    <a:pt x="114737" y="1540693"/>
                    <a:pt x="121654" y="1562258"/>
                  </a:cubicBezTo>
                  <a:cubicBezTo>
                    <a:pt x="164894" y="1696639"/>
                    <a:pt x="223595" y="1805682"/>
                    <a:pt x="271792" y="1849587"/>
                  </a:cubicBezTo>
                  <a:cubicBezTo>
                    <a:pt x="236430" y="1868304"/>
                    <a:pt x="205360" y="1896157"/>
                    <a:pt x="211648" y="1908363"/>
                  </a:cubicBezTo>
                  <a:cubicBezTo>
                    <a:pt x="218047" y="1920828"/>
                    <a:pt x="252705" y="1915724"/>
                    <a:pt x="289028" y="1897044"/>
                  </a:cubicBezTo>
                  <a:cubicBezTo>
                    <a:pt x="318509" y="1881879"/>
                    <a:pt x="339999" y="1862386"/>
                    <a:pt x="343661" y="1848922"/>
                  </a:cubicBezTo>
                  <a:cubicBezTo>
                    <a:pt x="344179" y="1847701"/>
                    <a:pt x="344660" y="1846481"/>
                    <a:pt x="345067" y="1845334"/>
                  </a:cubicBezTo>
                  <a:cubicBezTo>
                    <a:pt x="382536" y="1740138"/>
                    <a:pt x="354980" y="1568694"/>
                    <a:pt x="358309" y="1525306"/>
                  </a:cubicBezTo>
                  <a:cubicBezTo>
                    <a:pt x="364264" y="1448036"/>
                    <a:pt x="404138" y="1373837"/>
                    <a:pt x="446342" y="1295124"/>
                  </a:cubicBezTo>
                  <a:cubicBezTo>
                    <a:pt x="497794" y="1403724"/>
                    <a:pt x="556643" y="1504111"/>
                    <a:pt x="549356" y="1598618"/>
                  </a:cubicBezTo>
                  <a:cubicBezTo>
                    <a:pt x="546027" y="1642006"/>
                    <a:pt x="492504" y="1807198"/>
                    <a:pt x="513440" y="1916907"/>
                  </a:cubicBezTo>
                  <a:cubicBezTo>
                    <a:pt x="513662" y="1918128"/>
                    <a:pt x="513958" y="1919386"/>
                    <a:pt x="514254" y="1920680"/>
                  </a:cubicBezTo>
                  <a:cubicBezTo>
                    <a:pt x="515807" y="1934551"/>
                    <a:pt x="534080" y="1957114"/>
                    <a:pt x="560860" y="1976607"/>
                  </a:cubicBezTo>
                  <a:cubicBezTo>
                    <a:pt x="593891" y="2000650"/>
                    <a:pt x="627366" y="2010970"/>
                    <a:pt x="635577" y="1999651"/>
                  </a:cubicBezTo>
                  <a:cubicBezTo>
                    <a:pt x="643641" y="1988592"/>
                    <a:pt x="617194" y="1956301"/>
                    <a:pt x="585124" y="1932369"/>
                  </a:cubicBezTo>
                  <a:cubicBezTo>
                    <a:pt x="639498" y="1896416"/>
                    <a:pt x="714216" y="1797618"/>
                    <a:pt x="777541" y="1671412"/>
                  </a:cubicBezTo>
                  <a:cubicBezTo>
                    <a:pt x="787676" y="1651179"/>
                    <a:pt x="794297" y="1636051"/>
                    <a:pt x="802508" y="1616410"/>
                  </a:cubicBezTo>
                  <a:cubicBezTo>
                    <a:pt x="803026" y="1616632"/>
                    <a:pt x="822075" y="1577312"/>
                    <a:pt x="835650" y="1537475"/>
                  </a:cubicBezTo>
                  <a:cubicBezTo>
                    <a:pt x="921908" y="1284064"/>
                    <a:pt x="772917" y="939957"/>
                    <a:pt x="765112" y="674377"/>
                  </a:cubicBezTo>
                  <a:cubicBezTo>
                    <a:pt x="765075" y="647486"/>
                    <a:pt x="764483" y="620188"/>
                    <a:pt x="763263" y="5925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630DB25-483E-C790-CAB0-47E3BDA9EEA2}"/>
                </a:ext>
              </a:extLst>
            </p:cNvPr>
            <p:cNvSpPr/>
            <p:nvPr/>
          </p:nvSpPr>
          <p:spPr>
            <a:xfrm>
              <a:off x="669560" y="5100507"/>
              <a:ext cx="862435" cy="1977284"/>
            </a:xfrm>
            <a:custGeom>
              <a:avLst/>
              <a:gdLst>
                <a:gd name="connsiteX0" fmla="*/ 765297 w 862435"/>
                <a:gd name="connsiteY0" fmla="*/ 647417 h 1977284"/>
                <a:gd name="connsiteX1" fmla="*/ 763448 w 862435"/>
                <a:gd name="connsiteY1" fmla="*/ 565560 h 1977284"/>
                <a:gd name="connsiteX2" fmla="*/ 761228 w 862435"/>
                <a:gd name="connsiteY2" fmla="*/ 525390 h 1977284"/>
                <a:gd name="connsiteX3" fmla="*/ 694427 w 862435"/>
                <a:gd name="connsiteY3" fmla="*/ 145773 h 1977284"/>
                <a:gd name="connsiteX4" fmla="*/ 673121 w 862435"/>
                <a:gd name="connsiteY4" fmla="*/ 84668 h 1977284"/>
                <a:gd name="connsiteX5" fmla="*/ 637242 w 862435"/>
                <a:gd name="connsiteY5" fmla="*/ 14685 h 1977284"/>
                <a:gd name="connsiteX6" fmla="*/ 620856 w 862435"/>
                <a:gd name="connsiteY6" fmla="*/ 0 h 1977284"/>
                <a:gd name="connsiteX7" fmla="*/ 649818 w 862435"/>
                <a:gd name="connsiteY7" fmla="*/ 192749 h 1977284"/>
                <a:gd name="connsiteX8" fmla="*/ 568775 w 862435"/>
                <a:gd name="connsiteY8" fmla="*/ 388383 h 1977284"/>
                <a:gd name="connsiteX9" fmla="*/ 373141 w 862435"/>
                <a:gd name="connsiteY9" fmla="*/ 469426 h 1977284"/>
                <a:gd name="connsiteX10" fmla="*/ 266539 w 862435"/>
                <a:gd name="connsiteY10" fmla="*/ 445605 h 1977284"/>
                <a:gd name="connsiteX11" fmla="*/ 177507 w 862435"/>
                <a:gd name="connsiteY11" fmla="*/ 388420 h 1977284"/>
                <a:gd name="connsiteX12" fmla="*/ 96464 w 862435"/>
                <a:gd name="connsiteY12" fmla="*/ 192786 h 1977284"/>
                <a:gd name="connsiteX13" fmla="*/ 111852 w 862435"/>
                <a:gd name="connsiteY13" fmla="*/ 27409 h 1977284"/>
                <a:gd name="connsiteX14" fmla="*/ 112702 w 862435"/>
                <a:gd name="connsiteY14" fmla="*/ 23858 h 1977284"/>
                <a:gd name="connsiteX15" fmla="*/ 996 w 862435"/>
                <a:gd name="connsiteY15" fmla="*/ 242425 h 1977284"/>
                <a:gd name="connsiteX16" fmla="*/ 27850 w 862435"/>
                <a:gd name="connsiteY16" fmla="*/ 802696 h 1977284"/>
                <a:gd name="connsiteX17" fmla="*/ 27998 w 862435"/>
                <a:gd name="connsiteY17" fmla="*/ 804101 h 1977284"/>
                <a:gd name="connsiteX18" fmla="*/ 61806 w 862435"/>
                <a:gd name="connsiteY18" fmla="*/ 1297163 h 1977284"/>
                <a:gd name="connsiteX19" fmla="*/ 102087 w 862435"/>
                <a:gd name="connsiteY19" fmla="*/ 1472417 h 1977284"/>
                <a:gd name="connsiteX20" fmla="*/ 103677 w 862435"/>
                <a:gd name="connsiteY20" fmla="*/ 1471936 h 1977284"/>
                <a:gd name="connsiteX21" fmla="*/ 121654 w 862435"/>
                <a:gd name="connsiteY21" fmla="*/ 1535298 h 1977284"/>
                <a:gd name="connsiteX22" fmla="*/ 271792 w 862435"/>
                <a:gd name="connsiteY22" fmla="*/ 1822627 h 1977284"/>
                <a:gd name="connsiteX23" fmla="*/ 211648 w 862435"/>
                <a:gd name="connsiteY23" fmla="*/ 1881403 h 1977284"/>
                <a:gd name="connsiteX24" fmla="*/ 289028 w 862435"/>
                <a:gd name="connsiteY24" fmla="*/ 1870084 h 1977284"/>
                <a:gd name="connsiteX25" fmla="*/ 343661 w 862435"/>
                <a:gd name="connsiteY25" fmla="*/ 1821962 h 1977284"/>
                <a:gd name="connsiteX26" fmla="*/ 345067 w 862435"/>
                <a:gd name="connsiteY26" fmla="*/ 1818374 h 1977284"/>
                <a:gd name="connsiteX27" fmla="*/ 358309 w 862435"/>
                <a:gd name="connsiteY27" fmla="*/ 1498346 h 1977284"/>
                <a:gd name="connsiteX28" fmla="*/ 446342 w 862435"/>
                <a:gd name="connsiteY28" fmla="*/ 1268164 h 1977284"/>
                <a:gd name="connsiteX29" fmla="*/ 549356 w 862435"/>
                <a:gd name="connsiteY29" fmla="*/ 1571658 h 1977284"/>
                <a:gd name="connsiteX30" fmla="*/ 513440 w 862435"/>
                <a:gd name="connsiteY30" fmla="*/ 1889947 h 1977284"/>
                <a:gd name="connsiteX31" fmla="*/ 514254 w 862435"/>
                <a:gd name="connsiteY31" fmla="*/ 1893720 h 1977284"/>
                <a:gd name="connsiteX32" fmla="*/ 560860 w 862435"/>
                <a:gd name="connsiteY32" fmla="*/ 1949647 h 1977284"/>
                <a:gd name="connsiteX33" fmla="*/ 635577 w 862435"/>
                <a:gd name="connsiteY33" fmla="*/ 1972691 h 1977284"/>
                <a:gd name="connsiteX34" fmla="*/ 585124 w 862435"/>
                <a:gd name="connsiteY34" fmla="*/ 1905408 h 1977284"/>
                <a:gd name="connsiteX35" fmla="*/ 777541 w 862435"/>
                <a:gd name="connsiteY35" fmla="*/ 1644452 h 1977284"/>
                <a:gd name="connsiteX36" fmla="*/ 802508 w 862435"/>
                <a:gd name="connsiteY36" fmla="*/ 1589449 h 1977284"/>
                <a:gd name="connsiteX37" fmla="*/ 835650 w 862435"/>
                <a:gd name="connsiteY37" fmla="*/ 1510515 h 1977284"/>
                <a:gd name="connsiteX38" fmla="*/ 765112 w 862435"/>
                <a:gd name="connsiteY38" fmla="*/ 647417 h 197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62435" h="1977284">
                  <a:moveTo>
                    <a:pt x="765297" y="647417"/>
                  </a:moveTo>
                  <a:cubicBezTo>
                    <a:pt x="765260" y="620526"/>
                    <a:pt x="764668" y="593228"/>
                    <a:pt x="763448" y="565560"/>
                  </a:cubicBezTo>
                  <a:cubicBezTo>
                    <a:pt x="762856" y="552059"/>
                    <a:pt x="762079" y="538706"/>
                    <a:pt x="761228" y="525390"/>
                  </a:cubicBezTo>
                  <a:cubicBezTo>
                    <a:pt x="753979" y="371516"/>
                    <a:pt x="706966" y="177621"/>
                    <a:pt x="694427" y="145773"/>
                  </a:cubicBezTo>
                  <a:cubicBezTo>
                    <a:pt x="687695" y="124468"/>
                    <a:pt x="680593" y="104013"/>
                    <a:pt x="673121" y="84668"/>
                  </a:cubicBezTo>
                  <a:cubicBezTo>
                    <a:pt x="662838" y="58073"/>
                    <a:pt x="646489" y="28518"/>
                    <a:pt x="637242" y="14685"/>
                  </a:cubicBezTo>
                  <a:cubicBezTo>
                    <a:pt x="648301" y="55631"/>
                    <a:pt x="645675" y="13316"/>
                    <a:pt x="620856" y="0"/>
                  </a:cubicBezTo>
                  <a:cubicBezTo>
                    <a:pt x="620560" y="13760"/>
                    <a:pt x="649781" y="178952"/>
                    <a:pt x="649818" y="192749"/>
                  </a:cubicBezTo>
                  <a:cubicBezTo>
                    <a:pt x="650077" y="267615"/>
                    <a:pt x="618377" y="334343"/>
                    <a:pt x="568775" y="388383"/>
                  </a:cubicBezTo>
                  <a:cubicBezTo>
                    <a:pt x="518914" y="442720"/>
                    <a:pt x="444715" y="466208"/>
                    <a:pt x="373141" y="469426"/>
                  </a:cubicBezTo>
                  <a:cubicBezTo>
                    <a:pt x="335043" y="470869"/>
                    <a:pt x="299533" y="462916"/>
                    <a:pt x="266539" y="445605"/>
                  </a:cubicBezTo>
                  <a:cubicBezTo>
                    <a:pt x="232250" y="434434"/>
                    <a:pt x="202548" y="415385"/>
                    <a:pt x="177507" y="388420"/>
                  </a:cubicBezTo>
                  <a:cubicBezTo>
                    <a:pt x="127165" y="338078"/>
                    <a:pt x="96723" y="263879"/>
                    <a:pt x="96464" y="192786"/>
                  </a:cubicBezTo>
                  <a:cubicBezTo>
                    <a:pt x="96279" y="136822"/>
                    <a:pt x="99275" y="82781"/>
                    <a:pt x="111852" y="27409"/>
                  </a:cubicBezTo>
                  <a:cubicBezTo>
                    <a:pt x="112111" y="26225"/>
                    <a:pt x="112443" y="25041"/>
                    <a:pt x="112702" y="23858"/>
                  </a:cubicBezTo>
                  <a:cubicBezTo>
                    <a:pt x="52189" y="68984"/>
                    <a:pt x="3807" y="143147"/>
                    <a:pt x="996" y="242425"/>
                  </a:cubicBezTo>
                  <a:cubicBezTo>
                    <a:pt x="-4219" y="427665"/>
                    <a:pt x="11982" y="647749"/>
                    <a:pt x="27850" y="802696"/>
                  </a:cubicBezTo>
                  <a:cubicBezTo>
                    <a:pt x="27887" y="803177"/>
                    <a:pt x="27961" y="803621"/>
                    <a:pt x="27998" y="804101"/>
                  </a:cubicBezTo>
                  <a:cubicBezTo>
                    <a:pt x="37578" y="992338"/>
                    <a:pt x="52189" y="1204506"/>
                    <a:pt x="61806" y="1297163"/>
                  </a:cubicBezTo>
                  <a:cubicBezTo>
                    <a:pt x="66614" y="1343658"/>
                    <a:pt x="90398" y="1429177"/>
                    <a:pt x="102087" y="1472417"/>
                  </a:cubicBezTo>
                  <a:cubicBezTo>
                    <a:pt x="102641" y="1472269"/>
                    <a:pt x="103159" y="1472084"/>
                    <a:pt x="103677" y="1471936"/>
                  </a:cubicBezTo>
                  <a:cubicBezTo>
                    <a:pt x="108782" y="1492576"/>
                    <a:pt x="114737" y="1513733"/>
                    <a:pt x="121654" y="1535298"/>
                  </a:cubicBezTo>
                  <a:cubicBezTo>
                    <a:pt x="164894" y="1669678"/>
                    <a:pt x="223595" y="1778722"/>
                    <a:pt x="271792" y="1822627"/>
                  </a:cubicBezTo>
                  <a:cubicBezTo>
                    <a:pt x="236430" y="1841344"/>
                    <a:pt x="205360" y="1869196"/>
                    <a:pt x="211648" y="1881403"/>
                  </a:cubicBezTo>
                  <a:cubicBezTo>
                    <a:pt x="218047" y="1893868"/>
                    <a:pt x="252705" y="1888763"/>
                    <a:pt x="289028" y="1870084"/>
                  </a:cubicBezTo>
                  <a:cubicBezTo>
                    <a:pt x="318509" y="1854919"/>
                    <a:pt x="339999" y="1835426"/>
                    <a:pt x="343661" y="1821962"/>
                  </a:cubicBezTo>
                  <a:cubicBezTo>
                    <a:pt x="344179" y="1820741"/>
                    <a:pt x="344660" y="1819520"/>
                    <a:pt x="345067" y="1818374"/>
                  </a:cubicBezTo>
                  <a:cubicBezTo>
                    <a:pt x="382536" y="1713177"/>
                    <a:pt x="354980" y="1541734"/>
                    <a:pt x="358309" y="1498346"/>
                  </a:cubicBezTo>
                  <a:cubicBezTo>
                    <a:pt x="364264" y="1421076"/>
                    <a:pt x="404138" y="1346876"/>
                    <a:pt x="446342" y="1268164"/>
                  </a:cubicBezTo>
                  <a:cubicBezTo>
                    <a:pt x="497794" y="1376763"/>
                    <a:pt x="556643" y="1477151"/>
                    <a:pt x="549356" y="1571658"/>
                  </a:cubicBezTo>
                  <a:cubicBezTo>
                    <a:pt x="546027" y="1615046"/>
                    <a:pt x="492504" y="1780238"/>
                    <a:pt x="513440" y="1889947"/>
                  </a:cubicBezTo>
                  <a:cubicBezTo>
                    <a:pt x="513662" y="1891168"/>
                    <a:pt x="513958" y="1892425"/>
                    <a:pt x="514254" y="1893720"/>
                  </a:cubicBezTo>
                  <a:cubicBezTo>
                    <a:pt x="515807" y="1907591"/>
                    <a:pt x="534080" y="1930154"/>
                    <a:pt x="560860" y="1949647"/>
                  </a:cubicBezTo>
                  <a:cubicBezTo>
                    <a:pt x="593891" y="1973690"/>
                    <a:pt x="627366" y="1984010"/>
                    <a:pt x="635577" y="1972691"/>
                  </a:cubicBezTo>
                  <a:cubicBezTo>
                    <a:pt x="643641" y="1961632"/>
                    <a:pt x="617194" y="1929340"/>
                    <a:pt x="585124" y="1905408"/>
                  </a:cubicBezTo>
                  <a:cubicBezTo>
                    <a:pt x="639498" y="1869455"/>
                    <a:pt x="714216" y="1770658"/>
                    <a:pt x="777541" y="1644452"/>
                  </a:cubicBezTo>
                  <a:cubicBezTo>
                    <a:pt x="787676" y="1624219"/>
                    <a:pt x="794297" y="1609091"/>
                    <a:pt x="802508" y="1589449"/>
                  </a:cubicBezTo>
                  <a:cubicBezTo>
                    <a:pt x="803026" y="1589671"/>
                    <a:pt x="822075" y="1550352"/>
                    <a:pt x="835650" y="1510515"/>
                  </a:cubicBezTo>
                  <a:cubicBezTo>
                    <a:pt x="921908" y="1257104"/>
                    <a:pt x="772917" y="912997"/>
                    <a:pt x="765112" y="647417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8C03A218-6663-A363-5519-96794E812CEF}"/>
                </a:ext>
              </a:extLst>
            </p:cNvPr>
            <p:cNvSpPr/>
            <p:nvPr/>
          </p:nvSpPr>
          <p:spPr>
            <a:xfrm>
              <a:off x="857104" y="4803483"/>
              <a:ext cx="104137" cy="160499"/>
            </a:xfrm>
            <a:custGeom>
              <a:avLst/>
              <a:gdLst>
                <a:gd name="connsiteX0" fmla="*/ 83286 w 104137"/>
                <a:gd name="connsiteY0" fmla="*/ 44464 h 160499"/>
                <a:gd name="connsiteX1" fmla="*/ 93236 w 104137"/>
                <a:gd name="connsiteY1" fmla="*/ 159314 h 160499"/>
                <a:gd name="connsiteX2" fmla="*/ 11306 w 104137"/>
                <a:gd name="connsiteY2" fmla="*/ 78235 h 160499"/>
                <a:gd name="connsiteX3" fmla="*/ 20220 w 104137"/>
                <a:gd name="connsiteY3" fmla="*/ 3591 h 160499"/>
                <a:gd name="connsiteX4" fmla="*/ 83323 w 104137"/>
                <a:gd name="connsiteY4" fmla="*/ 44464 h 16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37" h="160499">
                  <a:moveTo>
                    <a:pt x="83286" y="44464"/>
                  </a:moveTo>
                  <a:cubicBezTo>
                    <a:pt x="103445" y="87482"/>
                    <a:pt x="113099" y="149993"/>
                    <a:pt x="93236" y="159314"/>
                  </a:cubicBezTo>
                  <a:cubicBezTo>
                    <a:pt x="73336" y="168635"/>
                    <a:pt x="31465" y="121253"/>
                    <a:pt x="11306" y="78235"/>
                  </a:cubicBezTo>
                  <a:cubicBezTo>
                    <a:pt x="-8853" y="35217"/>
                    <a:pt x="320" y="12912"/>
                    <a:pt x="20220" y="3591"/>
                  </a:cubicBezTo>
                  <a:cubicBezTo>
                    <a:pt x="40120" y="-5730"/>
                    <a:pt x="63164" y="1483"/>
                    <a:pt x="83323" y="4446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47C658C-D7AB-CC15-B1F5-8916CD5D4081}"/>
                </a:ext>
              </a:extLst>
            </p:cNvPr>
            <p:cNvSpPr/>
            <p:nvPr/>
          </p:nvSpPr>
          <p:spPr>
            <a:xfrm>
              <a:off x="1102175" y="4842697"/>
              <a:ext cx="159132" cy="106568"/>
            </a:xfrm>
            <a:custGeom>
              <a:avLst/>
              <a:gdLst>
                <a:gd name="connsiteX0" fmla="*/ 115891 w 159132"/>
                <a:gd name="connsiteY0" fmla="*/ 83518 h 106568"/>
                <a:gd name="connsiteX1" fmla="*/ 1337 w 159132"/>
                <a:gd name="connsiteY1" fmla="*/ 96390 h 106568"/>
                <a:gd name="connsiteX2" fmla="*/ 80271 w 159132"/>
                <a:gd name="connsiteY2" fmla="*/ 12389 h 106568"/>
                <a:gd name="connsiteX3" fmla="*/ 155136 w 159132"/>
                <a:gd name="connsiteY3" fmla="*/ 19380 h 106568"/>
                <a:gd name="connsiteX4" fmla="*/ 115891 w 159132"/>
                <a:gd name="connsiteY4" fmla="*/ 83518 h 10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32" h="106568">
                  <a:moveTo>
                    <a:pt x="115891" y="83518"/>
                  </a:moveTo>
                  <a:cubicBezTo>
                    <a:pt x="73428" y="104787"/>
                    <a:pt x="11176" y="116032"/>
                    <a:pt x="1337" y="96390"/>
                  </a:cubicBezTo>
                  <a:cubicBezTo>
                    <a:pt x="-8502" y="76749"/>
                    <a:pt x="37808" y="33657"/>
                    <a:pt x="80271" y="12389"/>
                  </a:cubicBezTo>
                  <a:cubicBezTo>
                    <a:pt x="122734" y="-8880"/>
                    <a:pt x="145297" y="-262"/>
                    <a:pt x="155136" y="19380"/>
                  </a:cubicBezTo>
                  <a:cubicBezTo>
                    <a:pt x="164975" y="39021"/>
                    <a:pt x="158354" y="62250"/>
                    <a:pt x="115891" y="8351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76F8B5A-D374-EB7E-8C8D-1706DB243736}"/>
                </a:ext>
              </a:extLst>
            </p:cNvPr>
            <p:cNvSpPr/>
            <p:nvPr/>
          </p:nvSpPr>
          <p:spPr>
            <a:xfrm>
              <a:off x="876769" y="4829570"/>
              <a:ext cx="67838" cy="100078"/>
            </a:xfrm>
            <a:custGeom>
              <a:avLst/>
              <a:gdLst>
                <a:gd name="connsiteX0" fmla="*/ 57777 w 67838"/>
                <a:gd name="connsiteY0" fmla="*/ 38203 h 100078"/>
                <a:gd name="connsiteX1" fmla="*/ 58036 w 67838"/>
                <a:gd name="connsiteY1" fmla="*/ 98643 h 100078"/>
                <a:gd name="connsiteX2" fmla="*/ 10061 w 67838"/>
                <a:gd name="connsiteY2" fmla="*/ 61876 h 100078"/>
                <a:gd name="connsiteX3" fmla="*/ 9803 w 67838"/>
                <a:gd name="connsiteY3" fmla="*/ 1436 h 100078"/>
                <a:gd name="connsiteX4" fmla="*/ 57777 w 67838"/>
                <a:gd name="connsiteY4" fmla="*/ 38203 h 10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38" h="100078">
                  <a:moveTo>
                    <a:pt x="57777" y="38203"/>
                  </a:moveTo>
                  <a:cubicBezTo>
                    <a:pt x="71093" y="65057"/>
                    <a:pt x="71204" y="92096"/>
                    <a:pt x="58036" y="98643"/>
                  </a:cubicBezTo>
                  <a:cubicBezTo>
                    <a:pt x="44868" y="105190"/>
                    <a:pt x="23377" y="88730"/>
                    <a:pt x="10061" y="61876"/>
                  </a:cubicBezTo>
                  <a:cubicBezTo>
                    <a:pt x="-3255" y="35022"/>
                    <a:pt x="-3365" y="7983"/>
                    <a:pt x="9803" y="1436"/>
                  </a:cubicBezTo>
                  <a:cubicBezTo>
                    <a:pt x="22971" y="-5111"/>
                    <a:pt x="44461" y="11349"/>
                    <a:pt x="57777" y="3820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567F3841-AE81-92E2-09A4-5B67CF72E2BA}"/>
                </a:ext>
              </a:extLst>
            </p:cNvPr>
            <p:cNvSpPr/>
            <p:nvPr/>
          </p:nvSpPr>
          <p:spPr>
            <a:xfrm>
              <a:off x="1137680" y="4862688"/>
              <a:ext cx="97803" cy="71090"/>
            </a:xfrm>
            <a:custGeom>
              <a:avLst/>
              <a:gdLst>
                <a:gd name="connsiteX0" fmla="*/ 62188 w 97803"/>
                <a:gd name="connsiteY0" fmla="*/ 58645 h 71090"/>
                <a:gd name="connsiteX1" fmla="*/ 1859 w 97803"/>
                <a:gd name="connsiteY1" fmla="*/ 62566 h 71090"/>
                <a:gd name="connsiteX2" fmla="*/ 35630 w 97803"/>
                <a:gd name="connsiteY2" fmla="*/ 12446 h 71090"/>
                <a:gd name="connsiteX3" fmla="*/ 95958 w 97803"/>
                <a:gd name="connsiteY3" fmla="*/ 8525 h 71090"/>
                <a:gd name="connsiteX4" fmla="*/ 62188 w 97803"/>
                <a:gd name="connsiteY4" fmla="*/ 58645 h 7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03" h="71090">
                  <a:moveTo>
                    <a:pt x="62188" y="58645"/>
                  </a:moveTo>
                  <a:cubicBezTo>
                    <a:pt x="36221" y="73551"/>
                    <a:pt x="9219" y="75327"/>
                    <a:pt x="1859" y="62566"/>
                  </a:cubicBezTo>
                  <a:cubicBezTo>
                    <a:pt x="-5502" y="49804"/>
                    <a:pt x="9663" y="27352"/>
                    <a:pt x="35630" y="12446"/>
                  </a:cubicBezTo>
                  <a:cubicBezTo>
                    <a:pt x="61596" y="-2461"/>
                    <a:pt x="88598" y="-4236"/>
                    <a:pt x="95958" y="8525"/>
                  </a:cubicBezTo>
                  <a:cubicBezTo>
                    <a:pt x="103282" y="21286"/>
                    <a:pt x="88154" y="43738"/>
                    <a:pt x="62188" y="5864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10962C3-4FFA-5F85-694E-21727635331C}"/>
                </a:ext>
              </a:extLst>
            </p:cNvPr>
            <p:cNvSpPr/>
            <p:nvPr/>
          </p:nvSpPr>
          <p:spPr>
            <a:xfrm rot="16639800">
              <a:off x="852115" y="4781461"/>
              <a:ext cx="387421" cy="506747"/>
            </a:xfrm>
            <a:custGeom>
              <a:avLst/>
              <a:gdLst>
                <a:gd name="connsiteX0" fmla="*/ 387422 w 387421"/>
                <a:gd name="connsiteY0" fmla="*/ 253374 h 506747"/>
                <a:gd name="connsiteX1" fmla="*/ 193711 w 387421"/>
                <a:gd name="connsiteY1" fmla="*/ 506748 h 506747"/>
                <a:gd name="connsiteX2" fmla="*/ 0 w 387421"/>
                <a:gd name="connsiteY2" fmla="*/ 253374 h 506747"/>
                <a:gd name="connsiteX3" fmla="*/ 193711 w 387421"/>
                <a:gd name="connsiteY3" fmla="*/ 0 h 506747"/>
                <a:gd name="connsiteX4" fmla="*/ 387422 w 387421"/>
                <a:gd name="connsiteY4" fmla="*/ 253374 h 5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421" h="506747">
                  <a:moveTo>
                    <a:pt x="387422" y="253374"/>
                  </a:moveTo>
                  <a:cubicBezTo>
                    <a:pt x="387422" y="393309"/>
                    <a:pt x="300694" y="506748"/>
                    <a:pt x="193711" y="506748"/>
                  </a:cubicBezTo>
                  <a:cubicBezTo>
                    <a:pt x="86727" y="506748"/>
                    <a:pt x="0" y="393309"/>
                    <a:pt x="0" y="253374"/>
                  </a:cubicBezTo>
                  <a:cubicBezTo>
                    <a:pt x="0" y="113439"/>
                    <a:pt x="86727" y="0"/>
                    <a:pt x="193711" y="0"/>
                  </a:cubicBezTo>
                  <a:cubicBezTo>
                    <a:pt x="300694" y="0"/>
                    <a:pt x="387422" y="113439"/>
                    <a:pt x="387422" y="25337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46A871A-7A3E-0A0C-A0D1-FB5044CF59D7}"/>
                </a:ext>
              </a:extLst>
            </p:cNvPr>
            <p:cNvSpPr/>
            <p:nvPr/>
          </p:nvSpPr>
          <p:spPr>
            <a:xfrm>
              <a:off x="866213" y="4874234"/>
              <a:ext cx="357782" cy="198346"/>
            </a:xfrm>
            <a:custGeom>
              <a:avLst/>
              <a:gdLst>
                <a:gd name="connsiteX0" fmla="*/ 330547 w 357782"/>
                <a:gd name="connsiteY0" fmla="*/ 140237 h 198346"/>
                <a:gd name="connsiteX1" fmla="*/ 355663 w 357782"/>
                <a:gd name="connsiteY1" fmla="*/ 100252 h 198346"/>
                <a:gd name="connsiteX2" fmla="*/ 300549 w 357782"/>
                <a:gd name="connsiteY2" fmla="*/ 9925 h 198346"/>
                <a:gd name="connsiteX3" fmla="*/ 210222 w 357782"/>
                <a:gd name="connsiteY3" fmla="*/ 65038 h 198346"/>
                <a:gd name="connsiteX4" fmla="*/ 241108 w 357782"/>
                <a:gd name="connsiteY4" fmla="*/ 144601 h 198346"/>
                <a:gd name="connsiteX5" fmla="*/ 220690 w 357782"/>
                <a:gd name="connsiteY5" fmla="*/ 145600 h 198346"/>
                <a:gd name="connsiteX6" fmla="*/ 131325 w 357782"/>
                <a:gd name="connsiteY6" fmla="*/ 126810 h 198346"/>
                <a:gd name="connsiteX7" fmla="*/ 148525 w 357782"/>
                <a:gd name="connsiteY7" fmla="*/ 139238 h 198346"/>
                <a:gd name="connsiteX8" fmla="*/ 122004 w 357782"/>
                <a:gd name="connsiteY8" fmla="*/ 132802 h 198346"/>
                <a:gd name="connsiteX9" fmla="*/ 147563 w 357782"/>
                <a:gd name="connsiteY9" fmla="*/ 92447 h 198346"/>
                <a:gd name="connsiteX10" fmla="*/ 92450 w 357782"/>
                <a:gd name="connsiteY10" fmla="*/ 2120 h 198346"/>
                <a:gd name="connsiteX11" fmla="*/ 2123 w 357782"/>
                <a:gd name="connsiteY11" fmla="*/ 57234 h 198346"/>
                <a:gd name="connsiteX12" fmla="*/ 29753 w 357782"/>
                <a:gd name="connsiteY12" fmla="*/ 134540 h 198346"/>
                <a:gd name="connsiteX13" fmla="*/ 28052 w 357782"/>
                <a:gd name="connsiteY13" fmla="*/ 134725 h 198346"/>
                <a:gd name="connsiteX14" fmla="*/ 143790 w 357782"/>
                <a:gd name="connsiteY14" fmla="*/ 198346 h 198346"/>
                <a:gd name="connsiteX15" fmla="*/ 159215 w 357782"/>
                <a:gd name="connsiteY15" fmla="*/ 146969 h 198346"/>
                <a:gd name="connsiteX16" fmla="*/ 223131 w 357782"/>
                <a:gd name="connsiteY16" fmla="*/ 193168 h 198346"/>
                <a:gd name="connsiteX17" fmla="*/ 300142 w 357782"/>
                <a:gd name="connsiteY17" fmla="*/ 155513 h 198346"/>
                <a:gd name="connsiteX18" fmla="*/ 329807 w 357782"/>
                <a:gd name="connsiteY18" fmla="*/ 141013 h 198346"/>
                <a:gd name="connsiteX19" fmla="*/ 331176 w 357782"/>
                <a:gd name="connsiteY19" fmla="*/ 140348 h 198346"/>
                <a:gd name="connsiteX20" fmla="*/ 330584 w 357782"/>
                <a:gd name="connsiteY20" fmla="*/ 140348 h 198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7782" h="198346">
                  <a:moveTo>
                    <a:pt x="330547" y="140237"/>
                  </a:moveTo>
                  <a:cubicBezTo>
                    <a:pt x="342605" y="130287"/>
                    <a:pt x="351705" y="116601"/>
                    <a:pt x="355663" y="100252"/>
                  </a:cubicBezTo>
                  <a:cubicBezTo>
                    <a:pt x="365391" y="60082"/>
                    <a:pt x="340719" y="19653"/>
                    <a:pt x="300549" y="9925"/>
                  </a:cubicBezTo>
                  <a:cubicBezTo>
                    <a:pt x="260379" y="197"/>
                    <a:pt x="219950" y="24868"/>
                    <a:pt x="210222" y="65038"/>
                  </a:cubicBezTo>
                  <a:cubicBezTo>
                    <a:pt x="202640" y="96257"/>
                    <a:pt x="215955" y="127623"/>
                    <a:pt x="241108" y="144601"/>
                  </a:cubicBezTo>
                  <a:lnTo>
                    <a:pt x="220690" y="145600"/>
                  </a:lnTo>
                  <a:lnTo>
                    <a:pt x="131325" y="126810"/>
                  </a:lnTo>
                  <a:lnTo>
                    <a:pt x="148525" y="139238"/>
                  </a:lnTo>
                  <a:lnTo>
                    <a:pt x="122004" y="132802"/>
                  </a:lnTo>
                  <a:cubicBezTo>
                    <a:pt x="134284" y="122852"/>
                    <a:pt x="143531" y="108981"/>
                    <a:pt x="147563" y="92447"/>
                  </a:cubicBezTo>
                  <a:cubicBezTo>
                    <a:pt x="157291" y="52277"/>
                    <a:pt x="132620" y="11848"/>
                    <a:pt x="92450" y="2120"/>
                  </a:cubicBezTo>
                  <a:cubicBezTo>
                    <a:pt x="52280" y="-7608"/>
                    <a:pt x="11851" y="17064"/>
                    <a:pt x="2123" y="57234"/>
                  </a:cubicBezTo>
                  <a:cubicBezTo>
                    <a:pt x="-5127" y="87121"/>
                    <a:pt x="6709" y="117119"/>
                    <a:pt x="29753" y="134540"/>
                  </a:cubicBezTo>
                  <a:lnTo>
                    <a:pt x="28052" y="134725"/>
                  </a:lnTo>
                  <a:lnTo>
                    <a:pt x="143790" y="198346"/>
                  </a:lnTo>
                  <a:lnTo>
                    <a:pt x="159215" y="146969"/>
                  </a:lnTo>
                  <a:lnTo>
                    <a:pt x="223131" y="193168"/>
                  </a:lnTo>
                  <a:lnTo>
                    <a:pt x="300142" y="155513"/>
                  </a:lnTo>
                  <a:cubicBezTo>
                    <a:pt x="311017" y="152924"/>
                    <a:pt x="321152" y="147967"/>
                    <a:pt x="329807" y="141013"/>
                  </a:cubicBezTo>
                  <a:lnTo>
                    <a:pt x="331176" y="140348"/>
                  </a:lnTo>
                  <a:lnTo>
                    <a:pt x="330584" y="140348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EC74A8A-F379-2DC1-30C4-25868FD697A1}"/>
                </a:ext>
              </a:extLst>
            </p:cNvPr>
            <p:cNvSpPr/>
            <p:nvPr/>
          </p:nvSpPr>
          <p:spPr>
            <a:xfrm>
              <a:off x="921584" y="4929357"/>
              <a:ext cx="25797" cy="17128"/>
            </a:xfrm>
            <a:custGeom>
              <a:avLst/>
              <a:gdLst>
                <a:gd name="connsiteX0" fmla="*/ 25798 w 25797"/>
                <a:gd name="connsiteY0" fmla="*/ 11950 h 17128"/>
                <a:gd name="connsiteX1" fmla="*/ 15995 w 25797"/>
                <a:gd name="connsiteY1" fmla="*/ 372 h 17128"/>
                <a:gd name="connsiteX2" fmla="*/ 349 w 25797"/>
                <a:gd name="connsiteY2" fmla="*/ 9916 h 17128"/>
                <a:gd name="connsiteX3" fmla="*/ 719 w 25797"/>
                <a:gd name="connsiteY3" fmla="*/ 17128 h 17128"/>
                <a:gd name="connsiteX4" fmla="*/ 25798 w 25797"/>
                <a:gd name="connsiteY4" fmla="*/ 11950 h 1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97" h="17128">
                  <a:moveTo>
                    <a:pt x="25798" y="11950"/>
                  </a:moveTo>
                  <a:cubicBezTo>
                    <a:pt x="25391" y="6513"/>
                    <a:pt x="21581" y="1741"/>
                    <a:pt x="15995" y="372"/>
                  </a:cubicBezTo>
                  <a:cubicBezTo>
                    <a:pt x="9042" y="-1329"/>
                    <a:pt x="2051" y="2962"/>
                    <a:pt x="349" y="9916"/>
                  </a:cubicBezTo>
                  <a:cubicBezTo>
                    <a:pt x="-243" y="12394"/>
                    <a:pt x="-58" y="14872"/>
                    <a:pt x="719" y="17128"/>
                  </a:cubicBezTo>
                  <a:cubicBezTo>
                    <a:pt x="7636" y="11950"/>
                    <a:pt x="16735" y="9805"/>
                    <a:pt x="25798" y="11950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209299B-96EB-1463-46F8-F788C4C216E1}"/>
                </a:ext>
              </a:extLst>
            </p:cNvPr>
            <p:cNvSpPr/>
            <p:nvPr/>
          </p:nvSpPr>
          <p:spPr>
            <a:xfrm>
              <a:off x="1143315" y="4938810"/>
              <a:ext cx="25815" cy="16071"/>
            </a:xfrm>
            <a:custGeom>
              <a:avLst/>
              <a:gdLst>
                <a:gd name="connsiteX0" fmla="*/ 25815 w 25815"/>
                <a:gd name="connsiteY0" fmla="*/ 13076 h 16071"/>
                <a:gd name="connsiteX1" fmla="*/ 17049 w 25815"/>
                <a:gd name="connsiteY1" fmla="*/ 684 h 16071"/>
                <a:gd name="connsiteX2" fmla="*/ 662 w 25815"/>
                <a:gd name="connsiteY2" fmla="*/ 8822 h 16071"/>
                <a:gd name="connsiteX3" fmla="*/ 404 w 25815"/>
                <a:gd name="connsiteY3" fmla="*/ 16072 h 16071"/>
                <a:gd name="connsiteX4" fmla="*/ 25815 w 25815"/>
                <a:gd name="connsiteY4" fmla="*/ 13076 h 1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5" h="16071">
                  <a:moveTo>
                    <a:pt x="25815" y="13076"/>
                  </a:moveTo>
                  <a:cubicBezTo>
                    <a:pt x="25852" y="7638"/>
                    <a:pt x="22486" y="2534"/>
                    <a:pt x="17049" y="684"/>
                  </a:cubicBezTo>
                  <a:cubicBezTo>
                    <a:pt x="10280" y="-1609"/>
                    <a:pt x="2919" y="2053"/>
                    <a:pt x="662" y="8822"/>
                  </a:cubicBezTo>
                  <a:cubicBezTo>
                    <a:pt x="-151" y="11263"/>
                    <a:pt x="-188" y="13741"/>
                    <a:pt x="404" y="16072"/>
                  </a:cubicBezTo>
                  <a:cubicBezTo>
                    <a:pt x="7764" y="11522"/>
                    <a:pt x="17011" y="10153"/>
                    <a:pt x="25815" y="1307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28F144E-ED4B-8F13-1F2E-8083B7DC61A0}"/>
                </a:ext>
              </a:extLst>
            </p:cNvPr>
            <p:cNvSpPr/>
            <p:nvPr/>
          </p:nvSpPr>
          <p:spPr>
            <a:xfrm>
              <a:off x="953224" y="4894255"/>
              <a:ext cx="176586" cy="186760"/>
            </a:xfrm>
            <a:custGeom>
              <a:avLst/>
              <a:gdLst>
                <a:gd name="connsiteX0" fmla="*/ 176586 w 176586"/>
                <a:gd name="connsiteY0" fmla="*/ 70244 h 186760"/>
                <a:gd name="connsiteX1" fmla="*/ 87850 w 176586"/>
                <a:gd name="connsiteY1" fmla="*/ 2 h 186760"/>
                <a:gd name="connsiteX2" fmla="*/ 1 w 176586"/>
                <a:gd name="connsiteY2" fmla="*/ 71317 h 186760"/>
                <a:gd name="connsiteX3" fmla="*/ 4033 w 176586"/>
                <a:gd name="connsiteY3" fmla="*/ 88406 h 186760"/>
                <a:gd name="connsiteX4" fmla="*/ 3959 w 176586"/>
                <a:gd name="connsiteY4" fmla="*/ 88406 h 186760"/>
                <a:gd name="connsiteX5" fmla="*/ 32773 w 176586"/>
                <a:gd name="connsiteY5" fmla="*/ 152840 h 186760"/>
                <a:gd name="connsiteX6" fmla="*/ 92991 w 176586"/>
                <a:gd name="connsiteY6" fmla="*/ 186759 h 186760"/>
                <a:gd name="connsiteX7" fmla="*/ 154245 w 176586"/>
                <a:gd name="connsiteY7" fmla="*/ 148143 h 186760"/>
                <a:gd name="connsiteX8" fmla="*/ 154282 w 176586"/>
                <a:gd name="connsiteY8" fmla="*/ 148143 h 186760"/>
                <a:gd name="connsiteX9" fmla="*/ 176549 w 176586"/>
                <a:gd name="connsiteY9" fmla="*/ 70207 h 18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586" h="186760">
                  <a:moveTo>
                    <a:pt x="176586" y="70244"/>
                  </a:moveTo>
                  <a:cubicBezTo>
                    <a:pt x="176364" y="31147"/>
                    <a:pt x="136638" y="-294"/>
                    <a:pt x="87850" y="2"/>
                  </a:cubicBezTo>
                  <a:cubicBezTo>
                    <a:pt x="39098" y="298"/>
                    <a:pt x="-258" y="32219"/>
                    <a:pt x="1" y="71317"/>
                  </a:cubicBezTo>
                  <a:cubicBezTo>
                    <a:pt x="1" y="76273"/>
                    <a:pt x="1629" y="82191"/>
                    <a:pt x="4033" y="88406"/>
                  </a:cubicBezTo>
                  <a:lnTo>
                    <a:pt x="3959" y="88406"/>
                  </a:lnTo>
                  <a:cubicBezTo>
                    <a:pt x="3959" y="88406"/>
                    <a:pt x="32773" y="152840"/>
                    <a:pt x="32773" y="152840"/>
                  </a:cubicBezTo>
                  <a:cubicBezTo>
                    <a:pt x="41503" y="172740"/>
                    <a:pt x="65176" y="186944"/>
                    <a:pt x="92991" y="186759"/>
                  </a:cubicBezTo>
                  <a:cubicBezTo>
                    <a:pt x="122619" y="186574"/>
                    <a:pt x="147328" y="170151"/>
                    <a:pt x="154245" y="148143"/>
                  </a:cubicBezTo>
                  <a:lnTo>
                    <a:pt x="154282" y="148143"/>
                  </a:lnTo>
                  <a:cubicBezTo>
                    <a:pt x="154282" y="148143"/>
                    <a:pt x="176623" y="77420"/>
                    <a:pt x="176549" y="70207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ACE646D-633F-8EC0-3B9C-33ED90BD23D7}"/>
                </a:ext>
              </a:extLst>
            </p:cNvPr>
            <p:cNvSpPr/>
            <p:nvPr/>
          </p:nvSpPr>
          <p:spPr>
            <a:xfrm>
              <a:off x="983771" y="4912624"/>
              <a:ext cx="118249" cy="91098"/>
            </a:xfrm>
            <a:custGeom>
              <a:avLst/>
              <a:gdLst>
                <a:gd name="connsiteX0" fmla="*/ 114266 w 118249"/>
                <a:gd name="connsiteY0" fmla="*/ 40557 h 91098"/>
                <a:gd name="connsiteX1" fmla="*/ 114192 w 118249"/>
                <a:gd name="connsiteY1" fmla="*/ 40557 h 91098"/>
                <a:gd name="connsiteX2" fmla="*/ 117410 w 118249"/>
                <a:gd name="connsiteY2" fmla="*/ 33270 h 91098"/>
                <a:gd name="connsiteX3" fmla="*/ 99064 w 118249"/>
                <a:gd name="connsiteY3" fmla="*/ 1977 h 91098"/>
                <a:gd name="connsiteX4" fmla="*/ 90593 w 118249"/>
                <a:gd name="connsiteY4" fmla="*/ 1201 h 91098"/>
                <a:gd name="connsiteX5" fmla="*/ 38661 w 118249"/>
                <a:gd name="connsiteY5" fmla="*/ 128 h 91098"/>
                <a:gd name="connsiteX6" fmla="*/ 38661 w 118249"/>
                <a:gd name="connsiteY6" fmla="*/ 128 h 91098"/>
                <a:gd name="connsiteX7" fmla="*/ 1154 w 118249"/>
                <a:gd name="connsiteY7" fmla="*/ 26612 h 91098"/>
                <a:gd name="connsiteX8" fmla="*/ 12510 w 118249"/>
                <a:gd name="connsiteY8" fmla="*/ 62639 h 91098"/>
                <a:gd name="connsiteX9" fmla="*/ 12510 w 118249"/>
                <a:gd name="connsiteY9" fmla="*/ 62639 h 91098"/>
                <a:gd name="connsiteX10" fmla="*/ 12621 w 118249"/>
                <a:gd name="connsiteY10" fmla="*/ 62713 h 91098"/>
                <a:gd name="connsiteX11" fmla="*/ 20869 w 118249"/>
                <a:gd name="connsiteY11" fmla="*/ 67966 h 91098"/>
                <a:gd name="connsiteX12" fmla="*/ 52014 w 118249"/>
                <a:gd name="connsiteY12" fmla="*/ 87755 h 91098"/>
                <a:gd name="connsiteX13" fmla="*/ 52199 w 118249"/>
                <a:gd name="connsiteY13" fmla="*/ 87755 h 91098"/>
                <a:gd name="connsiteX14" fmla="*/ 58302 w 118249"/>
                <a:gd name="connsiteY14" fmla="*/ 90418 h 91098"/>
                <a:gd name="connsiteX15" fmla="*/ 79090 w 118249"/>
                <a:gd name="connsiteY15" fmla="*/ 84241 h 91098"/>
                <a:gd name="connsiteX16" fmla="*/ 79349 w 118249"/>
                <a:gd name="connsiteY16" fmla="*/ 84241 h 91098"/>
                <a:gd name="connsiteX17" fmla="*/ 110900 w 118249"/>
                <a:gd name="connsiteY17" fmla="*/ 44811 h 91098"/>
                <a:gd name="connsiteX18" fmla="*/ 113933 w 118249"/>
                <a:gd name="connsiteY18" fmla="*/ 41038 h 91098"/>
                <a:gd name="connsiteX19" fmla="*/ 114340 w 118249"/>
                <a:gd name="connsiteY19" fmla="*/ 40557 h 9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49" h="91098">
                  <a:moveTo>
                    <a:pt x="114266" y="40557"/>
                  </a:moveTo>
                  <a:lnTo>
                    <a:pt x="114192" y="40557"/>
                  </a:lnTo>
                  <a:cubicBezTo>
                    <a:pt x="115598" y="38374"/>
                    <a:pt x="116744" y="35933"/>
                    <a:pt x="117410" y="33270"/>
                  </a:cubicBezTo>
                  <a:cubicBezTo>
                    <a:pt x="120998" y="19547"/>
                    <a:pt x="112750" y="5528"/>
                    <a:pt x="99064" y="1977"/>
                  </a:cubicBezTo>
                  <a:cubicBezTo>
                    <a:pt x="96216" y="1238"/>
                    <a:pt x="90593" y="1201"/>
                    <a:pt x="90593" y="1201"/>
                  </a:cubicBezTo>
                  <a:lnTo>
                    <a:pt x="38661" y="128"/>
                  </a:lnTo>
                  <a:lnTo>
                    <a:pt x="38661" y="128"/>
                  </a:lnTo>
                  <a:cubicBezTo>
                    <a:pt x="21683" y="-1315"/>
                    <a:pt x="5593" y="9560"/>
                    <a:pt x="1154" y="26612"/>
                  </a:cubicBezTo>
                  <a:cubicBezTo>
                    <a:pt x="-2397" y="40261"/>
                    <a:pt x="2486" y="54058"/>
                    <a:pt x="12510" y="62639"/>
                  </a:cubicBezTo>
                  <a:lnTo>
                    <a:pt x="12510" y="62639"/>
                  </a:lnTo>
                  <a:cubicBezTo>
                    <a:pt x="12510" y="62639"/>
                    <a:pt x="12621" y="62713"/>
                    <a:pt x="12621" y="62713"/>
                  </a:cubicBezTo>
                  <a:cubicBezTo>
                    <a:pt x="15062" y="64822"/>
                    <a:pt x="17836" y="66560"/>
                    <a:pt x="20869" y="67966"/>
                  </a:cubicBezTo>
                  <a:lnTo>
                    <a:pt x="52014" y="87755"/>
                  </a:lnTo>
                  <a:lnTo>
                    <a:pt x="52199" y="87755"/>
                  </a:lnTo>
                  <a:cubicBezTo>
                    <a:pt x="54048" y="88901"/>
                    <a:pt x="56083" y="89863"/>
                    <a:pt x="58302" y="90418"/>
                  </a:cubicBezTo>
                  <a:cubicBezTo>
                    <a:pt x="66107" y="92452"/>
                    <a:pt x="74022" y="89789"/>
                    <a:pt x="79090" y="84241"/>
                  </a:cubicBezTo>
                  <a:lnTo>
                    <a:pt x="79349" y="84241"/>
                  </a:lnTo>
                  <a:cubicBezTo>
                    <a:pt x="79349" y="84241"/>
                    <a:pt x="110900" y="44811"/>
                    <a:pt x="110900" y="44811"/>
                  </a:cubicBezTo>
                  <a:cubicBezTo>
                    <a:pt x="112010" y="43664"/>
                    <a:pt x="113009" y="42406"/>
                    <a:pt x="113933" y="41038"/>
                  </a:cubicBezTo>
                  <a:lnTo>
                    <a:pt x="114340" y="40557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BEFD037-ED25-9A3A-B0C6-E510289F668D}"/>
                </a:ext>
              </a:extLst>
            </p:cNvPr>
            <p:cNvSpPr/>
            <p:nvPr/>
          </p:nvSpPr>
          <p:spPr>
            <a:xfrm>
              <a:off x="832642" y="4835003"/>
              <a:ext cx="411427" cy="87920"/>
            </a:xfrm>
            <a:custGeom>
              <a:avLst/>
              <a:gdLst>
                <a:gd name="connsiteX0" fmla="*/ 37 w 411427"/>
                <a:gd name="connsiteY0" fmla="*/ 80301 h 87920"/>
                <a:gd name="connsiteX1" fmla="*/ 23710 w 411427"/>
                <a:gd name="connsiteY1" fmla="*/ 61880 h 87920"/>
                <a:gd name="connsiteX2" fmla="*/ 51156 w 411427"/>
                <a:gd name="connsiteY2" fmla="*/ 43238 h 87920"/>
                <a:gd name="connsiteX3" fmla="*/ 137858 w 411427"/>
                <a:gd name="connsiteY3" fmla="*/ 8024 h 87920"/>
                <a:gd name="connsiteX4" fmla="*/ 266172 w 411427"/>
                <a:gd name="connsiteY4" fmla="*/ 5879 h 87920"/>
                <a:gd name="connsiteX5" fmla="*/ 351542 w 411427"/>
                <a:gd name="connsiteY5" fmla="*/ 42091 h 87920"/>
                <a:gd name="connsiteX6" fmla="*/ 387754 w 411427"/>
                <a:gd name="connsiteY6" fmla="*/ 67983 h 87920"/>
                <a:gd name="connsiteX7" fmla="*/ 411427 w 411427"/>
                <a:gd name="connsiteY7" fmla="*/ 87920 h 87920"/>
                <a:gd name="connsiteX8" fmla="*/ 0 w 411427"/>
                <a:gd name="connsiteY8" fmla="*/ 80301 h 8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427" h="87920">
                  <a:moveTo>
                    <a:pt x="37" y="80301"/>
                  </a:moveTo>
                  <a:cubicBezTo>
                    <a:pt x="7768" y="76824"/>
                    <a:pt x="16423" y="67244"/>
                    <a:pt x="23710" y="61880"/>
                  </a:cubicBezTo>
                  <a:cubicBezTo>
                    <a:pt x="32624" y="55333"/>
                    <a:pt x="41760" y="49045"/>
                    <a:pt x="51156" y="43238"/>
                  </a:cubicBezTo>
                  <a:cubicBezTo>
                    <a:pt x="77307" y="27000"/>
                    <a:pt x="107305" y="14867"/>
                    <a:pt x="137858" y="8024"/>
                  </a:cubicBezTo>
                  <a:cubicBezTo>
                    <a:pt x="179285" y="-1223"/>
                    <a:pt x="224042" y="-3183"/>
                    <a:pt x="266172" y="5879"/>
                  </a:cubicBezTo>
                  <a:cubicBezTo>
                    <a:pt x="296577" y="12389"/>
                    <a:pt x="325243" y="25705"/>
                    <a:pt x="351542" y="42091"/>
                  </a:cubicBezTo>
                  <a:cubicBezTo>
                    <a:pt x="364156" y="49933"/>
                    <a:pt x="376399" y="58477"/>
                    <a:pt x="387754" y="67983"/>
                  </a:cubicBezTo>
                  <a:cubicBezTo>
                    <a:pt x="394782" y="73828"/>
                    <a:pt x="402994" y="84222"/>
                    <a:pt x="411427" y="87920"/>
                  </a:cubicBezTo>
                  <a:cubicBezTo>
                    <a:pt x="411427" y="87920"/>
                    <a:pt x="195116" y="-7289"/>
                    <a:pt x="0" y="803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67B38D60-9D58-7379-B16D-A0668E2B1201}"/>
                </a:ext>
              </a:extLst>
            </p:cNvPr>
            <p:cNvSpPr/>
            <p:nvPr/>
          </p:nvSpPr>
          <p:spPr>
            <a:xfrm>
              <a:off x="980042" y="5009773"/>
              <a:ext cx="131939" cy="28625"/>
            </a:xfrm>
            <a:custGeom>
              <a:avLst/>
              <a:gdLst>
                <a:gd name="connsiteX0" fmla="*/ 5992 w 131939"/>
                <a:gd name="connsiteY0" fmla="*/ 19419 h 28625"/>
                <a:gd name="connsiteX1" fmla="*/ 50083 w 131939"/>
                <a:gd name="connsiteY1" fmla="*/ 28112 h 28625"/>
                <a:gd name="connsiteX2" fmla="*/ 125725 w 131939"/>
                <a:gd name="connsiteY2" fmla="*/ 17755 h 28625"/>
                <a:gd name="connsiteX3" fmla="*/ 131939 w 131939"/>
                <a:gd name="connsiteY3" fmla="*/ 0 h 28625"/>
                <a:gd name="connsiteX4" fmla="*/ 51525 w 131939"/>
                <a:gd name="connsiteY4" fmla="*/ 13908 h 28625"/>
                <a:gd name="connsiteX5" fmla="*/ 3144 w 131939"/>
                <a:gd name="connsiteY5" fmla="*/ 3958 h 28625"/>
                <a:gd name="connsiteX6" fmla="*/ 2885 w 131939"/>
                <a:gd name="connsiteY6" fmla="*/ 3884 h 28625"/>
                <a:gd name="connsiteX7" fmla="*/ 0 w 131939"/>
                <a:gd name="connsiteY7" fmla="*/ 3773 h 28625"/>
                <a:gd name="connsiteX8" fmla="*/ 6029 w 131939"/>
                <a:gd name="connsiteY8" fmla="*/ 19419 h 28625"/>
                <a:gd name="connsiteX9" fmla="*/ 6029 w 131939"/>
                <a:gd name="connsiteY9" fmla="*/ 19419 h 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9" h="28625">
                  <a:moveTo>
                    <a:pt x="5992" y="19419"/>
                  </a:moveTo>
                  <a:cubicBezTo>
                    <a:pt x="19271" y="22748"/>
                    <a:pt x="37396" y="27261"/>
                    <a:pt x="50083" y="28112"/>
                  </a:cubicBezTo>
                  <a:cubicBezTo>
                    <a:pt x="78231" y="30035"/>
                    <a:pt x="100055" y="26558"/>
                    <a:pt x="125725" y="17755"/>
                  </a:cubicBezTo>
                  <a:cubicBezTo>
                    <a:pt x="127723" y="11836"/>
                    <a:pt x="129794" y="5881"/>
                    <a:pt x="131939" y="0"/>
                  </a:cubicBezTo>
                  <a:cubicBezTo>
                    <a:pt x="104346" y="10653"/>
                    <a:pt x="82448" y="15831"/>
                    <a:pt x="51525" y="13908"/>
                  </a:cubicBezTo>
                  <a:cubicBezTo>
                    <a:pt x="37914" y="13057"/>
                    <a:pt x="17644" y="7731"/>
                    <a:pt x="3144" y="3958"/>
                  </a:cubicBezTo>
                  <a:cubicBezTo>
                    <a:pt x="3144" y="3958"/>
                    <a:pt x="3255" y="3958"/>
                    <a:pt x="2885" y="3884"/>
                  </a:cubicBezTo>
                  <a:cubicBezTo>
                    <a:pt x="2515" y="3810"/>
                    <a:pt x="666" y="3551"/>
                    <a:pt x="0" y="3773"/>
                  </a:cubicBezTo>
                  <a:cubicBezTo>
                    <a:pt x="1960" y="8988"/>
                    <a:pt x="3662" y="14204"/>
                    <a:pt x="6029" y="19419"/>
                  </a:cubicBezTo>
                  <a:lnTo>
                    <a:pt x="6029" y="19419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A1375FD7-994D-7D40-6D10-3093A06AD136}"/>
              </a:ext>
            </a:extLst>
          </p:cNvPr>
          <p:cNvGrpSpPr/>
          <p:nvPr/>
        </p:nvGrpSpPr>
        <p:grpSpPr>
          <a:xfrm>
            <a:off x="7497929" y="3936273"/>
            <a:ext cx="762659" cy="1428021"/>
            <a:chOff x="861782" y="4620155"/>
            <a:chExt cx="762659" cy="1428021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740EE10B-A6EA-F717-ECD3-8492B4E17FF0}"/>
                </a:ext>
              </a:extLst>
            </p:cNvPr>
            <p:cNvGrpSpPr/>
            <p:nvPr/>
          </p:nvGrpSpPr>
          <p:grpSpPr>
            <a:xfrm>
              <a:off x="861782" y="4680907"/>
              <a:ext cx="762659" cy="1367269"/>
              <a:chOff x="861782" y="4680907"/>
              <a:chExt cx="762659" cy="1367269"/>
            </a:xfrm>
          </p:grpSpPr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E7564F5B-A24F-6E8F-232E-C0601DCB9D18}"/>
                  </a:ext>
                </a:extLst>
              </p:cNvPr>
              <p:cNvSpPr/>
              <p:nvPr/>
            </p:nvSpPr>
            <p:spPr>
              <a:xfrm>
                <a:off x="1098361" y="4680907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DA1B5ECC-B440-67F8-D7F3-4D8173849E92}"/>
                  </a:ext>
                </a:extLst>
              </p:cNvPr>
              <p:cNvSpPr/>
              <p:nvPr/>
            </p:nvSpPr>
            <p:spPr>
              <a:xfrm>
                <a:off x="861782" y="5125841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EAD6724D-134D-D87F-034A-03625E633B10}"/>
                </a:ext>
              </a:extLst>
            </p:cNvPr>
            <p:cNvGrpSpPr/>
            <p:nvPr/>
          </p:nvGrpSpPr>
          <p:grpSpPr>
            <a:xfrm>
              <a:off x="1484944" y="4620155"/>
              <a:ext cx="112053" cy="209415"/>
              <a:chOff x="1484944" y="4620155"/>
              <a:chExt cx="112053" cy="209415"/>
            </a:xfrm>
          </p:grpSpPr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07BE6946-2B5B-F1E9-CD03-8636CDCC2C25}"/>
                  </a:ext>
                </a:extLst>
              </p:cNvPr>
              <p:cNvSpPr/>
              <p:nvPr/>
            </p:nvSpPr>
            <p:spPr>
              <a:xfrm>
                <a:off x="1484944" y="4620155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29576C21-1E85-04C4-D4D3-660BF108B003}"/>
                  </a:ext>
                </a:extLst>
              </p:cNvPr>
              <p:cNvSpPr/>
              <p:nvPr/>
            </p:nvSpPr>
            <p:spPr>
              <a:xfrm>
                <a:off x="1512388" y="4694097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FBEB853C-4BFF-BDE7-D352-E6E3D54B8A75}"/>
              </a:ext>
            </a:extLst>
          </p:cNvPr>
          <p:cNvGrpSpPr/>
          <p:nvPr/>
        </p:nvGrpSpPr>
        <p:grpSpPr>
          <a:xfrm>
            <a:off x="6970482" y="4119601"/>
            <a:ext cx="1197734" cy="2274308"/>
            <a:chOff x="334335" y="4803483"/>
            <a:chExt cx="1197734" cy="2274308"/>
          </a:xfrm>
        </p:grpSpPr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D62428-3DCD-11CB-CB63-B36CA6EF8E9D}"/>
                </a:ext>
              </a:extLst>
            </p:cNvPr>
            <p:cNvSpPr/>
            <p:nvPr/>
          </p:nvSpPr>
          <p:spPr>
            <a:xfrm>
              <a:off x="334335" y="5135114"/>
              <a:ext cx="478893" cy="696710"/>
            </a:xfrm>
            <a:custGeom>
              <a:avLst/>
              <a:gdLst>
                <a:gd name="connsiteX0" fmla="*/ 356602 w 478893"/>
                <a:gd name="connsiteY0" fmla="*/ 625792 h 696710"/>
                <a:gd name="connsiteX1" fmla="*/ 351571 w 478893"/>
                <a:gd name="connsiteY1" fmla="*/ 596941 h 696710"/>
                <a:gd name="connsiteX2" fmla="*/ 282402 w 478893"/>
                <a:gd name="connsiteY2" fmla="*/ 423500 h 696710"/>
                <a:gd name="connsiteX3" fmla="*/ 281330 w 478893"/>
                <a:gd name="connsiteY3" fmla="*/ 417656 h 696710"/>
                <a:gd name="connsiteX4" fmla="*/ 415451 w 478893"/>
                <a:gd name="connsiteY4" fmla="*/ 296406 h 696710"/>
                <a:gd name="connsiteX5" fmla="*/ 426770 w 478893"/>
                <a:gd name="connsiteY5" fmla="*/ 5415 h 696710"/>
                <a:gd name="connsiteX6" fmla="*/ 178205 w 478893"/>
                <a:gd name="connsiteY6" fmla="*/ 144012 h 696710"/>
                <a:gd name="connsiteX7" fmla="*/ 806 w 478893"/>
                <a:gd name="connsiteY7" fmla="*/ 340941 h 696710"/>
                <a:gd name="connsiteX8" fmla="*/ 732 w 478893"/>
                <a:gd name="connsiteY8" fmla="*/ 347525 h 696710"/>
                <a:gd name="connsiteX9" fmla="*/ 32986 w 478893"/>
                <a:gd name="connsiteY9" fmla="*/ 421762 h 696710"/>
                <a:gd name="connsiteX10" fmla="*/ 109812 w 478893"/>
                <a:gd name="connsiteY10" fmla="*/ 496960 h 696710"/>
                <a:gd name="connsiteX11" fmla="*/ 189079 w 478893"/>
                <a:gd name="connsiteY11" fmla="*/ 565574 h 696710"/>
                <a:gd name="connsiteX12" fmla="*/ 273192 w 478893"/>
                <a:gd name="connsiteY12" fmla="*/ 625977 h 696710"/>
                <a:gd name="connsiteX13" fmla="*/ 319465 w 478893"/>
                <a:gd name="connsiteY13" fmla="*/ 648060 h 696710"/>
                <a:gd name="connsiteX14" fmla="*/ 343175 w 478893"/>
                <a:gd name="connsiteY14" fmla="*/ 696367 h 696710"/>
                <a:gd name="connsiteX15" fmla="*/ 356639 w 478893"/>
                <a:gd name="connsiteY15" fmla="*/ 625755 h 69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8893" h="696710">
                  <a:moveTo>
                    <a:pt x="356602" y="625792"/>
                  </a:moveTo>
                  <a:cubicBezTo>
                    <a:pt x="356232" y="619800"/>
                    <a:pt x="353828" y="603932"/>
                    <a:pt x="351571" y="596941"/>
                  </a:cubicBezTo>
                  <a:cubicBezTo>
                    <a:pt x="337738" y="535354"/>
                    <a:pt x="310958" y="479427"/>
                    <a:pt x="282402" y="423500"/>
                  </a:cubicBezTo>
                  <a:cubicBezTo>
                    <a:pt x="281847" y="422390"/>
                    <a:pt x="279813" y="422908"/>
                    <a:pt x="281330" y="417656"/>
                  </a:cubicBezTo>
                  <a:cubicBezTo>
                    <a:pt x="328342" y="418137"/>
                    <a:pt x="407684" y="311276"/>
                    <a:pt x="415451" y="296406"/>
                  </a:cubicBezTo>
                  <a:cubicBezTo>
                    <a:pt x="435647" y="257864"/>
                    <a:pt x="540511" y="-43818"/>
                    <a:pt x="426770" y="5415"/>
                  </a:cubicBezTo>
                  <a:cubicBezTo>
                    <a:pt x="338477" y="43624"/>
                    <a:pt x="269012" y="87530"/>
                    <a:pt x="178205" y="144012"/>
                  </a:cubicBezTo>
                  <a:cubicBezTo>
                    <a:pt x="115804" y="182850"/>
                    <a:pt x="16600" y="253388"/>
                    <a:pt x="806" y="340941"/>
                  </a:cubicBezTo>
                  <a:cubicBezTo>
                    <a:pt x="473" y="342790"/>
                    <a:pt x="-785" y="346563"/>
                    <a:pt x="732" y="347525"/>
                  </a:cubicBezTo>
                  <a:cubicBezTo>
                    <a:pt x="2248" y="377782"/>
                    <a:pt x="11459" y="399420"/>
                    <a:pt x="32986" y="421762"/>
                  </a:cubicBezTo>
                  <a:cubicBezTo>
                    <a:pt x="57510" y="447247"/>
                    <a:pt x="82736" y="471845"/>
                    <a:pt x="109812" y="496960"/>
                  </a:cubicBezTo>
                  <a:cubicBezTo>
                    <a:pt x="134003" y="519412"/>
                    <a:pt x="162706" y="544602"/>
                    <a:pt x="189079" y="565574"/>
                  </a:cubicBezTo>
                  <a:cubicBezTo>
                    <a:pt x="215452" y="586547"/>
                    <a:pt x="246819" y="608629"/>
                    <a:pt x="273192" y="625977"/>
                  </a:cubicBezTo>
                  <a:cubicBezTo>
                    <a:pt x="291021" y="637740"/>
                    <a:pt x="300934" y="641476"/>
                    <a:pt x="319465" y="648060"/>
                  </a:cubicBezTo>
                  <a:cubicBezTo>
                    <a:pt x="321204" y="658232"/>
                    <a:pt x="324680" y="700954"/>
                    <a:pt x="343175" y="696367"/>
                  </a:cubicBezTo>
                  <a:cubicBezTo>
                    <a:pt x="363741" y="691263"/>
                    <a:pt x="357712" y="643362"/>
                    <a:pt x="356639" y="62575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C951A3C-5360-478D-3468-AD953F125140}"/>
                </a:ext>
              </a:extLst>
            </p:cNvPr>
            <p:cNvSpPr/>
            <p:nvPr/>
          </p:nvSpPr>
          <p:spPr>
            <a:xfrm>
              <a:off x="1098361" y="5515227"/>
              <a:ext cx="115081" cy="88012"/>
            </a:xfrm>
            <a:custGeom>
              <a:avLst/>
              <a:gdLst>
                <a:gd name="connsiteX0" fmla="*/ 94071 w 115081"/>
                <a:gd name="connsiteY0" fmla="*/ 43906 h 88012"/>
                <a:gd name="connsiteX1" fmla="*/ 37256 w 115081"/>
                <a:gd name="connsiteY1" fmla="*/ 0 h 88012"/>
                <a:gd name="connsiteX2" fmla="*/ 28490 w 115081"/>
                <a:gd name="connsiteY2" fmla="*/ 4476 h 88012"/>
                <a:gd name="connsiteX3" fmla="*/ 1340 w 115081"/>
                <a:gd name="connsiteY3" fmla="*/ 56371 h 88012"/>
                <a:gd name="connsiteX4" fmla="*/ 49204 w 115081"/>
                <a:gd name="connsiteY4" fmla="*/ 85999 h 88012"/>
                <a:gd name="connsiteX5" fmla="*/ 115081 w 115081"/>
                <a:gd name="connsiteY5" fmla="*/ 55335 h 88012"/>
                <a:gd name="connsiteX6" fmla="*/ 94071 w 115081"/>
                <a:gd name="connsiteY6" fmla="*/ 43943 h 8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1" h="88012">
                  <a:moveTo>
                    <a:pt x="94071" y="43906"/>
                  </a:moveTo>
                  <a:cubicBezTo>
                    <a:pt x="75133" y="29258"/>
                    <a:pt x="56195" y="14648"/>
                    <a:pt x="37256" y="0"/>
                  </a:cubicBezTo>
                  <a:cubicBezTo>
                    <a:pt x="34371" y="1443"/>
                    <a:pt x="31449" y="2922"/>
                    <a:pt x="28490" y="4476"/>
                  </a:cubicBezTo>
                  <a:cubicBezTo>
                    <a:pt x="8553" y="14870"/>
                    <a:pt x="-4319" y="32106"/>
                    <a:pt x="1340" y="56371"/>
                  </a:cubicBezTo>
                  <a:cubicBezTo>
                    <a:pt x="6038" y="76456"/>
                    <a:pt x="29304" y="94100"/>
                    <a:pt x="49204" y="85999"/>
                  </a:cubicBezTo>
                  <a:cubicBezTo>
                    <a:pt x="71804" y="76789"/>
                    <a:pt x="93738" y="66506"/>
                    <a:pt x="115081" y="55335"/>
                  </a:cubicBezTo>
                  <a:cubicBezTo>
                    <a:pt x="108016" y="51711"/>
                    <a:pt x="101025" y="47975"/>
                    <a:pt x="94071" y="43943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695B24D-C56D-F094-6CE8-329998D73053}"/>
                </a:ext>
              </a:extLst>
            </p:cNvPr>
            <p:cNvSpPr/>
            <p:nvPr/>
          </p:nvSpPr>
          <p:spPr>
            <a:xfrm>
              <a:off x="669634" y="5073510"/>
              <a:ext cx="862435" cy="2004244"/>
            </a:xfrm>
            <a:custGeom>
              <a:avLst/>
              <a:gdLst>
                <a:gd name="connsiteX0" fmla="*/ 763374 w 862435"/>
                <a:gd name="connsiteY0" fmla="*/ 592557 h 2004244"/>
                <a:gd name="connsiteX1" fmla="*/ 761155 w 862435"/>
                <a:gd name="connsiteY1" fmla="*/ 552387 h 2004244"/>
                <a:gd name="connsiteX2" fmla="*/ 694353 w 862435"/>
                <a:gd name="connsiteY2" fmla="*/ 172770 h 2004244"/>
                <a:gd name="connsiteX3" fmla="*/ 673047 w 862435"/>
                <a:gd name="connsiteY3" fmla="*/ 111665 h 2004244"/>
                <a:gd name="connsiteX4" fmla="*/ 510000 w 862435"/>
                <a:gd name="connsiteY4" fmla="*/ 35653 h 2004244"/>
                <a:gd name="connsiteX5" fmla="*/ 270830 w 862435"/>
                <a:gd name="connsiteY5" fmla="*/ 957 h 2004244"/>
                <a:gd name="connsiteX6" fmla="*/ 996 w 862435"/>
                <a:gd name="connsiteY6" fmla="*/ 269385 h 2004244"/>
                <a:gd name="connsiteX7" fmla="*/ 27850 w 862435"/>
                <a:gd name="connsiteY7" fmla="*/ 829656 h 2004244"/>
                <a:gd name="connsiteX8" fmla="*/ 27998 w 862435"/>
                <a:gd name="connsiteY8" fmla="*/ 831062 h 2004244"/>
                <a:gd name="connsiteX9" fmla="*/ 61806 w 862435"/>
                <a:gd name="connsiteY9" fmla="*/ 1324124 h 2004244"/>
                <a:gd name="connsiteX10" fmla="*/ 102087 w 862435"/>
                <a:gd name="connsiteY10" fmla="*/ 1499377 h 2004244"/>
                <a:gd name="connsiteX11" fmla="*/ 103677 w 862435"/>
                <a:gd name="connsiteY11" fmla="*/ 1498896 h 2004244"/>
                <a:gd name="connsiteX12" fmla="*/ 121654 w 862435"/>
                <a:gd name="connsiteY12" fmla="*/ 1562258 h 2004244"/>
                <a:gd name="connsiteX13" fmla="*/ 271792 w 862435"/>
                <a:gd name="connsiteY13" fmla="*/ 1849587 h 2004244"/>
                <a:gd name="connsiteX14" fmla="*/ 211648 w 862435"/>
                <a:gd name="connsiteY14" fmla="*/ 1908363 h 2004244"/>
                <a:gd name="connsiteX15" fmla="*/ 289028 w 862435"/>
                <a:gd name="connsiteY15" fmla="*/ 1897044 h 2004244"/>
                <a:gd name="connsiteX16" fmla="*/ 343661 w 862435"/>
                <a:gd name="connsiteY16" fmla="*/ 1848922 h 2004244"/>
                <a:gd name="connsiteX17" fmla="*/ 345067 w 862435"/>
                <a:gd name="connsiteY17" fmla="*/ 1845334 h 2004244"/>
                <a:gd name="connsiteX18" fmla="*/ 358309 w 862435"/>
                <a:gd name="connsiteY18" fmla="*/ 1525306 h 2004244"/>
                <a:gd name="connsiteX19" fmla="*/ 446342 w 862435"/>
                <a:gd name="connsiteY19" fmla="*/ 1295124 h 2004244"/>
                <a:gd name="connsiteX20" fmla="*/ 549356 w 862435"/>
                <a:gd name="connsiteY20" fmla="*/ 1598618 h 2004244"/>
                <a:gd name="connsiteX21" fmla="*/ 513440 w 862435"/>
                <a:gd name="connsiteY21" fmla="*/ 1916907 h 2004244"/>
                <a:gd name="connsiteX22" fmla="*/ 514254 w 862435"/>
                <a:gd name="connsiteY22" fmla="*/ 1920680 h 2004244"/>
                <a:gd name="connsiteX23" fmla="*/ 560860 w 862435"/>
                <a:gd name="connsiteY23" fmla="*/ 1976607 h 2004244"/>
                <a:gd name="connsiteX24" fmla="*/ 635577 w 862435"/>
                <a:gd name="connsiteY24" fmla="*/ 1999651 h 2004244"/>
                <a:gd name="connsiteX25" fmla="*/ 585124 w 862435"/>
                <a:gd name="connsiteY25" fmla="*/ 1932369 h 2004244"/>
                <a:gd name="connsiteX26" fmla="*/ 777541 w 862435"/>
                <a:gd name="connsiteY26" fmla="*/ 1671412 h 2004244"/>
                <a:gd name="connsiteX27" fmla="*/ 802508 w 862435"/>
                <a:gd name="connsiteY27" fmla="*/ 1616410 h 2004244"/>
                <a:gd name="connsiteX28" fmla="*/ 835650 w 862435"/>
                <a:gd name="connsiteY28" fmla="*/ 1537475 h 2004244"/>
                <a:gd name="connsiteX29" fmla="*/ 765112 w 862435"/>
                <a:gd name="connsiteY29" fmla="*/ 674377 h 2004244"/>
                <a:gd name="connsiteX30" fmla="*/ 763263 w 862435"/>
                <a:gd name="connsiteY30" fmla="*/ 592520 h 20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2435" h="2004244">
                  <a:moveTo>
                    <a:pt x="763374" y="592557"/>
                  </a:moveTo>
                  <a:cubicBezTo>
                    <a:pt x="762782" y="579056"/>
                    <a:pt x="762005" y="565703"/>
                    <a:pt x="761155" y="552387"/>
                  </a:cubicBezTo>
                  <a:cubicBezTo>
                    <a:pt x="753905" y="398514"/>
                    <a:pt x="706892" y="204618"/>
                    <a:pt x="694353" y="172770"/>
                  </a:cubicBezTo>
                  <a:cubicBezTo>
                    <a:pt x="687621" y="151465"/>
                    <a:pt x="680519" y="131010"/>
                    <a:pt x="673047" y="111665"/>
                  </a:cubicBezTo>
                  <a:cubicBezTo>
                    <a:pt x="619191" y="-27413"/>
                    <a:pt x="585864" y="32361"/>
                    <a:pt x="510000" y="35653"/>
                  </a:cubicBezTo>
                  <a:cubicBezTo>
                    <a:pt x="434876" y="38908"/>
                    <a:pt x="305489" y="4841"/>
                    <a:pt x="270830" y="957"/>
                  </a:cubicBezTo>
                  <a:cubicBezTo>
                    <a:pt x="165338" y="-10842"/>
                    <a:pt x="6137" y="86919"/>
                    <a:pt x="996" y="269385"/>
                  </a:cubicBezTo>
                  <a:cubicBezTo>
                    <a:pt x="-4219" y="454626"/>
                    <a:pt x="11982" y="674710"/>
                    <a:pt x="27850" y="829656"/>
                  </a:cubicBezTo>
                  <a:cubicBezTo>
                    <a:pt x="27887" y="830137"/>
                    <a:pt x="27961" y="830581"/>
                    <a:pt x="27998" y="831062"/>
                  </a:cubicBezTo>
                  <a:cubicBezTo>
                    <a:pt x="37578" y="1019298"/>
                    <a:pt x="52189" y="1231466"/>
                    <a:pt x="61806" y="1324124"/>
                  </a:cubicBezTo>
                  <a:cubicBezTo>
                    <a:pt x="66614" y="1370618"/>
                    <a:pt x="90398" y="1456137"/>
                    <a:pt x="102087" y="1499377"/>
                  </a:cubicBezTo>
                  <a:cubicBezTo>
                    <a:pt x="102641" y="1499229"/>
                    <a:pt x="103159" y="1499044"/>
                    <a:pt x="103677" y="1498896"/>
                  </a:cubicBezTo>
                  <a:cubicBezTo>
                    <a:pt x="108782" y="1519536"/>
                    <a:pt x="114737" y="1540693"/>
                    <a:pt x="121654" y="1562258"/>
                  </a:cubicBezTo>
                  <a:cubicBezTo>
                    <a:pt x="164894" y="1696639"/>
                    <a:pt x="223595" y="1805682"/>
                    <a:pt x="271792" y="1849587"/>
                  </a:cubicBezTo>
                  <a:cubicBezTo>
                    <a:pt x="236430" y="1868304"/>
                    <a:pt x="205360" y="1896157"/>
                    <a:pt x="211648" y="1908363"/>
                  </a:cubicBezTo>
                  <a:cubicBezTo>
                    <a:pt x="218047" y="1920828"/>
                    <a:pt x="252705" y="1915724"/>
                    <a:pt x="289028" y="1897044"/>
                  </a:cubicBezTo>
                  <a:cubicBezTo>
                    <a:pt x="318509" y="1881879"/>
                    <a:pt x="339999" y="1862386"/>
                    <a:pt x="343661" y="1848922"/>
                  </a:cubicBezTo>
                  <a:cubicBezTo>
                    <a:pt x="344179" y="1847701"/>
                    <a:pt x="344660" y="1846481"/>
                    <a:pt x="345067" y="1845334"/>
                  </a:cubicBezTo>
                  <a:cubicBezTo>
                    <a:pt x="382536" y="1740138"/>
                    <a:pt x="354980" y="1568694"/>
                    <a:pt x="358309" y="1525306"/>
                  </a:cubicBezTo>
                  <a:cubicBezTo>
                    <a:pt x="364264" y="1448036"/>
                    <a:pt x="404138" y="1373837"/>
                    <a:pt x="446342" y="1295124"/>
                  </a:cubicBezTo>
                  <a:cubicBezTo>
                    <a:pt x="497794" y="1403724"/>
                    <a:pt x="556643" y="1504111"/>
                    <a:pt x="549356" y="1598618"/>
                  </a:cubicBezTo>
                  <a:cubicBezTo>
                    <a:pt x="546027" y="1642006"/>
                    <a:pt x="492504" y="1807198"/>
                    <a:pt x="513440" y="1916907"/>
                  </a:cubicBezTo>
                  <a:cubicBezTo>
                    <a:pt x="513662" y="1918128"/>
                    <a:pt x="513958" y="1919386"/>
                    <a:pt x="514254" y="1920680"/>
                  </a:cubicBezTo>
                  <a:cubicBezTo>
                    <a:pt x="515807" y="1934551"/>
                    <a:pt x="534080" y="1957114"/>
                    <a:pt x="560860" y="1976607"/>
                  </a:cubicBezTo>
                  <a:cubicBezTo>
                    <a:pt x="593891" y="2000650"/>
                    <a:pt x="627366" y="2010970"/>
                    <a:pt x="635577" y="1999651"/>
                  </a:cubicBezTo>
                  <a:cubicBezTo>
                    <a:pt x="643641" y="1988592"/>
                    <a:pt x="617194" y="1956301"/>
                    <a:pt x="585124" y="1932369"/>
                  </a:cubicBezTo>
                  <a:cubicBezTo>
                    <a:pt x="639498" y="1896416"/>
                    <a:pt x="714216" y="1797618"/>
                    <a:pt x="777541" y="1671412"/>
                  </a:cubicBezTo>
                  <a:cubicBezTo>
                    <a:pt x="787676" y="1651179"/>
                    <a:pt x="794297" y="1636051"/>
                    <a:pt x="802508" y="1616410"/>
                  </a:cubicBezTo>
                  <a:cubicBezTo>
                    <a:pt x="803026" y="1616632"/>
                    <a:pt x="822075" y="1577312"/>
                    <a:pt x="835650" y="1537475"/>
                  </a:cubicBezTo>
                  <a:cubicBezTo>
                    <a:pt x="921908" y="1284064"/>
                    <a:pt x="772917" y="939957"/>
                    <a:pt x="765112" y="674377"/>
                  </a:cubicBezTo>
                  <a:cubicBezTo>
                    <a:pt x="765075" y="647486"/>
                    <a:pt x="764483" y="620188"/>
                    <a:pt x="763263" y="5925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0D6F9D5-3A38-6EB1-5A6A-70D850D3BFC8}"/>
                </a:ext>
              </a:extLst>
            </p:cNvPr>
            <p:cNvSpPr/>
            <p:nvPr/>
          </p:nvSpPr>
          <p:spPr>
            <a:xfrm>
              <a:off x="669560" y="5100507"/>
              <a:ext cx="862435" cy="1977284"/>
            </a:xfrm>
            <a:custGeom>
              <a:avLst/>
              <a:gdLst>
                <a:gd name="connsiteX0" fmla="*/ 765297 w 862435"/>
                <a:gd name="connsiteY0" fmla="*/ 647417 h 1977284"/>
                <a:gd name="connsiteX1" fmla="*/ 763448 w 862435"/>
                <a:gd name="connsiteY1" fmla="*/ 565560 h 1977284"/>
                <a:gd name="connsiteX2" fmla="*/ 761228 w 862435"/>
                <a:gd name="connsiteY2" fmla="*/ 525390 h 1977284"/>
                <a:gd name="connsiteX3" fmla="*/ 694427 w 862435"/>
                <a:gd name="connsiteY3" fmla="*/ 145773 h 1977284"/>
                <a:gd name="connsiteX4" fmla="*/ 673121 w 862435"/>
                <a:gd name="connsiteY4" fmla="*/ 84668 h 1977284"/>
                <a:gd name="connsiteX5" fmla="*/ 637242 w 862435"/>
                <a:gd name="connsiteY5" fmla="*/ 14685 h 1977284"/>
                <a:gd name="connsiteX6" fmla="*/ 620856 w 862435"/>
                <a:gd name="connsiteY6" fmla="*/ 0 h 1977284"/>
                <a:gd name="connsiteX7" fmla="*/ 649818 w 862435"/>
                <a:gd name="connsiteY7" fmla="*/ 192749 h 1977284"/>
                <a:gd name="connsiteX8" fmla="*/ 568775 w 862435"/>
                <a:gd name="connsiteY8" fmla="*/ 388383 h 1977284"/>
                <a:gd name="connsiteX9" fmla="*/ 373141 w 862435"/>
                <a:gd name="connsiteY9" fmla="*/ 469426 h 1977284"/>
                <a:gd name="connsiteX10" fmla="*/ 266539 w 862435"/>
                <a:gd name="connsiteY10" fmla="*/ 445605 h 1977284"/>
                <a:gd name="connsiteX11" fmla="*/ 177507 w 862435"/>
                <a:gd name="connsiteY11" fmla="*/ 388420 h 1977284"/>
                <a:gd name="connsiteX12" fmla="*/ 96464 w 862435"/>
                <a:gd name="connsiteY12" fmla="*/ 192786 h 1977284"/>
                <a:gd name="connsiteX13" fmla="*/ 111852 w 862435"/>
                <a:gd name="connsiteY13" fmla="*/ 27409 h 1977284"/>
                <a:gd name="connsiteX14" fmla="*/ 112702 w 862435"/>
                <a:gd name="connsiteY14" fmla="*/ 23858 h 1977284"/>
                <a:gd name="connsiteX15" fmla="*/ 996 w 862435"/>
                <a:gd name="connsiteY15" fmla="*/ 242425 h 1977284"/>
                <a:gd name="connsiteX16" fmla="*/ 27850 w 862435"/>
                <a:gd name="connsiteY16" fmla="*/ 802696 h 1977284"/>
                <a:gd name="connsiteX17" fmla="*/ 27998 w 862435"/>
                <a:gd name="connsiteY17" fmla="*/ 804101 h 1977284"/>
                <a:gd name="connsiteX18" fmla="*/ 61806 w 862435"/>
                <a:gd name="connsiteY18" fmla="*/ 1297163 h 1977284"/>
                <a:gd name="connsiteX19" fmla="*/ 102087 w 862435"/>
                <a:gd name="connsiteY19" fmla="*/ 1472417 h 1977284"/>
                <a:gd name="connsiteX20" fmla="*/ 103677 w 862435"/>
                <a:gd name="connsiteY20" fmla="*/ 1471936 h 1977284"/>
                <a:gd name="connsiteX21" fmla="*/ 121654 w 862435"/>
                <a:gd name="connsiteY21" fmla="*/ 1535298 h 1977284"/>
                <a:gd name="connsiteX22" fmla="*/ 271792 w 862435"/>
                <a:gd name="connsiteY22" fmla="*/ 1822627 h 1977284"/>
                <a:gd name="connsiteX23" fmla="*/ 211648 w 862435"/>
                <a:gd name="connsiteY23" fmla="*/ 1881403 h 1977284"/>
                <a:gd name="connsiteX24" fmla="*/ 289028 w 862435"/>
                <a:gd name="connsiteY24" fmla="*/ 1870084 h 1977284"/>
                <a:gd name="connsiteX25" fmla="*/ 343661 w 862435"/>
                <a:gd name="connsiteY25" fmla="*/ 1821962 h 1977284"/>
                <a:gd name="connsiteX26" fmla="*/ 345067 w 862435"/>
                <a:gd name="connsiteY26" fmla="*/ 1818374 h 1977284"/>
                <a:gd name="connsiteX27" fmla="*/ 358309 w 862435"/>
                <a:gd name="connsiteY27" fmla="*/ 1498346 h 1977284"/>
                <a:gd name="connsiteX28" fmla="*/ 446342 w 862435"/>
                <a:gd name="connsiteY28" fmla="*/ 1268164 h 1977284"/>
                <a:gd name="connsiteX29" fmla="*/ 549356 w 862435"/>
                <a:gd name="connsiteY29" fmla="*/ 1571658 h 1977284"/>
                <a:gd name="connsiteX30" fmla="*/ 513440 w 862435"/>
                <a:gd name="connsiteY30" fmla="*/ 1889947 h 1977284"/>
                <a:gd name="connsiteX31" fmla="*/ 514254 w 862435"/>
                <a:gd name="connsiteY31" fmla="*/ 1893720 h 1977284"/>
                <a:gd name="connsiteX32" fmla="*/ 560860 w 862435"/>
                <a:gd name="connsiteY32" fmla="*/ 1949647 h 1977284"/>
                <a:gd name="connsiteX33" fmla="*/ 635577 w 862435"/>
                <a:gd name="connsiteY33" fmla="*/ 1972691 h 1977284"/>
                <a:gd name="connsiteX34" fmla="*/ 585124 w 862435"/>
                <a:gd name="connsiteY34" fmla="*/ 1905408 h 1977284"/>
                <a:gd name="connsiteX35" fmla="*/ 777541 w 862435"/>
                <a:gd name="connsiteY35" fmla="*/ 1644452 h 1977284"/>
                <a:gd name="connsiteX36" fmla="*/ 802508 w 862435"/>
                <a:gd name="connsiteY36" fmla="*/ 1589449 h 1977284"/>
                <a:gd name="connsiteX37" fmla="*/ 835650 w 862435"/>
                <a:gd name="connsiteY37" fmla="*/ 1510515 h 1977284"/>
                <a:gd name="connsiteX38" fmla="*/ 765112 w 862435"/>
                <a:gd name="connsiteY38" fmla="*/ 647417 h 197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62435" h="1977284">
                  <a:moveTo>
                    <a:pt x="765297" y="647417"/>
                  </a:moveTo>
                  <a:cubicBezTo>
                    <a:pt x="765260" y="620526"/>
                    <a:pt x="764668" y="593228"/>
                    <a:pt x="763448" y="565560"/>
                  </a:cubicBezTo>
                  <a:cubicBezTo>
                    <a:pt x="762856" y="552059"/>
                    <a:pt x="762079" y="538706"/>
                    <a:pt x="761228" y="525390"/>
                  </a:cubicBezTo>
                  <a:cubicBezTo>
                    <a:pt x="753979" y="371516"/>
                    <a:pt x="706966" y="177621"/>
                    <a:pt x="694427" y="145773"/>
                  </a:cubicBezTo>
                  <a:cubicBezTo>
                    <a:pt x="687695" y="124468"/>
                    <a:pt x="680593" y="104013"/>
                    <a:pt x="673121" y="84668"/>
                  </a:cubicBezTo>
                  <a:cubicBezTo>
                    <a:pt x="662838" y="58073"/>
                    <a:pt x="646489" y="28518"/>
                    <a:pt x="637242" y="14685"/>
                  </a:cubicBezTo>
                  <a:cubicBezTo>
                    <a:pt x="648301" y="55631"/>
                    <a:pt x="645675" y="13316"/>
                    <a:pt x="620856" y="0"/>
                  </a:cubicBezTo>
                  <a:cubicBezTo>
                    <a:pt x="620560" y="13760"/>
                    <a:pt x="649781" y="178952"/>
                    <a:pt x="649818" y="192749"/>
                  </a:cubicBezTo>
                  <a:cubicBezTo>
                    <a:pt x="650077" y="267615"/>
                    <a:pt x="618377" y="334343"/>
                    <a:pt x="568775" y="388383"/>
                  </a:cubicBezTo>
                  <a:cubicBezTo>
                    <a:pt x="518914" y="442720"/>
                    <a:pt x="444715" y="466208"/>
                    <a:pt x="373141" y="469426"/>
                  </a:cubicBezTo>
                  <a:cubicBezTo>
                    <a:pt x="335043" y="470869"/>
                    <a:pt x="299533" y="462916"/>
                    <a:pt x="266539" y="445605"/>
                  </a:cubicBezTo>
                  <a:cubicBezTo>
                    <a:pt x="232250" y="434434"/>
                    <a:pt x="202548" y="415385"/>
                    <a:pt x="177507" y="388420"/>
                  </a:cubicBezTo>
                  <a:cubicBezTo>
                    <a:pt x="127165" y="338078"/>
                    <a:pt x="96723" y="263879"/>
                    <a:pt x="96464" y="192786"/>
                  </a:cubicBezTo>
                  <a:cubicBezTo>
                    <a:pt x="96279" y="136822"/>
                    <a:pt x="99275" y="82781"/>
                    <a:pt x="111852" y="27409"/>
                  </a:cubicBezTo>
                  <a:cubicBezTo>
                    <a:pt x="112111" y="26225"/>
                    <a:pt x="112443" y="25041"/>
                    <a:pt x="112702" y="23858"/>
                  </a:cubicBezTo>
                  <a:cubicBezTo>
                    <a:pt x="52189" y="68984"/>
                    <a:pt x="3807" y="143147"/>
                    <a:pt x="996" y="242425"/>
                  </a:cubicBezTo>
                  <a:cubicBezTo>
                    <a:pt x="-4219" y="427665"/>
                    <a:pt x="11982" y="647749"/>
                    <a:pt x="27850" y="802696"/>
                  </a:cubicBezTo>
                  <a:cubicBezTo>
                    <a:pt x="27887" y="803177"/>
                    <a:pt x="27961" y="803621"/>
                    <a:pt x="27998" y="804101"/>
                  </a:cubicBezTo>
                  <a:cubicBezTo>
                    <a:pt x="37578" y="992338"/>
                    <a:pt x="52189" y="1204506"/>
                    <a:pt x="61806" y="1297163"/>
                  </a:cubicBezTo>
                  <a:cubicBezTo>
                    <a:pt x="66614" y="1343658"/>
                    <a:pt x="90398" y="1429177"/>
                    <a:pt x="102087" y="1472417"/>
                  </a:cubicBezTo>
                  <a:cubicBezTo>
                    <a:pt x="102641" y="1472269"/>
                    <a:pt x="103159" y="1472084"/>
                    <a:pt x="103677" y="1471936"/>
                  </a:cubicBezTo>
                  <a:cubicBezTo>
                    <a:pt x="108782" y="1492576"/>
                    <a:pt x="114737" y="1513733"/>
                    <a:pt x="121654" y="1535298"/>
                  </a:cubicBezTo>
                  <a:cubicBezTo>
                    <a:pt x="164894" y="1669678"/>
                    <a:pt x="223595" y="1778722"/>
                    <a:pt x="271792" y="1822627"/>
                  </a:cubicBezTo>
                  <a:cubicBezTo>
                    <a:pt x="236430" y="1841344"/>
                    <a:pt x="205360" y="1869196"/>
                    <a:pt x="211648" y="1881403"/>
                  </a:cubicBezTo>
                  <a:cubicBezTo>
                    <a:pt x="218047" y="1893868"/>
                    <a:pt x="252705" y="1888763"/>
                    <a:pt x="289028" y="1870084"/>
                  </a:cubicBezTo>
                  <a:cubicBezTo>
                    <a:pt x="318509" y="1854919"/>
                    <a:pt x="339999" y="1835426"/>
                    <a:pt x="343661" y="1821962"/>
                  </a:cubicBezTo>
                  <a:cubicBezTo>
                    <a:pt x="344179" y="1820741"/>
                    <a:pt x="344660" y="1819520"/>
                    <a:pt x="345067" y="1818374"/>
                  </a:cubicBezTo>
                  <a:cubicBezTo>
                    <a:pt x="382536" y="1713177"/>
                    <a:pt x="354980" y="1541734"/>
                    <a:pt x="358309" y="1498346"/>
                  </a:cubicBezTo>
                  <a:cubicBezTo>
                    <a:pt x="364264" y="1421076"/>
                    <a:pt x="404138" y="1346876"/>
                    <a:pt x="446342" y="1268164"/>
                  </a:cubicBezTo>
                  <a:cubicBezTo>
                    <a:pt x="497794" y="1376763"/>
                    <a:pt x="556643" y="1477151"/>
                    <a:pt x="549356" y="1571658"/>
                  </a:cubicBezTo>
                  <a:cubicBezTo>
                    <a:pt x="546027" y="1615046"/>
                    <a:pt x="492504" y="1780238"/>
                    <a:pt x="513440" y="1889947"/>
                  </a:cubicBezTo>
                  <a:cubicBezTo>
                    <a:pt x="513662" y="1891168"/>
                    <a:pt x="513958" y="1892425"/>
                    <a:pt x="514254" y="1893720"/>
                  </a:cubicBezTo>
                  <a:cubicBezTo>
                    <a:pt x="515807" y="1907591"/>
                    <a:pt x="534080" y="1930154"/>
                    <a:pt x="560860" y="1949647"/>
                  </a:cubicBezTo>
                  <a:cubicBezTo>
                    <a:pt x="593891" y="1973690"/>
                    <a:pt x="627366" y="1984010"/>
                    <a:pt x="635577" y="1972691"/>
                  </a:cubicBezTo>
                  <a:cubicBezTo>
                    <a:pt x="643641" y="1961632"/>
                    <a:pt x="617194" y="1929340"/>
                    <a:pt x="585124" y="1905408"/>
                  </a:cubicBezTo>
                  <a:cubicBezTo>
                    <a:pt x="639498" y="1869455"/>
                    <a:pt x="714216" y="1770658"/>
                    <a:pt x="777541" y="1644452"/>
                  </a:cubicBezTo>
                  <a:cubicBezTo>
                    <a:pt x="787676" y="1624219"/>
                    <a:pt x="794297" y="1609091"/>
                    <a:pt x="802508" y="1589449"/>
                  </a:cubicBezTo>
                  <a:cubicBezTo>
                    <a:pt x="803026" y="1589671"/>
                    <a:pt x="822075" y="1550352"/>
                    <a:pt x="835650" y="1510515"/>
                  </a:cubicBezTo>
                  <a:cubicBezTo>
                    <a:pt x="921908" y="1257104"/>
                    <a:pt x="772917" y="912997"/>
                    <a:pt x="765112" y="647417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0C70DDE-1656-FAC1-E759-ED7E8F03DF5B}"/>
                </a:ext>
              </a:extLst>
            </p:cNvPr>
            <p:cNvSpPr/>
            <p:nvPr/>
          </p:nvSpPr>
          <p:spPr>
            <a:xfrm>
              <a:off x="857104" y="4803483"/>
              <a:ext cx="104137" cy="160499"/>
            </a:xfrm>
            <a:custGeom>
              <a:avLst/>
              <a:gdLst>
                <a:gd name="connsiteX0" fmla="*/ 83286 w 104137"/>
                <a:gd name="connsiteY0" fmla="*/ 44464 h 160499"/>
                <a:gd name="connsiteX1" fmla="*/ 93236 w 104137"/>
                <a:gd name="connsiteY1" fmla="*/ 159314 h 160499"/>
                <a:gd name="connsiteX2" fmla="*/ 11306 w 104137"/>
                <a:gd name="connsiteY2" fmla="*/ 78235 h 160499"/>
                <a:gd name="connsiteX3" fmla="*/ 20220 w 104137"/>
                <a:gd name="connsiteY3" fmla="*/ 3591 h 160499"/>
                <a:gd name="connsiteX4" fmla="*/ 83323 w 104137"/>
                <a:gd name="connsiteY4" fmla="*/ 44464 h 16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37" h="160499">
                  <a:moveTo>
                    <a:pt x="83286" y="44464"/>
                  </a:moveTo>
                  <a:cubicBezTo>
                    <a:pt x="103445" y="87482"/>
                    <a:pt x="113099" y="149993"/>
                    <a:pt x="93236" y="159314"/>
                  </a:cubicBezTo>
                  <a:cubicBezTo>
                    <a:pt x="73336" y="168635"/>
                    <a:pt x="31465" y="121253"/>
                    <a:pt x="11306" y="78235"/>
                  </a:cubicBezTo>
                  <a:cubicBezTo>
                    <a:pt x="-8853" y="35217"/>
                    <a:pt x="320" y="12912"/>
                    <a:pt x="20220" y="3591"/>
                  </a:cubicBezTo>
                  <a:cubicBezTo>
                    <a:pt x="40120" y="-5730"/>
                    <a:pt x="63164" y="1483"/>
                    <a:pt x="83323" y="4446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3CA0AA6-47F6-571A-1318-AEAA54F608E5}"/>
                </a:ext>
              </a:extLst>
            </p:cNvPr>
            <p:cNvSpPr/>
            <p:nvPr/>
          </p:nvSpPr>
          <p:spPr>
            <a:xfrm>
              <a:off x="1102175" y="4842697"/>
              <a:ext cx="159132" cy="106568"/>
            </a:xfrm>
            <a:custGeom>
              <a:avLst/>
              <a:gdLst>
                <a:gd name="connsiteX0" fmla="*/ 115891 w 159132"/>
                <a:gd name="connsiteY0" fmla="*/ 83518 h 106568"/>
                <a:gd name="connsiteX1" fmla="*/ 1337 w 159132"/>
                <a:gd name="connsiteY1" fmla="*/ 96390 h 106568"/>
                <a:gd name="connsiteX2" fmla="*/ 80271 w 159132"/>
                <a:gd name="connsiteY2" fmla="*/ 12389 h 106568"/>
                <a:gd name="connsiteX3" fmla="*/ 155136 w 159132"/>
                <a:gd name="connsiteY3" fmla="*/ 19380 h 106568"/>
                <a:gd name="connsiteX4" fmla="*/ 115891 w 159132"/>
                <a:gd name="connsiteY4" fmla="*/ 83518 h 10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32" h="106568">
                  <a:moveTo>
                    <a:pt x="115891" y="83518"/>
                  </a:moveTo>
                  <a:cubicBezTo>
                    <a:pt x="73428" y="104787"/>
                    <a:pt x="11176" y="116032"/>
                    <a:pt x="1337" y="96390"/>
                  </a:cubicBezTo>
                  <a:cubicBezTo>
                    <a:pt x="-8502" y="76749"/>
                    <a:pt x="37808" y="33657"/>
                    <a:pt x="80271" y="12389"/>
                  </a:cubicBezTo>
                  <a:cubicBezTo>
                    <a:pt x="122734" y="-8880"/>
                    <a:pt x="145297" y="-262"/>
                    <a:pt x="155136" y="19380"/>
                  </a:cubicBezTo>
                  <a:cubicBezTo>
                    <a:pt x="164975" y="39021"/>
                    <a:pt x="158354" y="62250"/>
                    <a:pt x="115891" y="8351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EB0DC4AB-10E7-0263-DC90-FF5C4928A7EC}"/>
                </a:ext>
              </a:extLst>
            </p:cNvPr>
            <p:cNvSpPr/>
            <p:nvPr/>
          </p:nvSpPr>
          <p:spPr>
            <a:xfrm>
              <a:off x="876769" y="4829570"/>
              <a:ext cx="67838" cy="100078"/>
            </a:xfrm>
            <a:custGeom>
              <a:avLst/>
              <a:gdLst>
                <a:gd name="connsiteX0" fmla="*/ 57777 w 67838"/>
                <a:gd name="connsiteY0" fmla="*/ 38203 h 100078"/>
                <a:gd name="connsiteX1" fmla="*/ 58036 w 67838"/>
                <a:gd name="connsiteY1" fmla="*/ 98643 h 100078"/>
                <a:gd name="connsiteX2" fmla="*/ 10061 w 67838"/>
                <a:gd name="connsiteY2" fmla="*/ 61876 h 100078"/>
                <a:gd name="connsiteX3" fmla="*/ 9803 w 67838"/>
                <a:gd name="connsiteY3" fmla="*/ 1436 h 100078"/>
                <a:gd name="connsiteX4" fmla="*/ 57777 w 67838"/>
                <a:gd name="connsiteY4" fmla="*/ 38203 h 10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38" h="100078">
                  <a:moveTo>
                    <a:pt x="57777" y="38203"/>
                  </a:moveTo>
                  <a:cubicBezTo>
                    <a:pt x="71093" y="65057"/>
                    <a:pt x="71204" y="92096"/>
                    <a:pt x="58036" y="98643"/>
                  </a:cubicBezTo>
                  <a:cubicBezTo>
                    <a:pt x="44868" y="105190"/>
                    <a:pt x="23377" y="88730"/>
                    <a:pt x="10061" y="61876"/>
                  </a:cubicBezTo>
                  <a:cubicBezTo>
                    <a:pt x="-3255" y="35022"/>
                    <a:pt x="-3365" y="7983"/>
                    <a:pt x="9803" y="1436"/>
                  </a:cubicBezTo>
                  <a:cubicBezTo>
                    <a:pt x="22971" y="-5111"/>
                    <a:pt x="44461" y="11349"/>
                    <a:pt x="57777" y="3820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B2DB36E3-CE72-3E1F-8049-00A665479DD1}"/>
                </a:ext>
              </a:extLst>
            </p:cNvPr>
            <p:cNvSpPr/>
            <p:nvPr/>
          </p:nvSpPr>
          <p:spPr>
            <a:xfrm>
              <a:off x="1137680" y="4862688"/>
              <a:ext cx="97803" cy="71090"/>
            </a:xfrm>
            <a:custGeom>
              <a:avLst/>
              <a:gdLst>
                <a:gd name="connsiteX0" fmla="*/ 62188 w 97803"/>
                <a:gd name="connsiteY0" fmla="*/ 58645 h 71090"/>
                <a:gd name="connsiteX1" fmla="*/ 1859 w 97803"/>
                <a:gd name="connsiteY1" fmla="*/ 62566 h 71090"/>
                <a:gd name="connsiteX2" fmla="*/ 35630 w 97803"/>
                <a:gd name="connsiteY2" fmla="*/ 12446 h 71090"/>
                <a:gd name="connsiteX3" fmla="*/ 95958 w 97803"/>
                <a:gd name="connsiteY3" fmla="*/ 8525 h 71090"/>
                <a:gd name="connsiteX4" fmla="*/ 62188 w 97803"/>
                <a:gd name="connsiteY4" fmla="*/ 58645 h 7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03" h="71090">
                  <a:moveTo>
                    <a:pt x="62188" y="58645"/>
                  </a:moveTo>
                  <a:cubicBezTo>
                    <a:pt x="36221" y="73551"/>
                    <a:pt x="9219" y="75327"/>
                    <a:pt x="1859" y="62566"/>
                  </a:cubicBezTo>
                  <a:cubicBezTo>
                    <a:pt x="-5502" y="49804"/>
                    <a:pt x="9663" y="27352"/>
                    <a:pt x="35630" y="12446"/>
                  </a:cubicBezTo>
                  <a:cubicBezTo>
                    <a:pt x="61596" y="-2461"/>
                    <a:pt x="88598" y="-4236"/>
                    <a:pt x="95958" y="8525"/>
                  </a:cubicBezTo>
                  <a:cubicBezTo>
                    <a:pt x="103282" y="21286"/>
                    <a:pt x="88154" y="43738"/>
                    <a:pt x="62188" y="5864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3C1837D-8E3A-0377-F86E-DF4F2A7497FE}"/>
                </a:ext>
              </a:extLst>
            </p:cNvPr>
            <p:cNvSpPr/>
            <p:nvPr/>
          </p:nvSpPr>
          <p:spPr>
            <a:xfrm rot="16639800">
              <a:off x="852115" y="4781461"/>
              <a:ext cx="387421" cy="506747"/>
            </a:xfrm>
            <a:custGeom>
              <a:avLst/>
              <a:gdLst>
                <a:gd name="connsiteX0" fmla="*/ 387422 w 387421"/>
                <a:gd name="connsiteY0" fmla="*/ 253374 h 506747"/>
                <a:gd name="connsiteX1" fmla="*/ 193711 w 387421"/>
                <a:gd name="connsiteY1" fmla="*/ 506748 h 506747"/>
                <a:gd name="connsiteX2" fmla="*/ 0 w 387421"/>
                <a:gd name="connsiteY2" fmla="*/ 253374 h 506747"/>
                <a:gd name="connsiteX3" fmla="*/ 193711 w 387421"/>
                <a:gd name="connsiteY3" fmla="*/ 0 h 506747"/>
                <a:gd name="connsiteX4" fmla="*/ 387422 w 387421"/>
                <a:gd name="connsiteY4" fmla="*/ 253374 h 5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421" h="506747">
                  <a:moveTo>
                    <a:pt x="387422" y="253374"/>
                  </a:moveTo>
                  <a:cubicBezTo>
                    <a:pt x="387422" y="393309"/>
                    <a:pt x="300694" y="506748"/>
                    <a:pt x="193711" y="506748"/>
                  </a:cubicBezTo>
                  <a:cubicBezTo>
                    <a:pt x="86727" y="506748"/>
                    <a:pt x="0" y="393309"/>
                    <a:pt x="0" y="253374"/>
                  </a:cubicBezTo>
                  <a:cubicBezTo>
                    <a:pt x="0" y="113439"/>
                    <a:pt x="86727" y="0"/>
                    <a:pt x="193711" y="0"/>
                  </a:cubicBezTo>
                  <a:cubicBezTo>
                    <a:pt x="300694" y="0"/>
                    <a:pt x="387422" y="113439"/>
                    <a:pt x="387422" y="25337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696899E5-CB88-8454-EB6D-225E1DFED5DC}"/>
                </a:ext>
              </a:extLst>
            </p:cNvPr>
            <p:cNvSpPr/>
            <p:nvPr/>
          </p:nvSpPr>
          <p:spPr>
            <a:xfrm>
              <a:off x="866213" y="4874234"/>
              <a:ext cx="357782" cy="198346"/>
            </a:xfrm>
            <a:custGeom>
              <a:avLst/>
              <a:gdLst>
                <a:gd name="connsiteX0" fmla="*/ 330547 w 357782"/>
                <a:gd name="connsiteY0" fmla="*/ 140237 h 198346"/>
                <a:gd name="connsiteX1" fmla="*/ 355663 w 357782"/>
                <a:gd name="connsiteY1" fmla="*/ 100252 h 198346"/>
                <a:gd name="connsiteX2" fmla="*/ 300549 w 357782"/>
                <a:gd name="connsiteY2" fmla="*/ 9925 h 198346"/>
                <a:gd name="connsiteX3" fmla="*/ 210222 w 357782"/>
                <a:gd name="connsiteY3" fmla="*/ 65038 h 198346"/>
                <a:gd name="connsiteX4" fmla="*/ 241108 w 357782"/>
                <a:gd name="connsiteY4" fmla="*/ 144601 h 198346"/>
                <a:gd name="connsiteX5" fmla="*/ 220690 w 357782"/>
                <a:gd name="connsiteY5" fmla="*/ 145600 h 198346"/>
                <a:gd name="connsiteX6" fmla="*/ 131325 w 357782"/>
                <a:gd name="connsiteY6" fmla="*/ 126810 h 198346"/>
                <a:gd name="connsiteX7" fmla="*/ 148525 w 357782"/>
                <a:gd name="connsiteY7" fmla="*/ 139238 h 198346"/>
                <a:gd name="connsiteX8" fmla="*/ 122004 w 357782"/>
                <a:gd name="connsiteY8" fmla="*/ 132802 h 198346"/>
                <a:gd name="connsiteX9" fmla="*/ 147563 w 357782"/>
                <a:gd name="connsiteY9" fmla="*/ 92447 h 198346"/>
                <a:gd name="connsiteX10" fmla="*/ 92450 w 357782"/>
                <a:gd name="connsiteY10" fmla="*/ 2120 h 198346"/>
                <a:gd name="connsiteX11" fmla="*/ 2123 w 357782"/>
                <a:gd name="connsiteY11" fmla="*/ 57234 h 198346"/>
                <a:gd name="connsiteX12" fmla="*/ 29753 w 357782"/>
                <a:gd name="connsiteY12" fmla="*/ 134540 h 198346"/>
                <a:gd name="connsiteX13" fmla="*/ 28052 w 357782"/>
                <a:gd name="connsiteY13" fmla="*/ 134725 h 198346"/>
                <a:gd name="connsiteX14" fmla="*/ 143790 w 357782"/>
                <a:gd name="connsiteY14" fmla="*/ 198346 h 198346"/>
                <a:gd name="connsiteX15" fmla="*/ 159215 w 357782"/>
                <a:gd name="connsiteY15" fmla="*/ 146969 h 198346"/>
                <a:gd name="connsiteX16" fmla="*/ 223131 w 357782"/>
                <a:gd name="connsiteY16" fmla="*/ 193168 h 198346"/>
                <a:gd name="connsiteX17" fmla="*/ 300142 w 357782"/>
                <a:gd name="connsiteY17" fmla="*/ 155513 h 198346"/>
                <a:gd name="connsiteX18" fmla="*/ 329807 w 357782"/>
                <a:gd name="connsiteY18" fmla="*/ 141013 h 198346"/>
                <a:gd name="connsiteX19" fmla="*/ 331176 w 357782"/>
                <a:gd name="connsiteY19" fmla="*/ 140348 h 198346"/>
                <a:gd name="connsiteX20" fmla="*/ 330584 w 357782"/>
                <a:gd name="connsiteY20" fmla="*/ 140348 h 198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7782" h="198346">
                  <a:moveTo>
                    <a:pt x="330547" y="140237"/>
                  </a:moveTo>
                  <a:cubicBezTo>
                    <a:pt x="342605" y="130287"/>
                    <a:pt x="351705" y="116601"/>
                    <a:pt x="355663" y="100252"/>
                  </a:cubicBezTo>
                  <a:cubicBezTo>
                    <a:pt x="365391" y="60082"/>
                    <a:pt x="340719" y="19653"/>
                    <a:pt x="300549" y="9925"/>
                  </a:cubicBezTo>
                  <a:cubicBezTo>
                    <a:pt x="260379" y="197"/>
                    <a:pt x="219950" y="24868"/>
                    <a:pt x="210222" y="65038"/>
                  </a:cubicBezTo>
                  <a:cubicBezTo>
                    <a:pt x="202640" y="96257"/>
                    <a:pt x="215955" y="127623"/>
                    <a:pt x="241108" y="144601"/>
                  </a:cubicBezTo>
                  <a:lnTo>
                    <a:pt x="220690" y="145600"/>
                  </a:lnTo>
                  <a:lnTo>
                    <a:pt x="131325" y="126810"/>
                  </a:lnTo>
                  <a:lnTo>
                    <a:pt x="148525" y="139238"/>
                  </a:lnTo>
                  <a:lnTo>
                    <a:pt x="122004" y="132802"/>
                  </a:lnTo>
                  <a:cubicBezTo>
                    <a:pt x="134284" y="122852"/>
                    <a:pt x="143531" y="108981"/>
                    <a:pt x="147563" y="92447"/>
                  </a:cubicBezTo>
                  <a:cubicBezTo>
                    <a:pt x="157291" y="52277"/>
                    <a:pt x="132620" y="11848"/>
                    <a:pt x="92450" y="2120"/>
                  </a:cubicBezTo>
                  <a:cubicBezTo>
                    <a:pt x="52280" y="-7608"/>
                    <a:pt x="11851" y="17064"/>
                    <a:pt x="2123" y="57234"/>
                  </a:cubicBezTo>
                  <a:cubicBezTo>
                    <a:pt x="-5127" y="87121"/>
                    <a:pt x="6709" y="117119"/>
                    <a:pt x="29753" y="134540"/>
                  </a:cubicBezTo>
                  <a:lnTo>
                    <a:pt x="28052" y="134725"/>
                  </a:lnTo>
                  <a:lnTo>
                    <a:pt x="143790" y="198346"/>
                  </a:lnTo>
                  <a:lnTo>
                    <a:pt x="159215" y="146969"/>
                  </a:lnTo>
                  <a:lnTo>
                    <a:pt x="223131" y="193168"/>
                  </a:lnTo>
                  <a:lnTo>
                    <a:pt x="300142" y="155513"/>
                  </a:lnTo>
                  <a:cubicBezTo>
                    <a:pt x="311017" y="152924"/>
                    <a:pt x="321152" y="147967"/>
                    <a:pt x="329807" y="141013"/>
                  </a:cubicBezTo>
                  <a:lnTo>
                    <a:pt x="331176" y="140348"/>
                  </a:lnTo>
                  <a:lnTo>
                    <a:pt x="330584" y="140348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7E234D23-20CA-9C96-DFAC-58ED7CC797E3}"/>
                </a:ext>
              </a:extLst>
            </p:cNvPr>
            <p:cNvSpPr/>
            <p:nvPr/>
          </p:nvSpPr>
          <p:spPr>
            <a:xfrm>
              <a:off x="921584" y="4929357"/>
              <a:ext cx="25797" cy="17128"/>
            </a:xfrm>
            <a:custGeom>
              <a:avLst/>
              <a:gdLst>
                <a:gd name="connsiteX0" fmla="*/ 25798 w 25797"/>
                <a:gd name="connsiteY0" fmla="*/ 11950 h 17128"/>
                <a:gd name="connsiteX1" fmla="*/ 15995 w 25797"/>
                <a:gd name="connsiteY1" fmla="*/ 372 h 17128"/>
                <a:gd name="connsiteX2" fmla="*/ 349 w 25797"/>
                <a:gd name="connsiteY2" fmla="*/ 9916 h 17128"/>
                <a:gd name="connsiteX3" fmla="*/ 719 w 25797"/>
                <a:gd name="connsiteY3" fmla="*/ 17128 h 17128"/>
                <a:gd name="connsiteX4" fmla="*/ 25798 w 25797"/>
                <a:gd name="connsiteY4" fmla="*/ 11950 h 1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97" h="17128">
                  <a:moveTo>
                    <a:pt x="25798" y="11950"/>
                  </a:moveTo>
                  <a:cubicBezTo>
                    <a:pt x="25391" y="6513"/>
                    <a:pt x="21581" y="1741"/>
                    <a:pt x="15995" y="372"/>
                  </a:cubicBezTo>
                  <a:cubicBezTo>
                    <a:pt x="9042" y="-1329"/>
                    <a:pt x="2051" y="2962"/>
                    <a:pt x="349" y="9916"/>
                  </a:cubicBezTo>
                  <a:cubicBezTo>
                    <a:pt x="-243" y="12394"/>
                    <a:pt x="-58" y="14872"/>
                    <a:pt x="719" y="17128"/>
                  </a:cubicBezTo>
                  <a:cubicBezTo>
                    <a:pt x="7636" y="11950"/>
                    <a:pt x="16735" y="9805"/>
                    <a:pt x="25798" y="11950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1D4302A-83CF-3FF8-0E11-CBD8DD01C2C5}"/>
                </a:ext>
              </a:extLst>
            </p:cNvPr>
            <p:cNvSpPr/>
            <p:nvPr/>
          </p:nvSpPr>
          <p:spPr>
            <a:xfrm>
              <a:off x="1143315" y="4938810"/>
              <a:ext cx="25815" cy="16071"/>
            </a:xfrm>
            <a:custGeom>
              <a:avLst/>
              <a:gdLst>
                <a:gd name="connsiteX0" fmla="*/ 25815 w 25815"/>
                <a:gd name="connsiteY0" fmla="*/ 13076 h 16071"/>
                <a:gd name="connsiteX1" fmla="*/ 17049 w 25815"/>
                <a:gd name="connsiteY1" fmla="*/ 684 h 16071"/>
                <a:gd name="connsiteX2" fmla="*/ 662 w 25815"/>
                <a:gd name="connsiteY2" fmla="*/ 8822 h 16071"/>
                <a:gd name="connsiteX3" fmla="*/ 404 w 25815"/>
                <a:gd name="connsiteY3" fmla="*/ 16072 h 16071"/>
                <a:gd name="connsiteX4" fmla="*/ 25815 w 25815"/>
                <a:gd name="connsiteY4" fmla="*/ 13076 h 1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5" h="16071">
                  <a:moveTo>
                    <a:pt x="25815" y="13076"/>
                  </a:moveTo>
                  <a:cubicBezTo>
                    <a:pt x="25852" y="7638"/>
                    <a:pt x="22486" y="2534"/>
                    <a:pt x="17049" y="684"/>
                  </a:cubicBezTo>
                  <a:cubicBezTo>
                    <a:pt x="10280" y="-1609"/>
                    <a:pt x="2919" y="2053"/>
                    <a:pt x="662" y="8822"/>
                  </a:cubicBezTo>
                  <a:cubicBezTo>
                    <a:pt x="-151" y="11263"/>
                    <a:pt x="-188" y="13741"/>
                    <a:pt x="404" y="16072"/>
                  </a:cubicBezTo>
                  <a:cubicBezTo>
                    <a:pt x="7764" y="11522"/>
                    <a:pt x="17011" y="10153"/>
                    <a:pt x="25815" y="1307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DC8E9D54-8A70-0418-D58C-A976FC53D316}"/>
                </a:ext>
              </a:extLst>
            </p:cNvPr>
            <p:cNvSpPr/>
            <p:nvPr/>
          </p:nvSpPr>
          <p:spPr>
            <a:xfrm>
              <a:off x="953224" y="4894255"/>
              <a:ext cx="176586" cy="186760"/>
            </a:xfrm>
            <a:custGeom>
              <a:avLst/>
              <a:gdLst>
                <a:gd name="connsiteX0" fmla="*/ 176586 w 176586"/>
                <a:gd name="connsiteY0" fmla="*/ 70244 h 186760"/>
                <a:gd name="connsiteX1" fmla="*/ 87850 w 176586"/>
                <a:gd name="connsiteY1" fmla="*/ 2 h 186760"/>
                <a:gd name="connsiteX2" fmla="*/ 1 w 176586"/>
                <a:gd name="connsiteY2" fmla="*/ 71317 h 186760"/>
                <a:gd name="connsiteX3" fmla="*/ 4033 w 176586"/>
                <a:gd name="connsiteY3" fmla="*/ 88406 h 186760"/>
                <a:gd name="connsiteX4" fmla="*/ 3959 w 176586"/>
                <a:gd name="connsiteY4" fmla="*/ 88406 h 186760"/>
                <a:gd name="connsiteX5" fmla="*/ 32773 w 176586"/>
                <a:gd name="connsiteY5" fmla="*/ 152840 h 186760"/>
                <a:gd name="connsiteX6" fmla="*/ 92991 w 176586"/>
                <a:gd name="connsiteY6" fmla="*/ 186759 h 186760"/>
                <a:gd name="connsiteX7" fmla="*/ 154245 w 176586"/>
                <a:gd name="connsiteY7" fmla="*/ 148143 h 186760"/>
                <a:gd name="connsiteX8" fmla="*/ 154282 w 176586"/>
                <a:gd name="connsiteY8" fmla="*/ 148143 h 186760"/>
                <a:gd name="connsiteX9" fmla="*/ 176549 w 176586"/>
                <a:gd name="connsiteY9" fmla="*/ 70207 h 18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586" h="186760">
                  <a:moveTo>
                    <a:pt x="176586" y="70244"/>
                  </a:moveTo>
                  <a:cubicBezTo>
                    <a:pt x="176364" y="31147"/>
                    <a:pt x="136638" y="-294"/>
                    <a:pt x="87850" y="2"/>
                  </a:cubicBezTo>
                  <a:cubicBezTo>
                    <a:pt x="39098" y="298"/>
                    <a:pt x="-258" y="32219"/>
                    <a:pt x="1" y="71317"/>
                  </a:cubicBezTo>
                  <a:cubicBezTo>
                    <a:pt x="1" y="76273"/>
                    <a:pt x="1629" y="82191"/>
                    <a:pt x="4033" y="88406"/>
                  </a:cubicBezTo>
                  <a:lnTo>
                    <a:pt x="3959" y="88406"/>
                  </a:lnTo>
                  <a:cubicBezTo>
                    <a:pt x="3959" y="88406"/>
                    <a:pt x="32773" y="152840"/>
                    <a:pt x="32773" y="152840"/>
                  </a:cubicBezTo>
                  <a:cubicBezTo>
                    <a:pt x="41503" y="172740"/>
                    <a:pt x="65176" y="186944"/>
                    <a:pt x="92991" y="186759"/>
                  </a:cubicBezTo>
                  <a:cubicBezTo>
                    <a:pt x="122619" y="186574"/>
                    <a:pt x="147328" y="170151"/>
                    <a:pt x="154245" y="148143"/>
                  </a:cubicBezTo>
                  <a:lnTo>
                    <a:pt x="154282" y="148143"/>
                  </a:lnTo>
                  <a:cubicBezTo>
                    <a:pt x="154282" y="148143"/>
                    <a:pt x="176623" y="77420"/>
                    <a:pt x="176549" y="70207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80D3A05-CDF6-CAF1-CB00-87BFC8885CCF}"/>
                </a:ext>
              </a:extLst>
            </p:cNvPr>
            <p:cNvSpPr/>
            <p:nvPr/>
          </p:nvSpPr>
          <p:spPr>
            <a:xfrm>
              <a:off x="983771" y="4912624"/>
              <a:ext cx="118249" cy="91098"/>
            </a:xfrm>
            <a:custGeom>
              <a:avLst/>
              <a:gdLst>
                <a:gd name="connsiteX0" fmla="*/ 114266 w 118249"/>
                <a:gd name="connsiteY0" fmla="*/ 40557 h 91098"/>
                <a:gd name="connsiteX1" fmla="*/ 114192 w 118249"/>
                <a:gd name="connsiteY1" fmla="*/ 40557 h 91098"/>
                <a:gd name="connsiteX2" fmla="*/ 117410 w 118249"/>
                <a:gd name="connsiteY2" fmla="*/ 33270 h 91098"/>
                <a:gd name="connsiteX3" fmla="*/ 99064 w 118249"/>
                <a:gd name="connsiteY3" fmla="*/ 1977 h 91098"/>
                <a:gd name="connsiteX4" fmla="*/ 90593 w 118249"/>
                <a:gd name="connsiteY4" fmla="*/ 1201 h 91098"/>
                <a:gd name="connsiteX5" fmla="*/ 38661 w 118249"/>
                <a:gd name="connsiteY5" fmla="*/ 128 h 91098"/>
                <a:gd name="connsiteX6" fmla="*/ 38661 w 118249"/>
                <a:gd name="connsiteY6" fmla="*/ 128 h 91098"/>
                <a:gd name="connsiteX7" fmla="*/ 1154 w 118249"/>
                <a:gd name="connsiteY7" fmla="*/ 26612 h 91098"/>
                <a:gd name="connsiteX8" fmla="*/ 12510 w 118249"/>
                <a:gd name="connsiteY8" fmla="*/ 62639 h 91098"/>
                <a:gd name="connsiteX9" fmla="*/ 12510 w 118249"/>
                <a:gd name="connsiteY9" fmla="*/ 62639 h 91098"/>
                <a:gd name="connsiteX10" fmla="*/ 12621 w 118249"/>
                <a:gd name="connsiteY10" fmla="*/ 62713 h 91098"/>
                <a:gd name="connsiteX11" fmla="*/ 20869 w 118249"/>
                <a:gd name="connsiteY11" fmla="*/ 67966 h 91098"/>
                <a:gd name="connsiteX12" fmla="*/ 52014 w 118249"/>
                <a:gd name="connsiteY12" fmla="*/ 87755 h 91098"/>
                <a:gd name="connsiteX13" fmla="*/ 52199 w 118249"/>
                <a:gd name="connsiteY13" fmla="*/ 87755 h 91098"/>
                <a:gd name="connsiteX14" fmla="*/ 58302 w 118249"/>
                <a:gd name="connsiteY14" fmla="*/ 90418 h 91098"/>
                <a:gd name="connsiteX15" fmla="*/ 79090 w 118249"/>
                <a:gd name="connsiteY15" fmla="*/ 84241 h 91098"/>
                <a:gd name="connsiteX16" fmla="*/ 79349 w 118249"/>
                <a:gd name="connsiteY16" fmla="*/ 84241 h 91098"/>
                <a:gd name="connsiteX17" fmla="*/ 110900 w 118249"/>
                <a:gd name="connsiteY17" fmla="*/ 44811 h 91098"/>
                <a:gd name="connsiteX18" fmla="*/ 113933 w 118249"/>
                <a:gd name="connsiteY18" fmla="*/ 41038 h 91098"/>
                <a:gd name="connsiteX19" fmla="*/ 114340 w 118249"/>
                <a:gd name="connsiteY19" fmla="*/ 40557 h 9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49" h="91098">
                  <a:moveTo>
                    <a:pt x="114266" y="40557"/>
                  </a:moveTo>
                  <a:lnTo>
                    <a:pt x="114192" y="40557"/>
                  </a:lnTo>
                  <a:cubicBezTo>
                    <a:pt x="115598" y="38374"/>
                    <a:pt x="116744" y="35933"/>
                    <a:pt x="117410" y="33270"/>
                  </a:cubicBezTo>
                  <a:cubicBezTo>
                    <a:pt x="120998" y="19547"/>
                    <a:pt x="112750" y="5528"/>
                    <a:pt x="99064" y="1977"/>
                  </a:cubicBezTo>
                  <a:cubicBezTo>
                    <a:pt x="96216" y="1238"/>
                    <a:pt x="90593" y="1201"/>
                    <a:pt x="90593" y="1201"/>
                  </a:cubicBezTo>
                  <a:lnTo>
                    <a:pt x="38661" y="128"/>
                  </a:lnTo>
                  <a:lnTo>
                    <a:pt x="38661" y="128"/>
                  </a:lnTo>
                  <a:cubicBezTo>
                    <a:pt x="21683" y="-1315"/>
                    <a:pt x="5593" y="9560"/>
                    <a:pt x="1154" y="26612"/>
                  </a:cubicBezTo>
                  <a:cubicBezTo>
                    <a:pt x="-2397" y="40261"/>
                    <a:pt x="2486" y="54058"/>
                    <a:pt x="12510" y="62639"/>
                  </a:cubicBezTo>
                  <a:lnTo>
                    <a:pt x="12510" y="62639"/>
                  </a:lnTo>
                  <a:cubicBezTo>
                    <a:pt x="12510" y="62639"/>
                    <a:pt x="12621" y="62713"/>
                    <a:pt x="12621" y="62713"/>
                  </a:cubicBezTo>
                  <a:cubicBezTo>
                    <a:pt x="15062" y="64822"/>
                    <a:pt x="17836" y="66560"/>
                    <a:pt x="20869" y="67966"/>
                  </a:cubicBezTo>
                  <a:lnTo>
                    <a:pt x="52014" y="87755"/>
                  </a:lnTo>
                  <a:lnTo>
                    <a:pt x="52199" y="87755"/>
                  </a:lnTo>
                  <a:cubicBezTo>
                    <a:pt x="54048" y="88901"/>
                    <a:pt x="56083" y="89863"/>
                    <a:pt x="58302" y="90418"/>
                  </a:cubicBezTo>
                  <a:cubicBezTo>
                    <a:pt x="66107" y="92452"/>
                    <a:pt x="74022" y="89789"/>
                    <a:pt x="79090" y="84241"/>
                  </a:cubicBezTo>
                  <a:lnTo>
                    <a:pt x="79349" y="84241"/>
                  </a:lnTo>
                  <a:cubicBezTo>
                    <a:pt x="79349" y="84241"/>
                    <a:pt x="110900" y="44811"/>
                    <a:pt x="110900" y="44811"/>
                  </a:cubicBezTo>
                  <a:cubicBezTo>
                    <a:pt x="112010" y="43664"/>
                    <a:pt x="113009" y="42406"/>
                    <a:pt x="113933" y="41038"/>
                  </a:cubicBezTo>
                  <a:lnTo>
                    <a:pt x="114340" y="40557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485B407D-0EF9-BDF8-3195-2AEDD27CF233}"/>
                </a:ext>
              </a:extLst>
            </p:cNvPr>
            <p:cNvSpPr/>
            <p:nvPr/>
          </p:nvSpPr>
          <p:spPr>
            <a:xfrm>
              <a:off x="832642" y="4835003"/>
              <a:ext cx="411427" cy="87920"/>
            </a:xfrm>
            <a:custGeom>
              <a:avLst/>
              <a:gdLst>
                <a:gd name="connsiteX0" fmla="*/ 37 w 411427"/>
                <a:gd name="connsiteY0" fmla="*/ 80301 h 87920"/>
                <a:gd name="connsiteX1" fmla="*/ 23710 w 411427"/>
                <a:gd name="connsiteY1" fmla="*/ 61880 h 87920"/>
                <a:gd name="connsiteX2" fmla="*/ 51156 w 411427"/>
                <a:gd name="connsiteY2" fmla="*/ 43238 h 87920"/>
                <a:gd name="connsiteX3" fmla="*/ 137858 w 411427"/>
                <a:gd name="connsiteY3" fmla="*/ 8024 h 87920"/>
                <a:gd name="connsiteX4" fmla="*/ 266172 w 411427"/>
                <a:gd name="connsiteY4" fmla="*/ 5879 h 87920"/>
                <a:gd name="connsiteX5" fmla="*/ 351542 w 411427"/>
                <a:gd name="connsiteY5" fmla="*/ 42091 h 87920"/>
                <a:gd name="connsiteX6" fmla="*/ 387754 w 411427"/>
                <a:gd name="connsiteY6" fmla="*/ 67983 h 87920"/>
                <a:gd name="connsiteX7" fmla="*/ 411427 w 411427"/>
                <a:gd name="connsiteY7" fmla="*/ 87920 h 87920"/>
                <a:gd name="connsiteX8" fmla="*/ 0 w 411427"/>
                <a:gd name="connsiteY8" fmla="*/ 80301 h 8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427" h="87920">
                  <a:moveTo>
                    <a:pt x="37" y="80301"/>
                  </a:moveTo>
                  <a:cubicBezTo>
                    <a:pt x="7768" y="76824"/>
                    <a:pt x="16423" y="67244"/>
                    <a:pt x="23710" y="61880"/>
                  </a:cubicBezTo>
                  <a:cubicBezTo>
                    <a:pt x="32624" y="55333"/>
                    <a:pt x="41760" y="49045"/>
                    <a:pt x="51156" y="43238"/>
                  </a:cubicBezTo>
                  <a:cubicBezTo>
                    <a:pt x="77307" y="27000"/>
                    <a:pt x="107305" y="14867"/>
                    <a:pt x="137858" y="8024"/>
                  </a:cubicBezTo>
                  <a:cubicBezTo>
                    <a:pt x="179285" y="-1223"/>
                    <a:pt x="224042" y="-3183"/>
                    <a:pt x="266172" y="5879"/>
                  </a:cubicBezTo>
                  <a:cubicBezTo>
                    <a:pt x="296577" y="12389"/>
                    <a:pt x="325243" y="25705"/>
                    <a:pt x="351542" y="42091"/>
                  </a:cubicBezTo>
                  <a:cubicBezTo>
                    <a:pt x="364156" y="49933"/>
                    <a:pt x="376399" y="58477"/>
                    <a:pt x="387754" y="67983"/>
                  </a:cubicBezTo>
                  <a:cubicBezTo>
                    <a:pt x="394782" y="73828"/>
                    <a:pt x="402994" y="84222"/>
                    <a:pt x="411427" y="87920"/>
                  </a:cubicBezTo>
                  <a:cubicBezTo>
                    <a:pt x="411427" y="87920"/>
                    <a:pt x="195116" y="-7289"/>
                    <a:pt x="0" y="803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57F54E0-E1E4-5858-994F-6A589663CC55}"/>
                </a:ext>
              </a:extLst>
            </p:cNvPr>
            <p:cNvSpPr/>
            <p:nvPr/>
          </p:nvSpPr>
          <p:spPr>
            <a:xfrm>
              <a:off x="980042" y="5009773"/>
              <a:ext cx="131939" cy="28625"/>
            </a:xfrm>
            <a:custGeom>
              <a:avLst/>
              <a:gdLst>
                <a:gd name="connsiteX0" fmla="*/ 5992 w 131939"/>
                <a:gd name="connsiteY0" fmla="*/ 19419 h 28625"/>
                <a:gd name="connsiteX1" fmla="*/ 50083 w 131939"/>
                <a:gd name="connsiteY1" fmla="*/ 28112 h 28625"/>
                <a:gd name="connsiteX2" fmla="*/ 125725 w 131939"/>
                <a:gd name="connsiteY2" fmla="*/ 17755 h 28625"/>
                <a:gd name="connsiteX3" fmla="*/ 131939 w 131939"/>
                <a:gd name="connsiteY3" fmla="*/ 0 h 28625"/>
                <a:gd name="connsiteX4" fmla="*/ 51525 w 131939"/>
                <a:gd name="connsiteY4" fmla="*/ 13908 h 28625"/>
                <a:gd name="connsiteX5" fmla="*/ 3144 w 131939"/>
                <a:gd name="connsiteY5" fmla="*/ 3958 h 28625"/>
                <a:gd name="connsiteX6" fmla="*/ 2885 w 131939"/>
                <a:gd name="connsiteY6" fmla="*/ 3884 h 28625"/>
                <a:gd name="connsiteX7" fmla="*/ 0 w 131939"/>
                <a:gd name="connsiteY7" fmla="*/ 3773 h 28625"/>
                <a:gd name="connsiteX8" fmla="*/ 6029 w 131939"/>
                <a:gd name="connsiteY8" fmla="*/ 19419 h 28625"/>
                <a:gd name="connsiteX9" fmla="*/ 6029 w 131939"/>
                <a:gd name="connsiteY9" fmla="*/ 19419 h 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9" h="28625">
                  <a:moveTo>
                    <a:pt x="5992" y="19419"/>
                  </a:moveTo>
                  <a:cubicBezTo>
                    <a:pt x="19271" y="22748"/>
                    <a:pt x="37396" y="27261"/>
                    <a:pt x="50083" y="28112"/>
                  </a:cubicBezTo>
                  <a:cubicBezTo>
                    <a:pt x="78231" y="30035"/>
                    <a:pt x="100055" y="26558"/>
                    <a:pt x="125725" y="17755"/>
                  </a:cubicBezTo>
                  <a:cubicBezTo>
                    <a:pt x="127723" y="11836"/>
                    <a:pt x="129794" y="5881"/>
                    <a:pt x="131939" y="0"/>
                  </a:cubicBezTo>
                  <a:cubicBezTo>
                    <a:pt x="104346" y="10653"/>
                    <a:pt x="82448" y="15831"/>
                    <a:pt x="51525" y="13908"/>
                  </a:cubicBezTo>
                  <a:cubicBezTo>
                    <a:pt x="37914" y="13057"/>
                    <a:pt x="17644" y="7731"/>
                    <a:pt x="3144" y="3958"/>
                  </a:cubicBezTo>
                  <a:cubicBezTo>
                    <a:pt x="3144" y="3958"/>
                    <a:pt x="3255" y="3958"/>
                    <a:pt x="2885" y="3884"/>
                  </a:cubicBezTo>
                  <a:cubicBezTo>
                    <a:pt x="2515" y="3810"/>
                    <a:pt x="666" y="3551"/>
                    <a:pt x="0" y="3773"/>
                  </a:cubicBezTo>
                  <a:cubicBezTo>
                    <a:pt x="1960" y="8988"/>
                    <a:pt x="3662" y="14204"/>
                    <a:pt x="6029" y="19419"/>
                  </a:cubicBezTo>
                  <a:lnTo>
                    <a:pt x="6029" y="19419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64B4E23-11F0-406B-4227-46BFD7C6EEFF}"/>
              </a:ext>
            </a:extLst>
          </p:cNvPr>
          <p:cNvGrpSpPr/>
          <p:nvPr/>
        </p:nvGrpSpPr>
        <p:grpSpPr>
          <a:xfrm>
            <a:off x="10963005" y="4047790"/>
            <a:ext cx="762659" cy="1428021"/>
            <a:chOff x="861782" y="4620155"/>
            <a:chExt cx="762659" cy="1428021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200CDCF4-086F-6FF0-5363-498775EB1C51}"/>
                </a:ext>
              </a:extLst>
            </p:cNvPr>
            <p:cNvGrpSpPr/>
            <p:nvPr/>
          </p:nvGrpSpPr>
          <p:grpSpPr>
            <a:xfrm>
              <a:off x="861782" y="4680907"/>
              <a:ext cx="762659" cy="1367269"/>
              <a:chOff x="861782" y="4680907"/>
              <a:chExt cx="762659" cy="1367269"/>
            </a:xfrm>
          </p:grpSpPr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CAAFA4EC-58CB-5AF7-00DA-865BEAD47292}"/>
                  </a:ext>
                </a:extLst>
              </p:cNvPr>
              <p:cNvSpPr/>
              <p:nvPr/>
            </p:nvSpPr>
            <p:spPr>
              <a:xfrm>
                <a:off x="1098361" y="4680907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517A8DCF-C827-5CDC-620D-AF0F9C26C4ED}"/>
                  </a:ext>
                </a:extLst>
              </p:cNvPr>
              <p:cNvSpPr/>
              <p:nvPr/>
            </p:nvSpPr>
            <p:spPr>
              <a:xfrm>
                <a:off x="861782" y="5125841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2743981D-5D4A-F81D-1239-13D8DFBC9DF4}"/>
                </a:ext>
              </a:extLst>
            </p:cNvPr>
            <p:cNvGrpSpPr/>
            <p:nvPr/>
          </p:nvGrpSpPr>
          <p:grpSpPr>
            <a:xfrm>
              <a:off x="1484944" y="4620155"/>
              <a:ext cx="112053" cy="209415"/>
              <a:chOff x="1484944" y="4620155"/>
              <a:chExt cx="112053" cy="209415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ADC17EFA-72D7-0B4D-FD4D-5B58C46B7B85}"/>
                  </a:ext>
                </a:extLst>
              </p:cNvPr>
              <p:cNvSpPr/>
              <p:nvPr/>
            </p:nvSpPr>
            <p:spPr>
              <a:xfrm>
                <a:off x="1484944" y="4620155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2C53770-1AEE-C148-26E4-4ACAD165267B}"/>
                  </a:ext>
                </a:extLst>
              </p:cNvPr>
              <p:cNvSpPr/>
              <p:nvPr/>
            </p:nvSpPr>
            <p:spPr>
              <a:xfrm>
                <a:off x="1512388" y="4694097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C2EA8317-E61F-9D01-BA7C-2DF13BCD8C2B}"/>
              </a:ext>
            </a:extLst>
          </p:cNvPr>
          <p:cNvGrpSpPr/>
          <p:nvPr/>
        </p:nvGrpSpPr>
        <p:grpSpPr>
          <a:xfrm>
            <a:off x="10435558" y="4231118"/>
            <a:ext cx="1197734" cy="2274308"/>
            <a:chOff x="334335" y="4803483"/>
            <a:chExt cx="1197734" cy="2274308"/>
          </a:xfrm>
        </p:grpSpPr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7447D71-C34C-E094-B248-CEA72D920932}"/>
                </a:ext>
              </a:extLst>
            </p:cNvPr>
            <p:cNvSpPr/>
            <p:nvPr/>
          </p:nvSpPr>
          <p:spPr>
            <a:xfrm>
              <a:off x="334335" y="5135114"/>
              <a:ext cx="478893" cy="696710"/>
            </a:xfrm>
            <a:custGeom>
              <a:avLst/>
              <a:gdLst>
                <a:gd name="connsiteX0" fmla="*/ 356602 w 478893"/>
                <a:gd name="connsiteY0" fmla="*/ 625792 h 696710"/>
                <a:gd name="connsiteX1" fmla="*/ 351571 w 478893"/>
                <a:gd name="connsiteY1" fmla="*/ 596941 h 696710"/>
                <a:gd name="connsiteX2" fmla="*/ 282402 w 478893"/>
                <a:gd name="connsiteY2" fmla="*/ 423500 h 696710"/>
                <a:gd name="connsiteX3" fmla="*/ 281330 w 478893"/>
                <a:gd name="connsiteY3" fmla="*/ 417656 h 696710"/>
                <a:gd name="connsiteX4" fmla="*/ 415451 w 478893"/>
                <a:gd name="connsiteY4" fmla="*/ 296406 h 696710"/>
                <a:gd name="connsiteX5" fmla="*/ 426770 w 478893"/>
                <a:gd name="connsiteY5" fmla="*/ 5415 h 696710"/>
                <a:gd name="connsiteX6" fmla="*/ 178205 w 478893"/>
                <a:gd name="connsiteY6" fmla="*/ 144012 h 696710"/>
                <a:gd name="connsiteX7" fmla="*/ 806 w 478893"/>
                <a:gd name="connsiteY7" fmla="*/ 340941 h 696710"/>
                <a:gd name="connsiteX8" fmla="*/ 732 w 478893"/>
                <a:gd name="connsiteY8" fmla="*/ 347525 h 696710"/>
                <a:gd name="connsiteX9" fmla="*/ 32986 w 478893"/>
                <a:gd name="connsiteY9" fmla="*/ 421762 h 696710"/>
                <a:gd name="connsiteX10" fmla="*/ 109812 w 478893"/>
                <a:gd name="connsiteY10" fmla="*/ 496960 h 696710"/>
                <a:gd name="connsiteX11" fmla="*/ 189079 w 478893"/>
                <a:gd name="connsiteY11" fmla="*/ 565574 h 696710"/>
                <a:gd name="connsiteX12" fmla="*/ 273192 w 478893"/>
                <a:gd name="connsiteY12" fmla="*/ 625977 h 696710"/>
                <a:gd name="connsiteX13" fmla="*/ 319465 w 478893"/>
                <a:gd name="connsiteY13" fmla="*/ 648060 h 696710"/>
                <a:gd name="connsiteX14" fmla="*/ 343175 w 478893"/>
                <a:gd name="connsiteY14" fmla="*/ 696367 h 696710"/>
                <a:gd name="connsiteX15" fmla="*/ 356639 w 478893"/>
                <a:gd name="connsiteY15" fmla="*/ 625755 h 69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8893" h="696710">
                  <a:moveTo>
                    <a:pt x="356602" y="625792"/>
                  </a:moveTo>
                  <a:cubicBezTo>
                    <a:pt x="356232" y="619800"/>
                    <a:pt x="353828" y="603932"/>
                    <a:pt x="351571" y="596941"/>
                  </a:cubicBezTo>
                  <a:cubicBezTo>
                    <a:pt x="337738" y="535354"/>
                    <a:pt x="310958" y="479427"/>
                    <a:pt x="282402" y="423500"/>
                  </a:cubicBezTo>
                  <a:cubicBezTo>
                    <a:pt x="281847" y="422390"/>
                    <a:pt x="279813" y="422908"/>
                    <a:pt x="281330" y="417656"/>
                  </a:cubicBezTo>
                  <a:cubicBezTo>
                    <a:pt x="328342" y="418137"/>
                    <a:pt x="407684" y="311276"/>
                    <a:pt x="415451" y="296406"/>
                  </a:cubicBezTo>
                  <a:cubicBezTo>
                    <a:pt x="435647" y="257864"/>
                    <a:pt x="540511" y="-43818"/>
                    <a:pt x="426770" y="5415"/>
                  </a:cubicBezTo>
                  <a:cubicBezTo>
                    <a:pt x="338477" y="43624"/>
                    <a:pt x="269012" y="87530"/>
                    <a:pt x="178205" y="144012"/>
                  </a:cubicBezTo>
                  <a:cubicBezTo>
                    <a:pt x="115804" y="182850"/>
                    <a:pt x="16600" y="253388"/>
                    <a:pt x="806" y="340941"/>
                  </a:cubicBezTo>
                  <a:cubicBezTo>
                    <a:pt x="473" y="342790"/>
                    <a:pt x="-785" y="346563"/>
                    <a:pt x="732" y="347525"/>
                  </a:cubicBezTo>
                  <a:cubicBezTo>
                    <a:pt x="2248" y="377782"/>
                    <a:pt x="11459" y="399420"/>
                    <a:pt x="32986" y="421762"/>
                  </a:cubicBezTo>
                  <a:cubicBezTo>
                    <a:pt x="57510" y="447247"/>
                    <a:pt x="82736" y="471845"/>
                    <a:pt x="109812" y="496960"/>
                  </a:cubicBezTo>
                  <a:cubicBezTo>
                    <a:pt x="134003" y="519412"/>
                    <a:pt x="162706" y="544602"/>
                    <a:pt x="189079" y="565574"/>
                  </a:cubicBezTo>
                  <a:cubicBezTo>
                    <a:pt x="215452" y="586547"/>
                    <a:pt x="246819" y="608629"/>
                    <a:pt x="273192" y="625977"/>
                  </a:cubicBezTo>
                  <a:cubicBezTo>
                    <a:pt x="291021" y="637740"/>
                    <a:pt x="300934" y="641476"/>
                    <a:pt x="319465" y="648060"/>
                  </a:cubicBezTo>
                  <a:cubicBezTo>
                    <a:pt x="321204" y="658232"/>
                    <a:pt x="324680" y="700954"/>
                    <a:pt x="343175" y="696367"/>
                  </a:cubicBezTo>
                  <a:cubicBezTo>
                    <a:pt x="363741" y="691263"/>
                    <a:pt x="357712" y="643362"/>
                    <a:pt x="356639" y="62575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EA5F88A7-3C9E-3C7C-B4B4-02FE6CBAD713}"/>
                </a:ext>
              </a:extLst>
            </p:cNvPr>
            <p:cNvSpPr/>
            <p:nvPr/>
          </p:nvSpPr>
          <p:spPr>
            <a:xfrm>
              <a:off x="1098361" y="5515227"/>
              <a:ext cx="115081" cy="88012"/>
            </a:xfrm>
            <a:custGeom>
              <a:avLst/>
              <a:gdLst>
                <a:gd name="connsiteX0" fmla="*/ 94071 w 115081"/>
                <a:gd name="connsiteY0" fmla="*/ 43906 h 88012"/>
                <a:gd name="connsiteX1" fmla="*/ 37256 w 115081"/>
                <a:gd name="connsiteY1" fmla="*/ 0 h 88012"/>
                <a:gd name="connsiteX2" fmla="*/ 28490 w 115081"/>
                <a:gd name="connsiteY2" fmla="*/ 4476 h 88012"/>
                <a:gd name="connsiteX3" fmla="*/ 1340 w 115081"/>
                <a:gd name="connsiteY3" fmla="*/ 56371 h 88012"/>
                <a:gd name="connsiteX4" fmla="*/ 49204 w 115081"/>
                <a:gd name="connsiteY4" fmla="*/ 85999 h 88012"/>
                <a:gd name="connsiteX5" fmla="*/ 115081 w 115081"/>
                <a:gd name="connsiteY5" fmla="*/ 55335 h 88012"/>
                <a:gd name="connsiteX6" fmla="*/ 94071 w 115081"/>
                <a:gd name="connsiteY6" fmla="*/ 43943 h 8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1" h="88012">
                  <a:moveTo>
                    <a:pt x="94071" y="43906"/>
                  </a:moveTo>
                  <a:cubicBezTo>
                    <a:pt x="75133" y="29258"/>
                    <a:pt x="56195" y="14648"/>
                    <a:pt x="37256" y="0"/>
                  </a:cubicBezTo>
                  <a:cubicBezTo>
                    <a:pt x="34371" y="1443"/>
                    <a:pt x="31449" y="2922"/>
                    <a:pt x="28490" y="4476"/>
                  </a:cubicBezTo>
                  <a:cubicBezTo>
                    <a:pt x="8553" y="14870"/>
                    <a:pt x="-4319" y="32106"/>
                    <a:pt x="1340" y="56371"/>
                  </a:cubicBezTo>
                  <a:cubicBezTo>
                    <a:pt x="6038" y="76456"/>
                    <a:pt x="29304" y="94100"/>
                    <a:pt x="49204" y="85999"/>
                  </a:cubicBezTo>
                  <a:cubicBezTo>
                    <a:pt x="71804" y="76789"/>
                    <a:pt x="93738" y="66506"/>
                    <a:pt x="115081" y="55335"/>
                  </a:cubicBezTo>
                  <a:cubicBezTo>
                    <a:pt x="108016" y="51711"/>
                    <a:pt x="101025" y="47975"/>
                    <a:pt x="94071" y="43943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AFC7812-CA1E-5CE7-E2E4-896BB0ED3C90}"/>
                </a:ext>
              </a:extLst>
            </p:cNvPr>
            <p:cNvSpPr/>
            <p:nvPr/>
          </p:nvSpPr>
          <p:spPr>
            <a:xfrm>
              <a:off x="669634" y="5073510"/>
              <a:ext cx="862435" cy="2004244"/>
            </a:xfrm>
            <a:custGeom>
              <a:avLst/>
              <a:gdLst>
                <a:gd name="connsiteX0" fmla="*/ 763374 w 862435"/>
                <a:gd name="connsiteY0" fmla="*/ 592557 h 2004244"/>
                <a:gd name="connsiteX1" fmla="*/ 761155 w 862435"/>
                <a:gd name="connsiteY1" fmla="*/ 552387 h 2004244"/>
                <a:gd name="connsiteX2" fmla="*/ 694353 w 862435"/>
                <a:gd name="connsiteY2" fmla="*/ 172770 h 2004244"/>
                <a:gd name="connsiteX3" fmla="*/ 673047 w 862435"/>
                <a:gd name="connsiteY3" fmla="*/ 111665 h 2004244"/>
                <a:gd name="connsiteX4" fmla="*/ 510000 w 862435"/>
                <a:gd name="connsiteY4" fmla="*/ 35653 h 2004244"/>
                <a:gd name="connsiteX5" fmla="*/ 270830 w 862435"/>
                <a:gd name="connsiteY5" fmla="*/ 957 h 2004244"/>
                <a:gd name="connsiteX6" fmla="*/ 996 w 862435"/>
                <a:gd name="connsiteY6" fmla="*/ 269385 h 2004244"/>
                <a:gd name="connsiteX7" fmla="*/ 27850 w 862435"/>
                <a:gd name="connsiteY7" fmla="*/ 829656 h 2004244"/>
                <a:gd name="connsiteX8" fmla="*/ 27998 w 862435"/>
                <a:gd name="connsiteY8" fmla="*/ 831062 h 2004244"/>
                <a:gd name="connsiteX9" fmla="*/ 61806 w 862435"/>
                <a:gd name="connsiteY9" fmla="*/ 1324124 h 2004244"/>
                <a:gd name="connsiteX10" fmla="*/ 102087 w 862435"/>
                <a:gd name="connsiteY10" fmla="*/ 1499377 h 2004244"/>
                <a:gd name="connsiteX11" fmla="*/ 103677 w 862435"/>
                <a:gd name="connsiteY11" fmla="*/ 1498896 h 2004244"/>
                <a:gd name="connsiteX12" fmla="*/ 121654 w 862435"/>
                <a:gd name="connsiteY12" fmla="*/ 1562258 h 2004244"/>
                <a:gd name="connsiteX13" fmla="*/ 271792 w 862435"/>
                <a:gd name="connsiteY13" fmla="*/ 1849587 h 2004244"/>
                <a:gd name="connsiteX14" fmla="*/ 211648 w 862435"/>
                <a:gd name="connsiteY14" fmla="*/ 1908363 h 2004244"/>
                <a:gd name="connsiteX15" fmla="*/ 289028 w 862435"/>
                <a:gd name="connsiteY15" fmla="*/ 1897044 h 2004244"/>
                <a:gd name="connsiteX16" fmla="*/ 343661 w 862435"/>
                <a:gd name="connsiteY16" fmla="*/ 1848922 h 2004244"/>
                <a:gd name="connsiteX17" fmla="*/ 345067 w 862435"/>
                <a:gd name="connsiteY17" fmla="*/ 1845334 h 2004244"/>
                <a:gd name="connsiteX18" fmla="*/ 358309 w 862435"/>
                <a:gd name="connsiteY18" fmla="*/ 1525306 h 2004244"/>
                <a:gd name="connsiteX19" fmla="*/ 446342 w 862435"/>
                <a:gd name="connsiteY19" fmla="*/ 1295124 h 2004244"/>
                <a:gd name="connsiteX20" fmla="*/ 549356 w 862435"/>
                <a:gd name="connsiteY20" fmla="*/ 1598618 h 2004244"/>
                <a:gd name="connsiteX21" fmla="*/ 513440 w 862435"/>
                <a:gd name="connsiteY21" fmla="*/ 1916907 h 2004244"/>
                <a:gd name="connsiteX22" fmla="*/ 514254 w 862435"/>
                <a:gd name="connsiteY22" fmla="*/ 1920680 h 2004244"/>
                <a:gd name="connsiteX23" fmla="*/ 560860 w 862435"/>
                <a:gd name="connsiteY23" fmla="*/ 1976607 h 2004244"/>
                <a:gd name="connsiteX24" fmla="*/ 635577 w 862435"/>
                <a:gd name="connsiteY24" fmla="*/ 1999651 h 2004244"/>
                <a:gd name="connsiteX25" fmla="*/ 585124 w 862435"/>
                <a:gd name="connsiteY25" fmla="*/ 1932369 h 2004244"/>
                <a:gd name="connsiteX26" fmla="*/ 777541 w 862435"/>
                <a:gd name="connsiteY26" fmla="*/ 1671412 h 2004244"/>
                <a:gd name="connsiteX27" fmla="*/ 802508 w 862435"/>
                <a:gd name="connsiteY27" fmla="*/ 1616410 h 2004244"/>
                <a:gd name="connsiteX28" fmla="*/ 835650 w 862435"/>
                <a:gd name="connsiteY28" fmla="*/ 1537475 h 2004244"/>
                <a:gd name="connsiteX29" fmla="*/ 765112 w 862435"/>
                <a:gd name="connsiteY29" fmla="*/ 674377 h 2004244"/>
                <a:gd name="connsiteX30" fmla="*/ 763263 w 862435"/>
                <a:gd name="connsiteY30" fmla="*/ 592520 h 20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2435" h="2004244">
                  <a:moveTo>
                    <a:pt x="763374" y="592557"/>
                  </a:moveTo>
                  <a:cubicBezTo>
                    <a:pt x="762782" y="579056"/>
                    <a:pt x="762005" y="565703"/>
                    <a:pt x="761155" y="552387"/>
                  </a:cubicBezTo>
                  <a:cubicBezTo>
                    <a:pt x="753905" y="398514"/>
                    <a:pt x="706892" y="204618"/>
                    <a:pt x="694353" y="172770"/>
                  </a:cubicBezTo>
                  <a:cubicBezTo>
                    <a:pt x="687621" y="151465"/>
                    <a:pt x="680519" y="131010"/>
                    <a:pt x="673047" y="111665"/>
                  </a:cubicBezTo>
                  <a:cubicBezTo>
                    <a:pt x="619191" y="-27413"/>
                    <a:pt x="585864" y="32361"/>
                    <a:pt x="510000" y="35653"/>
                  </a:cubicBezTo>
                  <a:cubicBezTo>
                    <a:pt x="434876" y="38908"/>
                    <a:pt x="305489" y="4841"/>
                    <a:pt x="270830" y="957"/>
                  </a:cubicBezTo>
                  <a:cubicBezTo>
                    <a:pt x="165338" y="-10842"/>
                    <a:pt x="6137" y="86919"/>
                    <a:pt x="996" y="269385"/>
                  </a:cubicBezTo>
                  <a:cubicBezTo>
                    <a:pt x="-4219" y="454626"/>
                    <a:pt x="11982" y="674710"/>
                    <a:pt x="27850" y="829656"/>
                  </a:cubicBezTo>
                  <a:cubicBezTo>
                    <a:pt x="27887" y="830137"/>
                    <a:pt x="27961" y="830581"/>
                    <a:pt x="27998" y="831062"/>
                  </a:cubicBezTo>
                  <a:cubicBezTo>
                    <a:pt x="37578" y="1019298"/>
                    <a:pt x="52189" y="1231466"/>
                    <a:pt x="61806" y="1324124"/>
                  </a:cubicBezTo>
                  <a:cubicBezTo>
                    <a:pt x="66614" y="1370618"/>
                    <a:pt x="90398" y="1456137"/>
                    <a:pt x="102087" y="1499377"/>
                  </a:cubicBezTo>
                  <a:cubicBezTo>
                    <a:pt x="102641" y="1499229"/>
                    <a:pt x="103159" y="1499044"/>
                    <a:pt x="103677" y="1498896"/>
                  </a:cubicBezTo>
                  <a:cubicBezTo>
                    <a:pt x="108782" y="1519536"/>
                    <a:pt x="114737" y="1540693"/>
                    <a:pt x="121654" y="1562258"/>
                  </a:cubicBezTo>
                  <a:cubicBezTo>
                    <a:pt x="164894" y="1696639"/>
                    <a:pt x="223595" y="1805682"/>
                    <a:pt x="271792" y="1849587"/>
                  </a:cubicBezTo>
                  <a:cubicBezTo>
                    <a:pt x="236430" y="1868304"/>
                    <a:pt x="205360" y="1896157"/>
                    <a:pt x="211648" y="1908363"/>
                  </a:cubicBezTo>
                  <a:cubicBezTo>
                    <a:pt x="218047" y="1920828"/>
                    <a:pt x="252705" y="1915724"/>
                    <a:pt x="289028" y="1897044"/>
                  </a:cubicBezTo>
                  <a:cubicBezTo>
                    <a:pt x="318509" y="1881879"/>
                    <a:pt x="339999" y="1862386"/>
                    <a:pt x="343661" y="1848922"/>
                  </a:cubicBezTo>
                  <a:cubicBezTo>
                    <a:pt x="344179" y="1847701"/>
                    <a:pt x="344660" y="1846481"/>
                    <a:pt x="345067" y="1845334"/>
                  </a:cubicBezTo>
                  <a:cubicBezTo>
                    <a:pt x="382536" y="1740138"/>
                    <a:pt x="354980" y="1568694"/>
                    <a:pt x="358309" y="1525306"/>
                  </a:cubicBezTo>
                  <a:cubicBezTo>
                    <a:pt x="364264" y="1448036"/>
                    <a:pt x="404138" y="1373837"/>
                    <a:pt x="446342" y="1295124"/>
                  </a:cubicBezTo>
                  <a:cubicBezTo>
                    <a:pt x="497794" y="1403724"/>
                    <a:pt x="556643" y="1504111"/>
                    <a:pt x="549356" y="1598618"/>
                  </a:cubicBezTo>
                  <a:cubicBezTo>
                    <a:pt x="546027" y="1642006"/>
                    <a:pt x="492504" y="1807198"/>
                    <a:pt x="513440" y="1916907"/>
                  </a:cubicBezTo>
                  <a:cubicBezTo>
                    <a:pt x="513662" y="1918128"/>
                    <a:pt x="513958" y="1919386"/>
                    <a:pt x="514254" y="1920680"/>
                  </a:cubicBezTo>
                  <a:cubicBezTo>
                    <a:pt x="515807" y="1934551"/>
                    <a:pt x="534080" y="1957114"/>
                    <a:pt x="560860" y="1976607"/>
                  </a:cubicBezTo>
                  <a:cubicBezTo>
                    <a:pt x="593891" y="2000650"/>
                    <a:pt x="627366" y="2010970"/>
                    <a:pt x="635577" y="1999651"/>
                  </a:cubicBezTo>
                  <a:cubicBezTo>
                    <a:pt x="643641" y="1988592"/>
                    <a:pt x="617194" y="1956301"/>
                    <a:pt x="585124" y="1932369"/>
                  </a:cubicBezTo>
                  <a:cubicBezTo>
                    <a:pt x="639498" y="1896416"/>
                    <a:pt x="714216" y="1797618"/>
                    <a:pt x="777541" y="1671412"/>
                  </a:cubicBezTo>
                  <a:cubicBezTo>
                    <a:pt x="787676" y="1651179"/>
                    <a:pt x="794297" y="1636051"/>
                    <a:pt x="802508" y="1616410"/>
                  </a:cubicBezTo>
                  <a:cubicBezTo>
                    <a:pt x="803026" y="1616632"/>
                    <a:pt x="822075" y="1577312"/>
                    <a:pt x="835650" y="1537475"/>
                  </a:cubicBezTo>
                  <a:cubicBezTo>
                    <a:pt x="921908" y="1284064"/>
                    <a:pt x="772917" y="939957"/>
                    <a:pt x="765112" y="674377"/>
                  </a:cubicBezTo>
                  <a:cubicBezTo>
                    <a:pt x="765075" y="647486"/>
                    <a:pt x="764483" y="620188"/>
                    <a:pt x="763263" y="5925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84724AB0-2DBD-E402-B2B5-400363AD89B9}"/>
                </a:ext>
              </a:extLst>
            </p:cNvPr>
            <p:cNvSpPr/>
            <p:nvPr/>
          </p:nvSpPr>
          <p:spPr>
            <a:xfrm>
              <a:off x="669560" y="5100507"/>
              <a:ext cx="862435" cy="1977284"/>
            </a:xfrm>
            <a:custGeom>
              <a:avLst/>
              <a:gdLst>
                <a:gd name="connsiteX0" fmla="*/ 765297 w 862435"/>
                <a:gd name="connsiteY0" fmla="*/ 647417 h 1977284"/>
                <a:gd name="connsiteX1" fmla="*/ 763448 w 862435"/>
                <a:gd name="connsiteY1" fmla="*/ 565560 h 1977284"/>
                <a:gd name="connsiteX2" fmla="*/ 761228 w 862435"/>
                <a:gd name="connsiteY2" fmla="*/ 525390 h 1977284"/>
                <a:gd name="connsiteX3" fmla="*/ 694427 w 862435"/>
                <a:gd name="connsiteY3" fmla="*/ 145773 h 1977284"/>
                <a:gd name="connsiteX4" fmla="*/ 673121 w 862435"/>
                <a:gd name="connsiteY4" fmla="*/ 84668 h 1977284"/>
                <a:gd name="connsiteX5" fmla="*/ 637242 w 862435"/>
                <a:gd name="connsiteY5" fmla="*/ 14685 h 1977284"/>
                <a:gd name="connsiteX6" fmla="*/ 620856 w 862435"/>
                <a:gd name="connsiteY6" fmla="*/ 0 h 1977284"/>
                <a:gd name="connsiteX7" fmla="*/ 649818 w 862435"/>
                <a:gd name="connsiteY7" fmla="*/ 192749 h 1977284"/>
                <a:gd name="connsiteX8" fmla="*/ 568775 w 862435"/>
                <a:gd name="connsiteY8" fmla="*/ 388383 h 1977284"/>
                <a:gd name="connsiteX9" fmla="*/ 373141 w 862435"/>
                <a:gd name="connsiteY9" fmla="*/ 469426 h 1977284"/>
                <a:gd name="connsiteX10" fmla="*/ 266539 w 862435"/>
                <a:gd name="connsiteY10" fmla="*/ 445605 h 1977284"/>
                <a:gd name="connsiteX11" fmla="*/ 177507 w 862435"/>
                <a:gd name="connsiteY11" fmla="*/ 388420 h 1977284"/>
                <a:gd name="connsiteX12" fmla="*/ 96464 w 862435"/>
                <a:gd name="connsiteY12" fmla="*/ 192786 h 1977284"/>
                <a:gd name="connsiteX13" fmla="*/ 111852 w 862435"/>
                <a:gd name="connsiteY13" fmla="*/ 27409 h 1977284"/>
                <a:gd name="connsiteX14" fmla="*/ 112702 w 862435"/>
                <a:gd name="connsiteY14" fmla="*/ 23858 h 1977284"/>
                <a:gd name="connsiteX15" fmla="*/ 996 w 862435"/>
                <a:gd name="connsiteY15" fmla="*/ 242425 h 1977284"/>
                <a:gd name="connsiteX16" fmla="*/ 27850 w 862435"/>
                <a:gd name="connsiteY16" fmla="*/ 802696 h 1977284"/>
                <a:gd name="connsiteX17" fmla="*/ 27998 w 862435"/>
                <a:gd name="connsiteY17" fmla="*/ 804101 h 1977284"/>
                <a:gd name="connsiteX18" fmla="*/ 61806 w 862435"/>
                <a:gd name="connsiteY18" fmla="*/ 1297163 h 1977284"/>
                <a:gd name="connsiteX19" fmla="*/ 102087 w 862435"/>
                <a:gd name="connsiteY19" fmla="*/ 1472417 h 1977284"/>
                <a:gd name="connsiteX20" fmla="*/ 103677 w 862435"/>
                <a:gd name="connsiteY20" fmla="*/ 1471936 h 1977284"/>
                <a:gd name="connsiteX21" fmla="*/ 121654 w 862435"/>
                <a:gd name="connsiteY21" fmla="*/ 1535298 h 1977284"/>
                <a:gd name="connsiteX22" fmla="*/ 271792 w 862435"/>
                <a:gd name="connsiteY22" fmla="*/ 1822627 h 1977284"/>
                <a:gd name="connsiteX23" fmla="*/ 211648 w 862435"/>
                <a:gd name="connsiteY23" fmla="*/ 1881403 h 1977284"/>
                <a:gd name="connsiteX24" fmla="*/ 289028 w 862435"/>
                <a:gd name="connsiteY24" fmla="*/ 1870084 h 1977284"/>
                <a:gd name="connsiteX25" fmla="*/ 343661 w 862435"/>
                <a:gd name="connsiteY25" fmla="*/ 1821962 h 1977284"/>
                <a:gd name="connsiteX26" fmla="*/ 345067 w 862435"/>
                <a:gd name="connsiteY26" fmla="*/ 1818374 h 1977284"/>
                <a:gd name="connsiteX27" fmla="*/ 358309 w 862435"/>
                <a:gd name="connsiteY27" fmla="*/ 1498346 h 1977284"/>
                <a:gd name="connsiteX28" fmla="*/ 446342 w 862435"/>
                <a:gd name="connsiteY28" fmla="*/ 1268164 h 1977284"/>
                <a:gd name="connsiteX29" fmla="*/ 549356 w 862435"/>
                <a:gd name="connsiteY29" fmla="*/ 1571658 h 1977284"/>
                <a:gd name="connsiteX30" fmla="*/ 513440 w 862435"/>
                <a:gd name="connsiteY30" fmla="*/ 1889947 h 1977284"/>
                <a:gd name="connsiteX31" fmla="*/ 514254 w 862435"/>
                <a:gd name="connsiteY31" fmla="*/ 1893720 h 1977284"/>
                <a:gd name="connsiteX32" fmla="*/ 560860 w 862435"/>
                <a:gd name="connsiteY32" fmla="*/ 1949647 h 1977284"/>
                <a:gd name="connsiteX33" fmla="*/ 635577 w 862435"/>
                <a:gd name="connsiteY33" fmla="*/ 1972691 h 1977284"/>
                <a:gd name="connsiteX34" fmla="*/ 585124 w 862435"/>
                <a:gd name="connsiteY34" fmla="*/ 1905408 h 1977284"/>
                <a:gd name="connsiteX35" fmla="*/ 777541 w 862435"/>
                <a:gd name="connsiteY35" fmla="*/ 1644452 h 1977284"/>
                <a:gd name="connsiteX36" fmla="*/ 802508 w 862435"/>
                <a:gd name="connsiteY36" fmla="*/ 1589449 h 1977284"/>
                <a:gd name="connsiteX37" fmla="*/ 835650 w 862435"/>
                <a:gd name="connsiteY37" fmla="*/ 1510515 h 1977284"/>
                <a:gd name="connsiteX38" fmla="*/ 765112 w 862435"/>
                <a:gd name="connsiteY38" fmla="*/ 647417 h 197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62435" h="1977284">
                  <a:moveTo>
                    <a:pt x="765297" y="647417"/>
                  </a:moveTo>
                  <a:cubicBezTo>
                    <a:pt x="765260" y="620526"/>
                    <a:pt x="764668" y="593228"/>
                    <a:pt x="763448" y="565560"/>
                  </a:cubicBezTo>
                  <a:cubicBezTo>
                    <a:pt x="762856" y="552059"/>
                    <a:pt x="762079" y="538706"/>
                    <a:pt x="761228" y="525390"/>
                  </a:cubicBezTo>
                  <a:cubicBezTo>
                    <a:pt x="753979" y="371516"/>
                    <a:pt x="706966" y="177621"/>
                    <a:pt x="694427" y="145773"/>
                  </a:cubicBezTo>
                  <a:cubicBezTo>
                    <a:pt x="687695" y="124468"/>
                    <a:pt x="680593" y="104013"/>
                    <a:pt x="673121" y="84668"/>
                  </a:cubicBezTo>
                  <a:cubicBezTo>
                    <a:pt x="662838" y="58073"/>
                    <a:pt x="646489" y="28518"/>
                    <a:pt x="637242" y="14685"/>
                  </a:cubicBezTo>
                  <a:cubicBezTo>
                    <a:pt x="648301" y="55631"/>
                    <a:pt x="645675" y="13316"/>
                    <a:pt x="620856" y="0"/>
                  </a:cubicBezTo>
                  <a:cubicBezTo>
                    <a:pt x="620560" y="13760"/>
                    <a:pt x="649781" y="178952"/>
                    <a:pt x="649818" y="192749"/>
                  </a:cubicBezTo>
                  <a:cubicBezTo>
                    <a:pt x="650077" y="267615"/>
                    <a:pt x="618377" y="334343"/>
                    <a:pt x="568775" y="388383"/>
                  </a:cubicBezTo>
                  <a:cubicBezTo>
                    <a:pt x="518914" y="442720"/>
                    <a:pt x="444715" y="466208"/>
                    <a:pt x="373141" y="469426"/>
                  </a:cubicBezTo>
                  <a:cubicBezTo>
                    <a:pt x="335043" y="470869"/>
                    <a:pt x="299533" y="462916"/>
                    <a:pt x="266539" y="445605"/>
                  </a:cubicBezTo>
                  <a:cubicBezTo>
                    <a:pt x="232250" y="434434"/>
                    <a:pt x="202548" y="415385"/>
                    <a:pt x="177507" y="388420"/>
                  </a:cubicBezTo>
                  <a:cubicBezTo>
                    <a:pt x="127165" y="338078"/>
                    <a:pt x="96723" y="263879"/>
                    <a:pt x="96464" y="192786"/>
                  </a:cubicBezTo>
                  <a:cubicBezTo>
                    <a:pt x="96279" y="136822"/>
                    <a:pt x="99275" y="82781"/>
                    <a:pt x="111852" y="27409"/>
                  </a:cubicBezTo>
                  <a:cubicBezTo>
                    <a:pt x="112111" y="26225"/>
                    <a:pt x="112443" y="25041"/>
                    <a:pt x="112702" y="23858"/>
                  </a:cubicBezTo>
                  <a:cubicBezTo>
                    <a:pt x="52189" y="68984"/>
                    <a:pt x="3807" y="143147"/>
                    <a:pt x="996" y="242425"/>
                  </a:cubicBezTo>
                  <a:cubicBezTo>
                    <a:pt x="-4219" y="427665"/>
                    <a:pt x="11982" y="647749"/>
                    <a:pt x="27850" y="802696"/>
                  </a:cubicBezTo>
                  <a:cubicBezTo>
                    <a:pt x="27887" y="803177"/>
                    <a:pt x="27961" y="803621"/>
                    <a:pt x="27998" y="804101"/>
                  </a:cubicBezTo>
                  <a:cubicBezTo>
                    <a:pt x="37578" y="992338"/>
                    <a:pt x="52189" y="1204506"/>
                    <a:pt x="61806" y="1297163"/>
                  </a:cubicBezTo>
                  <a:cubicBezTo>
                    <a:pt x="66614" y="1343658"/>
                    <a:pt x="90398" y="1429177"/>
                    <a:pt x="102087" y="1472417"/>
                  </a:cubicBezTo>
                  <a:cubicBezTo>
                    <a:pt x="102641" y="1472269"/>
                    <a:pt x="103159" y="1472084"/>
                    <a:pt x="103677" y="1471936"/>
                  </a:cubicBezTo>
                  <a:cubicBezTo>
                    <a:pt x="108782" y="1492576"/>
                    <a:pt x="114737" y="1513733"/>
                    <a:pt x="121654" y="1535298"/>
                  </a:cubicBezTo>
                  <a:cubicBezTo>
                    <a:pt x="164894" y="1669678"/>
                    <a:pt x="223595" y="1778722"/>
                    <a:pt x="271792" y="1822627"/>
                  </a:cubicBezTo>
                  <a:cubicBezTo>
                    <a:pt x="236430" y="1841344"/>
                    <a:pt x="205360" y="1869196"/>
                    <a:pt x="211648" y="1881403"/>
                  </a:cubicBezTo>
                  <a:cubicBezTo>
                    <a:pt x="218047" y="1893868"/>
                    <a:pt x="252705" y="1888763"/>
                    <a:pt x="289028" y="1870084"/>
                  </a:cubicBezTo>
                  <a:cubicBezTo>
                    <a:pt x="318509" y="1854919"/>
                    <a:pt x="339999" y="1835426"/>
                    <a:pt x="343661" y="1821962"/>
                  </a:cubicBezTo>
                  <a:cubicBezTo>
                    <a:pt x="344179" y="1820741"/>
                    <a:pt x="344660" y="1819520"/>
                    <a:pt x="345067" y="1818374"/>
                  </a:cubicBezTo>
                  <a:cubicBezTo>
                    <a:pt x="382536" y="1713177"/>
                    <a:pt x="354980" y="1541734"/>
                    <a:pt x="358309" y="1498346"/>
                  </a:cubicBezTo>
                  <a:cubicBezTo>
                    <a:pt x="364264" y="1421076"/>
                    <a:pt x="404138" y="1346876"/>
                    <a:pt x="446342" y="1268164"/>
                  </a:cubicBezTo>
                  <a:cubicBezTo>
                    <a:pt x="497794" y="1376763"/>
                    <a:pt x="556643" y="1477151"/>
                    <a:pt x="549356" y="1571658"/>
                  </a:cubicBezTo>
                  <a:cubicBezTo>
                    <a:pt x="546027" y="1615046"/>
                    <a:pt x="492504" y="1780238"/>
                    <a:pt x="513440" y="1889947"/>
                  </a:cubicBezTo>
                  <a:cubicBezTo>
                    <a:pt x="513662" y="1891168"/>
                    <a:pt x="513958" y="1892425"/>
                    <a:pt x="514254" y="1893720"/>
                  </a:cubicBezTo>
                  <a:cubicBezTo>
                    <a:pt x="515807" y="1907591"/>
                    <a:pt x="534080" y="1930154"/>
                    <a:pt x="560860" y="1949647"/>
                  </a:cubicBezTo>
                  <a:cubicBezTo>
                    <a:pt x="593891" y="1973690"/>
                    <a:pt x="627366" y="1984010"/>
                    <a:pt x="635577" y="1972691"/>
                  </a:cubicBezTo>
                  <a:cubicBezTo>
                    <a:pt x="643641" y="1961632"/>
                    <a:pt x="617194" y="1929340"/>
                    <a:pt x="585124" y="1905408"/>
                  </a:cubicBezTo>
                  <a:cubicBezTo>
                    <a:pt x="639498" y="1869455"/>
                    <a:pt x="714216" y="1770658"/>
                    <a:pt x="777541" y="1644452"/>
                  </a:cubicBezTo>
                  <a:cubicBezTo>
                    <a:pt x="787676" y="1624219"/>
                    <a:pt x="794297" y="1609091"/>
                    <a:pt x="802508" y="1589449"/>
                  </a:cubicBezTo>
                  <a:cubicBezTo>
                    <a:pt x="803026" y="1589671"/>
                    <a:pt x="822075" y="1550352"/>
                    <a:pt x="835650" y="1510515"/>
                  </a:cubicBezTo>
                  <a:cubicBezTo>
                    <a:pt x="921908" y="1257104"/>
                    <a:pt x="772917" y="912997"/>
                    <a:pt x="765112" y="647417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AF59E311-6E12-768B-07D4-4D689B52D065}"/>
                </a:ext>
              </a:extLst>
            </p:cNvPr>
            <p:cNvSpPr/>
            <p:nvPr/>
          </p:nvSpPr>
          <p:spPr>
            <a:xfrm>
              <a:off x="857104" y="4803483"/>
              <a:ext cx="104137" cy="160499"/>
            </a:xfrm>
            <a:custGeom>
              <a:avLst/>
              <a:gdLst>
                <a:gd name="connsiteX0" fmla="*/ 83286 w 104137"/>
                <a:gd name="connsiteY0" fmla="*/ 44464 h 160499"/>
                <a:gd name="connsiteX1" fmla="*/ 93236 w 104137"/>
                <a:gd name="connsiteY1" fmla="*/ 159314 h 160499"/>
                <a:gd name="connsiteX2" fmla="*/ 11306 w 104137"/>
                <a:gd name="connsiteY2" fmla="*/ 78235 h 160499"/>
                <a:gd name="connsiteX3" fmla="*/ 20220 w 104137"/>
                <a:gd name="connsiteY3" fmla="*/ 3591 h 160499"/>
                <a:gd name="connsiteX4" fmla="*/ 83323 w 104137"/>
                <a:gd name="connsiteY4" fmla="*/ 44464 h 16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37" h="160499">
                  <a:moveTo>
                    <a:pt x="83286" y="44464"/>
                  </a:moveTo>
                  <a:cubicBezTo>
                    <a:pt x="103445" y="87482"/>
                    <a:pt x="113099" y="149993"/>
                    <a:pt x="93236" y="159314"/>
                  </a:cubicBezTo>
                  <a:cubicBezTo>
                    <a:pt x="73336" y="168635"/>
                    <a:pt x="31465" y="121253"/>
                    <a:pt x="11306" y="78235"/>
                  </a:cubicBezTo>
                  <a:cubicBezTo>
                    <a:pt x="-8853" y="35217"/>
                    <a:pt x="320" y="12912"/>
                    <a:pt x="20220" y="3591"/>
                  </a:cubicBezTo>
                  <a:cubicBezTo>
                    <a:pt x="40120" y="-5730"/>
                    <a:pt x="63164" y="1483"/>
                    <a:pt x="83323" y="4446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648CBC6-AFAB-84D9-C60B-9E0849A4F0B5}"/>
                </a:ext>
              </a:extLst>
            </p:cNvPr>
            <p:cNvSpPr/>
            <p:nvPr/>
          </p:nvSpPr>
          <p:spPr>
            <a:xfrm>
              <a:off x="1102175" y="4842697"/>
              <a:ext cx="159132" cy="106568"/>
            </a:xfrm>
            <a:custGeom>
              <a:avLst/>
              <a:gdLst>
                <a:gd name="connsiteX0" fmla="*/ 115891 w 159132"/>
                <a:gd name="connsiteY0" fmla="*/ 83518 h 106568"/>
                <a:gd name="connsiteX1" fmla="*/ 1337 w 159132"/>
                <a:gd name="connsiteY1" fmla="*/ 96390 h 106568"/>
                <a:gd name="connsiteX2" fmla="*/ 80271 w 159132"/>
                <a:gd name="connsiteY2" fmla="*/ 12389 h 106568"/>
                <a:gd name="connsiteX3" fmla="*/ 155136 w 159132"/>
                <a:gd name="connsiteY3" fmla="*/ 19380 h 106568"/>
                <a:gd name="connsiteX4" fmla="*/ 115891 w 159132"/>
                <a:gd name="connsiteY4" fmla="*/ 83518 h 10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32" h="106568">
                  <a:moveTo>
                    <a:pt x="115891" y="83518"/>
                  </a:moveTo>
                  <a:cubicBezTo>
                    <a:pt x="73428" y="104787"/>
                    <a:pt x="11176" y="116032"/>
                    <a:pt x="1337" y="96390"/>
                  </a:cubicBezTo>
                  <a:cubicBezTo>
                    <a:pt x="-8502" y="76749"/>
                    <a:pt x="37808" y="33657"/>
                    <a:pt x="80271" y="12389"/>
                  </a:cubicBezTo>
                  <a:cubicBezTo>
                    <a:pt x="122734" y="-8880"/>
                    <a:pt x="145297" y="-262"/>
                    <a:pt x="155136" y="19380"/>
                  </a:cubicBezTo>
                  <a:cubicBezTo>
                    <a:pt x="164975" y="39021"/>
                    <a:pt x="158354" y="62250"/>
                    <a:pt x="115891" y="8351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8F7010CC-3316-2B6D-8C5F-809B909A6A70}"/>
                </a:ext>
              </a:extLst>
            </p:cNvPr>
            <p:cNvSpPr/>
            <p:nvPr/>
          </p:nvSpPr>
          <p:spPr>
            <a:xfrm>
              <a:off x="876769" y="4829570"/>
              <a:ext cx="67838" cy="100078"/>
            </a:xfrm>
            <a:custGeom>
              <a:avLst/>
              <a:gdLst>
                <a:gd name="connsiteX0" fmla="*/ 57777 w 67838"/>
                <a:gd name="connsiteY0" fmla="*/ 38203 h 100078"/>
                <a:gd name="connsiteX1" fmla="*/ 58036 w 67838"/>
                <a:gd name="connsiteY1" fmla="*/ 98643 h 100078"/>
                <a:gd name="connsiteX2" fmla="*/ 10061 w 67838"/>
                <a:gd name="connsiteY2" fmla="*/ 61876 h 100078"/>
                <a:gd name="connsiteX3" fmla="*/ 9803 w 67838"/>
                <a:gd name="connsiteY3" fmla="*/ 1436 h 100078"/>
                <a:gd name="connsiteX4" fmla="*/ 57777 w 67838"/>
                <a:gd name="connsiteY4" fmla="*/ 38203 h 10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38" h="100078">
                  <a:moveTo>
                    <a:pt x="57777" y="38203"/>
                  </a:moveTo>
                  <a:cubicBezTo>
                    <a:pt x="71093" y="65057"/>
                    <a:pt x="71204" y="92096"/>
                    <a:pt x="58036" y="98643"/>
                  </a:cubicBezTo>
                  <a:cubicBezTo>
                    <a:pt x="44868" y="105190"/>
                    <a:pt x="23377" y="88730"/>
                    <a:pt x="10061" y="61876"/>
                  </a:cubicBezTo>
                  <a:cubicBezTo>
                    <a:pt x="-3255" y="35022"/>
                    <a:pt x="-3365" y="7983"/>
                    <a:pt x="9803" y="1436"/>
                  </a:cubicBezTo>
                  <a:cubicBezTo>
                    <a:pt x="22971" y="-5111"/>
                    <a:pt x="44461" y="11349"/>
                    <a:pt x="57777" y="3820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65C9237F-144D-1FFC-94CF-F9645B7ECFAE}"/>
                </a:ext>
              </a:extLst>
            </p:cNvPr>
            <p:cNvSpPr/>
            <p:nvPr/>
          </p:nvSpPr>
          <p:spPr>
            <a:xfrm>
              <a:off x="1137680" y="4862688"/>
              <a:ext cx="97803" cy="71090"/>
            </a:xfrm>
            <a:custGeom>
              <a:avLst/>
              <a:gdLst>
                <a:gd name="connsiteX0" fmla="*/ 62188 w 97803"/>
                <a:gd name="connsiteY0" fmla="*/ 58645 h 71090"/>
                <a:gd name="connsiteX1" fmla="*/ 1859 w 97803"/>
                <a:gd name="connsiteY1" fmla="*/ 62566 h 71090"/>
                <a:gd name="connsiteX2" fmla="*/ 35630 w 97803"/>
                <a:gd name="connsiteY2" fmla="*/ 12446 h 71090"/>
                <a:gd name="connsiteX3" fmla="*/ 95958 w 97803"/>
                <a:gd name="connsiteY3" fmla="*/ 8525 h 71090"/>
                <a:gd name="connsiteX4" fmla="*/ 62188 w 97803"/>
                <a:gd name="connsiteY4" fmla="*/ 58645 h 7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03" h="71090">
                  <a:moveTo>
                    <a:pt x="62188" y="58645"/>
                  </a:moveTo>
                  <a:cubicBezTo>
                    <a:pt x="36221" y="73551"/>
                    <a:pt x="9219" y="75327"/>
                    <a:pt x="1859" y="62566"/>
                  </a:cubicBezTo>
                  <a:cubicBezTo>
                    <a:pt x="-5502" y="49804"/>
                    <a:pt x="9663" y="27352"/>
                    <a:pt x="35630" y="12446"/>
                  </a:cubicBezTo>
                  <a:cubicBezTo>
                    <a:pt x="61596" y="-2461"/>
                    <a:pt x="88598" y="-4236"/>
                    <a:pt x="95958" y="8525"/>
                  </a:cubicBezTo>
                  <a:cubicBezTo>
                    <a:pt x="103282" y="21286"/>
                    <a:pt x="88154" y="43738"/>
                    <a:pt x="62188" y="5864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B4AAD1E-CE33-18F2-C7C8-18D2CB177EE2}"/>
                </a:ext>
              </a:extLst>
            </p:cNvPr>
            <p:cNvSpPr/>
            <p:nvPr/>
          </p:nvSpPr>
          <p:spPr>
            <a:xfrm rot="16639800">
              <a:off x="852115" y="4781461"/>
              <a:ext cx="387421" cy="506747"/>
            </a:xfrm>
            <a:custGeom>
              <a:avLst/>
              <a:gdLst>
                <a:gd name="connsiteX0" fmla="*/ 387422 w 387421"/>
                <a:gd name="connsiteY0" fmla="*/ 253374 h 506747"/>
                <a:gd name="connsiteX1" fmla="*/ 193711 w 387421"/>
                <a:gd name="connsiteY1" fmla="*/ 506748 h 506747"/>
                <a:gd name="connsiteX2" fmla="*/ 0 w 387421"/>
                <a:gd name="connsiteY2" fmla="*/ 253374 h 506747"/>
                <a:gd name="connsiteX3" fmla="*/ 193711 w 387421"/>
                <a:gd name="connsiteY3" fmla="*/ 0 h 506747"/>
                <a:gd name="connsiteX4" fmla="*/ 387422 w 387421"/>
                <a:gd name="connsiteY4" fmla="*/ 253374 h 5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421" h="506747">
                  <a:moveTo>
                    <a:pt x="387422" y="253374"/>
                  </a:moveTo>
                  <a:cubicBezTo>
                    <a:pt x="387422" y="393309"/>
                    <a:pt x="300694" y="506748"/>
                    <a:pt x="193711" y="506748"/>
                  </a:cubicBezTo>
                  <a:cubicBezTo>
                    <a:pt x="86727" y="506748"/>
                    <a:pt x="0" y="393309"/>
                    <a:pt x="0" y="253374"/>
                  </a:cubicBezTo>
                  <a:cubicBezTo>
                    <a:pt x="0" y="113439"/>
                    <a:pt x="86727" y="0"/>
                    <a:pt x="193711" y="0"/>
                  </a:cubicBezTo>
                  <a:cubicBezTo>
                    <a:pt x="300694" y="0"/>
                    <a:pt x="387422" y="113439"/>
                    <a:pt x="387422" y="25337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244A6ABB-EFFD-5F11-3DB7-79B618C5728B}"/>
                </a:ext>
              </a:extLst>
            </p:cNvPr>
            <p:cNvSpPr/>
            <p:nvPr/>
          </p:nvSpPr>
          <p:spPr>
            <a:xfrm>
              <a:off x="866213" y="4874234"/>
              <a:ext cx="357782" cy="198346"/>
            </a:xfrm>
            <a:custGeom>
              <a:avLst/>
              <a:gdLst>
                <a:gd name="connsiteX0" fmla="*/ 330547 w 357782"/>
                <a:gd name="connsiteY0" fmla="*/ 140237 h 198346"/>
                <a:gd name="connsiteX1" fmla="*/ 355663 w 357782"/>
                <a:gd name="connsiteY1" fmla="*/ 100252 h 198346"/>
                <a:gd name="connsiteX2" fmla="*/ 300549 w 357782"/>
                <a:gd name="connsiteY2" fmla="*/ 9925 h 198346"/>
                <a:gd name="connsiteX3" fmla="*/ 210222 w 357782"/>
                <a:gd name="connsiteY3" fmla="*/ 65038 h 198346"/>
                <a:gd name="connsiteX4" fmla="*/ 241108 w 357782"/>
                <a:gd name="connsiteY4" fmla="*/ 144601 h 198346"/>
                <a:gd name="connsiteX5" fmla="*/ 220690 w 357782"/>
                <a:gd name="connsiteY5" fmla="*/ 145600 h 198346"/>
                <a:gd name="connsiteX6" fmla="*/ 131325 w 357782"/>
                <a:gd name="connsiteY6" fmla="*/ 126810 h 198346"/>
                <a:gd name="connsiteX7" fmla="*/ 148525 w 357782"/>
                <a:gd name="connsiteY7" fmla="*/ 139238 h 198346"/>
                <a:gd name="connsiteX8" fmla="*/ 122004 w 357782"/>
                <a:gd name="connsiteY8" fmla="*/ 132802 h 198346"/>
                <a:gd name="connsiteX9" fmla="*/ 147563 w 357782"/>
                <a:gd name="connsiteY9" fmla="*/ 92447 h 198346"/>
                <a:gd name="connsiteX10" fmla="*/ 92450 w 357782"/>
                <a:gd name="connsiteY10" fmla="*/ 2120 h 198346"/>
                <a:gd name="connsiteX11" fmla="*/ 2123 w 357782"/>
                <a:gd name="connsiteY11" fmla="*/ 57234 h 198346"/>
                <a:gd name="connsiteX12" fmla="*/ 29753 w 357782"/>
                <a:gd name="connsiteY12" fmla="*/ 134540 h 198346"/>
                <a:gd name="connsiteX13" fmla="*/ 28052 w 357782"/>
                <a:gd name="connsiteY13" fmla="*/ 134725 h 198346"/>
                <a:gd name="connsiteX14" fmla="*/ 143790 w 357782"/>
                <a:gd name="connsiteY14" fmla="*/ 198346 h 198346"/>
                <a:gd name="connsiteX15" fmla="*/ 159215 w 357782"/>
                <a:gd name="connsiteY15" fmla="*/ 146969 h 198346"/>
                <a:gd name="connsiteX16" fmla="*/ 223131 w 357782"/>
                <a:gd name="connsiteY16" fmla="*/ 193168 h 198346"/>
                <a:gd name="connsiteX17" fmla="*/ 300142 w 357782"/>
                <a:gd name="connsiteY17" fmla="*/ 155513 h 198346"/>
                <a:gd name="connsiteX18" fmla="*/ 329807 w 357782"/>
                <a:gd name="connsiteY18" fmla="*/ 141013 h 198346"/>
                <a:gd name="connsiteX19" fmla="*/ 331176 w 357782"/>
                <a:gd name="connsiteY19" fmla="*/ 140348 h 198346"/>
                <a:gd name="connsiteX20" fmla="*/ 330584 w 357782"/>
                <a:gd name="connsiteY20" fmla="*/ 140348 h 198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7782" h="198346">
                  <a:moveTo>
                    <a:pt x="330547" y="140237"/>
                  </a:moveTo>
                  <a:cubicBezTo>
                    <a:pt x="342605" y="130287"/>
                    <a:pt x="351705" y="116601"/>
                    <a:pt x="355663" y="100252"/>
                  </a:cubicBezTo>
                  <a:cubicBezTo>
                    <a:pt x="365391" y="60082"/>
                    <a:pt x="340719" y="19653"/>
                    <a:pt x="300549" y="9925"/>
                  </a:cubicBezTo>
                  <a:cubicBezTo>
                    <a:pt x="260379" y="197"/>
                    <a:pt x="219950" y="24868"/>
                    <a:pt x="210222" y="65038"/>
                  </a:cubicBezTo>
                  <a:cubicBezTo>
                    <a:pt x="202640" y="96257"/>
                    <a:pt x="215955" y="127623"/>
                    <a:pt x="241108" y="144601"/>
                  </a:cubicBezTo>
                  <a:lnTo>
                    <a:pt x="220690" y="145600"/>
                  </a:lnTo>
                  <a:lnTo>
                    <a:pt x="131325" y="126810"/>
                  </a:lnTo>
                  <a:lnTo>
                    <a:pt x="148525" y="139238"/>
                  </a:lnTo>
                  <a:lnTo>
                    <a:pt x="122004" y="132802"/>
                  </a:lnTo>
                  <a:cubicBezTo>
                    <a:pt x="134284" y="122852"/>
                    <a:pt x="143531" y="108981"/>
                    <a:pt x="147563" y="92447"/>
                  </a:cubicBezTo>
                  <a:cubicBezTo>
                    <a:pt x="157291" y="52277"/>
                    <a:pt x="132620" y="11848"/>
                    <a:pt x="92450" y="2120"/>
                  </a:cubicBezTo>
                  <a:cubicBezTo>
                    <a:pt x="52280" y="-7608"/>
                    <a:pt x="11851" y="17064"/>
                    <a:pt x="2123" y="57234"/>
                  </a:cubicBezTo>
                  <a:cubicBezTo>
                    <a:pt x="-5127" y="87121"/>
                    <a:pt x="6709" y="117119"/>
                    <a:pt x="29753" y="134540"/>
                  </a:cubicBezTo>
                  <a:lnTo>
                    <a:pt x="28052" y="134725"/>
                  </a:lnTo>
                  <a:lnTo>
                    <a:pt x="143790" y="198346"/>
                  </a:lnTo>
                  <a:lnTo>
                    <a:pt x="159215" y="146969"/>
                  </a:lnTo>
                  <a:lnTo>
                    <a:pt x="223131" y="193168"/>
                  </a:lnTo>
                  <a:lnTo>
                    <a:pt x="300142" y="155513"/>
                  </a:lnTo>
                  <a:cubicBezTo>
                    <a:pt x="311017" y="152924"/>
                    <a:pt x="321152" y="147967"/>
                    <a:pt x="329807" y="141013"/>
                  </a:cubicBezTo>
                  <a:lnTo>
                    <a:pt x="331176" y="140348"/>
                  </a:lnTo>
                  <a:lnTo>
                    <a:pt x="330584" y="140348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C23576CB-5437-3238-3C78-76A851106B58}"/>
                </a:ext>
              </a:extLst>
            </p:cNvPr>
            <p:cNvSpPr/>
            <p:nvPr/>
          </p:nvSpPr>
          <p:spPr>
            <a:xfrm>
              <a:off x="921584" y="4929357"/>
              <a:ext cx="25797" cy="17128"/>
            </a:xfrm>
            <a:custGeom>
              <a:avLst/>
              <a:gdLst>
                <a:gd name="connsiteX0" fmla="*/ 25798 w 25797"/>
                <a:gd name="connsiteY0" fmla="*/ 11950 h 17128"/>
                <a:gd name="connsiteX1" fmla="*/ 15995 w 25797"/>
                <a:gd name="connsiteY1" fmla="*/ 372 h 17128"/>
                <a:gd name="connsiteX2" fmla="*/ 349 w 25797"/>
                <a:gd name="connsiteY2" fmla="*/ 9916 h 17128"/>
                <a:gd name="connsiteX3" fmla="*/ 719 w 25797"/>
                <a:gd name="connsiteY3" fmla="*/ 17128 h 17128"/>
                <a:gd name="connsiteX4" fmla="*/ 25798 w 25797"/>
                <a:gd name="connsiteY4" fmla="*/ 11950 h 1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97" h="17128">
                  <a:moveTo>
                    <a:pt x="25798" y="11950"/>
                  </a:moveTo>
                  <a:cubicBezTo>
                    <a:pt x="25391" y="6513"/>
                    <a:pt x="21581" y="1741"/>
                    <a:pt x="15995" y="372"/>
                  </a:cubicBezTo>
                  <a:cubicBezTo>
                    <a:pt x="9042" y="-1329"/>
                    <a:pt x="2051" y="2962"/>
                    <a:pt x="349" y="9916"/>
                  </a:cubicBezTo>
                  <a:cubicBezTo>
                    <a:pt x="-243" y="12394"/>
                    <a:pt x="-58" y="14872"/>
                    <a:pt x="719" y="17128"/>
                  </a:cubicBezTo>
                  <a:cubicBezTo>
                    <a:pt x="7636" y="11950"/>
                    <a:pt x="16735" y="9805"/>
                    <a:pt x="25798" y="11950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87675B75-3488-E4D6-EC24-9474808C191B}"/>
                </a:ext>
              </a:extLst>
            </p:cNvPr>
            <p:cNvSpPr/>
            <p:nvPr/>
          </p:nvSpPr>
          <p:spPr>
            <a:xfrm>
              <a:off x="1143315" y="4938810"/>
              <a:ext cx="25815" cy="16071"/>
            </a:xfrm>
            <a:custGeom>
              <a:avLst/>
              <a:gdLst>
                <a:gd name="connsiteX0" fmla="*/ 25815 w 25815"/>
                <a:gd name="connsiteY0" fmla="*/ 13076 h 16071"/>
                <a:gd name="connsiteX1" fmla="*/ 17049 w 25815"/>
                <a:gd name="connsiteY1" fmla="*/ 684 h 16071"/>
                <a:gd name="connsiteX2" fmla="*/ 662 w 25815"/>
                <a:gd name="connsiteY2" fmla="*/ 8822 h 16071"/>
                <a:gd name="connsiteX3" fmla="*/ 404 w 25815"/>
                <a:gd name="connsiteY3" fmla="*/ 16072 h 16071"/>
                <a:gd name="connsiteX4" fmla="*/ 25815 w 25815"/>
                <a:gd name="connsiteY4" fmla="*/ 13076 h 1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5" h="16071">
                  <a:moveTo>
                    <a:pt x="25815" y="13076"/>
                  </a:moveTo>
                  <a:cubicBezTo>
                    <a:pt x="25852" y="7638"/>
                    <a:pt x="22486" y="2534"/>
                    <a:pt x="17049" y="684"/>
                  </a:cubicBezTo>
                  <a:cubicBezTo>
                    <a:pt x="10280" y="-1609"/>
                    <a:pt x="2919" y="2053"/>
                    <a:pt x="662" y="8822"/>
                  </a:cubicBezTo>
                  <a:cubicBezTo>
                    <a:pt x="-151" y="11263"/>
                    <a:pt x="-188" y="13741"/>
                    <a:pt x="404" y="16072"/>
                  </a:cubicBezTo>
                  <a:cubicBezTo>
                    <a:pt x="7764" y="11522"/>
                    <a:pt x="17011" y="10153"/>
                    <a:pt x="25815" y="1307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37E519B4-959D-88D8-F39B-AC04B01FA5AC}"/>
                </a:ext>
              </a:extLst>
            </p:cNvPr>
            <p:cNvSpPr/>
            <p:nvPr/>
          </p:nvSpPr>
          <p:spPr>
            <a:xfrm>
              <a:off x="953224" y="4894255"/>
              <a:ext cx="176586" cy="186760"/>
            </a:xfrm>
            <a:custGeom>
              <a:avLst/>
              <a:gdLst>
                <a:gd name="connsiteX0" fmla="*/ 176586 w 176586"/>
                <a:gd name="connsiteY0" fmla="*/ 70244 h 186760"/>
                <a:gd name="connsiteX1" fmla="*/ 87850 w 176586"/>
                <a:gd name="connsiteY1" fmla="*/ 2 h 186760"/>
                <a:gd name="connsiteX2" fmla="*/ 1 w 176586"/>
                <a:gd name="connsiteY2" fmla="*/ 71317 h 186760"/>
                <a:gd name="connsiteX3" fmla="*/ 4033 w 176586"/>
                <a:gd name="connsiteY3" fmla="*/ 88406 h 186760"/>
                <a:gd name="connsiteX4" fmla="*/ 3959 w 176586"/>
                <a:gd name="connsiteY4" fmla="*/ 88406 h 186760"/>
                <a:gd name="connsiteX5" fmla="*/ 32773 w 176586"/>
                <a:gd name="connsiteY5" fmla="*/ 152840 h 186760"/>
                <a:gd name="connsiteX6" fmla="*/ 92991 w 176586"/>
                <a:gd name="connsiteY6" fmla="*/ 186759 h 186760"/>
                <a:gd name="connsiteX7" fmla="*/ 154245 w 176586"/>
                <a:gd name="connsiteY7" fmla="*/ 148143 h 186760"/>
                <a:gd name="connsiteX8" fmla="*/ 154282 w 176586"/>
                <a:gd name="connsiteY8" fmla="*/ 148143 h 186760"/>
                <a:gd name="connsiteX9" fmla="*/ 176549 w 176586"/>
                <a:gd name="connsiteY9" fmla="*/ 70207 h 18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586" h="186760">
                  <a:moveTo>
                    <a:pt x="176586" y="70244"/>
                  </a:moveTo>
                  <a:cubicBezTo>
                    <a:pt x="176364" y="31147"/>
                    <a:pt x="136638" y="-294"/>
                    <a:pt x="87850" y="2"/>
                  </a:cubicBezTo>
                  <a:cubicBezTo>
                    <a:pt x="39098" y="298"/>
                    <a:pt x="-258" y="32219"/>
                    <a:pt x="1" y="71317"/>
                  </a:cubicBezTo>
                  <a:cubicBezTo>
                    <a:pt x="1" y="76273"/>
                    <a:pt x="1629" y="82191"/>
                    <a:pt x="4033" y="88406"/>
                  </a:cubicBezTo>
                  <a:lnTo>
                    <a:pt x="3959" y="88406"/>
                  </a:lnTo>
                  <a:cubicBezTo>
                    <a:pt x="3959" y="88406"/>
                    <a:pt x="32773" y="152840"/>
                    <a:pt x="32773" y="152840"/>
                  </a:cubicBezTo>
                  <a:cubicBezTo>
                    <a:pt x="41503" y="172740"/>
                    <a:pt x="65176" y="186944"/>
                    <a:pt x="92991" y="186759"/>
                  </a:cubicBezTo>
                  <a:cubicBezTo>
                    <a:pt x="122619" y="186574"/>
                    <a:pt x="147328" y="170151"/>
                    <a:pt x="154245" y="148143"/>
                  </a:cubicBezTo>
                  <a:lnTo>
                    <a:pt x="154282" y="148143"/>
                  </a:lnTo>
                  <a:cubicBezTo>
                    <a:pt x="154282" y="148143"/>
                    <a:pt x="176623" y="77420"/>
                    <a:pt x="176549" y="70207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B64C44FD-10E3-A965-3EA2-02C5C9477944}"/>
                </a:ext>
              </a:extLst>
            </p:cNvPr>
            <p:cNvSpPr/>
            <p:nvPr/>
          </p:nvSpPr>
          <p:spPr>
            <a:xfrm>
              <a:off x="983771" y="4912624"/>
              <a:ext cx="118249" cy="91098"/>
            </a:xfrm>
            <a:custGeom>
              <a:avLst/>
              <a:gdLst>
                <a:gd name="connsiteX0" fmla="*/ 114266 w 118249"/>
                <a:gd name="connsiteY0" fmla="*/ 40557 h 91098"/>
                <a:gd name="connsiteX1" fmla="*/ 114192 w 118249"/>
                <a:gd name="connsiteY1" fmla="*/ 40557 h 91098"/>
                <a:gd name="connsiteX2" fmla="*/ 117410 w 118249"/>
                <a:gd name="connsiteY2" fmla="*/ 33270 h 91098"/>
                <a:gd name="connsiteX3" fmla="*/ 99064 w 118249"/>
                <a:gd name="connsiteY3" fmla="*/ 1977 h 91098"/>
                <a:gd name="connsiteX4" fmla="*/ 90593 w 118249"/>
                <a:gd name="connsiteY4" fmla="*/ 1201 h 91098"/>
                <a:gd name="connsiteX5" fmla="*/ 38661 w 118249"/>
                <a:gd name="connsiteY5" fmla="*/ 128 h 91098"/>
                <a:gd name="connsiteX6" fmla="*/ 38661 w 118249"/>
                <a:gd name="connsiteY6" fmla="*/ 128 h 91098"/>
                <a:gd name="connsiteX7" fmla="*/ 1154 w 118249"/>
                <a:gd name="connsiteY7" fmla="*/ 26612 h 91098"/>
                <a:gd name="connsiteX8" fmla="*/ 12510 w 118249"/>
                <a:gd name="connsiteY8" fmla="*/ 62639 h 91098"/>
                <a:gd name="connsiteX9" fmla="*/ 12510 w 118249"/>
                <a:gd name="connsiteY9" fmla="*/ 62639 h 91098"/>
                <a:gd name="connsiteX10" fmla="*/ 12621 w 118249"/>
                <a:gd name="connsiteY10" fmla="*/ 62713 h 91098"/>
                <a:gd name="connsiteX11" fmla="*/ 20869 w 118249"/>
                <a:gd name="connsiteY11" fmla="*/ 67966 h 91098"/>
                <a:gd name="connsiteX12" fmla="*/ 52014 w 118249"/>
                <a:gd name="connsiteY12" fmla="*/ 87755 h 91098"/>
                <a:gd name="connsiteX13" fmla="*/ 52199 w 118249"/>
                <a:gd name="connsiteY13" fmla="*/ 87755 h 91098"/>
                <a:gd name="connsiteX14" fmla="*/ 58302 w 118249"/>
                <a:gd name="connsiteY14" fmla="*/ 90418 h 91098"/>
                <a:gd name="connsiteX15" fmla="*/ 79090 w 118249"/>
                <a:gd name="connsiteY15" fmla="*/ 84241 h 91098"/>
                <a:gd name="connsiteX16" fmla="*/ 79349 w 118249"/>
                <a:gd name="connsiteY16" fmla="*/ 84241 h 91098"/>
                <a:gd name="connsiteX17" fmla="*/ 110900 w 118249"/>
                <a:gd name="connsiteY17" fmla="*/ 44811 h 91098"/>
                <a:gd name="connsiteX18" fmla="*/ 113933 w 118249"/>
                <a:gd name="connsiteY18" fmla="*/ 41038 h 91098"/>
                <a:gd name="connsiteX19" fmla="*/ 114340 w 118249"/>
                <a:gd name="connsiteY19" fmla="*/ 40557 h 9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49" h="91098">
                  <a:moveTo>
                    <a:pt x="114266" y="40557"/>
                  </a:moveTo>
                  <a:lnTo>
                    <a:pt x="114192" y="40557"/>
                  </a:lnTo>
                  <a:cubicBezTo>
                    <a:pt x="115598" y="38374"/>
                    <a:pt x="116744" y="35933"/>
                    <a:pt x="117410" y="33270"/>
                  </a:cubicBezTo>
                  <a:cubicBezTo>
                    <a:pt x="120998" y="19547"/>
                    <a:pt x="112750" y="5528"/>
                    <a:pt x="99064" y="1977"/>
                  </a:cubicBezTo>
                  <a:cubicBezTo>
                    <a:pt x="96216" y="1238"/>
                    <a:pt x="90593" y="1201"/>
                    <a:pt x="90593" y="1201"/>
                  </a:cubicBezTo>
                  <a:lnTo>
                    <a:pt x="38661" y="128"/>
                  </a:lnTo>
                  <a:lnTo>
                    <a:pt x="38661" y="128"/>
                  </a:lnTo>
                  <a:cubicBezTo>
                    <a:pt x="21683" y="-1315"/>
                    <a:pt x="5593" y="9560"/>
                    <a:pt x="1154" y="26612"/>
                  </a:cubicBezTo>
                  <a:cubicBezTo>
                    <a:pt x="-2397" y="40261"/>
                    <a:pt x="2486" y="54058"/>
                    <a:pt x="12510" y="62639"/>
                  </a:cubicBezTo>
                  <a:lnTo>
                    <a:pt x="12510" y="62639"/>
                  </a:lnTo>
                  <a:cubicBezTo>
                    <a:pt x="12510" y="62639"/>
                    <a:pt x="12621" y="62713"/>
                    <a:pt x="12621" y="62713"/>
                  </a:cubicBezTo>
                  <a:cubicBezTo>
                    <a:pt x="15062" y="64822"/>
                    <a:pt x="17836" y="66560"/>
                    <a:pt x="20869" y="67966"/>
                  </a:cubicBezTo>
                  <a:lnTo>
                    <a:pt x="52014" y="87755"/>
                  </a:lnTo>
                  <a:lnTo>
                    <a:pt x="52199" y="87755"/>
                  </a:lnTo>
                  <a:cubicBezTo>
                    <a:pt x="54048" y="88901"/>
                    <a:pt x="56083" y="89863"/>
                    <a:pt x="58302" y="90418"/>
                  </a:cubicBezTo>
                  <a:cubicBezTo>
                    <a:pt x="66107" y="92452"/>
                    <a:pt x="74022" y="89789"/>
                    <a:pt x="79090" y="84241"/>
                  </a:cubicBezTo>
                  <a:lnTo>
                    <a:pt x="79349" y="84241"/>
                  </a:lnTo>
                  <a:cubicBezTo>
                    <a:pt x="79349" y="84241"/>
                    <a:pt x="110900" y="44811"/>
                    <a:pt x="110900" y="44811"/>
                  </a:cubicBezTo>
                  <a:cubicBezTo>
                    <a:pt x="112010" y="43664"/>
                    <a:pt x="113009" y="42406"/>
                    <a:pt x="113933" y="41038"/>
                  </a:cubicBezTo>
                  <a:lnTo>
                    <a:pt x="114340" y="40557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C67A0580-47B8-3DCD-1B34-B9C58AA31AC1}"/>
                </a:ext>
              </a:extLst>
            </p:cNvPr>
            <p:cNvSpPr/>
            <p:nvPr/>
          </p:nvSpPr>
          <p:spPr>
            <a:xfrm>
              <a:off x="832642" y="4835003"/>
              <a:ext cx="411427" cy="87920"/>
            </a:xfrm>
            <a:custGeom>
              <a:avLst/>
              <a:gdLst>
                <a:gd name="connsiteX0" fmla="*/ 37 w 411427"/>
                <a:gd name="connsiteY0" fmla="*/ 80301 h 87920"/>
                <a:gd name="connsiteX1" fmla="*/ 23710 w 411427"/>
                <a:gd name="connsiteY1" fmla="*/ 61880 h 87920"/>
                <a:gd name="connsiteX2" fmla="*/ 51156 w 411427"/>
                <a:gd name="connsiteY2" fmla="*/ 43238 h 87920"/>
                <a:gd name="connsiteX3" fmla="*/ 137858 w 411427"/>
                <a:gd name="connsiteY3" fmla="*/ 8024 h 87920"/>
                <a:gd name="connsiteX4" fmla="*/ 266172 w 411427"/>
                <a:gd name="connsiteY4" fmla="*/ 5879 h 87920"/>
                <a:gd name="connsiteX5" fmla="*/ 351542 w 411427"/>
                <a:gd name="connsiteY5" fmla="*/ 42091 h 87920"/>
                <a:gd name="connsiteX6" fmla="*/ 387754 w 411427"/>
                <a:gd name="connsiteY6" fmla="*/ 67983 h 87920"/>
                <a:gd name="connsiteX7" fmla="*/ 411427 w 411427"/>
                <a:gd name="connsiteY7" fmla="*/ 87920 h 87920"/>
                <a:gd name="connsiteX8" fmla="*/ 0 w 411427"/>
                <a:gd name="connsiteY8" fmla="*/ 80301 h 8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427" h="87920">
                  <a:moveTo>
                    <a:pt x="37" y="80301"/>
                  </a:moveTo>
                  <a:cubicBezTo>
                    <a:pt x="7768" y="76824"/>
                    <a:pt x="16423" y="67244"/>
                    <a:pt x="23710" y="61880"/>
                  </a:cubicBezTo>
                  <a:cubicBezTo>
                    <a:pt x="32624" y="55333"/>
                    <a:pt x="41760" y="49045"/>
                    <a:pt x="51156" y="43238"/>
                  </a:cubicBezTo>
                  <a:cubicBezTo>
                    <a:pt x="77307" y="27000"/>
                    <a:pt x="107305" y="14867"/>
                    <a:pt x="137858" y="8024"/>
                  </a:cubicBezTo>
                  <a:cubicBezTo>
                    <a:pt x="179285" y="-1223"/>
                    <a:pt x="224042" y="-3183"/>
                    <a:pt x="266172" y="5879"/>
                  </a:cubicBezTo>
                  <a:cubicBezTo>
                    <a:pt x="296577" y="12389"/>
                    <a:pt x="325243" y="25705"/>
                    <a:pt x="351542" y="42091"/>
                  </a:cubicBezTo>
                  <a:cubicBezTo>
                    <a:pt x="364156" y="49933"/>
                    <a:pt x="376399" y="58477"/>
                    <a:pt x="387754" y="67983"/>
                  </a:cubicBezTo>
                  <a:cubicBezTo>
                    <a:pt x="394782" y="73828"/>
                    <a:pt x="402994" y="84222"/>
                    <a:pt x="411427" y="87920"/>
                  </a:cubicBezTo>
                  <a:cubicBezTo>
                    <a:pt x="411427" y="87920"/>
                    <a:pt x="195116" y="-7289"/>
                    <a:pt x="0" y="803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C7F942A-178B-3C71-48ED-1D025BD517D0}"/>
                </a:ext>
              </a:extLst>
            </p:cNvPr>
            <p:cNvSpPr/>
            <p:nvPr/>
          </p:nvSpPr>
          <p:spPr>
            <a:xfrm>
              <a:off x="980042" y="5009773"/>
              <a:ext cx="131939" cy="28625"/>
            </a:xfrm>
            <a:custGeom>
              <a:avLst/>
              <a:gdLst>
                <a:gd name="connsiteX0" fmla="*/ 5992 w 131939"/>
                <a:gd name="connsiteY0" fmla="*/ 19419 h 28625"/>
                <a:gd name="connsiteX1" fmla="*/ 50083 w 131939"/>
                <a:gd name="connsiteY1" fmla="*/ 28112 h 28625"/>
                <a:gd name="connsiteX2" fmla="*/ 125725 w 131939"/>
                <a:gd name="connsiteY2" fmla="*/ 17755 h 28625"/>
                <a:gd name="connsiteX3" fmla="*/ 131939 w 131939"/>
                <a:gd name="connsiteY3" fmla="*/ 0 h 28625"/>
                <a:gd name="connsiteX4" fmla="*/ 51525 w 131939"/>
                <a:gd name="connsiteY4" fmla="*/ 13908 h 28625"/>
                <a:gd name="connsiteX5" fmla="*/ 3144 w 131939"/>
                <a:gd name="connsiteY5" fmla="*/ 3958 h 28625"/>
                <a:gd name="connsiteX6" fmla="*/ 2885 w 131939"/>
                <a:gd name="connsiteY6" fmla="*/ 3884 h 28625"/>
                <a:gd name="connsiteX7" fmla="*/ 0 w 131939"/>
                <a:gd name="connsiteY7" fmla="*/ 3773 h 28625"/>
                <a:gd name="connsiteX8" fmla="*/ 6029 w 131939"/>
                <a:gd name="connsiteY8" fmla="*/ 19419 h 28625"/>
                <a:gd name="connsiteX9" fmla="*/ 6029 w 131939"/>
                <a:gd name="connsiteY9" fmla="*/ 19419 h 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9" h="28625">
                  <a:moveTo>
                    <a:pt x="5992" y="19419"/>
                  </a:moveTo>
                  <a:cubicBezTo>
                    <a:pt x="19271" y="22748"/>
                    <a:pt x="37396" y="27261"/>
                    <a:pt x="50083" y="28112"/>
                  </a:cubicBezTo>
                  <a:cubicBezTo>
                    <a:pt x="78231" y="30035"/>
                    <a:pt x="100055" y="26558"/>
                    <a:pt x="125725" y="17755"/>
                  </a:cubicBezTo>
                  <a:cubicBezTo>
                    <a:pt x="127723" y="11836"/>
                    <a:pt x="129794" y="5881"/>
                    <a:pt x="131939" y="0"/>
                  </a:cubicBezTo>
                  <a:cubicBezTo>
                    <a:pt x="104346" y="10653"/>
                    <a:pt x="82448" y="15831"/>
                    <a:pt x="51525" y="13908"/>
                  </a:cubicBezTo>
                  <a:cubicBezTo>
                    <a:pt x="37914" y="13057"/>
                    <a:pt x="17644" y="7731"/>
                    <a:pt x="3144" y="3958"/>
                  </a:cubicBezTo>
                  <a:cubicBezTo>
                    <a:pt x="3144" y="3958"/>
                    <a:pt x="3255" y="3958"/>
                    <a:pt x="2885" y="3884"/>
                  </a:cubicBezTo>
                  <a:cubicBezTo>
                    <a:pt x="2515" y="3810"/>
                    <a:pt x="666" y="3551"/>
                    <a:pt x="0" y="3773"/>
                  </a:cubicBezTo>
                  <a:cubicBezTo>
                    <a:pt x="1960" y="8988"/>
                    <a:pt x="3662" y="14204"/>
                    <a:pt x="6029" y="19419"/>
                  </a:cubicBezTo>
                  <a:lnTo>
                    <a:pt x="6029" y="19419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88CCAD2-0A83-4AC0-6D4C-7542738B7467}"/>
              </a:ext>
            </a:extLst>
          </p:cNvPr>
          <p:cNvGrpSpPr/>
          <p:nvPr/>
        </p:nvGrpSpPr>
        <p:grpSpPr>
          <a:xfrm>
            <a:off x="-5584622" y="4847900"/>
            <a:ext cx="17973368" cy="3130217"/>
            <a:chOff x="-12194539" y="1098384"/>
            <a:chExt cx="24386539" cy="424712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74542E1-50CC-787B-1349-A0D845732DF3}"/>
                </a:ext>
              </a:extLst>
            </p:cNvPr>
            <p:cNvGrpSpPr/>
            <p:nvPr/>
          </p:nvGrpSpPr>
          <p:grpSpPr>
            <a:xfrm>
              <a:off x="0" y="1098384"/>
              <a:ext cx="12192000" cy="4247124"/>
              <a:chOff x="1526285" y="2267536"/>
              <a:chExt cx="9141237" cy="3184380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3451BC7-4131-2AD9-5199-152CA120E27A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2CDAF58-2CF3-821F-35D7-D8408D0F12AD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E503735-FC72-A35D-C244-BBC4A5FC8B1E}"/>
                </a:ext>
              </a:extLst>
            </p:cNvPr>
            <p:cNvGrpSpPr/>
            <p:nvPr/>
          </p:nvGrpSpPr>
          <p:grpSpPr>
            <a:xfrm>
              <a:off x="-12194539" y="1098384"/>
              <a:ext cx="12192000" cy="4247124"/>
              <a:chOff x="1526285" y="2267536"/>
              <a:chExt cx="9141237" cy="3184380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526B9D10-4532-2C0D-2340-ACA3E5410877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27DF9C8A-EF34-C128-1A0D-256432D2F1E6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BB99E75-1860-9D2C-4732-DA3737CB922B}"/>
              </a:ext>
            </a:extLst>
          </p:cNvPr>
          <p:cNvGrpSpPr/>
          <p:nvPr/>
        </p:nvGrpSpPr>
        <p:grpSpPr>
          <a:xfrm>
            <a:off x="2274952" y="4515343"/>
            <a:ext cx="762659" cy="1428021"/>
            <a:chOff x="861782" y="4620155"/>
            <a:chExt cx="762659" cy="142802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1544418-8E2F-27D1-5A8A-DC14772E86A7}"/>
                </a:ext>
              </a:extLst>
            </p:cNvPr>
            <p:cNvGrpSpPr/>
            <p:nvPr/>
          </p:nvGrpSpPr>
          <p:grpSpPr>
            <a:xfrm>
              <a:off x="861782" y="4680907"/>
              <a:ext cx="762659" cy="1367269"/>
              <a:chOff x="861782" y="4680907"/>
              <a:chExt cx="762659" cy="1367269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4EE754BC-DA8A-169F-CAF6-31759FD57736}"/>
                  </a:ext>
                </a:extLst>
              </p:cNvPr>
              <p:cNvSpPr/>
              <p:nvPr/>
            </p:nvSpPr>
            <p:spPr>
              <a:xfrm>
                <a:off x="1098361" y="4680907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EC8C5A08-8E09-CE3E-1E70-0806A9BD66C8}"/>
                  </a:ext>
                </a:extLst>
              </p:cNvPr>
              <p:cNvSpPr/>
              <p:nvPr/>
            </p:nvSpPr>
            <p:spPr>
              <a:xfrm>
                <a:off x="861782" y="5125841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45B5341-8908-7E0C-56D1-F7ECBF9AA3B8}"/>
                </a:ext>
              </a:extLst>
            </p:cNvPr>
            <p:cNvGrpSpPr/>
            <p:nvPr/>
          </p:nvGrpSpPr>
          <p:grpSpPr>
            <a:xfrm>
              <a:off x="1484944" y="4620155"/>
              <a:ext cx="112053" cy="209415"/>
              <a:chOff x="1484944" y="4620155"/>
              <a:chExt cx="112053" cy="209415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FC5B5ADB-AA57-D9BB-6FCD-5AB9B2361E70}"/>
                  </a:ext>
                </a:extLst>
              </p:cNvPr>
              <p:cNvSpPr/>
              <p:nvPr/>
            </p:nvSpPr>
            <p:spPr>
              <a:xfrm>
                <a:off x="1484944" y="4620155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1F1DBE2-44FE-8400-3E55-C3440A075354}"/>
                  </a:ext>
                </a:extLst>
              </p:cNvPr>
              <p:cNvSpPr/>
              <p:nvPr/>
            </p:nvSpPr>
            <p:spPr>
              <a:xfrm>
                <a:off x="1512388" y="4694097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F43CAC1-FF37-9717-E6B9-663529A06C1C}"/>
              </a:ext>
            </a:extLst>
          </p:cNvPr>
          <p:cNvGrpSpPr/>
          <p:nvPr/>
        </p:nvGrpSpPr>
        <p:grpSpPr>
          <a:xfrm>
            <a:off x="1747505" y="4698671"/>
            <a:ext cx="1197734" cy="2274308"/>
            <a:chOff x="334335" y="4803483"/>
            <a:chExt cx="1197734" cy="227430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E4AACAA-A1C8-3EE6-E25A-B52EE0E05491}"/>
                </a:ext>
              </a:extLst>
            </p:cNvPr>
            <p:cNvSpPr/>
            <p:nvPr/>
          </p:nvSpPr>
          <p:spPr>
            <a:xfrm>
              <a:off x="334335" y="5135114"/>
              <a:ext cx="478893" cy="696710"/>
            </a:xfrm>
            <a:custGeom>
              <a:avLst/>
              <a:gdLst>
                <a:gd name="connsiteX0" fmla="*/ 356602 w 478893"/>
                <a:gd name="connsiteY0" fmla="*/ 625792 h 696710"/>
                <a:gd name="connsiteX1" fmla="*/ 351571 w 478893"/>
                <a:gd name="connsiteY1" fmla="*/ 596941 h 696710"/>
                <a:gd name="connsiteX2" fmla="*/ 282402 w 478893"/>
                <a:gd name="connsiteY2" fmla="*/ 423500 h 696710"/>
                <a:gd name="connsiteX3" fmla="*/ 281330 w 478893"/>
                <a:gd name="connsiteY3" fmla="*/ 417656 h 696710"/>
                <a:gd name="connsiteX4" fmla="*/ 415451 w 478893"/>
                <a:gd name="connsiteY4" fmla="*/ 296406 h 696710"/>
                <a:gd name="connsiteX5" fmla="*/ 426770 w 478893"/>
                <a:gd name="connsiteY5" fmla="*/ 5415 h 696710"/>
                <a:gd name="connsiteX6" fmla="*/ 178205 w 478893"/>
                <a:gd name="connsiteY6" fmla="*/ 144012 h 696710"/>
                <a:gd name="connsiteX7" fmla="*/ 806 w 478893"/>
                <a:gd name="connsiteY7" fmla="*/ 340941 h 696710"/>
                <a:gd name="connsiteX8" fmla="*/ 732 w 478893"/>
                <a:gd name="connsiteY8" fmla="*/ 347525 h 696710"/>
                <a:gd name="connsiteX9" fmla="*/ 32986 w 478893"/>
                <a:gd name="connsiteY9" fmla="*/ 421762 h 696710"/>
                <a:gd name="connsiteX10" fmla="*/ 109812 w 478893"/>
                <a:gd name="connsiteY10" fmla="*/ 496960 h 696710"/>
                <a:gd name="connsiteX11" fmla="*/ 189079 w 478893"/>
                <a:gd name="connsiteY11" fmla="*/ 565574 h 696710"/>
                <a:gd name="connsiteX12" fmla="*/ 273192 w 478893"/>
                <a:gd name="connsiteY12" fmla="*/ 625977 h 696710"/>
                <a:gd name="connsiteX13" fmla="*/ 319465 w 478893"/>
                <a:gd name="connsiteY13" fmla="*/ 648060 h 696710"/>
                <a:gd name="connsiteX14" fmla="*/ 343175 w 478893"/>
                <a:gd name="connsiteY14" fmla="*/ 696367 h 696710"/>
                <a:gd name="connsiteX15" fmla="*/ 356639 w 478893"/>
                <a:gd name="connsiteY15" fmla="*/ 625755 h 69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8893" h="696710">
                  <a:moveTo>
                    <a:pt x="356602" y="625792"/>
                  </a:moveTo>
                  <a:cubicBezTo>
                    <a:pt x="356232" y="619800"/>
                    <a:pt x="353828" y="603932"/>
                    <a:pt x="351571" y="596941"/>
                  </a:cubicBezTo>
                  <a:cubicBezTo>
                    <a:pt x="337738" y="535354"/>
                    <a:pt x="310958" y="479427"/>
                    <a:pt x="282402" y="423500"/>
                  </a:cubicBezTo>
                  <a:cubicBezTo>
                    <a:pt x="281847" y="422390"/>
                    <a:pt x="279813" y="422908"/>
                    <a:pt x="281330" y="417656"/>
                  </a:cubicBezTo>
                  <a:cubicBezTo>
                    <a:pt x="328342" y="418137"/>
                    <a:pt x="407684" y="311276"/>
                    <a:pt x="415451" y="296406"/>
                  </a:cubicBezTo>
                  <a:cubicBezTo>
                    <a:pt x="435647" y="257864"/>
                    <a:pt x="540511" y="-43818"/>
                    <a:pt x="426770" y="5415"/>
                  </a:cubicBezTo>
                  <a:cubicBezTo>
                    <a:pt x="338477" y="43624"/>
                    <a:pt x="269012" y="87530"/>
                    <a:pt x="178205" y="144012"/>
                  </a:cubicBezTo>
                  <a:cubicBezTo>
                    <a:pt x="115804" y="182850"/>
                    <a:pt x="16600" y="253388"/>
                    <a:pt x="806" y="340941"/>
                  </a:cubicBezTo>
                  <a:cubicBezTo>
                    <a:pt x="473" y="342790"/>
                    <a:pt x="-785" y="346563"/>
                    <a:pt x="732" y="347525"/>
                  </a:cubicBezTo>
                  <a:cubicBezTo>
                    <a:pt x="2248" y="377782"/>
                    <a:pt x="11459" y="399420"/>
                    <a:pt x="32986" y="421762"/>
                  </a:cubicBezTo>
                  <a:cubicBezTo>
                    <a:pt x="57510" y="447247"/>
                    <a:pt x="82736" y="471845"/>
                    <a:pt x="109812" y="496960"/>
                  </a:cubicBezTo>
                  <a:cubicBezTo>
                    <a:pt x="134003" y="519412"/>
                    <a:pt x="162706" y="544602"/>
                    <a:pt x="189079" y="565574"/>
                  </a:cubicBezTo>
                  <a:cubicBezTo>
                    <a:pt x="215452" y="586547"/>
                    <a:pt x="246819" y="608629"/>
                    <a:pt x="273192" y="625977"/>
                  </a:cubicBezTo>
                  <a:cubicBezTo>
                    <a:pt x="291021" y="637740"/>
                    <a:pt x="300934" y="641476"/>
                    <a:pt x="319465" y="648060"/>
                  </a:cubicBezTo>
                  <a:cubicBezTo>
                    <a:pt x="321204" y="658232"/>
                    <a:pt x="324680" y="700954"/>
                    <a:pt x="343175" y="696367"/>
                  </a:cubicBezTo>
                  <a:cubicBezTo>
                    <a:pt x="363741" y="691263"/>
                    <a:pt x="357712" y="643362"/>
                    <a:pt x="356639" y="62575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5C7AB81-2A62-4162-8007-37CA2306D8EA}"/>
                </a:ext>
              </a:extLst>
            </p:cNvPr>
            <p:cNvSpPr/>
            <p:nvPr/>
          </p:nvSpPr>
          <p:spPr>
            <a:xfrm>
              <a:off x="1098361" y="5515227"/>
              <a:ext cx="115081" cy="88012"/>
            </a:xfrm>
            <a:custGeom>
              <a:avLst/>
              <a:gdLst>
                <a:gd name="connsiteX0" fmla="*/ 94071 w 115081"/>
                <a:gd name="connsiteY0" fmla="*/ 43906 h 88012"/>
                <a:gd name="connsiteX1" fmla="*/ 37256 w 115081"/>
                <a:gd name="connsiteY1" fmla="*/ 0 h 88012"/>
                <a:gd name="connsiteX2" fmla="*/ 28490 w 115081"/>
                <a:gd name="connsiteY2" fmla="*/ 4476 h 88012"/>
                <a:gd name="connsiteX3" fmla="*/ 1340 w 115081"/>
                <a:gd name="connsiteY3" fmla="*/ 56371 h 88012"/>
                <a:gd name="connsiteX4" fmla="*/ 49204 w 115081"/>
                <a:gd name="connsiteY4" fmla="*/ 85999 h 88012"/>
                <a:gd name="connsiteX5" fmla="*/ 115081 w 115081"/>
                <a:gd name="connsiteY5" fmla="*/ 55335 h 88012"/>
                <a:gd name="connsiteX6" fmla="*/ 94071 w 115081"/>
                <a:gd name="connsiteY6" fmla="*/ 43943 h 8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1" h="88012">
                  <a:moveTo>
                    <a:pt x="94071" y="43906"/>
                  </a:moveTo>
                  <a:cubicBezTo>
                    <a:pt x="75133" y="29258"/>
                    <a:pt x="56195" y="14648"/>
                    <a:pt x="37256" y="0"/>
                  </a:cubicBezTo>
                  <a:cubicBezTo>
                    <a:pt x="34371" y="1443"/>
                    <a:pt x="31449" y="2922"/>
                    <a:pt x="28490" y="4476"/>
                  </a:cubicBezTo>
                  <a:cubicBezTo>
                    <a:pt x="8553" y="14870"/>
                    <a:pt x="-4319" y="32106"/>
                    <a:pt x="1340" y="56371"/>
                  </a:cubicBezTo>
                  <a:cubicBezTo>
                    <a:pt x="6038" y="76456"/>
                    <a:pt x="29304" y="94100"/>
                    <a:pt x="49204" y="85999"/>
                  </a:cubicBezTo>
                  <a:cubicBezTo>
                    <a:pt x="71804" y="76789"/>
                    <a:pt x="93738" y="66506"/>
                    <a:pt x="115081" y="55335"/>
                  </a:cubicBezTo>
                  <a:cubicBezTo>
                    <a:pt x="108016" y="51711"/>
                    <a:pt x="101025" y="47975"/>
                    <a:pt x="94071" y="43943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87C98BF-C3AF-93F0-9E81-005D02E7CF08}"/>
                </a:ext>
              </a:extLst>
            </p:cNvPr>
            <p:cNvSpPr/>
            <p:nvPr/>
          </p:nvSpPr>
          <p:spPr>
            <a:xfrm>
              <a:off x="669634" y="5073510"/>
              <a:ext cx="862435" cy="2004244"/>
            </a:xfrm>
            <a:custGeom>
              <a:avLst/>
              <a:gdLst>
                <a:gd name="connsiteX0" fmla="*/ 763374 w 862435"/>
                <a:gd name="connsiteY0" fmla="*/ 592557 h 2004244"/>
                <a:gd name="connsiteX1" fmla="*/ 761155 w 862435"/>
                <a:gd name="connsiteY1" fmla="*/ 552387 h 2004244"/>
                <a:gd name="connsiteX2" fmla="*/ 694353 w 862435"/>
                <a:gd name="connsiteY2" fmla="*/ 172770 h 2004244"/>
                <a:gd name="connsiteX3" fmla="*/ 673047 w 862435"/>
                <a:gd name="connsiteY3" fmla="*/ 111665 h 2004244"/>
                <a:gd name="connsiteX4" fmla="*/ 510000 w 862435"/>
                <a:gd name="connsiteY4" fmla="*/ 35653 h 2004244"/>
                <a:gd name="connsiteX5" fmla="*/ 270830 w 862435"/>
                <a:gd name="connsiteY5" fmla="*/ 957 h 2004244"/>
                <a:gd name="connsiteX6" fmla="*/ 996 w 862435"/>
                <a:gd name="connsiteY6" fmla="*/ 269385 h 2004244"/>
                <a:gd name="connsiteX7" fmla="*/ 27850 w 862435"/>
                <a:gd name="connsiteY7" fmla="*/ 829656 h 2004244"/>
                <a:gd name="connsiteX8" fmla="*/ 27998 w 862435"/>
                <a:gd name="connsiteY8" fmla="*/ 831062 h 2004244"/>
                <a:gd name="connsiteX9" fmla="*/ 61806 w 862435"/>
                <a:gd name="connsiteY9" fmla="*/ 1324124 h 2004244"/>
                <a:gd name="connsiteX10" fmla="*/ 102087 w 862435"/>
                <a:gd name="connsiteY10" fmla="*/ 1499377 h 2004244"/>
                <a:gd name="connsiteX11" fmla="*/ 103677 w 862435"/>
                <a:gd name="connsiteY11" fmla="*/ 1498896 h 2004244"/>
                <a:gd name="connsiteX12" fmla="*/ 121654 w 862435"/>
                <a:gd name="connsiteY12" fmla="*/ 1562258 h 2004244"/>
                <a:gd name="connsiteX13" fmla="*/ 271792 w 862435"/>
                <a:gd name="connsiteY13" fmla="*/ 1849587 h 2004244"/>
                <a:gd name="connsiteX14" fmla="*/ 211648 w 862435"/>
                <a:gd name="connsiteY14" fmla="*/ 1908363 h 2004244"/>
                <a:gd name="connsiteX15" fmla="*/ 289028 w 862435"/>
                <a:gd name="connsiteY15" fmla="*/ 1897044 h 2004244"/>
                <a:gd name="connsiteX16" fmla="*/ 343661 w 862435"/>
                <a:gd name="connsiteY16" fmla="*/ 1848922 h 2004244"/>
                <a:gd name="connsiteX17" fmla="*/ 345067 w 862435"/>
                <a:gd name="connsiteY17" fmla="*/ 1845334 h 2004244"/>
                <a:gd name="connsiteX18" fmla="*/ 358309 w 862435"/>
                <a:gd name="connsiteY18" fmla="*/ 1525306 h 2004244"/>
                <a:gd name="connsiteX19" fmla="*/ 446342 w 862435"/>
                <a:gd name="connsiteY19" fmla="*/ 1295124 h 2004244"/>
                <a:gd name="connsiteX20" fmla="*/ 549356 w 862435"/>
                <a:gd name="connsiteY20" fmla="*/ 1598618 h 2004244"/>
                <a:gd name="connsiteX21" fmla="*/ 513440 w 862435"/>
                <a:gd name="connsiteY21" fmla="*/ 1916907 h 2004244"/>
                <a:gd name="connsiteX22" fmla="*/ 514254 w 862435"/>
                <a:gd name="connsiteY22" fmla="*/ 1920680 h 2004244"/>
                <a:gd name="connsiteX23" fmla="*/ 560860 w 862435"/>
                <a:gd name="connsiteY23" fmla="*/ 1976607 h 2004244"/>
                <a:gd name="connsiteX24" fmla="*/ 635577 w 862435"/>
                <a:gd name="connsiteY24" fmla="*/ 1999651 h 2004244"/>
                <a:gd name="connsiteX25" fmla="*/ 585124 w 862435"/>
                <a:gd name="connsiteY25" fmla="*/ 1932369 h 2004244"/>
                <a:gd name="connsiteX26" fmla="*/ 777541 w 862435"/>
                <a:gd name="connsiteY26" fmla="*/ 1671412 h 2004244"/>
                <a:gd name="connsiteX27" fmla="*/ 802508 w 862435"/>
                <a:gd name="connsiteY27" fmla="*/ 1616410 h 2004244"/>
                <a:gd name="connsiteX28" fmla="*/ 835650 w 862435"/>
                <a:gd name="connsiteY28" fmla="*/ 1537475 h 2004244"/>
                <a:gd name="connsiteX29" fmla="*/ 765112 w 862435"/>
                <a:gd name="connsiteY29" fmla="*/ 674377 h 2004244"/>
                <a:gd name="connsiteX30" fmla="*/ 763263 w 862435"/>
                <a:gd name="connsiteY30" fmla="*/ 592520 h 20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2435" h="2004244">
                  <a:moveTo>
                    <a:pt x="763374" y="592557"/>
                  </a:moveTo>
                  <a:cubicBezTo>
                    <a:pt x="762782" y="579056"/>
                    <a:pt x="762005" y="565703"/>
                    <a:pt x="761155" y="552387"/>
                  </a:cubicBezTo>
                  <a:cubicBezTo>
                    <a:pt x="753905" y="398514"/>
                    <a:pt x="706892" y="204618"/>
                    <a:pt x="694353" y="172770"/>
                  </a:cubicBezTo>
                  <a:cubicBezTo>
                    <a:pt x="687621" y="151465"/>
                    <a:pt x="680519" y="131010"/>
                    <a:pt x="673047" y="111665"/>
                  </a:cubicBezTo>
                  <a:cubicBezTo>
                    <a:pt x="619191" y="-27413"/>
                    <a:pt x="585864" y="32361"/>
                    <a:pt x="510000" y="35653"/>
                  </a:cubicBezTo>
                  <a:cubicBezTo>
                    <a:pt x="434876" y="38908"/>
                    <a:pt x="305489" y="4841"/>
                    <a:pt x="270830" y="957"/>
                  </a:cubicBezTo>
                  <a:cubicBezTo>
                    <a:pt x="165338" y="-10842"/>
                    <a:pt x="6137" y="86919"/>
                    <a:pt x="996" y="269385"/>
                  </a:cubicBezTo>
                  <a:cubicBezTo>
                    <a:pt x="-4219" y="454626"/>
                    <a:pt x="11982" y="674710"/>
                    <a:pt x="27850" y="829656"/>
                  </a:cubicBezTo>
                  <a:cubicBezTo>
                    <a:pt x="27887" y="830137"/>
                    <a:pt x="27961" y="830581"/>
                    <a:pt x="27998" y="831062"/>
                  </a:cubicBezTo>
                  <a:cubicBezTo>
                    <a:pt x="37578" y="1019298"/>
                    <a:pt x="52189" y="1231466"/>
                    <a:pt x="61806" y="1324124"/>
                  </a:cubicBezTo>
                  <a:cubicBezTo>
                    <a:pt x="66614" y="1370618"/>
                    <a:pt x="90398" y="1456137"/>
                    <a:pt x="102087" y="1499377"/>
                  </a:cubicBezTo>
                  <a:cubicBezTo>
                    <a:pt x="102641" y="1499229"/>
                    <a:pt x="103159" y="1499044"/>
                    <a:pt x="103677" y="1498896"/>
                  </a:cubicBezTo>
                  <a:cubicBezTo>
                    <a:pt x="108782" y="1519536"/>
                    <a:pt x="114737" y="1540693"/>
                    <a:pt x="121654" y="1562258"/>
                  </a:cubicBezTo>
                  <a:cubicBezTo>
                    <a:pt x="164894" y="1696639"/>
                    <a:pt x="223595" y="1805682"/>
                    <a:pt x="271792" y="1849587"/>
                  </a:cubicBezTo>
                  <a:cubicBezTo>
                    <a:pt x="236430" y="1868304"/>
                    <a:pt x="205360" y="1896157"/>
                    <a:pt x="211648" y="1908363"/>
                  </a:cubicBezTo>
                  <a:cubicBezTo>
                    <a:pt x="218047" y="1920828"/>
                    <a:pt x="252705" y="1915724"/>
                    <a:pt x="289028" y="1897044"/>
                  </a:cubicBezTo>
                  <a:cubicBezTo>
                    <a:pt x="318509" y="1881879"/>
                    <a:pt x="339999" y="1862386"/>
                    <a:pt x="343661" y="1848922"/>
                  </a:cubicBezTo>
                  <a:cubicBezTo>
                    <a:pt x="344179" y="1847701"/>
                    <a:pt x="344660" y="1846481"/>
                    <a:pt x="345067" y="1845334"/>
                  </a:cubicBezTo>
                  <a:cubicBezTo>
                    <a:pt x="382536" y="1740138"/>
                    <a:pt x="354980" y="1568694"/>
                    <a:pt x="358309" y="1525306"/>
                  </a:cubicBezTo>
                  <a:cubicBezTo>
                    <a:pt x="364264" y="1448036"/>
                    <a:pt x="404138" y="1373837"/>
                    <a:pt x="446342" y="1295124"/>
                  </a:cubicBezTo>
                  <a:cubicBezTo>
                    <a:pt x="497794" y="1403724"/>
                    <a:pt x="556643" y="1504111"/>
                    <a:pt x="549356" y="1598618"/>
                  </a:cubicBezTo>
                  <a:cubicBezTo>
                    <a:pt x="546027" y="1642006"/>
                    <a:pt x="492504" y="1807198"/>
                    <a:pt x="513440" y="1916907"/>
                  </a:cubicBezTo>
                  <a:cubicBezTo>
                    <a:pt x="513662" y="1918128"/>
                    <a:pt x="513958" y="1919386"/>
                    <a:pt x="514254" y="1920680"/>
                  </a:cubicBezTo>
                  <a:cubicBezTo>
                    <a:pt x="515807" y="1934551"/>
                    <a:pt x="534080" y="1957114"/>
                    <a:pt x="560860" y="1976607"/>
                  </a:cubicBezTo>
                  <a:cubicBezTo>
                    <a:pt x="593891" y="2000650"/>
                    <a:pt x="627366" y="2010970"/>
                    <a:pt x="635577" y="1999651"/>
                  </a:cubicBezTo>
                  <a:cubicBezTo>
                    <a:pt x="643641" y="1988592"/>
                    <a:pt x="617194" y="1956301"/>
                    <a:pt x="585124" y="1932369"/>
                  </a:cubicBezTo>
                  <a:cubicBezTo>
                    <a:pt x="639498" y="1896416"/>
                    <a:pt x="714216" y="1797618"/>
                    <a:pt x="777541" y="1671412"/>
                  </a:cubicBezTo>
                  <a:cubicBezTo>
                    <a:pt x="787676" y="1651179"/>
                    <a:pt x="794297" y="1636051"/>
                    <a:pt x="802508" y="1616410"/>
                  </a:cubicBezTo>
                  <a:cubicBezTo>
                    <a:pt x="803026" y="1616632"/>
                    <a:pt x="822075" y="1577312"/>
                    <a:pt x="835650" y="1537475"/>
                  </a:cubicBezTo>
                  <a:cubicBezTo>
                    <a:pt x="921908" y="1284064"/>
                    <a:pt x="772917" y="939957"/>
                    <a:pt x="765112" y="674377"/>
                  </a:cubicBezTo>
                  <a:cubicBezTo>
                    <a:pt x="765075" y="647486"/>
                    <a:pt x="764483" y="620188"/>
                    <a:pt x="763263" y="5925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F7505C7-009C-6A8D-244D-E350F1C24354}"/>
                </a:ext>
              </a:extLst>
            </p:cNvPr>
            <p:cNvSpPr/>
            <p:nvPr/>
          </p:nvSpPr>
          <p:spPr>
            <a:xfrm>
              <a:off x="669560" y="5100507"/>
              <a:ext cx="862435" cy="1977284"/>
            </a:xfrm>
            <a:custGeom>
              <a:avLst/>
              <a:gdLst>
                <a:gd name="connsiteX0" fmla="*/ 765297 w 862435"/>
                <a:gd name="connsiteY0" fmla="*/ 647417 h 1977284"/>
                <a:gd name="connsiteX1" fmla="*/ 763448 w 862435"/>
                <a:gd name="connsiteY1" fmla="*/ 565560 h 1977284"/>
                <a:gd name="connsiteX2" fmla="*/ 761228 w 862435"/>
                <a:gd name="connsiteY2" fmla="*/ 525390 h 1977284"/>
                <a:gd name="connsiteX3" fmla="*/ 694427 w 862435"/>
                <a:gd name="connsiteY3" fmla="*/ 145773 h 1977284"/>
                <a:gd name="connsiteX4" fmla="*/ 673121 w 862435"/>
                <a:gd name="connsiteY4" fmla="*/ 84668 h 1977284"/>
                <a:gd name="connsiteX5" fmla="*/ 637242 w 862435"/>
                <a:gd name="connsiteY5" fmla="*/ 14685 h 1977284"/>
                <a:gd name="connsiteX6" fmla="*/ 620856 w 862435"/>
                <a:gd name="connsiteY6" fmla="*/ 0 h 1977284"/>
                <a:gd name="connsiteX7" fmla="*/ 649818 w 862435"/>
                <a:gd name="connsiteY7" fmla="*/ 192749 h 1977284"/>
                <a:gd name="connsiteX8" fmla="*/ 568775 w 862435"/>
                <a:gd name="connsiteY8" fmla="*/ 388383 h 1977284"/>
                <a:gd name="connsiteX9" fmla="*/ 373141 w 862435"/>
                <a:gd name="connsiteY9" fmla="*/ 469426 h 1977284"/>
                <a:gd name="connsiteX10" fmla="*/ 266539 w 862435"/>
                <a:gd name="connsiteY10" fmla="*/ 445605 h 1977284"/>
                <a:gd name="connsiteX11" fmla="*/ 177507 w 862435"/>
                <a:gd name="connsiteY11" fmla="*/ 388420 h 1977284"/>
                <a:gd name="connsiteX12" fmla="*/ 96464 w 862435"/>
                <a:gd name="connsiteY12" fmla="*/ 192786 h 1977284"/>
                <a:gd name="connsiteX13" fmla="*/ 111852 w 862435"/>
                <a:gd name="connsiteY13" fmla="*/ 27409 h 1977284"/>
                <a:gd name="connsiteX14" fmla="*/ 112702 w 862435"/>
                <a:gd name="connsiteY14" fmla="*/ 23858 h 1977284"/>
                <a:gd name="connsiteX15" fmla="*/ 996 w 862435"/>
                <a:gd name="connsiteY15" fmla="*/ 242425 h 1977284"/>
                <a:gd name="connsiteX16" fmla="*/ 27850 w 862435"/>
                <a:gd name="connsiteY16" fmla="*/ 802696 h 1977284"/>
                <a:gd name="connsiteX17" fmla="*/ 27998 w 862435"/>
                <a:gd name="connsiteY17" fmla="*/ 804101 h 1977284"/>
                <a:gd name="connsiteX18" fmla="*/ 61806 w 862435"/>
                <a:gd name="connsiteY18" fmla="*/ 1297163 h 1977284"/>
                <a:gd name="connsiteX19" fmla="*/ 102087 w 862435"/>
                <a:gd name="connsiteY19" fmla="*/ 1472417 h 1977284"/>
                <a:gd name="connsiteX20" fmla="*/ 103677 w 862435"/>
                <a:gd name="connsiteY20" fmla="*/ 1471936 h 1977284"/>
                <a:gd name="connsiteX21" fmla="*/ 121654 w 862435"/>
                <a:gd name="connsiteY21" fmla="*/ 1535298 h 1977284"/>
                <a:gd name="connsiteX22" fmla="*/ 271792 w 862435"/>
                <a:gd name="connsiteY22" fmla="*/ 1822627 h 1977284"/>
                <a:gd name="connsiteX23" fmla="*/ 211648 w 862435"/>
                <a:gd name="connsiteY23" fmla="*/ 1881403 h 1977284"/>
                <a:gd name="connsiteX24" fmla="*/ 289028 w 862435"/>
                <a:gd name="connsiteY24" fmla="*/ 1870084 h 1977284"/>
                <a:gd name="connsiteX25" fmla="*/ 343661 w 862435"/>
                <a:gd name="connsiteY25" fmla="*/ 1821962 h 1977284"/>
                <a:gd name="connsiteX26" fmla="*/ 345067 w 862435"/>
                <a:gd name="connsiteY26" fmla="*/ 1818374 h 1977284"/>
                <a:gd name="connsiteX27" fmla="*/ 358309 w 862435"/>
                <a:gd name="connsiteY27" fmla="*/ 1498346 h 1977284"/>
                <a:gd name="connsiteX28" fmla="*/ 446342 w 862435"/>
                <a:gd name="connsiteY28" fmla="*/ 1268164 h 1977284"/>
                <a:gd name="connsiteX29" fmla="*/ 549356 w 862435"/>
                <a:gd name="connsiteY29" fmla="*/ 1571658 h 1977284"/>
                <a:gd name="connsiteX30" fmla="*/ 513440 w 862435"/>
                <a:gd name="connsiteY30" fmla="*/ 1889947 h 1977284"/>
                <a:gd name="connsiteX31" fmla="*/ 514254 w 862435"/>
                <a:gd name="connsiteY31" fmla="*/ 1893720 h 1977284"/>
                <a:gd name="connsiteX32" fmla="*/ 560860 w 862435"/>
                <a:gd name="connsiteY32" fmla="*/ 1949647 h 1977284"/>
                <a:gd name="connsiteX33" fmla="*/ 635577 w 862435"/>
                <a:gd name="connsiteY33" fmla="*/ 1972691 h 1977284"/>
                <a:gd name="connsiteX34" fmla="*/ 585124 w 862435"/>
                <a:gd name="connsiteY34" fmla="*/ 1905408 h 1977284"/>
                <a:gd name="connsiteX35" fmla="*/ 777541 w 862435"/>
                <a:gd name="connsiteY35" fmla="*/ 1644452 h 1977284"/>
                <a:gd name="connsiteX36" fmla="*/ 802508 w 862435"/>
                <a:gd name="connsiteY36" fmla="*/ 1589449 h 1977284"/>
                <a:gd name="connsiteX37" fmla="*/ 835650 w 862435"/>
                <a:gd name="connsiteY37" fmla="*/ 1510515 h 1977284"/>
                <a:gd name="connsiteX38" fmla="*/ 765112 w 862435"/>
                <a:gd name="connsiteY38" fmla="*/ 647417 h 197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62435" h="1977284">
                  <a:moveTo>
                    <a:pt x="765297" y="647417"/>
                  </a:moveTo>
                  <a:cubicBezTo>
                    <a:pt x="765260" y="620526"/>
                    <a:pt x="764668" y="593228"/>
                    <a:pt x="763448" y="565560"/>
                  </a:cubicBezTo>
                  <a:cubicBezTo>
                    <a:pt x="762856" y="552059"/>
                    <a:pt x="762079" y="538706"/>
                    <a:pt x="761228" y="525390"/>
                  </a:cubicBezTo>
                  <a:cubicBezTo>
                    <a:pt x="753979" y="371516"/>
                    <a:pt x="706966" y="177621"/>
                    <a:pt x="694427" y="145773"/>
                  </a:cubicBezTo>
                  <a:cubicBezTo>
                    <a:pt x="687695" y="124468"/>
                    <a:pt x="680593" y="104013"/>
                    <a:pt x="673121" y="84668"/>
                  </a:cubicBezTo>
                  <a:cubicBezTo>
                    <a:pt x="662838" y="58073"/>
                    <a:pt x="646489" y="28518"/>
                    <a:pt x="637242" y="14685"/>
                  </a:cubicBezTo>
                  <a:cubicBezTo>
                    <a:pt x="648301" y="55631"/>
                    <a:pt x="645675" y="13316"/>
                    <a:pt x="620856" y="0"/>
                  </a:cubicBezTo>
                  <a:cubicBezTo>
                    <a:pt x="620560" y="13760"/>
                    <a:pt x="649781" y="178952"/>
                    <a:pt x="649818" y="192749"/>
                  </a:cubicBezTo>
                  <a:cubicBezTo>
                    <a:pt x="650077" y="267615"/>
                    <a:pt x="618377" y="334343"/>
                    <a:pt x="568775" y="388383"/>
                  </a:cubicBezTo>
                  <a:cubicBezTo>
                    <a:pt x="518914" y="442720"/>
                    <a:pt x="444715" y="466208"/>
                    <a:pt x="373141" y="469426"/>
                  </a:cubicBezTo>
                  <a:cubicBezTo>
                    <a:pt x="335043" y="470869"/>
                    <a:pt x="299533" y="462916"/>
                    <a:pt x="266539" y="445605"/>
                  </a:cubicBezTo>
                  <a:cubicBezTo>
                    <a:pt x="232250" y="434434"/>
                    <a:pt x="202548" y="415385"/>
                    <a:pt x="177507" y="388420"/>
                  </a:cubicBezTo>
                  <a:cubicBezTo>
                    <a:pt x="127165" y="338078"/>
                    <a:pt x="96723" y="263879"/>
                    <a:pt x="96464" y="192786"/>
                  </a:cubicBezTo>
                  <a:cubicBezTo>
                    <a:pt x="96279" y="136822"/>
                    <a:pt x="99275" y="82781"/>
                    <a:pt x="111852" y="27409"/>
                  </a:cubicBezTo>
                  <a:cubicBezTo>
                    <a:pt x="112111" y="26225"/>
                    <a:pt x="112443" y="25041"/>
                    <a:pt x="112702" y="23858"/>
                  </a:cubicBezTo>
                  <a:cubicBezTo>
                    <a:pt x="52189" y="68984"/>
                    <a:pt x="3807" y="143147"/>
                    <a:pt x="996" y="242425"/>
                  </a:cubicBezTo>
                  <a:cubicBezTo>
                    <a:pt x="-4219" y="427665"/>
                    <a:pt x="11982" y="647749"/>
                    <a:pt x="27850" y="802696"/>
                  </a:cubicBezTo>
                  <a:cubicBezTo>
                    <a:pt x="27887" y="803177"/>
                    <a:pt x="27961" y="803621"/>
                    <a:pt x="27998" y="804101"/>
                  </a:cubicBezTo>
                  <a:cubicBezTo>
                    <a:pt x="37578" y="992338"/>
                    <a:pt x="52189" y="1204506"/>
                    <a:pt x="61806" y="1297163"/>
                  </a:cubicBezTo>
                  <a:cubicBezTo>
                    <a:pt x="66614" y="1343658"/>
                    <a:pt x="90398" y="1429177"/>
                    <a:pt x="102087" y="1472417"/>
                  </a:cubicBezTo>
                  <a:cubicBezTo>
                    <a:pt x="102641" y="1472269"/>
                    <a:pt x="103159" y="1472084"/>
                    <a:pt x="103677" y="1471936"/>
                  </a:cubicBezTo>
                  <a:cubicBezTo>
                    <a:pt x="108782" y="1492576"/>
                    <a:pt x="114737" y="1513733"/>
                    <a:pt x="121654" y="1535298"/>
                  </a:cubicBezTo>
                  <a:cubicBezTo>
                    <a:pt x="164894" y="1669678"/>
                    <a:pt x="223595" y="1778722"/>
                    <a:pt x="271792" y="1822627"/>
                  </a:cubicBezTo>
                  <a:cubicBezTo>
                    <a:pt x="236430" y="1841344"/>
                    <a:pt x="205360" y="1869196"/>
                    <a:pt x="211648" y="1881403"/>
                  </a:cubicBezTo>
                  <a:cubicBezTo>
                    <a:pt x="218047" y="1893868"/>
                    <a:pt x="252705" y="1888763"/>
                    <a:pt x="289028" y="1870084"/>
                  </a:cubicBezTo>
                  <a:cubicBezTo>
                    <a:pt x="318509" y="1854919"/>
                    <a:pt x="339999" y="1835426"/>
                    <a:pt x="343661" y="1821962"/>
                  </a:cubicBezTo>
                  <a:cubicBezTo>
                    <a:pt x="344179" y="1820741"/>
                    <a:pt x="344660" y="1819520"/>
                    <a:pt x="345067" y="1818374"/>
                  </a:cubicBezTo>
                  <a:cubicBezTo>
                    <a:pt x="382536" y="1713177"/>
                    <a:pt x="354980" y="1541734"/>
                    <a:pt x="358309" y="1498346"/>
                  </a:cubicBezTo>
                  <a:cubicBezTo>
                    <a:pt x="364264" y="1421076"/>
                    <a:pt x="404138" y="1346876"/>
                    <a:pt x="446342" y="1268164"/>
                  </a:cubicBezTo>
                  <a:cubicBezTo>
                    <a:pt x="497794" y="1376763"/>
                    <a:pt x="556643" y="1477151"/>
                    <a:pt x="549356" y="1571658"/>
                  </a:cubicBezTo>
                  <a:cubicBezTo>
                    <a:pt x="546027" y="1615046"/>
                    <a:pt x="492504" y="1780238"/>
                    <a:pt x="513440" y="1889947"/>
                  </a:cubicBezTo>
                  <a:cubicBezTo>
                    <a:pt x="513662" y="1891168"/>
                    <a:pt x="513958" y="1892425"/>
                    <a:pt x="514254" y="1893720"/>
                  </a:cubicBezTo>
                  <a:cubicBezTo>
                    <a:pt x="515807" y="1907591"/>
                    <a:pt x="534080" y="1930154"/>
                    <a:pt x="560860" y="1949647"/>
                  </a:cubicBezTo>
                  <a:cubicBezTo>
                    <a:pt x="593891" y="1973690"/>
                    <a:pt x="627366" y="1984010"/>
                    <a:pt x="635577" y="1972691"/>
                  </a:cubicBezTo>
                  <a:cubicBezTo>
                    <a:pt x="643641" y="1961632"/>
                    <a:pt x="617194" y="1929340"/>
                    <a:pt x="585124" y="1905408"/>
                  </a:cubicBezTo>
                  <a:cubicBezTo>
                    <a:pt x="639498" y="1869455"/>
                    <a:pt x="714216" y="1770658"/>
                    <a:pt x="777541" y="1644452"/>
                  </a:cubicBezTo>
                  <a:cubicBezTo>
                    <a:pt x="787676" y="1624219"/>
                    <a:pt x="794297" y="1609091"/>
                    <a:pt x="802508" y="1589449"/>
                  </a:cubicBezTo>
                  <a:cubicBezTo>
                    <a:pt x="803026" y="1589671"/>
                    <a:pt x="822075" y="1550352"/>
                    <a:pt x="835650" y="1510515"/>
                  </a:cubicBezTo>
                  <a:cubicBezTo>
                    <a:pt x="921908" y="1257104"/>
                    <a:pt x="772917" y="912997"/>
                    <a:pt x="765112" y="647417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4E29CF7-9155-56F9-723C-1DD636684D3A}"/>
                </a:ext>
              </a:extLst>
            </p:cNvPr>
            <p:cNvSpPr/>
            <p:nvPr/>
          </p:nvSpPr>
          <p:spPr>
            <a:xfrm>
              <a:off x="857104" y="4803483"/>
              <a:ext cx="104137" cy="160499"/>
            </a:xfrm>
            <a:custGeom>
              <a:avLst/>
              <a:gdLst>
                <a:gd name="connsiteX0" fmla="*/ 83286 w 104137"/>
                <a:gd name="connsiteY0" fmla="*/ 44464 h 160499"/>
                <a:gd name="connsiteX1" fmla="*/ 93236 w 104137"/>
                <a:gd name="connsiteY1" fmla="*/ 159314 h 160499"/>
                <a:gd name="connsiteX2" fmla="*/ 11306 w 104137"/>
                <a:gd name="connsiteY2" fmla="*/ 78235 h 160499"/>
                <a:gd name="connsiteX3" fmla="*/ 20220 w 104137"/>
                <a:gd name="connsiteY3" fmla="*/ 3591 h 160499"/>
                <a:gd name="connsiteX4" fmla="*/ 83323 w 104137"/>
                <a:gd name="connsiteY4" fmla="*/ 44464 h 16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37" h="160499">
                  <a:moveTo>
                    <a:pt x="83286" y="44464"/>
                  </a:moveTo>
                  <a:cubicBezTo>
                    <a:pt x="103445" y="87482"/>
                    <a:pt x="113099" y="149993"/>
                    <a:pt x="93236" y="159314"/>
                  </a:cubicBezTo>
                  <a:cubicBezTo>
                    <a:pt x="73336" y="168635"/>
                    <a:pt x="31465" y="121253"/>
                    <a:pt x="11306" y="78235"/>
                  </a:cubicBezTo>
                  <a:cubicBezTo>
                    <a:pt x="-8853" y="35217"/>
                    <a:pt x="320" y="12912"/>
                    <a:pt x="20220" y="3591"/>
                  </a:cubicBezTo>
                  <a:cubicBezTo>
                    <a:pt x="40120" y="-5730"/>
                    <a:pt x="63164" y="1483"/>
                    <a:pt x="83323" y="4446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3E355F-D8CE-3947-1A9B-F517CC5A604E}"/>
                </a:ext>
              </a:extLst>
            </p:cNvPr>
            <p:cNvSpPr/>
            <p:nvPr/>
          </p:nvSpPr>
          <p:spPr>
            <a:xfrm>
              <a:off x="1102175" y="4842697"/>
              <a:ext cx="159132" cy="106568"/>
            </a:xfrm>
            <a:custGeom>
              <a:avLst/>
              <a:gdLst>
                <a:gd name="connsiteX0" fmla="*/ 115891 w 159132"/>
                <a:gd name="connsiteY0" fmla="*/ 83518 h 106568"/>
                <a:gd name="connsiteX1" fmla="*/ 1337 w 159132"/>
                <a:gd name="connsiteY1" fmla="*/ 96390 h 106568"/>
                <a:gd name="connsiteX2" fmla="*/ 80271 w 159132"/>
                <a:gd name="connsiteY2" fmla="*/ 12389 h 106568"/>
                <a:gd name="connsiteX3" fmla="*/ 155136 w 159132"/>
                <a:gd name="connsiteY3" fmla="*/ 19380 h 106568"/>
                <a:gd name="connsiteX4" fmla="*/ 115891 w 159132"/>
                <a:gd name="connsiteY4" fmla="*/ 83518 h 10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32" h="106568">
                  <a:moveTo>
                    <a:pt x="115891" y="83518"/>
                  </a:moveTo>
                  <a:cubicBezTo>
                    <a:pt x="73428" y="104787"/>
                    <a:pt x="11176" y="116032"/>
                    <a:pt x="1337" y="96390"/>
                  </a:cubicBezTo>
                  <a:cubicBezTo>
                    <a:pt x="-8502" y="76749"/>
                    <a:pt x="37808" y="33657"/>
                    <a:pt x="80271" y="12389"/>
                  </a:cubicBezTo>
                  <a:cubicBezTo>
                    <a:pt x="122734" y="-8880"/>
                    <a:pt x="145297" y="-262"/>
                    <a:pt x="155136" y="19380"/>
                  </a:cubicBezTo>
                  <a:cubicBezTo>
                    <a:pt x="164975" y="39021"/>
                    <a:pt x="158354" y="62250"/>
                    <a:pt x="115891" y="8351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4F45D93-D70E-CB82-B0EA-ECF7CB074DE3}"/>
                </a:ext>
              </a:extLst>
            </p:cNvPr>
            <p:cNvSpPr/>
            <p:nvPr/>
          </p:nvSpPr>
          <p:spPr>
            <a:xfrm>
              <a:off x="876769" y="4829570"/>
              <a:ext cx="67838" cy="100078"/>
            </a:xfrm>
            <a:custGeom>
              <a:avLst/>
              <a:gdLst>
                <a:gd name="connsiteX0" fmla="*/ 57777 w 67838"/>
                <a:gd name="connsiteY0" fmla="*/ 38203 h 100078"/>
                <a:gd name="connsiteX1" fmla="*/ 58036 w 67838"/>
                <a:gd name="connsiteY1" fmla="*/ 98643 h 100078"/>
                <a:gd name="connsiteX2" fmla="*/ 10061 w 67838"/>
                <a:gd name="connsiteY2" fmla="*/ 61876 h 100078"/>
                <a:gd name="connsiteX3" fmla="*/ 9803 w 67838"/>
                <a:gd name="connsiteY3" fmla="*/ 1436 h 100078"/>
                <a:gd name="connsiteX4" fmla="*/ 57777 w 67838"/>
                <a:gd name="connsiteY4" fmla="*/ 38203 h 10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38" h="100078">
                  <a:moveTo>
                    <a:pt x="57777" y="38203"/>
                  </a:moveTo>
                  <a:cubicBezTo>
                    <a:pt x="71093" y="65057"/>
                    <a:pt x="71204" y="92096"/>
                    <a:pt x="58036" y="98643"/>
                  </a:cubicBezTo>
                  <a:cubicBezTo>
                    <a:pt x="44868" y="105190"/>
                    <a:pt x="23377" y="88730"/>
                    <a:pt x="10061" y="61876"/>
                  </a:cubicBezTo>
                  <a:cubicBezTo>
                    <a:pt x="-3255" y="35022"/>
                    <a:pt x="-3365" y="7983"/>
                    <a:pt x="9803" y="1436"/>
                  </a:cubicBezTo>
                  <a:cubicBezTo>
                    <a:pt x="22971" y="-5111"/>
                    <a:pt x="44461" y="11349"/>
                    <a:pt x="57777" y="3820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7B266E6-54EB-3FDF-770F-20D9DB03219C}"/>
                </a:ext>
              </a:extLst>
            </p:cNvPr>
            <p:cNvSpPr/>
            <p:nvPr/>
          </p:nvSpPr>
          <p:spPr>
            <a:xfrm>
              <a:off x="1137680" y="4862688"/>
              <a:ext cx="97803" cy="71090"/>
            </a:xfrm>
            <a:custGeom>
              <a:avLst/>
              <a:gdLst>
                <a:gd name="connsiteX0" fmla="*/ 62188 w 97803"/>
                <a:gd name="connsiteY0" fmla="*/ 58645 h 71090"/>
                <a:gd name="connsiteX1" fmla="*/ 1859 w 97803"/>
                <a:gd name="connsiteY1" fmla="*/ 62566 h 71090"/>
                <a:gd name="connsiteX2" fmla="*/ 35630 w 97803"/>
                <a:gd name="connsiteY2" fmla="*/ 12446 h 71090"/>
                <a:gd name="connsiteX3" fmla="*/ 95958 w 97803"/>
                <a:gd name="connsiteY3" fmla="*/ 8525 h 71090"/>
                <a:gd name="connsiteX4" fmla="*/ 62188 w 97803"/>
                <a:gd name="connsiteY4" fmla="*/ 58645 h 7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03" h="71090">
                  <a:moveTo>
                    <a:pt x="62188" y="58645"/>
                  </a:moveTo>
                  <a:cubicBezTo>
                    <a:pt x="36221" y="73551"/>
                    <a:pt x="9219" y="75327"/>
                    <a:pt x="1859" y="62566"/>
                  </a:cubicBezTo>
                  <a:cubicBezTo>
                    <a:pt x="-5502" y="49804"/>
                    <a:pt x="9663" y="27352"/>
                    <a:pt x="35630" y="12446"/>
                  </a:cubicBezTo>
                  <a:cubicBezTo>
                    <a:pt x="61596" y="-2461"/>
                    <a:pt x="88598" y="-4236"/>
                    <a:pt x="95958" y="8525"/>
                  </a:cubicBezTo>
                  <a:cubicBezTo>
                    <a:pt x="103282" y="21286"/>
                    <a:pt x="88154" y="43738"/>
                    <a:pt x="62188" y="5864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3229F34-A682-2EA8-C8A8-963EE1DF57F8}"/>
                </a:ext>
              </a:extLst>
            </p:cNvPr>
            <p:cNvSpPr/>
            <p:nvPr/>
          </p:nvSpPr>
          <p:spPr>
            <a:xfrm rot="16639800">
              <a:off x="852115" y="4781461"/>
              <a:ext cx="387421" cy="506747"/>
            </a:xfrm>
            <a:custGeom>
              <a:avLst/>
              <a:gdLst>
                <a:gd name="connsiteX0" fmla="*/ 387422 w 387421"/>
                <a:gd name="connsiteY0" fmla="*/ 253374 h 506747"/>
                <a:gd name="connsiteX1" fmla="*/ 193711 w 387421"/>
                <a:gd name="connsiteY1" fmla="*/ 506748 h 506747"/>
                <a:gd name="connsiteX2" fmla="*/ 0 w 387421"/>
                <a:gd name="connsiteY2" fmla="*/ 253374 h 506747"/>
                <a:gd name="connsiteX3" fmla="*/ 193711 w 387421"/>
                <a:gd name="connsiteY3" fmla="*/ 0 h 506747"/>
                <a:gd name="connsiteX4" fmla="*/ 387422 w 387421"/>
                <a:gd name="connsiteY4" fmla="*/ 253374 h 5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421" h="506747">
                  <a:moveTo>
                    <a:pt x="387422" y="253374"/>
                  </a:moveTo>
                  <a:cubicBezTo>
                    <a:pt x="387422" y="393309"/>
                    <a:pt x="300694" y="506748"/>
                    <a:pt x="193711" y="506748"/>
                  </a:cubicBezTo>
                  <a:cubicBezTo>
                    <a:pt x="86727" y="506748"/>
                    <a:pt x="0" y="393309"/>
                    <a:pt x="0" y="253374"/>
                  </a:cubicBezTo>
                  <a:cubicBezTo>
                    <a:pt x="0" y="113439"/>
                    <a:pt x="86727" y="0"/>
                    <a:pt x="193711" y="0"/>
                  </a:cubicBezTo>
                  <a:cubicBezTo>
                    <a:pt x="300694" y="0"/>
                    <a:pt x="387422" y="113439"/>
                    <a:pt x="387422" y="25337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EC76158-2897-9F61-B2E9-773727219727}"/>
                </a:ext>
              </a:extLst>
            </p:cNvPr>
            <p:cNvSpPr/>
            <p:nvPr/>
          </p:nvSpPr>
          <p:spPr>
            <a:xfrm>
              <a:off x="866213" y="4874234"/>
              <a:ext cx="357782" cy="198346"/>
            </a:xfrm>
            <a:custGeom>
              <a:avLst/>
              <a:gdLst>
                <a:gd name="connsiteX0" fmla="*/ 330547 w 357782"/>
                <a:gd name="connsiteY0" fmla="*/ 140237 h 198346"/>
                <a:gd name="connsiteX1" fmla="*/ 355663 w 357782"/>
                <a:gd name="connsiteY1" fmla="*/ 100252 h 198346"/>
                <a:gd name="connsiteX2" fmla="*/ 300549 w 357782"/>
                <a:gd name="connsiteY2" fmla="*/ 9925 h 198346"/>
                <a:gd name="connsiteX3" fmla="*/ 210222 w 357782"/>
                <a:gd name="connsiteY3" fmla="*/ 65038 h 198346"/>
                <a:gd name="connsiteX4" fmla="*/ 241108 w 357782"/>
                <a:gd name="connsiteY4" fmla="*/ 144601 h 198346"/>
                <a:gd name="connsiteX5" fmla="*/ 220690 w 357782"/>
                <a:gd name="connsiteY5" fmla="*/ 145600 h 198346"/>
                <a:gd name="connsiteX6" fmla="*/ 131325 w 357782"/>
                <a:gd name="connsiteY6" fmla="*/ 126810 h 198346"/>
                <a:gd name="connsiteX7" fmla="*/ 148525 w 357782"/>
                <a:gd name="connsiteY7" fmla="*/ 139238 h 198346"/>
                <a:gd name="connsiteX8" fmla="*/ 122004 w 357782"/>
                <a:gd name="connsiteY8" fmla="*/ 132802 h 198346"/>
                <a:gd name="connsiteX9" fmla="*/ 147563 w 357782"/>
                <a:gd name="connsiteY9" fmla="*/ 92447 h 198346"/>
                <a:gd name="connsiteX10" fmla="*/ 92450 w 357782"/>
                <a:gd name="connsiteY10" fmla="*/ 2120 h 198346"/>
                <a:gd name="connsiteX11" fmla="*/ 2123 w 357782"/>
                <a:gd name="connsiteY11" fmla="*/ 57234 h 198346"/>
                <a:gd name="connsiteX12" fmla="*/ 29753 w 357782"/>
                <a:gd name="connsiteY12" fmla="*/ 134540 h 198346"/>
                <a:gd name="connsiteX13" fmla="*/ 28052 w 357782"/>
                <a:gd name="connsiteY13" fmla="*/ 134725 h 198346"/>
                <a:gd name="connsiteX14" fmla="*/ 143790 w 357782"/>
                <a:gd name="connsiteY14" fmla="*/ 198346 h 198346"/>
                <a:gd name="connsiteX15" fmla="*/ 159215 w 357782"/>
                <a:gd name="connsiteY15" fmla="*/ 146969 h 198346"/>
                <a:gd name="connsiteX16" fmla="*/ 223131 w 357782"/>
                <a:gd name="connsiteY16" fmla="*/ 193168 h 198346"/>
                <a:gd name="connsiteX17" fmla="*/ 300142 w 357782"/>
                <a:gd name="connsiteY17" fmla="*/ 155513 h 198346"/>
                <a:gd name="connsiteX18" fmla="*/ 329807 w 357782"/>
                <a:gd name="connsiteY18" fmla="*/ 141013 h 198346"/>
                <a:gd name="connsiteX19" fmla="*/ 331176 w 357782"/>
                <a:gd name="connsiteY19" fmla="*/ 140348 h 198346"/>
                <a:gd name="connsiteX20" fmla="*/ 330584 w 357782"/>
                <a:gd name="connsiteY20" fmla="*/ 140348 h 198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7782" h="198346">
                  <a:moveTo>
                    <a:pt x="330547" y="140237"/>
                  </a:moveTo>
                  <a:cubicBezTo>
                    <a:pt x="342605" y="130287"/>
                    <a:pt x="351705" y="116601"/>
                    <a:pt x="355663" y="100252"/>
                  </a:cubicBezTo>
                  <a:cubicBezTo>
                    <a:pt x="365391" y="60082"/>
                    <a:pt x="340719" y="19653"/>
                    <a:pt x="300549" y="9925"/>
                  </a:cubicBezTo>
                  <a:cubicBezTo>
                    <a:pt x="260379" y="197"/>
                    <a:pt x="219950" y="24868"/>
                    <a:pt x="210222" y="65038"/>
                  </a:cubicBezTo>
                  <a:cubicBezTo>
                    <a:pt x="202640" y="96257"/>
                    <a:pt x="215955" y="127623"/>
                    <a:pt x="241108" y="144601"/>
                  </a:cubicBezTo>
                  <a:lnTo>
                    <a:pt x="220690" y="145600"/>
                  </a:lnTo>
                  <a:lnTo>
                    <a:pt x="131325" y="126810"/>
                  </a:lnTo>
                  <a:lnTo>
                    <a:pt x="148525" y="139238"/>
                  </a:lnTo>
                  <a:lnTo>
                    <a:pt x="122004" y="132802"/>
                  </a:lnTo>
                  <a:cubicBezTo>
                    <a:pt x="134284" y="122852"/>
                    <a:pt x="143531" y="108981"/>
                    <a:pt x="147563" y="92447"/>
                  </a:cubicBezTo>
                  <a:cubicBezTo>
                    <a:pt x="157291" y="52277"/>
                    <a:pt x="132620" y="11848"/>
                    <a:pt x="92450" y="2120"/>
                  </a:cubicBezTo>
                  <a:cubicBezTo>
                    <a:pt x="52280" y="-7608"/>
                    <a:pt x="11851" y="17064"/>
                    <a:pt x="2123" y="57234"/>
                  </a:cubicBezTo>
                  <a:cubicBezTo>
                    <a:pt x="-5127" y="87121"/>
                    <a:pt x="6709" y="117119"/>
                    <a:pt x="29753" y="134540"/>
                  </a:cubicBezTo>
                  <a:lnTo>
                    <a:pt x="28052" y="134725"/>
                  </a:lnTo>
                  <a:lnTo>
                    <a:pt x="143790" y="198346"/>
                  </a:lnTo>
                  <a:lnTo>
                    <a:pt x="159215" y="146969"/>
                  </a:lnTo>
                  <a:lnTo>
                    <a:pt x="223131" y="193168"/>
                  </a:lnTo>
                  <a:lnTo>
                    <a:pt x="300142" y="155513"/>
                  </a:lnTo>
                  <a:cubicBezTo>
                    <a:pt x="311017" y="152924"/>
                    <a:pt x="321152" y="147967"/>
                    <a:pt x="329807" y="141013"/>
                  </a:cubicBezTo>
                  <a:lnTo>
                    <a:pt x="331176" y="140348"/>
                  </a:lnTo>
                  <a:lnTo>
                    <a:pt x="330584" y="140348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A24B079-0764-5FC0-547E-8D9966759130}"/>
                </a:ext>
              </a:extLst>
            </p:cNvPr>
            <p:cNvSpPr/>
            <p:nvPr/>
          </p:nvSpPr>
          <p:spPr>
            <a:xfrm>
              <a:off x="921584" y="4929357"/>
              <a:ext cx="25797" cy="17128"/>
            </a:xfrm>
            <a:custGeom>
              <a:avLst/>
              <a:gdLst>
                <a:gd name="connsiteX0" fmla="*/ 25798 w 25797"/>
                <a:gd name="connsiteY0" fmla="*/ 11950 h 17128"/>
                <a:gd name="connsiteX1" fmla="*/ 15995 w 25797"/>
                <a:gd name="connsiteY1" fmla="*/ 372 h 17128"/>
                <a:gd name="connsiteX2" fmla="*/ 349 w 25797"/>
                <a:gd name="connsiteY2" fmla="*/ 9916 h 17128"/>
                <a:gd name="connsiteX3" fmla="*/ 719 w 25797"/>
                <a:gd name="connsiteY3" fmla="*/ 17128 h 17128"/>
                <a:gd name="connsiteX4" fmla="*/ 25798 w 25797"/>
                <a:gd name="connsiteY4" fmla="*/ 11950 h 1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97" h="17128">
                  <a:moveTo>
                    <a:pt x="25798" y="11950"/>
                  </a:moveTo>
                  <a:cubicBezTo>
                    <a:pt x="25391" y="6513"/>
                    <a:pt x="21581" y="1741"/>
                    <a:pt x="15995" y="372"/>
                  </a:cubicBezTo>
                  <a:cubicBezTo>
                    <a:pt x="9042" y="-1329"/>
                    <a:pt x="2051" y="2962"/>
                    <a:pt x="349" y="9916"/>
                  </a:cubicBezTo>
                  <a:cubicBezTo>
                    <a:pt x="-243" y="12394"/>
                    <a:pt x="-58" y="14872"/>
                    <a:pt x="719" y="17128"/>
                  </a:cubicBezTo>
                  <a:cubicBezTo>
                    <a:pt x="7636" y="11950"/>
                    <a:pt x="16735" y="9805"/>
                    <a:pt x="25798" y="11950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69B7BF2-27FF-F607-92C6-F07BAEC61B68}"/>
                </a:ext>
              </a:extLst>
            </p:cNvPr>
            <p:cNvSpPr/>
            <p:nvPr/>
          </p:nvSpPr>
          <p:spPr>
            <a:xfrm>
              <a:off x="1143315" y="4938810"/>
              <a:ext cx="25815" cy="16071"/>
            </a:xfrm>
            <a:custGeom>
              <a:avLst/>
              <a:gdLst>
                <a:gd name="connsiteX0" fmla="*/ 25815 w 25815"/>
                <a:gd name="connsiteY0" fmla="*/ 13076 h 16071"/>
                <a:gd name="connsiteX1" fmla="*/ 17049 w 25815"/>
                <a:gd name="connsiteY1" fmla="*/ 684 h 16071"/>
                <a:gd name="connsiteX2" fmla="*/ 662 w 25815"/>
                <a:gd name="connsiteY2" fmla="*/ 8822 h 16071"/>
                <a:gd name="connsiteX3" fmla="*/ 404 w 25815"/>
                <a:gd name="connsiteY3" fmla="*/ 16072 h 16071"/>
                <a:gd name="connsiteX4" fmla="*/ 25815 w 25815"/>
                <a:gd name="connsiteY4" fmla="*/ 13076 h 1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5" h="16071">
                  <a:moveTo>
                    <a:pt x="25815" y="13076"/>
                  </a:moveTo>
                  <a:cubicBezTo>
                    <a:pt x="25852" y="7638"/>
                    <a:pt x="22486" y="2534"/>
                    <a:pt x="17049" y="684"/>
                  </a:cubicBezTo>
                  <a:cubicBezTo>
                    <a:pt x="10280" y="-1609"/>
                    <a:pt x="2919" y="2053"/>
                    <a:pt x="662" y="8822"/>
                  </a:cubicBezTo>
                  <a:cubicBezTo>
                    <a:pt x="-151" y="11263"/>
                    <a:pt x="-188" y="13741"/>
                    <a:pt x="404" y="16072"/>
                  </a:cubicBezTo>
                  <a:cubicBezTo>
                    <a:pt x="7764" y="11522"/>
                    <a:pt x="17011" y="10153"/>
                    <a:pt x="25815" y="1307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4F4E733-946B-A71A-C680-DF58FBFD7084}"/>
                </a:ext>
              </a:extLst>
            </p:cNvPr>
            <p:cNvSpPr/>
            <p:nvPr/>
          </p:nvSpPr>
          <p:spPr>
            <a:xfrm>
              <a:off x="953224" y="4894255"/>
              <a:ext cx="176586" cy="186760"/>
            </a:xfrm>
            <a:custGeom>
              <a:avLst/>
              <a:gdLst>
                <a:gd name="connsiteX0" fmla="*/ 176586 w 176586"/>
                <a:gd name="connsiteY0" fmla="*/ 70244 h 186760"/>
                <a:gd name="connsiteX1" fmla="*/ 87850 w 176586"/>
                <a:gd name="connsiteY1" fmla="*/ 2 h 186760"/>
                <a:gd name="connsiteX2" fmla="*/ 1 w 176586"/>
                <a:gd name="connsiteY2" fmla="*/ 71317 h 186760"/>
                <a:gd name="connsiteX3" fmla="*/ 4033 w 176586"/>
                <a:gd name="connsiteY3" fmla="*/ 88406 h 186760"/>
                <a:gd name="connsiteX4" fmla="*/ 3959 w 176586"/>
                <a:gd name="connsiteY4" fmla="*/ 88406 h 186760"/>
                <a:gd name="connsiteX5" fmla="*/ 32773 w 176586"/>
                <a:gd name="connsiteY5" fmla="*/ 152840 h 186760"/>
                <a:gd name="connsiteX6" fmla="*/ 92991 w 176586"/>
                <a:gd name="connsiteY6" fmla="*/ 186759 h 186760"/>
                <a:gd name="connsiteX7" fmla="*/ 154245 w 176586"/>
                <a:gd name="connsiteY7" fmla="*/ 148143 h 186760"/>
                <a:gd name="connsiteX8" fmla="*/ 154282 w 176586"/>
                <a:gd name="connsiteY8" fmla="*/ 148143 h 186760"/>
                <a:gd name="connsiteX9" fmla="*/ 176549 w 176586"/>
                <a:gd name="connsiteY9" fmla="*/ 70207 h 18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586" h="186760">
                  <a:moveTo>
                    <a:pt x="176586" y="70244"/>
                  </a:moveTo>
                  <a:cubicBezTo>
                    <a:pt x="176364" y="31147"/>
                    <a:pt x="136638" y="-294"/>
                    <a:pt x="87850" y="2"/>
                  </a:cubicBezTo>
                  <a:cubicBezTo>
                    <a:pt x="39098" y="298"/>
                    <a:pt x="-258" y="32219"/>
                    <a:pt x="1" y="71317"/>
                  </a:cubicBezTo>
                  <a:cubicBezTo>
                    <a:pt x="1" y="76273"/>
                    <a:pt x="1629" y="82191"/>
                    <a:pt x="4033" y="88406"/>
                  </a:cubicBezTo>
                  <a:lnTo>
                    <a:pt x="3959" y="88406"/>
                  </a:lnTo>
                  <a:cubicBezTo>
                    <a:pt x="3959" y="88406"/>
                    <a:pt x="32773" y="152840"/>
                    <a:pt x="32773" y="152840"/>
                  </a:cubicBezTo>
                  <a:cubicBezTo>
                    <a:pt x="41503" y="172740"/>
                    <a:pt x="65176" y="186944"/>
                    <a:pt x="92991" y="186759"/>
                  </a:cubicBezTo>
                  <a:cubicBezTo>
                    <a:pt x="122619" y="186574"/>
                    <a:pt x="147328" y="170151"/>
                    <a:pt x="154245" y="148143"/>
                  </a:cubicBezTo>
                  <a:lnTo>
                    <a:pt x="154282" y="148143"/>
                  </a:lnTo>
                  <a:cubicBezTo>
                    <a:pt x="154282" y="148143"/>
                    <a:pt x="176623" y="77420"/>
                    <a:pt x="176549" y="70207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DB64FB5-4C48-9F0F-B10C-2D942C8800F2}"/>
                </a:ext>
              </a:extLst>
            </p:cNvPr>
            <p:cNvSpPr/>
            <p:nvPr/>
          </p:nvSpPr>
          <p:spPr>
            <a:xfrm>
              <a:off x="983771" y="4912624"/>
              <a:ext cx="118249" cy="91098"/>
            </a:xfrm>
            <a:custGeom>
              <a:avLst/>
              <a:gdLst>
                <a:gd name="connsiteX0" fmla="*/ 114266 w 118249"/>
                <a:gd name="connsiteY0" fmla="*/ 40557 h 91098"/>
                <a:gd name="connsiteX1" fmla="*/ 114192 w 118249"/>
                <a:gd name="connsiteY1" fmla="*/ 40557 h 91098"/>
                <a:gd name="connsiteX2" fmla="*/ 117410 w 118249"/>
                <a:gd name="connsiteY2" fmla="*/ 33270 h 91098"/>
                <a:gd name="connsiteX3" fmla="*/ 99064 w 118249"/>
                <a:gd name="connsiteY3" fmla="*/ 1977 h 91098"/>
                <a:gd name="connsiteX4" fmla="*/ 90593 w 118249"/>
                <a:gd name="connsiteY4" fmla="*/ 1201 h 91098"/>
                <a:gd name="connsiteX5" fmla="*/ 38661 w 118249"/>
                <a:gd name="connsiteY5" fmla="*/ 128 h 91098"/>
                <a:gd name="connsiteX6" fmla="*/ 38661 w 118249"/>
                <a:gd name="connsiteY6" fmla="*/ 128 h 91098"/>
                <a:gd name="connsiteX7" fmla="*/ 1154 w 118249"/>
                <a:gd name="connsiteY7" fmla="*/ 26612 h 91098"/>
                <a:gd name="connsiteX8" fmla="*/ 12510 w 118249"/>
                <a:gd name="connsiteY8" fmla="*/ 62639 h 91098"/>
                <a:gd name="connsiteX9" fmla="*/ 12510 w 118249"/>
                <a:gd name="connsiteY9" fmla="*/ 62639 h 91098"/>
                <a:gd name="connsiteX10" fmla="*/ 12621 w 118249"/>
                <a:gd name="connsiteY10" fmla="*/ 62713 h 91098"/>
                <a:gd name="connsiteX11" fmla="*/ 20869 w 118249"/>
                <a:gd name="connsiteY11" fmla="*/ 67966 h 91098"/>
                <a:gd name="connsiteX12" fmla="*/ 52014 w 118249"/>
                <a:gd name="connsiteY12" fmla="*/ 87755 h 91098"/>
                <a:gd name="connsiteX13" fmla="*/ 52199 w 118249"/>
                <a:gd name="connsiteY13" fmla="*/ 87755 h 91098"/>
                <a:gd name="connsiteX14" fmla="*/ 58302 w 118249"/>
                <a:gd name="connsiteY14" fmla="*/ 90418 h 91098"/>
                <a:gd name="connsiteX15" fmla="*/ 79090 w 118249"/>
                <a:gd name="connsiteY15" fmla="*/ 84241 h 91098"/>
                <a:gd name="connsiteX16" fmla="*/ 79349 w 118249"/>
                <a:gd name="connsiteY16" fmla="*/ 84241 h 91098"/>
                <a:gd name="connsiteX17" fmla="*/ 110900 w 118249"/>
                <a:gd name="connsiteY17" fmla="*/ 44811 h 91098"/>
                <a:gd name="connsiteX18" fmla="*/ 113933 w 118249"/>
                <a:gd name="connsiteY18" fmla="*/ 41038 h 91098"/>
                <a:gd name="connsiteX19" fmla="*/ 114340 w 118249"/>
                <a:gd name="connsiteY19" fmla="*/ 40557 h 9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49" h="91098">
                  <a:moveTo>
                    <a:pt x="114266" y="40557"/>
                  </a:moveTo>
                  <a:lnTo>
                    <a:pt x="114192" y="40557"/>
                  </a:lnTo>
                  <a:cubicBezTo>
                    <a:pt x="115598" y="38374"/>
                    <a:pt x="116744" y="35933"/>
                    <a:pt x="117410" y="33270"/>
                  </a:cubicBezTo>
                  <a:cubicBezTo>
                    <a:pt x="120998" y="19547"/>
                    <a:pt x="112750" y="5528"/>
                    <a:pt x="99064" y="1977"/>
                  </a:cubicBezTo>
                  <a:cubicBezTo>
                    <a:pt x="96216" y="1238"/>
                    <a:pt x="90593" y="1201"/>
                    <a:pt x="90593" y="1201"/>
                  </a:cubicBezTo>
                  <a:lnTo>
                    <a:pt x="38661" y="128"/>
                  </a:lnTo>
                  <a:lnTo>
                    <a:pt x="38661" y="128"/>
                  </a:lnTo>
                  <a:cubicBezTo>
                    <a:pt x="21683" y="-1315"/>
                    <a:pt x="5593" y="9560"/>
                    <a:pt x="1154" y="26612"/>
                  </a:cubicBezTo>
                  <a:cubicBezTo>
                    <a:pt x="-2397" y="40261"/>
                    <a:pt x="2486" y="54058"/>
                    <a:pt x="12510" y="62639"/>
                  </a:cubicBezTo>
                  <a:lnTo>
                    <a:pt x="12510" y="62639"/>
                  </a:lnTo>
                  <a:cubicBezTo>
                    <a:pt x="12510" y="62639"/>
                    <a:pt x="12621" y="62713"/>
                    <a:pt x="12621" y="62713"/>
                  </a:cubicBezTo>
                  <a:cubicBezTo>
                    <a:pt x="15062" y="64822"/>
                    <a:pt x="17836" y="66560"/>
                    <a:pt x="20869" y="67966"/>
                  </a:cubicBezTo>
                  <a:lnTo>
                    <a:pt x="52014" y="87755"/>
                  </a:lnTo>
                  <a:lnTo>
                    <a:pt x="52199" y="87755"/>
                  </a:lnTo>
                  <a:cubicBezTo>
                    <a:pt x="54048" y="88901"/>
                    <a:pt x="56083" y="89863"/>
                    <a:pt x="58302" y="90418"/>
                  </a:cubicBezTo>
                  <a:cubicBezTo>
                    <a:pt x="66107" y="92452"/>
                    <a:pt x="74022" y="89789"/>
                    <a:pt x="79090" y="84241"/>
                  </a:cubicBezTo>
                  <a:lnTo>
                    <a:pt x="79349" y="84241"/>
                  </a:lnTo>
                  <a:cubicBezTo>
                    <a:pt x="79349" y="84241"/>
                    <a:pt x="110900" y="44811"/>
                    <a:pt x="110900" y="44811"/>
                  </a:cubicBezTo>
                  <a:cubicBezTo>
                    <a:pt x="112010" y="43664"/>
                    <a:pt x="113009" y="42406"/>
                    <a:pt x="113933" y="41038"/>
                  </a:cubicBezTo>
                  <a:lnTo>
                    <a:pt x="114340" y="40557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00AE819-D525-A4D2-EE1D-F4CDDF500BE6}"/>
                </a:ext>
              </a:extLst>
            </p:cNvPr>
            <p:cNvSpPr/>
            <p:nvPr/>
          </p:nvSpPr>
          <p:spPr>
            <a:xfrm>
              <a:off x="832642" y="4835003"/>
              <a:ext cx="411427" cy="87920"/>
            </a:xfrm>
            <a:custGeom>
              <a:avLst/>
              <a:gdLst>
                <a:gd name="connsiteX0" fmla="*/ 37 w 411427"/>
                <a:gd name="connsiteY0" fmla="*/ 80301 h 87920"/>
                <a:gd name="connsiteX1" fmla="*/ 23710 w 411427"/>
                <a:gd name="connsiteY1" fmla="*/ 61880 h 87920"/>
                <a:gd name="connsiteX2" fmla="*/ 51156 w 411427"/>
                <a:gd name="connsiteY2" fmla="*/ 43238 h 87920"/>
                <a:gd name="connsiteX3" fmla="*/ 137858 w 411427"/>
                <a:gd name="connsiteY3" fmla="*/ 8024 h 87920"/>
                <a:gd name="connsiteX4" fmla="*/ 266172 w 411427"/>
                <a:gd name="connsiteY4" fmla="*/ 5879 h 87920"/>
                <a:gd name="connsiteX5" fmla="*/ 351542 w 411427"/>
                <a:gd name="connsiteY5" fmla="*/ 42091 h 87920"/>
                <a:gd name="connsiteX6" fmla="*/ 387754 w 411427"/>
                <a:gd name="connsiteY6" fmla="*/ 67983 h 87920"/>
                <a:gd name="connsiteX7" fmla="*/ 411427 w 411427"/>
                <a:gd name="connsiteY7" fmla="*/ 87920 h 87920"/>
                <a:gd name="connsiteX8" fmla="*/ 0 w 411427"/>
                <a:gd name="connsiteY8" fmla="*/ 80301 h 8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427" h="87920">
                  <a:moveTo>
                    <a:pt x="37" y="80301"/>
                  </a:moveTo>
                  <a:cubicBezTo>
                    <a:pt x="7768" y="76824"/>
                    <a:pt x="16423" y="67244"/>
                    <a:pt x="23710" y="61880"/>
                  </a:cubicBezTo>
                  <a:cubicBezTo>
                    <a:pt x="32624" y="55333"/>
                    <a:pt x="41760" y="49045"/>
                    <a:pt x="51156" y="43238"/>
                  </a:cubicBezTo>
                  <a:cubicBezTo>
                    <a:pt x="77307" y="27000"/>
                    <a:pt x="107305" y="14867"/>
                    <a:pt x="137858" y="8024"/>
                  </a:cubicBezTo>
                  <a:cubicBezTo>
                    <a:pt x="179285" y="-1223"/>
                    <a:pt x="224042" y="-3183"/>
                    <a:pt x="266172" y="5879"/>
                  </a:cubicBezTo>
                  <a:cubicBezTo>
                    <a:pt x="296577" y="12389"/>
                    <a:pt x="325243" y="25705"/>
                    <a:pt x="351542" y="42091"/>
                  </a:cubicBezTo>
                  <a:cubicBezTo>
                    <a:pt x="364156" y="49933"/>
                    <a:pt x="376399" y="58477"/>
                    <a:pt x="387754" y="67983"/>
                  </a:cubicBezTo>
                  <a:cubicBezTo>
                    <a:pt x="394782" y="73828"/>
                    <a:pt x="402994" y="84222"/>
                    <a:pt x="411427" y="87920"/>
                  </a:cubicBezTo>
                  <a:cubicBezTo>
                    <a:pt x="411427" y="87920"/>
                    <a:pt x="195116" y="-7289"/>
                    <a:pt x="0" y="803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3EEAD13-D484-16DB-2802-ABD0C580C85A}"/>
                </a:ext>
              </a:extLst>
            </p:cNvPr>
            <p:cNvSpPr/>
            <p:nvPr/>
          </p:nvSpPr>
          <p:spPr>
            <a:xfrm>
              <a:off x="980042" y="5009773"/>
              <a:ext cx="131939" cy="28625"/>
            </a:xfrm>
            <a:custGeom>
              <a:avLst/>
              <a:gdLst>
                <a:gd name="connsiteX0" fmla="*/ 5992 w 131939"/>
                <a:gd name="connsiteY0" fmla="*/ 19419 h 28625"/>
                <a:gd name="connsiteX1" fmla="*/ 50083 w 131939"/>
                <a:gd name="connsiteY1" fmla="*/ 28112 h 28625"/>
                <a:gd name="connsiteX2" fmla="*/ 125725 w 131939"/>
                <a:gd name="connsiteY2" fmla="*/ 17755 h 28625"/>
                <a:gd name="connsiteX3" fmla="*/ 131939 w 131939"/>
                <a:gd name="connsiteY3" fmla="*/ 0 h 28625"/>
                <a:gd name="connsiteX4" fmla="*/ 51525 w 131939"/>
                <a:gd name="connsiteY4" fmla="*/ 13908 h 28625"/>
                <a:gd name="connsiteX5" fmla="*/ 3144 w 131939"/>
                <a:gd name="connsiteY5" fmla="*/ 3958 h 28625"/>
                <a:gd name="connsiteX6" fmla="*/ 2885 w 131939"/>
                <a:gd name="connsiteY6" fmla="*/ 3884 h 28625"/>
                <a:gd name="connsiteX7" fmla="*/ 0 w 131939"/>
                <a:gd name="connsiteY7" fmla="*/ 3773 h 28625"/>
                <a:gd name="connsiteX8" fmla="*/ 6029 w 131939"/>
                <a:gd name="connsiteY8" fmla="*/ 19419 h 28625"/>
                <a:gd name="connsiteX9" fmla="*/ 6029 w 131939"/>
                <a:gd name="connsiteY9" fmla="*/ 19419 h 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9" h="28625">
                  <a:moveTo>
                    <a:pt x="5992" y="19419"/>
                  </a:moveTo>
                  <a:cubicBezTo>
                    <a:pt x="19271" y="22748"/>
                    <a:pt x="37396" y="27261"/>
                    <a:pt x="50083" y="28112"/>
                  </a:cubicBezTo>
                  <a:cubicBezTo>
                    <a:pt x="78231" y="30035"/>
                    <a:pt x="100055" y="26558"/>
                    <a:pt x="125725" y="17755"/>
                  </a:cubicBezTo>
                  <a:cubicBezTo>
                    <a:pt x="127723" y="11836"/>
                    <a:pt x="129794" y="5881"/>
                    <a:pt x="131939" y="0"/>
                  </a:cubicBezTo>
                  <a:cubicBezTo>
                    <a:pt x="104346" y="10653"/>
                    <a:pt x="82448" y="15831"/>
                    <a:pt x="51525" y="13908"/>
                  </a:cubicBezTo>
                  <a:cubicBezTo>
                    <a:pt x="37914" y="13057"/>
                    <a:pt x="17644" y="7731"/>
                    <a:pt x="3144" y="3958"/>
                  </a:cubicBezTo>
                  <a:cubicBezTo>
                    <a:pt x="3144" y="3958"/>
                    <a:pt x="3255" y="3958"/>
                    <a:pt x="2885" y="3884"/>
                  </a:cubicBezTo>
                  <a:cubicBezTo>
                    <a:pt x="2515" y="3810"/>
                    <a:pt x="666" y="3551"/>
                    <a:pt x="0" y="3773"/>
                  </a:cubicBezTo>
                  <a:cubicBezTo>
                    <a:pt x="1960" y="8988"/>
                    <a:pt x="3662" y="14204"/>
                    <a:pt x="6029" y="19419"/>
                  </a:cubicBezTo>
                  <a:lnTo>
                    <a:pt x="6029" y="19419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094BF23-650A-1059-3A2E-52F2BABC60AF}"/>
              </a:ext>
            </a:extLst>
          </p:cNvPr>
          <p:cNvGrpSpPr/>
          <p:nvPr/>
        </p:nvGrpSpPr>
        <p:grpSpPr>
          <a:xfrm>
            <a:off x="5615531" y="4487701"/>
            <a:ext cx="762659" cy="1428021"/>
            <a:chOff x="861782" y="4620155"/>
            <a:chExt cx="762659" cy="1428021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ED203706-6EE5-D5DF-DFB7-9092AD956486}"/>
                </a:ext>
              </a:extLst>
            </p:cNvPr>
            <p:cNvGrpSpPr/>
            <p:nvPr/>
          </p:nvGrpSpPr>
          <p:grpSpPr>
            <a:xfrm>
              <a:off x="861782" y="4680907"/>
              <a:ext cx="762659" cy="1367269"/>
              <a:chOff x="861782" y="4680907"/>
              <a:chExt cx="762659" cy="136726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FBE6CD9F-BC5D-41AE-53AE-5C35EDC99FF1}"/>
                  </a:ext>
                </a:extLst>
              </p:cNvPr>
              <p:cNvSpPr/>
              <p:nvPr/>
            </p:nvSpPr>
            <p:spPr>
              <a:xfrm>
                <a:off x="1098361" y="4680907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D58E49CD-295E-B17B-63AC-3EB88FCDA0B2}"/>
                  </a:ext>
                </a:extLst>
              </p:cNvPr>
              <p:cNvSpPr/>
              <p:nvPr/>
            </p:nvSpPr>
            <p:spPr>
              <a:xfrm>
                <a:off x="861782" y="5125841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480BD384-006B-232F-4190-5D87D3E7793A}"/>
                </a:ext>
              </a:extLst>
            </p:cNvPr>
            <p:cNvGrpSpPr/>
            <p:nvPr/>
          </p:nvGrpSpPr>
          <p:grpSpPr>
            <a:xfrm>
              <a:off x="1484944" y="4620155"/>
              <a:ext cx="112053" cy="209415"/>
              <a:chOff x="1484944" y="4620155"/>
              <a:chExt cx="112053" cy="209415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659D9D26-6FA2-690D-84C8-B7ACB3BD05B7}"/>
                  </a:ext>
                </a:extLst>
              </p:cNvPr>
              <p:cNvSpPr/>
              <p:nvPr/>
            </p:nvSpPr>
            <p:spPr>
              <a:xfrm>
                <a:off x="1484944" y="4620155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184FB116-2258-9B0F-3EE1-21D90A3FE096}"/>
                  </a:ext>
                </a:extLst>
              </p:cNvPr>
              <p:cNvSpPr/>
              <p:nvPr/>
            </p:nvSpPr>
            <p:spPr>
              <a:xfrm>
                <a:off x="1512388" y="4694097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B92C29C0-2FA4-573E-A3A8-D2206EE55FEB}"/>
              </a:ext>
            </a:extLst>
          </p:cNvPr>
          <p:cNvGrpSpPr/>
          <p:nvPr/>
        </p:nvGrpSpPr>
        <p:grpSpPr>
          <a:xfrm>
            <a:off x="5088084" y="4671029"/>
            <a:ext cx="1197734" cy="2274308"/>
            <a:chOff x="334335" y="4803483"/>
            <a:chExt cx="1197734" cy="2274308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CCFFC47-7E76-2123-5E33-3B30DB30AB76}"/>
                </a:ext>
              </a:extLst>
            </p:cNvPr>
            <p:cNvSpPr/>
            <p:nvPr/>
          </p:nvSpPr>
          <p:spPr>
            <a:xfrm>
              <a:off x="334335" y="5135114"/>
              <a:ext cx="478893" cy="696710"/>
            </a:xfrm>
            <a:custGeom>
              <a:avLst/>
              <a:gdLst>
                <a:gd name="connsiteX0" fmla="*/ 356602 w 478893"/>
                <a:gd name="connsiteY0" fmla="*/ 625792 h 696710"/>
                <a:gd name="connsiteX1" fmla="*/ 351571 w 478893"/>
                <a:gd name="connsiteY1" fmla="*/ 596941 h 696710"/>
                <a:gd name="connsiteX2" fmla="*/ 282402 w 478893"/>
                <a:gd name="connsiteY2" fmla="*/ 423500 h 696710"/>
                <a:gd name="connsiteX3" fmla="*/ 281330 w 478893"/>
                <a:gd name="connsiteY3" fmla="*/ 417656 h 696710"/>
                <a:gd name="connsiteX4" fmla="*/ 415451 w 478893"/>
                <a:gd name="connsiteY4" fmla="*/ 296406 h 696710"/>
                <a:gd name="connsiteX5" fmla="*/ 426770 w 478893"/>
                <a:gd name="connsiteY5" fmla="*/ 5415 h 696710"/>
                <a:gd name="connsiteX6" fmla="*/ 178205 w 478893"/>
                <a:gd name="connsiteY6" fmla="*/ 144012 h 696710"/>
                <a:gd name="connsiteX7" fmla="*/ 806 w 478893"/>
                <a:gd name="connsiteY7" fmla="*/ 340941 h 696710"/>
                <a:gd name="connsiteX8" fmla="*/ 732 w 478893"/>
                <a:gd name="connsiteY8" fmla="*/ 347525 h 696710"/>
                <a:gd name="connsiteX9" fmla="*/ 32986 w 478893"/>
                <a:gd name="connsiteY9" fmla="*/ 421762 h 696710"/>
                <a:gd name="connsiteX10" fmla="*/ 109812 w 478893"/>
                <a:gd name="connsiteY10" fmla="*/ 496960 h 696710"/>
                <a:gd name="connsiteX11" fmla="*/ 189079 w 478893"/>
                <a:gd name="connsiteY11" fmla="*/ 565574 h 696710"/>
                <a:gd name="connsiteX12" fmla="*/ 273192 w 478893"/>
                <a:gd name="connsiteY12" fmla="*/ 625977 h 696710"/>
                <a:gd name="connsiteX13" fmla="*/ 319465 w 478893"/>
                <a:gd name="connsiteY13" fmla="*/ 648060 h 696710"/>
                <a:gd name="connsiteX14" fmla="*/ 343175 w 478893"/>
                <a:gd name="connsiteY14" fmla="*/ 696367 h 696710"/>
                <a:gd name="connsiteX15" fmla="*/ 356639 w 478893"/>
                <a:gd name="connsiteY15" fmla="*/ 625755 h 69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8893" h="696710">
                  <a:moveTo>
                    <a:pt x="356602" y="625792"/>
                  </a:moveTo>
                  <a:cubicBezTo>
                    <a:pt x="356232" y="619800"/>
                    <a:pt x="353828" y="603932"/>
                    <a:pt x="351571" y="596941"/>
                  </a:cubicBezTo>
                  <a:cubicBezTo>
                    <a:pt x="337738" y="535354"/>
                    <a:pt x="310958" y="479427"/>
                    <a:pt x="282402" y="423500"/>
                  </a:cubicBezTo>
                  <a:cubicBezTo>
                    <a:pt x="281847" y="422390"/>
                    <a:pt x="279813" y="422908"/>
                    <a:pt x="281330" y="417656"/>
                  </a:cubicBezTo>
                  <a:cubicBezTo>
                    <a:pt x="328342" y="418137"/>
                    <a:pt x="407684" y="311276"/>
                    <a:pt x="415451" y="296406"/>
                  </a:cubicBezTo>
                  <a:cubicBezTo>
                    <a:pt x="435647" y="257864"/>
                    <a:pt x="540511" y="-43818"/>
                    <a:pt x="426770" y="5415"/>
                  </a:cubicBezTo>
                  <a:cubicBezTo>
                    <a:pt x="338477" y="43624"/>
                    <a:pt x="269012" y="87530"/>
                    <a:pt x="178205" y="144012"/>
                  </a:cubicBezTo>
                  <a:cubicBezTo>
                    <a:pt x="115804" y="182850"/>
                    <a:pt x="16600" y="253388"/>
                    <a:pt x="806" y="340941"/>
                  </a:cubicBezTo>
                  <a:cubicBezTo>
                    <a:pt x="473" y="342790"/>
                    <a:pt x="-785" y="346563"/>
                    <a:pt x="732" y="347525"/>
                  </a:cubicBezTo>
                  <a:cubicBezTo>
                    <a:pt x="2248" y="377782"/>
                    <a:pt x="11459" y="399420"/>
                    <a:pt x="32986" y="421762"/>
                  </a:cubicBezTo>
                  <a:cubicBezTo>
                    <a:pt x="57510" y="447247"/>
                    <a:pt x="82736" y="471845"/>
                    <a:pt x="109812" y="496960"/>
                  </a:cubicBezTo>
                  <a:cubicBezTo>
                    <a:pt x="134003" y="519412"/>
                    <a:pt x="162706" y="544602"/>
                    <a:pt x="189079" y="565574"/>
                  </a:cubicBezTo>
                  <a:cubicBezTo>
                    <a:pt x="215452" y="586547"/>
                    <a:pt x="246819" y="608629"/>
                    <a:pt x="273192" y="625977"/>
                  </a:cubicBezTo>
                  <a:cubicBezTo>
                    <a:pt x="291021" y="637740"/>
                    <a:pt x="300934" y="641476"/>
                    <a:pt x="319465" y="648060"/>
                  </a:cubicBezTo>
                  <a:cubicBezTo>
                    <a:pt x="321204" y="658232"/>
                    <a:pt x="324680" y="700954"/>
                    <a:pt x="343175" y="696367"/>
                  </a:cubicBezTo>
                  <a:cubicBezTo>
                    <a:pt x="363741" y="691263"/>
                    <a:pt x="357712" y="643362"/>
                    <a:pt x="356639" y="62575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5A1726C-5732-C12C-FB1F-EF4650498F15}"/>
                </a:ext>
              </a:extLst>
            </p:cNvPr>
            <p:cNvSpPr/>
            <p:nvPr/>
          </p:nvSpPr>
          <p:spPr>
            <a:xfrm>
              <a:off x="1098361" y="5515227"/>
              <a:ext cx="115081" cy="88012"/>
            </a:xfrm>
            <a:custGeom>
              <a:avLst/>
              <a:gdLst>
                <a:gd name="connsiteX0" fmla="*/ 94071 w 115081"/>
                <a:gd name="connsiteY0" fmla="*/ 43906 h 88012"/>
                <a:gd name="connsiteX1" fmla="*/ 37256 w 115081"/>
                <a:gd name="connsiteY1" fmla="*/ 0 h 88012"/>
                <a:gd name="connsiteX2" fmla="*/ 28490 w 115081"/>
                <a:gd name="connsiteY2" fmla="*/ 4476 h 88012"/>
                <a:gd name="connsiteX3" fmla="*/ 1340 w 115081"/>
                <a:gd name="connsiteY3" fmla="*/ 56371 h 88012"/>
                <a:gd name="connsiteX4" fmla="*/ 49204 w 115081"/>
                <a:gd name="connsiteY4" fmla="*/ 85999 h 88012"/>
                <a:gd name="connsiteX5" fmla="*/ 115081 w 115081"/>
                <a:gd name="connsiteY5" fmla="*/ 55335 h 88012"/>
                <a:gd name="connsiteX6" fmla="*/ 94071 w 115081"/>
                <a:gd name="connsiteY6" fmla="*/ 43943 h 8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1" h="88012">
                  <a:moveTo>
                    <a:pt x="94071" y="43906"/>
                  </a:moveTo>
                  <a:cubicBezTo>
                    <a:pt x="75133" y="29258"/>
                    <a:pt x="56195" y="14648"/>
                    <a:pt x="37256" y="0"/>
                  </a:cubicBezTo>
                  <a:cubicBezTo>
                    <a:pt x="34371" y="1443"/>
                    <a:pt x="31449" y="2922"/>
                    <a:pt x="28490" y="4476"/>
                  </a:cubicBezTo>
                  <a:cubicBezTo>
                    <a:pt x="8553" y="14870"/>
                    <a:pt x="-4319" y="32106"/>
                    <a:pt x="1340" y="56371"/>
                  </a:cubicBezTo>
                  <a:cubicBezTo>
                    <a:pt x="6038" y="76456"/>
                    <a:pt x="29304" y="94100"/>
                    <a:pt x="49204" y="85999"/>
                  </a:cubicBezTo>
                  <a:cubicBezTo>
                    <a:pt x="71804" y="76789"/>
                    <a:pt x="93738" y="66506"/>
                    <a:pt x="115081" y="55335"/>
                  </a:cubicBezTo>
                  <a:cubicBezTo>
                    <a:pt x="108016" y="51711"/>
                    <a:pt x="101025" y="47975"/>
                    <a:pt x="94071" y="43943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F284DE1-E75C-B008-CDCC-B8EC136538DB}"/>
                </a:ext>
              </a:extLst>
            </p:cNvPr>
            <p:cNvSpPr/>
            <p:nvPr/>
          </p:nvSpPr>
          <p:spPr>
            <a:xfrm>
              <a:off x="669634" y="5073510"/>
              <a:ext cx="862435" cy="2004244"/>
            </a:xfrm>
            <a:custGeom>
              <a:avLst/>
              <a:gdLst>
                <a:gd name="connsiteX0" fmla="*/ 763374 w 862435"/>
                <a:gd name="connsiteY0" fmla="*/ 592557 h 2004244"/>
                <a:gd name="connsiteX1" fmla="*/ 761155 w 862435"/>
                <a:gd name="connsiteY1" fmla="*/ 552387 h 2004244"/>
                <a:gd name="connsiteX2" fmla="*/ 694353 w 862435"/>
                <a:gd name="connsiteY2" fmla="*/ 172770 h 2004244"/>
                <a:gd name="connsiteX3" fmla="*/ 673047 w 862435"/>
                <a:gd name="connsiteY3" fmla="*/ 111665 h 2004244"/>
                <a:gd name="connsiteX4" fmla="*/ 510000 w 862435"/>
                <a:gd name="connsiteY4" fmla="*/ 35653 h 2004244"/>
                <a:gd name="connsiteX5" fmla="*/ 270830 w 862435"/>
                <a:gd name="connsiteY5" fmla="*/ 957 h 2004244"/>
                <a:gd name="connsiteX6" fmla="*/ 996 w 862435"/>
                <a:gd name="connsiteY6" fmla="*/ 269385 h 2004244"/>
                <a:gd name="connsiteX7" fmla="*/ 27850 w 862435"/>
                <a:gd name="connsiteY7" fmla="*/ 829656 h 2004244"/>
                <a:gd name="connsiteX8" fmla="*/ 27998 w 862435"/>
                <a:gd name="connsiteY8" fmla="*/ 831062 h 2004244"/>
                <a:gd name="connsiteX9" fmla="*/ 61806 w 862435"/>
                <a:gd name="connsiteY9" fmla="*/ 1324124 h 2004244"/>
                <a:gd name="connsiteX10" fmla="*/ 102087 w 862435"/>
                <a:gd name="connsiteY10" fmla="*/ 1499377 h 2004244"/>
                <a:gd name="connsiteX11" fmla="*/ 103677 w 862435"/>
                <a:gd name="connsiteY11" fmla="*/ 1498896 h 2004244"/>
                <a:gd name="connsiteX12" fmla="*/ 121654 w 862435"/>
                <a:gd name="connsiteY12" fmla="*/ 1562258 h 2004244"/>
                <a:gd name="connsiteX13" fmla="*/ 271792 w 862435"/>
                <a:gd name="connsiteY13" fmla="*/ 1849587 h 2004244"/>
                <a:gd name="connsiteX14" fmla="*/ 211648 w 862435"/>
                <a:gd name="connsiteY14" fmla="*/ 1908363 h 2004244"/>
                <a:gd name="connsiteX15" fmla="*/ 289028 w 862435"/>
                <a:gd name="connsiteY15" fmla="*/ 1897044 h 2004244"/>
                <a:gd name="connsiteX16" fmla="*/ 343661 w 862435"/>
                <a:gd name="connsiteY16" fmla="*/ 1848922 h 2004244"/>
                <a:gd name="connsiteX17" fmla="*/ 345067 w 862435"/>
                <a:gd name="connsiteY17" fmla="*/ 1845334 h 2004244"/>
                <a:gd name="connsiteX18" fmla="*/ 358309 w 862435"/>
                <a:gd name="connsiteY18" fmla="*/ 1525306 h 2004244"/>
                <a:gd name="connsiteX19" fmla="*/ 446342 w 862435"/>
                <a:gd name="connsiteY19" fmla="*/ 1295124 h 2004244"/>
                <a:gd name="connsiteX20" fmla="*/ 549356 w 862435"/>
                <a:gd name="connsiteY20" fmla="*/ 1598618 h 2004244"/>
                <a:gd name="connsiteX21" fmla="*/ 513440 w 862435"/>
                <a:gd name="connsiteY21" fmla="*/ 1916907 h 2004244"/>
                <a:gd name="connsiteX22" fmla="*/ 514254 w 862435"/>
                <a:gd name="connsiteY22" fmla="*/ 1920680 h 2004244"/>
                <a:gd name="connsiteX23" fmla="*/ 560860 w 862435"/>
                <a:gd name="connsiteY23" fmla="*/ 1976607 h 2004244"/>
                <a:gd name="connsiteX24" fmla="*/ 635577 w 862435"/>
                <a:gd name="connsiteY24" fmla="*/ 1999651 h 2004244"/>
                <a:gd name="connsiteX25" fmla="*/ 585124 w 862435"/>
                <a:gd name="connsiteY25" fmla="*/ 1932369 h 2004244"/>
                <a:gd name="connsiteX26" fmla="*/ 777541 w 862435"/>
                <a:gd name="connsiteY26" fmla="*/ 1671412 h 2004244"/>
                <a:gd name="connsiteX27" fmla="*/ 802508 w 862435"/>
                <a:gd name="connsiteY27" fmla="*/ 1616410 h 2004244"/>
                <a:gd name="connsiteX28" fmla="*/ 835650 w 862435"/>
                <a:gd name="connsiteY28" fmla="*/ 1537475 h 2004244"/>
                <a:gd name="connsiteX29" fmla="*/ 765112 w 862435"/>
                <a:gd name="connsiteY29" fmla="*/ 674377 h 2004244"/>
                <a:gd name="connsiteX30" fmla="*/ 763263 w 862435"/>
                <a:gd name="connsiteY30" fmla="*/ 592520 h 20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2435" h="2004244">
                  <a:moveTo>
                    <a:pt x="763374" y="592557"/>
                  </a:moveTo>
                  <a:cubicBezTo>
                    <a:pt x="762782" y="579056"/>
                    <a:pt x="762005" y="565703"/>
                    <a:pt x="761155" y="552387"/>
                  </a:cubicBezTo>
                  <a:cubicBezTo>
                    <a:pt x="753905" y="398514"/>
                    <a:pt x="706892" y="204618"/>
                    <a:pt x="694353" y="172770"/>
                  </a:cubicBezTo>
                  <a:cubicBezTo>
                    <a:pt x="687621" y="151465"/>
                    <a:pt x="680519" y="131010"/>
                    <a:pt x="673047" y="111665"/>
                  </a:cubicBezTo>
                  <a:cubicBezTo>
                    <a:pt x="619191" y="-27413"/>
                    <a:pt x="585864" y="32361"/>
                    <a:pt x="510000" y="35653"/>
                  </a:cubicBezTo>
                  <a:cubicBezTo>
                    <a:pt x="434876" y="38908"/>
                    <a:pt x="305489" y="4841"/>
                    <a:pt x="270830" y="957"/>
                  </a:cubicBezTo>
                  <a:cubicBezTo>
                    <a:pt x="165338" y="-10842"/>
                    <a:pt x="6137" y="86919"/>
                    <a:pt x="996" y="269385"/>
                  </a:cubicBezTo>
                  <a:cubicBezTo>
                    <a:pt x="-4219" y="454626"/>
                    <a:pt x="11982" y="674710"/>
                    <a:pt x="27850" y="829656"/>
                  </a:cubicBezTo>
                  <a:cubicBezTo>
                    <a:pt x="27887" y="830137"/>
                    <a:pt x="27961" y="830581"/>
                    <a:pt x="27998" y="831062"/>
                  </a:cubicBezTo>
                  <a:cubicBezTo>
                    <a:pt x="37578" y="1019298"/>
                    <a:pt x="52189" y="1231466"/>
                    <a:pt x="61806" y="1324124"/>
                  </a:cubicBezTo>
                  <a:cubicBezTo>
                    <a:pt x="66614" y="1370618"/>
                    <a:pt x="90398" y="1456137"/>
                    <a:pt x="102087" y="1499377"/>
                  </a:cubicBezTo>
                  <a:cubicBezTo>
                    <a:pt x="102641" y="1499229"/>
                    <a:pt x="103159" y="1499044"/>
                    <a:pt x="103677" y="1498896"/>
                  </a:cubicBezTo>
                  <a:cubicBezTo>
                    <a:pt x="108782" y="1519536"/>
                    <a:pt x="114737" y="1540693"/>
                    <a:pt x="121654" y="1562258"/>
                  </a:cubicBezTo>
                  <a:cubicBezTo>
                    <a:pt x="164894" y="1696639"/>
                    <a:pt x="223595" y="1805682"/>
                    <a:pt x="271792" y="1849587"/>
                  </a:cubicBezTo>
                  <a:cubicBezTo>
                    <a:pt x="236430" y="1868304"/>
                    <a:pt x="205360" y="1896157"/>
                    <a:pt x="211648" y="1908363"/>
                  </a:cubicBezTo>
                  <a:cubicBezTo>
                    <a:pt x="218047" y="1920828"/>
                    <a:pt x="252705" y="1915724"/>
                    <a:pt x="289028" y="1897044"/>
                  </a:cubicBezTo>
                  <a:cubicBezTo>
                    <a:pt x="318509" y="1881879"/>
                    <a:pt x="339999" y="1862386"/>
                    <a:pt x="343661" y="1848922"/>
                  </a:cubicBezTo>
                  <a:cubicBezTo>
                    <a:pt x="344179" y="1847701"/>
                    <a:pt x="344660" y="1846481"/>
                    <a:pt x="345067" y="1845334"/>
                  </a:cubicBezTo>
                  <a:cubicBezTo>
                    <a:pt x="382536" y="1740138"/>
                    <a:pt x="354980" y="1568694"/>
                    <a:pt x="358309" y="1525306"/>
                  </a:cubicBezTo>
                  <a:cubicBezTo>
                    <a:pt x="364264" y="1448036"/>
                    <a:pt x="404138" y="1373837"/>
                    <a:pt x="446342" y="1295124"/>
                  </a:cubicBezTo>
                  <a:cubicBezTo>
                    <a:pt x="497794" y="1403724"/>
                    <a:pt x="556643" y="1504111"/>
                    <a:pt x="549356" y="1598618"/>
                  </a:cubicBezTo>
                  <a:cubicBezTo>
                    <a:pt x="546027" y="1642006"/>
                    <a:pt x="492504" y="1807198"/>
                    <a:pt x="513440" y="1916907"/>
                  </a:cubicBezTo>
                  <a:cubicBezTo>
                    <a:pt x="513662" y="1918128"/>
                    <a:pt x="513958" y="1919386"/>
                    <a:pt x="514254" y="1920680"/>
                  </a:cubicBezTo>
                  <a:cubicBezTo>
                    <a:pt x="515807" y="1934551"/>
                    <a:pt x="534080" y="1957114"/>
                    <a:pt x="560860" y="1976607"/>
                  </a:cubicBezTo>
                  <a:cubicBezTo>
                    <a:pt x="593891" y="2000650"/>
                    <a:pt x="627366" y="2010970"/>
                    <a:pt x="635577" y="1999651"/>
                  </a:cubicBezTo>
                  <a:cubicBezTo>
                    <a:pt x="643641" y="1988592"/>
                    <a:pt x="617194" y="1956301"/>
                    <a:pt x="585124" y="1932369"/>
                  </a:cubicBezTo>
                  <a:cubicBezTo>
                    <a:pt x="639498" y="1896416"/>
                    <a:pt x="714216" y="1797618"/>
                    <a:pt x="777541" y="1671412"/>
                  </a:cubicBezTo>
                  <a:cubicBezTo>
                    <a:pt x="787676" y="1651179"/>
                    <a:pt x="794297" y="1636051"/>
                    <a:pt x="802508" y="1616410"/>
                  </a:cubicBezTo>
                  <a:cubicBezTo>
                    <a:pt x="803026" y="1616632"/>
                    <a:pt x="822075" y="1577312"/>
                    <a:pt x="835650" y="1537475"/>
                  </a:cubicBezTo>
                  <a:cubicBezTo>
                    <a:pt x="921908" y="1284064"/>
                    <a:pt x="772917" y="939957"/>
                    <a:pt x="765112" y="674377"/>
                  </a:cubicBezTo>
                  <a:cubicBezTo>
                    <a:pt x="765075" y="647486"/>
                    <a:pt x="764483" y="620188"/>
                    <a:pt x="763263" y="5925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87CB847B-DF0D-4BA5-7A5B-0C1EA38541E0}"/>
                </a:ext>
              </a:extLst>
            </p:cNvPr>
            <p:cNvSpPr/>
            <p:nvPr/>
          </p:nvSpPr>
          <p:spPr>
            <a:xfrm>
              <a:off x="669560" y="5100507"/>
              <a:ext cx="862435" cy="1977284"/>
            </a:xfrm>
            <a:custGeom>
              <a:avLst/>
              <a:gdLst>
                <a:gd name="connsiteX0" fmla="*/ 765297 w 862435"/>
                <a:gd name="connsiteY0" fmla="*/ 647417 h 1977284"/>
                <a:gd name="connsiteX1" fmla="*/ 763448 w 862435"/>
                <a:gd name="connsiteY1" fmla="*/ 565560 h 1977284"/>
                <a:gd name="connsiteX2" fmla="*/ 761228 w 862435"/>
                <a:gd name="connsiteY2" fmla="*/ 525390 h 1977284"/>
                <a:gd name="connsiteX3" fmla="*/ 694427 w 862435"/>
                <a:gd name="connsiteY3" fmla="*/ 145773 h 1977284"/>
                <a:gd name="connsiteX4" fmla="*/ 673121 w 862435"/>
                <a:gd name="connsiteY4" fmla="*/ 84668 h 1977284"/>
                <a:gd name="connsiteX5" fmla="*/ 637242 w 862435"/>
                <a:gd name="connsiteY5" fmla="*/ 14685 h 1977284"/>
                <a:gd name="connsiteX6" fmla="*/ 620856 w 862435"/>
                <a:gd name="connsiteY6" fmla="*/ 0 h 1977284"/>
                <a:gd name="connsiteX7" fmla="*/ 649818 w 862435"/>
                <a:gd name="connsiteY7" fmla="*/ 192749 h 1977284"/>
                <a:gd name="connsiteX8" fmla="*/ 568775 w 862435"/>
                <a:gd name="connsiteY8" fmla="*/ 388383 h 1977284"/>
                <a:gd name="connsiteX9" fmla="*/ 373141 w 862435"/>
                <a:gd name="connsiteY9" fmla="*/ 469426 h 1977284"/>
                <a:gd name="connsiteX10" fmla="*/ 266539 w 862435"/>
                <a:gd name="connsiteY10" fmla="*/ 445605 h 1977284"/>
                <a:gd name="connsiteX11" fmla="*/ 177507 w 862435"/>
                <a:gd name="connsiteY11" fmla="*/ 388420 h 1977284"/>
                <a:gd name="connsiteX12" fmla="*/ 96464 w 862435"/>
                <a:gd name="connsiteY12" fmla="*/ 192786 h 1977284"/>
                <a:gd name="connsiteX13" fmla="*/ 111852 w 862435"/>
                <a:gd name="connsiteY13" fmla="*/ 27409 h 1977284"/>
                <a:gd name="connsiteX14" fmla="*/ 112702 w 862435"/>
                <a:gd name="connsiteY14" fmla="*/ 23858 h 1977284"/>
                <a:gd name="connsiteX15" fmla="*/ 996 w 862435"/>
                <a:gd name="connsiteY15" fmla="*/ 242425 h 1977284"/>
                <a:gd name="connsiteX16" fmla="*/ 27850 w 862435"/>
                <a:gd name="connsiteY16" fmla="*/ 802696 h 1977284"/>
                <a:gd name="connsiteX17" fmla="*/ 27998 w 862435"/>
                <a:gd name="connsiteY17" fmla="*/ 804101 h 1977284"/>
                <a:gd name="connsiteX18" fmla="*/ 61806 w 862435"/>
                <a:gd name="connsiteY18" fmla="*/ 1297163 h 1977284"/>
                <a:gd name="connsiteX19" fmla="*/ 102087 w 862435"/>
                <a:gd name="connsiteY19" fmla="*/ 1472417 h 1977284"/>
                <a:gd name="connsiteX20" fmla="*/ 103677 w 862435"/>
                <a:gd name="connsiteY20" fmla="*/ 1471936 h 1977284"/>
                <a:gd name="connsiteX21" fmla="*/ 121654 w 862435"/>
                <a:gd name="connsiteY21" fmla="*/ 1535298 h 1977284"/>
                <a:gd name="connsiteX22" fmla="*/ 271792 w 862435"/>
                <a:gd name="connsiteY22" fmla="*/ 1822627 h 1977284"/>
                <a:gd name="connsiteX23" fmla="*/ 211648 w 862435"/>
                <a:gd name="connsiteY23" fmla="*/ 1881403 h 1977284"/>
                <a:gd name="connsiteX24" fmla="*/ 289028 w 862435"/>
                <a:gd name="connsiteY24" fmla="*/ 1870084 h 1977284"/>
                <a:gd name="connsiteX25" fmla="*/ 343661 w 862435"/>
                <a:gd name="connsiteY25" fmla="*/ 1821962 h 1977284"/>
                <a:gd name="connsiteX26" fmla="*/ 345067 w 862435"/>
                <a:gd name="connsiteY26" fmla="*/ 1818374 h 1977284"/>
                <a:gd name="connsiteX27" fmla="*/ 358309 w 862435"/>
                <a:gd name="connsiteY27" fmla="*/ 1498346 h 1977284"/>
                <a:gd name="connsiteX28" fmla="*/ 446342 w 862435"/>
                <a:gd name="connsiteY28" fmla="*/ 1268164 h 1977284"/>
                <a:gd name="connsiteX29" fmla="*/ 549356 w 862435"/>
                <a:gd name="connsiteY29" fmla="*/ 1571658 h 1977284"/>
                <a:gd name="connsiteX30" fmla="*/ 513440 w 862435"/>
                <a:gd name="connsiteY30" fmla="*/ 1889947 h 1977284"/>
                <a:gd name="connsiteX31" fmla="*/ 514254 w 862435"/>
                <a:gd name="connsiteY31" fmla="*/ 1893720 h 1977284"/>
                <a:gd name="connsiteX32" fmla="*/ 560860 w 862435"/>
                <a:gd name="connsiteY32" fmla="*/ 1949647 h 1977284"/>
                <a:gd name="connsiteX33" fmla="*/ 635577 w 862435"/>
                <a:gd name="connsiteY33" fmla="*/ 1972691 h 1977284"/>
                <a:gd name="connsiteX34" fmla="*/ 585124 w 862435"/>
                <a:gd name="connsiteY34" fmla="*/ 1905408 h 1977284"/>
                <a:gd name="connsiteX35" fmla="*/ 777541 w 862435"/>
                <a:gd name="connsiteY35" fmla="*/ 1644452 h 1977284"/>
                <a:gd name="connsiteX36" fmla="*/ 802508 w 862435"/>
                <a:gd name="connsiteY36" fmla="*/ 1589449 h 1977284"/>
                <a:gd name="connsiteX37" fmla="*/ 835650 w 862435"/>
                <a:gd name="connsiteY37" fmla="*/ 1510515 h 1977284"/>
                <a:gd name="connsiteX38" fmla="*/ 765112 w 862435"/>
                <a:gd name="connsiteY38" fmla="*/ 647417 h 197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62435" h="1977284">
                  <a:moveTo>
                    <a:pt x="765297" y="647417"/>
                  </a:moveTo>
                  <a:cubicBezTo>
                    <a:pt x="765260" y="620526"/>
                    <a:pt x="764668" y="593228"/>
                    <a:pt x="763448" y="565560"/>
                  </a:cubicBezTo>
                  <a:cubicBezTo>
                    <a:pt x="762856" y="552059"/>
                    <a:pt x="762079" y="538706"/>
                    <a:pt x="761228" y="525390"/>
                  </a:cubicBezTo>
                  <a:cubicBezTo>
                    <a:pt x="753979" y="371516"/>
                    <a:pt x="706966" y="177621"/>
                    <a:pt x="694427" y="145773"/>
                  </a:cubicBezTo>
                  <a:cubicBezTo>
                    <a:pt x="687695" y="124468"/>
                    <a:pt x="680593" y="104013"/>
                    <a:pt x="673121" y="84668"/>
                  </a:cubicBezTo>
                  <a:cubicBezTo>
                    <a:pt x="662838" y="58073"/>
                    <a:pt x="646489" y="28518"/>
                    <a:pt x="637242" y="14685"/>
                  </a:cubicBezTo>
                  <a:cubicBezTo>
                    <a:pt x="648301" y="55631"/>
                    <a:pt x="645675" y="13316"/>
                    <a:pt x="620856" y="0"/>
                  </a:cubicBezTo>
                  <a:cubicBezTo>
                    <a:pt x="620560" y="13760"/>
                    <a:pt x="649781" y="178952"/>
                    <a:pt x="649818" y="192749"/>
                  </a:cubicBezTo>
                  <a:cubicBezTo>
                    <a:pt x="650077" y="267615"/>
                    <a:pt x="618377" y="334343"/>
                    <a:pt x="568775" y="388383"/>
                  </a:cubicBezTo>
                  <a:cubicBezTo>
                    <a:pt x="518914" y="442720"/>
                    <a:pt x="444715" y="466208"/>
                    <a:pt x="373141" y="469426"/>
                  </a:cubicBezTo>
                  <a:cubicBezTo>
                    <a:pt x="335043" y="470869"/>
                    <a:pt x="299533" y="462916"/>
                    <a:pt x="266539" y="445605"/>
                  </a:cubicBezTo>
                  <a:cubicBezTo>
                    <a:pt x="232250" y="434434"/>
                    <a:pt x="202548" y="415385"/>
                    <a:pt x="177507" y="388420"/>
                  </a:cubicBezTo>
                  <a:cubicBezTo>
                    <a:pt x="127165" y="338078"/>
                    <a:pt x="96723" y="263879"/>
                    <a:pt x="96464" y="192786"/>
                  </a:cubicBezTo>
                  <a:cubicBezTo>
                    <a:pt x="96279" y="136822"/>
                    <a:pt x="99275" y="82781"/>
                    <a:pt x="111852" y="27409"/>
                  </a:cubicBezTo>
                  <a:cubicBezTo>
                    <a:pt x="112111" y="26225"/>
                    <a:pt x="112443" y="25041"/>
                    <a:pt x="112702" y="23858"/>
                  </a:cubicBezTo>
                  <a:cubicBezTo>
                    <a:pt x="52189" y="68984"/>
                    <a:pt x="3807" y="143147"/>
                    <a:pt x="996" y="242425"/>
                  </a:cubicBezTo>
                  <a:cubicBezTo>
                    <a:pt x="-4219" y="427665"/>
                    <a:pt x="11982" y="647749"/>
                    <a:pt x="27850" y="802696"/>
                  </a:cubicBezTo>
                  <a:cubicBezTo>
                    <a:pt x="27887" y="803177"/>
                    <a:pt x="27961" y="803621"/>
                    <a:pt x="27998" y="804101"/>
                  </a:cubicBezTo>
                  <a:cubicBezTo>
                    <a:pt x="37578" y="992338"/>
                    <a:pt x="52189" y="1204506"/>
                    <a:pt x="61806" y="1297163"/>
                  </a:cubicBezTo>
                  <a:cubicBezTo>
                    <a:pt x="66614" y="1343658"/>
                    <a:pt x="90398" y="1429177"/>
                    <a:pt x="102087" y="1472417"/>
                  </a:cubicBezTo>
                  <a:cubicBezTo>
                    <a:pt x="102641" y="1472269"/>
                    <a:pt x="103159" y="1472084"/>
                    <a:pt x="103677" y="1471936"/>
                  </a:cubicBezTo>
                  <a:cubicBezTo>
                    <a:pt x="108782" y="1492576"/>
                    <a:pt x="114737" y="1513733"/>
                    <a:pt x="121654" y="1535298"/>
                  </a:cubicBezTo>
                  <a:cubicBezTo>
                    <a:pt x="164894" y="1669678"/>
                    <a:pt x="223595" y="1778722"/>
                    <a:pt x="271792" y="1822627"/>
                  </a:cubicBezTo>
                  <a:cubicBezTo>
                    <a:pt x="236430" y="1841344"/>
                    <a:pt x="205360" y="1869196"/>
                    <a:pt x="211648" y="1881403"/>
                  </a:cubicBezTo>
                  <a:cubicBezTo>
                    <a:pt x="218047" y="1893868"/>
                    <a:pt x="252705" y="1888763"/>
                    <a:pt x="289028" y="1870084"/>
                  </a:cubicBezTo>
                  <a:cubicBezTo>
                    <a:pt x="318509" y="1854919"/>
                    <a:pt x="339999" y="1835426"/>
                    <a:pt x="343661" y="1821962"/>
                  </a:cubicBezTo>
                  <a:cubicBezTo>
                    <a:pt x="344179" y="1820741"/>
                    <a:pt x="344660" y="1819520"/>
                    <a:pt x="345067" y="1818374"/>
                  </a:cubicBezTo>
                  <a:cubicBezTo>
                    <a:pt x="382536" y="1713177"/>
                    <a:pt x="354980" y="1541734"/>
                    <a:pt x="358309" y="1498346"/>
                  </a:cubicBezTo>
                  <a:cubicBezTo>
                    <a:pt x="364264" y="1421076"/>
                    <a:pt x="404138" y="1346876"/>
                    <a:pt x="446342" y="1268164"/>
                  </a:cubicBezTo>
                  <a:cubicBezTo>
                    <a:pt x="497794" y="1376763"/>
                    <a:pt x="556643" y="1477151"/>
                    <a:pt x="549356" y="1571658"/>
                  </a:cubicBezTo>
                  <a:cubicBezTo>
                    <a:pt x="546027" y="1615046"/>
                    <a:pt x="492504" y="1780238"/>
                    <a:pt x="513440" y="1889947"/>
                  </a:cubicBezTo>
                  <a:cubicBezTo>
                    <a:pt x="513662" y="1891168"/>
                    <a:pt x="513958" y="1892425"/>
                    <a:pt x="514254" y="1893720"/>
                  </a:cubicBezTo>
                  <a:cubicBezTo>
                    <a:pt x="515807" y="1907591"/>
                    <a:pt x="534080" y="1930154"/>
                    <a:pt x="560860" y="1949647"/>
                  </a:cubicBezTo>
                  <a:cubicBezTo>
                    <a:pt x="593891" y="1973690"/>
                    <a:pt x="627366" y="1984010"/>
                    <a:pt x="635577" y="1972691"/>
                  </a:cubicBezTo>
                  <a:cubicBezTo>
                    <a:pt x="643641" y="1961632"/>
                    <a:pt x="617194" y="1929340"/>
                    <a:pt x="585124" y="1905408"/>
                  </a:cubicBezTo>
                  <a:cubicBezTo>
                    <a:pt x="639498" y="1869455"/>
                    <a:pt x="714216" y="1770658"/>
                    <a:pt x="777541" y="1644452"/>
                  </a:cubicBezTo>
                  <a:cubicBezTo>
                    <a:pt x="787676" y="1624219"/>
                    <a:pt x="794297" y="1609091"/>
                    <a:pt x="802508" y="1589449"/>
                  </a:cubicBezTo>
                  <a:cubicBezTo>
                    <a:pt x="803026" y="1589671"/>
                    <a:pt x="822075" y="1550352"/>
                    <a:pt x="835650" y="1510515"/>
                  </a:cubicBezTo>
                  <a:cubicBezTo>
                    <a:pt x="921908" y="1257104"/>
                    <a:pt x="772917" y="912997"/>
                    <a:pt x="765112" y="647417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32BF240-0E90-D1BA-E921-0E46BB96A7CB}"/>
                </a:ext>
              </a:extLst>
            </p:cNvPr>
            <p:cNvSpPr/>
            <p:nvPr/>
          </p:nvSpPr>
          <p:spPr>
            <a:xfrm>
              <a:off x="857104" y="4803483"/>
              <a:ext cx="104137" cy="160499"/>
            </a:xfrm>
            <a:custGeom>
              <a:avLst/>
              <a:gdLst>
                <a:gd name="connsiteX0" fmla="*/ 83286 w 104137"/>
                <a:gd name="connsiteY0" fmla="*/ 44464 h 160499"/>
                <a:gd name="connsiteX1" fmla="*/ 93236 w 104137"/>
                <a:gd name="connsiteY1" fmla="*/ 159314 h 160499"/>
                <a:gd name="connsiteX2" fmla="*/ 11306 w 104137"/>
                <a:gd name="connsiteY2" fmla="*/ 78235 h 160499"/>
                <a:gd name="connsiteX3" fmla="*/ 20220 w 104137"/>
                <a:gd name="connsiteY3" fmla="*/ 3591 h 160499"/>
                <a:gd name="connsiteX4" fmla="*/ 83323 w 104137"/>
                <a:gd name="connsiteY4" fmla="*/ 44464 h 16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37" h="160499">
                  <a:moveTo>
                    <a:pt x="83286" y="44464"/>
                  </a:moveTo>
                  <a:cubicBezTo>
                    <a:pt x="103445" y="87482"/>
                    <a:pt x="113099" y="149993"/>
                    <a:pt x="93236" y="159314"/>
                  </a:cubicBezTo>
                  <a:cubicBezTo>
                    <a:pt x="73336" y="168635"/>
                    <a:pt x="31465" y="121253"/>
                    <a:pt x="11306" y="78235"/>
                  </a:cubicBezTo>
                  <a:cubicBezTo>
                    <a:pt x="-8853" y="35217"/>
                    <a:pt x="320" y="12912"/>
                    <a:pt x="20220" y="3591"/>
                  </a:cubicBezTo>
                  <a:cubicBezTo>
                    <a:pt x="40120" y="-5730"/>
                    <a:pt x="63164" y="1483"/>
                    <a:pt x="83323" y="4446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25403606-D8EA-F2ED-78DB-C23326E998A3}"/>
                </a:ext>
              </a:extLst>
            </p:cNvPr>
            <p:cNvSpPr/>
            <p:nvPr/>
          </p:nvSpPr>
          <p:spPr>
            <a:xfrm>
              <a:off x="1102175" y="4842697"/>
              <a:ext cx="159132" cy="106568"/>
            </a:xfrm>
            <a:custGeom>
              <a:avLst/>
              <a:gdLst>
                <a:gd name="connsiteX0" fmla="*/ 115891 w 159132"/>
                <a:gd name="connsiteY0" fmla="*/ 83518 h 106568"/>
                <a:gd name="connsiteX1" fmla="*/ 1337 w 159132"/>
                <a:gd name="connsiteY1" fmla="*/ 96390 h 106568"/>
                <a:gd name="connsiteX2" fmla="*/ 80271 w 159132"/>
                <a:gd name="connsiteY2" fmla="*/ 12389 h 106568"/>
                <a:gd name="connsiteX3" fmla="*/ 155136 w 159132"/>
                <a:gd name="connsiteY3" fmla="*/ 19380 h 106568"/>
                <a:gd name="connsiteX4" fmla="*/ 115891 w 159132"/>
                <a:gd name="connsiteY4" fmla="*/ 83518 h 10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32" h="106568">
                  <a:moveTo>
                    <a:pt x="115891" y="83518"/>
                  </a:moveTo>
                  <a:cubicBezTo>
                    <a:pt x="73428" y="104787"/>
                    <a:pt x="11176" y="116032"/>
                    <a:pt x="1337" y="96390"/>
                  </a:cubicBezTo>
                  <a:cubicBezTo>
                    <a:pt x="-8502" y="76749"/>
                    <a:pt x="37808" y="33657"/>
                    <a:pt x="80271" y="12389"/>
                  </a:cubicBezTo>
                  <a:cubicBezTo>
                    <a:pt x="122734" y="-8880"/>
                    <a:pt x="145297" y="-262"/>
                    <a:pt x="155136" y="19380"/>
                  </a:cubicBezTo>
                  <a:cubicBezTo>
                    <a:pt x="164975" y="39021"/>
                    <a:pt x="158354" y="62250"/>
                    <a:pt x="115891" y="8351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CA635CA-0C63-9E3E-9379-64EA0534E1ED}"/>
                </a:ext>
              </a:extLst>
            </p:cNvPr>
            <p:cNvSpPr/>
            <p:nvPr/>
          </p:nvSpPr>
          <p:spPr>
            <a:xfrm>
              <a:off x="876769" y="4829570"/>
              <a:ext cx="67838" cy="100078"/>
            </a:xfrm>
            <a:custGeom>
              <a:avLst/>
              <a:gdLst>
                <a:gd name="connsiteX0" fmla="*/ 57777 w 67838"/>
                <a:gd name="connsiteY0" fmla="*/ 38203 h 100078"/>
                <a:gd name="connsiteX1" fmla="*/ 58036 w 67838"/>
                <a:gd name="connsiteY1" fmla="*/ 98643 h 100078"/>
                <a:gd name="connsiteX2" fmla="*/ 10061 w 67838"/>
                <a:gd name="connsiteY2" fmla="*/ 61876 h 100078"/>
                <a:gd name="connsiteX3" fmla="*/ 9803 w 67838"/>
                <a:gd name="connsiteY3" fmla="*/ 1436 h 100078"/>
                <a:gd name="connsiteX4" fmla="*/ 57777 w 67838"/>
                <a:gd name="connsiteY4" fmla="*/ 38203 h 10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38" h="100078">
                  <a:moveTo>
                    <a:pt x="57777" y="38203"/>
                  </a:moveTo>
                  <a:cubicBezTo>
                    <a:pt x="71093" y="65057"/>
                    <a:pt x="71204" y="92096"/>
                    <a:pt x="58036" y="98643"/>
                  </a:cubicBezTo>
                  <a:cubicBezTo>
                    <a:pt x="44868" y="105190"/>
                    <a:pt x="23377" y="88730"/>
                    <a:pt x="10061" y="61876"/>
                  </a:cubicBezTo>
                  <a:cubicBezTo>
                    <a:pt x="-3255" y="35022"/>
                    <a:pt x="-3365" y="7983"/>
                    <a:pt x="9803" y="1436"/>
                  </a:cubicBezTo>
                  <a:cubicBezTo>
                    <a:pt x="22971" y="-5111"/>
                    <a:pt x="44461" y="11349"/>
                    <a:pt x="57777" y="3820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00DC585-1191-6545-C60C-8DEE7C7EB6BE}"/>
                </a:ext>
              </a:extLst>
            </p:cNvPr>
            <p:cNvSpPr/>
            <p:nvPr/>
          </p:nvSpPr>
          <p:spPr>
            <a:xfrm>
              <a:off x="1137680" y="4862688"/>
              <a:ext cx="97803" cy="71090"/>
            </a:xfrm>
            <a:custGeom>
              <a:avLst/>
              <a:gdLst>
                <a:gd name="connsiteX0" fmla="*/ 62188 w 97803"/>
                <a:gd name="connsiteY0" fmla="*/ 58645 h 71090"/>
                <a:gd name="connsiteX1" fmla="*/ 1859 w 97803"/>
                <a:gd name="connsiteY1" fmla="*/ 62566 h 71090"/>
                <a:gd name="connsiteX2" fmla="*/ 35630 w 97803"/>
                <a:gd name="connsiteY2" fmla="*/ 12446 h 71090"/>
                <a:gd name="connsiteX3" fmla="*/ 95958 w 97803"/>
                <a:gd name="connsiteY3" fmla="*/ 8525 h 71090"/>
                <a:gd name="connsiteX4" fmla="*/ 62188 w 97803"/>
                <a:gd name="connsiteY4" fmla="*/ 58645 h 7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03" h="71090">
                  <a:moveTo>
                    <a:pt x="62188" y="58645"/>
                  </a:moveTo>
                  <a:cubicBezTo>
                    <a:pt x="36221" y="73551"/>
                    <a:pt x="9219" y="75327"/>
                    <a:pt x="1859" y="62566"/>
                  </a:cubicBezTo>
                  <a:cubicBezTo>
                    <a:pt x="-5502" y="49804"/>
                    <a:pt x="9663" y="27352"/>
                    <a:pt x="35630" y="12446"/>
                  </a:cubicBezTo>
                  <a:cubicBezTo>
                    <a:pt x="61596" y="-2461"/>
                    <a:pt x="88598" y="-4236"/>
                    <a:pt x="95958" y="8525"/>
                  </a:cubicBezTo>
                  <a:cubicBezTo>
                    <a:pt x="103282" y="21286"/>
                    <a:pt x="88154" y="43738"/>
                    <a:pt x="62188" y="5864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84ED977-1283-15EA-B1CC-F1711F6D4E96}"/>
                </a:ext>
              </a:extLst>
            </p:cNvPr>
            <p:cNvSpPr/>
            <p:nvPr/>
          </p:nvSpPr>
          <p:spPr>
            <a:xfrm rot="16639800">
              <a:off x="852115" y="4781461"/>
              <a:ext cx="387421" cy="506747"/>
            </a:xfrm>
            <a:custGeom>
              <a:avLst/>
              <a:gdLst>
                <a:gd name="connsiteX0" fmla="*/ 387422 w 387421"/>
                <a:gd name="connsiteY0" fmla="*/ 253374 h 506747"/>
                <a:gd name="connsiteX1" fmla="*/ 193711 w 387421"/>
                <a:gd name="connsiteY1" fmla="*/ 506748 h 506747"/>
                <a:gd name="connsiteX2" fmla="*/ 0 w 387421"/>
                <a:gd name="connsiteY2" fmla="*/ 253374 h 506747"/>
                <a:gd name="connsiteX3" fmla="*/ 193711 w 387421"/>
                <a:gd name="connsiteY3" fmla="*/ 0 h 506747"/>
                <a:gd name="connsiteX4" fmla="*/ 387422 w 387421"/>
                <a:gd name="connsiteY4" fmla="*/ 253374 h 5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421" h="506747">
                  <a:moveTo>
                    <a:pt x="387422" y="253374"/>
                  </a:moveTo>
                  <a:cubicBezTo>
                    <a:pt x="387422" y="393309"/>
                    <a:pt x="300694" y="506748"/>
                    <a:pt x="193711" y="506748"/>
                  </a:cubicBezTo>
                  <a:cubicBezTo>
                    <a:pt x="86727" y="506748"/>
                    <a:pt x="0" y="393309"/>
                    <a:pt x="0" y="253374"/>
                  </a:cubicBezTo>
                  <a:cubicBezTo>
                    <a:pt x="0" y="113439"/>
                    <a:pt x="86727" y="0"/>
                    <a:pt x="193711" y="0"/>
                  </a:cubicBezTo>
                  <a:cubicBezTo>
                    <a:pt x="300694" y="0"/>
                    <a:pt x="387422" y="113439"/>
                    <a:pt x="387422" y="25337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15C7FF4-BE25-B79C-6CC1-8CF2064BDD91}"/>
                </a:ext>
              </a:extLst>
            </p:cNvPr>
            <p:cNvSpPr/>
            <p:nvPr/>
          </p:nvSpPr>
          <p:spPr>
            <a:xfrm>
              <a:off x="866213" y="4874234"/>
              <a:ext cx="357782" cy="198346"/>
            </a:xfrm>
            <a:custGeom>
              <a:avLst/>
              <a:gdLst>
                <a:gd name="connsiteX0" fmla="*/ 330547 w 357782"/>
                <a:gd name="connsiteY0" fmla="*/ 140237 h 198346"/>
                <a:gd name="connsiteX1" fmla="*/ 355663 w 357782"/>
                <a:gd name="connsiteY1" fmla="*/ 100252 h 198346"/>
                <a:gd name="connsiteX2" fmla="*/ 300549 w 357782"/>
                <a:gd name="connsiteY2" fmla="*/ 9925 h 198346"/>
                <a:gd name="connsiteX3" fmla="*/ 210222 w 357782"/>
                <a:gd name="connsiteY3" fmla="*/ 65038 h 198346"/>
                <a:gd name="connsiteX4" fmla="*/ 241108 w 357782"/>
                <a:gd name="connsiteY4" fmla="*/ 144601 h 198346"/>
                <a:gd name="connsiteX5" fmla="*/ 220690 w 357782"/>
                <a:gd name="connsiteY5" fmla="*/ 145600 h 198346"/>
                <a:gd name="connsiteX6" fmla="*/ 131325 w 357782"/>
                <a:gd name="connsiteY6" fmla="*/ 126810 h 198346"/>
                <a:gd name="connsiteX7" fmla="*/ 148525 w 357782"/>
                <a:gd name="connsiteY7" fmla="*/ 139238 h 198346"/>
                <a:gd name="connsiteX8" fmla="*/ 122004 w 357782"/>
                <a:gd name="connsiteY8" fmla="*/ 132802 h 198346"/>
                <a:gd name="connsiteX9" fmla="*/ 147563 w 357782"/>
                <a:gd name="connsiteY9" fmla="*/ 92447 h 198346"/>
                <a:gd name="connsiteX10" fmla="*/ 92450 w 357782"/>
                <a:gd name="connsiteY10" fmla="*/ 2120 h 198346"/>
                <a:gd name="connsiteX11" fmla="*/ 2123 w 357782"/>
                <a:gd name="connsiteY11" fmla="*/ 57234 h 198346"/>
                <a:gd name="connsiteX12" fmla="*/ 29753 w 357782"/>
                <a:gd name="connsiteY12" fmla="*/ 134540 h 198346"/>
                <a:gd name="connsiteX13" fmla="*/ 28052 w 357782"/>
                <a:gd name="connsiteY13" fmla="*/ 134725 h 198346"/>
                <a:gd name="connsiteX14" fmla="*/ 143790 w 357782"/>
                <a:gd name="connsiteY14" fmla="*/ 198346 h 198346"/>
                <a:gd name="connsiteX15" fmla="*/ 159215 w 357782"/>
                <a:gd name="connsiteY15" fmla="*/ 146969 h 198346"/>
                <a:gd name="connsiteX16" fmla="*/ 223131 w 357782"/>
                <a:gd name="connsiteY16" fmla="*/ 193168 h 198346"/>
                <a:gd name="connsiteX17" fmla="*/ 300142 w 357782"/>
                <a:gd name="connsiteY17" fmla="*/ 155513 h 198346"/>
                <a:gd name="connsiteX18" fmla="*/ 329807 w 357782"/>
                <a:gd name="connsiteY18" fmla="*/ 141013 h 198346"/>
                <a:gd name="connsiteX19" fmla="*/ 331176 w 357782"/>
                <a:gd name="connsiteY19" fmla="*/ 140348 h 198346"/>
                <a:gd name="connsiteX20" fmla="*/ 330584 w 357782"/>
                <a:gd name="connsiteY20" fmla="*/ 140348 h 198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7782" h="198346">
                  <a:moveTo>
                    <a:pt x="330547" y="140237"/>
                  </a:moveTo>
                  <a:cubicBezTo>
                    <a:pt x="342605" y="130287"/>
                    <a:pt x="351705" y="116601"/>
                    <a:pt x="355663" y="100252"/>
                  </a:cubicBezTo>
                  <a:cubicBezTo>
                    <a:pt x="365391" y="60082"/>
                    <a:pt x="340719" y="19653"/>
                    <a:pt x="300549" y="9925"/>
                  </a:cubicBezTo>
                  <a:cubicBezTo>
                    <a:pt x="260379" y="197"/>
                    <a:pt x="219950" y="24868"/>
                    <a:pt x="210222" y="65038"/>
                  </a:cubicBezTo>
                  <a:cubicBezTo>
                    <a:pt x="202640" y="96257"/>
                    <a:pt x="215955" y="127623"/>
                    <a:pt x="241108" y="144601"/>
                  </a:cubicBezTo>
                  <a:lnTo>
                    <a:pt x="220690" y="145600"/>
                  </a:lnTo>
                  <a:lnTo>
                    <a:pt x="131325" y="126810"/>
                  </a:lnTo>
                  <a:lnTo>
                    <a:pt x="148525" y="139238"/>
                  </a:lnTo>
                  <a:lnTo>
                    <a:pt x="122004" y="132802"/>
                  </a:lnTo>
                  <a:cubicBezTo>
                    <a:pt x="134284" y="122852"/>
                    <a:pt x="143531" y="108981"/>
                    <a:pt x="147563" y="92447"/>
                  </a:cubicBezTo>
                  <a:cubicBezTo>
                    <a:pt x="157291" y="52277"/>
                    <a:pt x="132620" y="11848"/>
                    <a:pt x="92450" y="2120"/>
                  </a:cubicBezTo>
                  <a:cubicBezTo>
                    <a:pt x="52280" y="-7608"/>
                    <a:pt x="11851" y="17064"/>
                    <a:pt x="2123" y="57234"/>
                  </a:cubicBezTo>
                  <a:cubicBezTo>
                    <a:pt x="-5127" y="87121"/>
                    <a:pt x="6709" y="117119"/>
                    <a:pt x="29753" y="134540"/>
                  </a:cubicBezTo>
                  <a:lnTo>
                    <a:pt x="28052" y="134725"/>
                  </a:lnTo>
                  <a:lnTo>
                    <a:pt x="143790" y="198346"/>
                  </a:lnTo>
                  <a:lnTo>
                    <a:pt x="159215" y="146969"/>
                  </a:lnTo>
                  <a:lnTo>
                    <a:pt x="223131" y="193168"/>
                  </a:lnTo>
                  <a:lnTo>
                    <a:pt x="300142" y="155513"/>
                  </a:lnTo>
                  <a:cubicBezTo>
                    <a:pt x="311017" y="152924"/>
                    <a:pt x="321152" y="147967"/>
                    <a:pt x="329807" y="141013"/>
                  </a:cubicBezTo>
                  <a:lnTo>
                    <a:pt x="331176" y="140348"/>
                  </a:lnTo>
                  <a:lnTo>
                    <a:pt x="330584" y="140348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1B37148-6CBB-0004-138D-2A323801040A}"/>
                </a:ext>
              </a:extLst>
            </p:cNvPr>
            <p:cNvSpPr/>
            <p:nvPr/>
          </p:nvSpPr>
          <p:spPr>
            <a:xfrm>
              <a:off x="921584" y="4929357"/>
              <a:ext cx="25797" cy="17128"/>
            </a:xfrm>
            <a:custGeom>
              <a:avLst/>
              <a:gdLst>
                <a:gd name="connsiteX0" fmla="*/ 25798 w 25797"/>
                <a:gd name="connsiteY0" fmla="*/ 11950 h 17128"/>
                <a:gd name="connsiteX1" fmla="*/ 15995 w 25797"/>
                <a:gd name="connsiteY1" fmla="*/ 372 h 17128"/>
                <a:gd name="connsiteX2" fmla="*/ 349 w 25797"/>
                <a:gd name="connsiteY2" fmla="*/ 9916 h 17128"/>
                <a:gd name="connsiteX3" fmla="*/ 719 w 25797"/>
                <a:gd name="connsiteY3" fmla="*/ 17128 h 17128"/>
                <a:gd name="connsiteX4" fmla="*/ 25798 w 25797"/>
                <a:gd name="connsiteY4" fmla="*/ 11950 h 1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97" h="17128">
                  <a:moveTo>
                    <a:pt x="25798" y="11950"/>
                  </a:moveTo>
                  <a:cubicBezTo>
                    <a:pt x="25391" y="6513"/>
                    <a:pt x="21581" y="1741"/>
                    <a:pt x="15995" y="372"/>
                  </a:cubicBezTo>
                  <a:cubicBezTo>
                    <a:pt x="9042" y="-1329"/>
                    <a:pt x="2051" y="2962"/>
                    <a:pt x="349" y="9916"/>
                  </a:cubicBezTo>
                  <a:cubicBezTo>
                    <a:pt x="-243" y="12394"/>
                    <a:pt x="-58" y="14872"/>
                    <a:pt x="719" y="17128"/>
                  </a:cubicBezTo>
                  <a:cubicBezTo>
                    <a:pt x="7636" y="11950"/>
                    <a:pt x="16735" y="9805"/>
                    <a:pt x="25798" y="11950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6DEF952-5A28-EF3F-FEDD-EA75372203BD}"/>
                </a:ext>
              </a:extLst>
            </p:cNvPr>
            <p:cNvSpPr/>
            <p:nvPr/>
          </p:nvSpPr>
          <p:spPr>
            <a:xfrm>
              <a:off x="1143315" y="4938810"/>
              <a:ext cx="25815" cy="16071"/>
            </a:xfrm>
            <a:custGeom>
              <a:avLst/>
              <a:gdLst>
                <a:gd name="connsiteX0" fmla="*/ 25815 w 25815"/>
                <a:gd name="connsiteY0" fmla="*/ 13076 h 16071"/>
                <a:gd name="connsiteX1" fmla="*/ 17049 w 25815"/>
                <a:gd name="connsiteY1" fmla="*/ 684 h 16071"/>
                <a:gd name="connsiteX2" fmla="*/ 662 w 25815"/>
                <a:gd name="connsiteY2" fmla="*/ 8822 h 16071"/>
                <a:gd name="connsiteX3" fmla="*/ 404 w 25815"/>
                <a:gd name="connsiteY3" fmla="*/ 16072 h 16071"/>
                <a:gd name="connsiteX4" fmla="*/ 25815 w 25815"/>
                <a:gd name="connsiteY4" fmla="*/ 13076 h 1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5" h="16071">
                  <a:moveTo>
                    <a:pt x="25815" y="13076"/>
                  </a:moveTo>
                  <a:cubicBezTo>
                    <a:pt x="25852" y="7638"/>
                    <a:pt x="22486" y="2534"/>
                    <a:pt x="17049" y="684"/>
                  </a:cubicBezTo>
                  <a:cubicBezTo>
                    <a:pt x="10280" y="-1609"/>
                    <a:pt x="2919" y="2053"/>
                    <a:pt x="662" y="8822"/>
                  </a:cubicBezTo>
                  <a:cubicBezTo>
                    <a:pt x="-151" y="11263"/>
                    <a:pt x="-188" y="13741"/>
                    <a:pt x="404" y="16072"/>
                  </a:cubicBezTo>
                  <a:cubicBezTo>
                    <a:pt x="7764" y="11522"/>
                    <a:pt x="17011" y="10153"/>
                    <a:pt x="25815" y="1307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16F6C6B-42E7-3D2E-E149-12CD8814750E}"/>
                </a:ext>
              </a:extLst>
            </p:cNvPr>
            <p:cNvSpPr/>
            <p:nvPr/>
          </p:nvSpPr>
          <p:spPr>
            <a:xfrm>
              <a:off x="953224" y="4894255"/>
              <a:ext cx="176586" cy="186760"/>
            </a:xfrm>
            <a:custGeom>
              <a:avLst/>
              <a:gdLst>
                <a:gd name="connsiteX0" fmla="*/ 176586 w 176586"/>
                <a:gd name="connsiteY0" fmla="*/ 70244 h 186760"/>
                <a:gd name="connsiteX1" fmla="*/ 87850 w 176586"/>
                <a:gd name="connsiteY1" fmla="*/ 2 h 186760"/>
                <a:gd name="connsiteX2" fmla="*/ 1 w 176586"/>
                <a:gd name="connsiteY2" fmla="*/ 71317 h 186760"/>
                <a:gd name="connsiteX3" fmla="*/ 4033 w 176586"/>
                <a:gd name="connsiteY3" fmla="*/ 88406 h 186760"/>
                <a:gd name="connsiteX4" fmla="*/ 3959 w 176586"/>
                <a:gd name="connsiteY4" fmla="*/ 88406 h 186760"/>
                <a:gd name="connsiteX5" fmla="*/ 32773 w 176586"/>
                <a:gd name="connsiteY5" fmla="*/ 152840 h 186760"/>
                <a:gd name="connsiteX6" fmla="*/ 92991 w 176586"/>
                <a:gd name="connsiteY6" fmla="*/ 186759 h 186760"/>
                <a:gd name="connsiteX7" fmla="*/ 154245 w 176586"/>
                <a:gd name="connsiteY7" fmla="*/ 148143 h 186760"/>
                <a:gd name="connsiteX8" fmla="*/ 154282 w 176586"/>
                <a:gd name="connsiteY8" fmla="*/ 148143 h 186760"/>
                <a:gd name="connsiteX9" fmla="*/ 176549 w 176586"/>
                <a:gd name="connsiteY9" fmla="*/ 70207 h 18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586" h="186760">
                  <a:moveTo>
                    <a:pt x="176586" y="70244"/>
                  </a:moveTo>
                  <a:cubicBezTo>
                    <a:pt x="176364" y="31147"/>
                    <a:pt x="136638" y="-294"/>
                    <a:pt x="87850" y="2"/>
                  </a:cubicBezTo>
                  <a:cubicBezTo>
                    <a:pt x="39098" y="298"/>
                    <a:pt x="-258" y="32219"/>
                    <a:pt x="1" y="71317"/>
                  </a:cubicBezTo>
                  <a:cubicBezTo>
                    <a:pt x="1" y="76273"/>
                    <a:pt x="1629" y="82191"/>
                    <a:pt x="4033" y="88406"/>
                  </a:cubicBezTo>
                  <a:lnTo>
                    <a:pt x="3959" y="88406"/>
                  </a:lnTo>
                  <a:cubicBezTo>
                    <a:pt x="3959" y="88406"/>
                    <a:pt x="32773" y="152840"/>
                    <a:pt x="32773" y="152840"/>
                  </a:cubicBezTo>
                  <a:cubicBezTo>
                    <a:pt x="41503" y="172740"/>
                    <a:pt x="65176" y="186944"/>
                    <a:pt x="92991" y="186759"/>
                  </a:cubicBezTo>
                  <a:cubicBezTo>
                    <a:pt x="122619" y="186574"/>
                    <a:pt x="147328" y="170151"/>
                    <a:pt x="154245" y="148143"/>
                  </a:cubicBezTo>
                  <a:lnTo>
                    <a:pt x="154282" y="148143"/>
                  </a:lnTo>
                  <a:cubicBezTo>
                    <a:pt x="154282" y="148143"/>
                    <a:pt x="176623" y="77420"/>
                    <a:pt x="176549" y="70207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E1AF138-C085-4453-60D8-54E4E9E44A90}"/>
                </a:ext>
              </a:extLst>
            </p:cNvPr>
            <p:cNvSpPr/>
            <p:nvPr/>
          </p:nvSpPr>
          <p:spPr>
            <a:xfrm>
              <a:off x="983771" y="4912624"/>
              <a:ext cx="118249" cy="91098"/>
            </a:xfrm>
            <a:custGeom>
              <a:avLst/>
              <a:gdLst>
                <a:gd name="connsiteX0" fmla="*/ 114266 w 118249"/>
                <a:gd name="connsiteY0" fmla="*/ 40557 h 91098"/>
                <a:gd name="connsiteX1" fmla="*/ 114192 w 118249"/>
                <a:gd name="connsiteY1" fmla="*/ 40557 h 91098"/>
                <a:gd name="connsiteX2" fmla="*/ 117410 w 118249"/>
                <a:gd name="connsiteY2" fmla="*/ 33270 h 91098"/>
                <a:gd name="connsiteX3" fmla="*/ 99064 w 118249"/>
                <a:gd name="connsiteY3" fmla="*/ 1977 h 91098"/>
                <a:gd name="connsiteX4" fmla="*/ 90593 w 118249"/>
                <a:gd name="connsiteY4" fmla="*/ 1201 h 91098"/>
                <a:gd name="connsiteX5" fmla="*/ 38661 w 118249"/>
                <a:gd name="connsiteY5" fmla="*/ 128 h 91098"/>
                <a:gd name="connsiteX6" fmla="*/ 38661 w 118249"/>
                <a:gd name="connsiteY6" fmla="*/ 128 h 91098"/>
                <a:gd name="connsiteX7" fmla="*/ 1154 w 118249"/>
                <a:gd name="connsiteY7" fmla="*/ 26612 h 91098"/>
                <a:gd name="connsiteX8" fmla="*/ 12510 w 118249"/>
                <a:gd name="connsiteY8" fmla="*/ 62639 h 91098"/>
                <a:gd name="connsiteX9" fmla="*/ 12510 w 118249"/>
                <a:gd name="connsiteY9" fmla="*/ 62639 h 91098"/>
                <a:gd name="connsiteX10" fmla="*/ 12621 w 118249"/>
                <a:gd name="connsiteY10" fmla="*/ 62713 h 91098"/>
                <a:gd name="connsiteX11" fmla="*/ 20869 w 118249"/>
                <a:gd name="connsiteY11" fmla="*/ 67966 h 91098"/>
                <a:gd name="connsiteX12" fmla="*/ 52014 w 118249"/>
                <a:gd name="connsiteY12" fmla="*/ 87755 h 91098"/>
                <a:gd name="connsiteX13" fmla="*/ 52199 w 118249"/>
                <a:gd name="connsiteY13" fmla="*/ 87755 h 91098"/>
                <a:gd name="connsiteX14" fmla="*/ 58302 w 118249"/>
                <a:gd name="connsiteY14" fmla="*/ 90418 h 91098"/>
                <a:gd name="connsiteX15" fmla="*/ 79090 w 118249"/>
                <a:gd name="connsiteY15" fmla="*/ 84241 h 91098"/>
                <a:gd name="connsiteX16" fmla="*/ 79349 w 118249"/>
                <a:gd name="connsiteY16" fmla="*/ 84241 h 91098"/>
                <a:gd name="connsiteX17" fmla="*/ 110900 w 118249"/>
                <a:gd name="connsiteY17" fmla="*/ 44811 h 91098"/>
                <a:gd name="connsiteX18" fmla="*/ 113933 w 118249"/>
                <a:gd name="connsiteY18" fmla="*/ 41038 h 91098"/>
                <a:gd name="connsiteX19" fmla="*/ 114340 w 118249"/>
                <a:gd name="connsiteY19" fmla="*/ 40557 h 9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49" h="91098">
                  <a:moveTo>
                    <a:pt x="114266" y="40557"/>
                  </a:moveTo>
                  <a:lnTo>
                    <a:pt x="114192" y="40557"/>
                  </a:lnTo>
                  <a:cubicBezTo>
                    <a:pt x="115598" y="38374"/>
                    <a:pt x="116744" y="35933"/>
                    <a:pt x="117410" y="33270"/>
                  </a:cubicBezTo>
                  <a:cubicBezTo>
                    <a:pt x="120998" y="19547"/>
                    <a:pt x="112750" y="5528"/>
                    <a:pt x="99064" y="1977"/>
                  </a:cubicBezTo>
                  <a:cubicBezTo>
                    <a:pt x="96216" y="1238"/>
                    <a:pt x="90593" y="1201"/>
                    <a:pt x="90593" y="1201"/>
                  </a:cubicBezTo>
                  <a:lnTo>
                    <a:pt x="38661" y="128"/>
                  </a:lnTo>
                  <a:lnTo>
                    <a:pt x="38661" y="128"/>
                  </a:lnTo>
                  <a:cubicBezTo>
                    <a:pt x="21683" y="-1315"/>
                    <a:pt x="5593" y="9560"/>
                    <a:pt x="1154" y="26612"/>
                  </a:cubicBezTo>
                  <a:cubicBezTo>
                    <a:pt x="-2397" y="40261"/>
                    <a:pt x="2486" y="54058"/>
                    <a:pt x="12510" y="62639"/>
                  </a:cubicBezTo>
                  <a:lnTo>
                    <a:pt x="12510" y="62639"/>
                  </a:lnTo>
                  <a:cubicBezTo>
                    <a:pt x="12510" y="62639"/>
                    <a:pt x="12621" y="62713"/>
                    <a:pt x="12621" y="62713"/>
                  </a:cubicBezTo>
                  <a:cubicBezTo>
                    <a:pt x="15062" y="64822"/>
                    <a:pt x="17836" y="66560"/>
                    <a:pt x="20869" y="67966"/>
                  </a:cubicBezTo>
                  <a:lnTo>
                    <a:pt x="52014" y="87755"/>
                  </a:lnTo>
                  <a:lnTo>
                    <a:pt x="52199" y="87755"/>
                  </a:lnTo>
                  <a:cubicBezTo>
                    <a:pt x="54048" y="88901"/>
                    <a:pt x="56083" y="89863"/>
                    <a:pt x="58302" y="90418"/>
                  </a:cubicBezTo>
                  <a:cubicBezTo>
                    <a:pt x="66107" y="92452"/>
                    <a:pt x="74022" y="89789"/>
                    <a:pt x="79090" y="84241"/>
                  </a:cubicBezTo>
                  <a:lnTo>
                    <a:pt x="79349" y="84241"/>
                  </a:lnTo>
                  <a:cubicBezTo>
                    <a:pt x="79349" y="84241"/>
                    <a:pt x="110900" y="44811"/>
                    <a:pt x="110900" y="44811"/>
                  </a:cubicBezTo>
                  <a:cubicBezTo>
                    <a:pt x="112010" y="43664"/>
                    <a:pt x="113009" y="42406"/>
                    <a:pt x="113933" y="41038"/>
                  </a:cubicBezTo>
                  <a:lnTo>
                    <a:pt x="114340" y="40557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6CF8722-05F6-84C7-6188-034054B85819}"/>
                </a:ext>
              </a:extLst>
            </p:cNvPr>
            <p:cNvSpPr/>
            <p:nvPr/>
          </p:nvSpPr>
          <p:spPr>
            <a:xfrm>
              <a:off x="832642" y="4835003"/>
              <a:ext cx="411427" cy="87920"/>
            </a:xfrm>
            <a:custGeom>
              <a:avLst/>
              <a:gdLst>
                <a:gd name="connsiteX0" fmla="*/ 37 w 411427"/>
                <a:gd name="connsiteY0" fmla="*/ 80301 h 87920"/>
                <a:gd name="connsiteX1" fmla="*/ 23710 w 411427"/>
                <a:gd name="connsiteY1" fmla="*/ 61880 h 87920"/>
                <a:gd name="connsiteX2" fmla="*/ 51156 w 411427"/>
                <a:gd name="connsiteY2" fmla="*/ 43238 h 87920"/>
                <a:gd name="connsiteX3" fmla="*/ 137858 w 411427"/>
                <a:gd name="connsiteY3" fmla="*/ 8024 h 87920"/>
                <a:gd name="connsiteX4" fmla="*/ 266172 w 411427"/>
                <a:gd name="connsiteY4" fmla="*/ 5879 h 87920"/>
                <a:gd name="connsiteX5" fmla="*/ 351542 w 411427"/>
                <a:gd name="connsiteY5" fmla="*/ 42091 h 87920"/>
                <a:gd name="connsiteX6" fmla="*/ 387754 w 411427"/>
                <a:gd name="connsiteY6" fmla="*/ 67983 h 87920"/>
                <a:gd name="connsiteX7" fmla="*/ 411427 w 411427"/>
                <a:gd name="connsiteY7" fmla="*/ 87920 h 87920"/>
                <a:gd name="connsiteX8" fmla="*/ 0 w 411427"/>
                <a:gd name="connsiteY8" fmla="*/ 80301 h 8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427" h="87920">
                  <a:moveTo>
                    <a:pt x="37" y="80301"/>
                  </a:moveTo>
                  <a:cubicBezTo>
                    <a:pt x="7768" y="76824"/>
                    <a:pt x="16423" y="67244"/>
                    <a:pt x="23710" y="61880"/>
                  </a:cubicBezTo>
                  <a:cubicBezTo>
                    <a:pt x="32624" y="55333"/>
                    <a:pt x="41760" y="49045"/>
                    <a:pt x="51156" y="43238"/>
                  </a:cubicBezTo>
                  <a:cubicBezTo>
                    <a:pt x="77307" y="27000"/>
                    <a:pt x="107305" y="14867"/>
                    <a:pt x="137858" y="8024"/>
                  </a:cubicBezTo>
                  <a:cubicBezTo>
                    <a:pt x="179285" y="-1223"/>
                    <a:pt x="224042" y="-3183"/>
                    <a:pt x="266172" y="5879"/>
                  </a:cubicBezTo>
                  <a:cubicBezTo>
                    <a:pt x="296577" y="12389"/>
                    <a:pt x="325243" y="25705"/>
                    <a:pt x="351542" y="42091"/>
                  </a:cubicBezTo>
                  <a:cubicBezTo>
                    <a:pt x="364156" y="49933"/>
                    <a:pt x="376399" y="58477"/>
                    <a:pt x="387754" y="67983"/>
                  </a:cubicBezTo>
                  <a:cubicBezTo>
                    <a:pt x="394782" y="73828"/>
                    <a:pt x="402994" y="84222"/>
                    <a:pt x="411427" y="87920"/>
                  </a:cubicBezTo>
                  <a:cubicBezTo>
                    <a:pt x="411427" y="87920"/>
                    <a:pt x="195116" y="-7289"/>
                    <a:pt x="0" y="803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72E3D36-B867-286B-1B4F-F3FFFFCB4AFF}"/>
                </a:ext>
              </a:extLst>
            </p:cNvPr>
            <p:cNvSpPr/>
            <p:nvPr/>
          </p:nvSpPr>
          <p:spPr>
            <a:xfrm>
              <a:off x="980042" y="5009773"/>
              <a:ext cx="131939" cy="28625"/>
            </a:xfrm>
            <a:custGeom>
              <a:avLst/>
              <a:gdLst>
                <a:gd name="connsiteX0" fmla="*/ 5992 w 131939"/>
                <a:gd name="connsiteY0" fmla="*/ 19419 h 28625"/>
                <a:gd name="connsiteX1" fmla="*/ 50083 w 131939"/>
                <a:gd name="connsiteY1" fmla="*/ 28112 h 28625"/>
                <a:gd name="connsiteX2" fmla="*/ 125725 w 131939"/>
                <a:gd name="connsiteY2" fmla="*/ 17755 h 28625"/>
                <a:gd name="connsiteX3" fmla="*/ 131939 w 131939"/>
                <a:gd name="connsiteY3" fmla="*/ 0 h 28625"/>
                <a:gd name="connsiteX4" fmla="*/ 51525 w 131939"/>
                <a:gd name="connsiteY4" fmla="*/ 13908 h 28625"/>
                <a:gd name="connsiteX5" fmla="*/ 3144 w 131939"/>
                <a:gd name="connsiteY5" fmla="*/ 3958 h 28625"/>
                <a:gd name="connsiteX6" fmla="*/ 2885 w 131939"/>
                <a:gd name="connsiteY6" fmla="*/ 3884 h 28625"/>
                <a:gd name="connsiteX7" fmla="*/ 0 w 131939"/>
                <a:gd name="connsiteY7" fmla="*/ 3773 h 28625"/>
                <a:gd name="connsiteX8" fmla="*/ 6029 w 131939"/>
                <a:gd name="connsiteY8" fmla="*/ 19419 h 28625"/>
                <a:gd name="connsiteX9" fmla="*/ 6029 w 131939"/>
                <a:gd name="connsiteY9" fmla="*/ 19419 h 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9" h="28625">
                  <a:moveTo>
                    <a:pt x="5992" y="19419"/>
                  </a:moveTo>
                  <a:cubicBezTo>
                    <a:pt x="19271" y="22748"/>
                    <a:pt x="37396" y="27261"/>
                    <a:pt x="50083" y="28112"/>
                  </a:cubicBezTo>
                  <a:cubicBezTo>
                    <a:pt x="78231" y="30035"/>
                    <a:pt x="100055" y="26558"/>
                    <a:pt x="125725" y="17755"/>
                  </a:cubicBezTo>
                  <a:cubicBezTo>
                    <a:pt x="127723" y="11836"/>
                    <a:pt x="129794" y="5881"/>
                    <a:pt x="131939" y="0"/>
                  </a:cubicBezTo>
                  <a:cubicBezTo>
                    <a:pt x="104346" y="10653"/>
                    <a:pt x="82448" y="15831"/>
                    <a:pt x="51525" y="13908"/>
                  </a:cubicBezTo>
                  <a:cubicBezTo>
                    <a:pt x="37914" y="13057"/>
                    <a:pt x="17644" y="7731"/>
                    <a:pt x="3144" y="3958"/>
                  </a:cubicBezTo>
                  <a:cubicBezTo>
                    <a:pt x="3144" y="3958"/>
                    <a:pt x="3255" y="3958"/>
                    <a:pt x="2885" y="3884"/>
                  </a:cubicBezTo>
                  <a:cubicBezTo>
                    <a:pt x="2515" y="3810"/>
                    <a:pt x="666" y="3551"/>
                    <a:pt x="0" y="3773"/>
                  </a:cubicBezTo>
                  <a:cubicBezTo>
                    <a:pt x="1960" y="8988"/>
                    <a:pt x="3662" y="14204"/>
                    <a:pt x="6029" y="19419"/>
                  </a:cubicBezTo>
                  <a:lnTo>
                    <a:pt x="6029" y="19419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F309FA12-74C0-0F22-0EC5-6913D8C96848}"/>
              </a:ext>
            </a:extLst>
          </p:cNvPr>
          <p:cNvGrpSpPr/>
          <p:nvPr/>
        </p:nvGrpSpPr>
        <p:grpSpPr>
          <a:xfrm>
            <a:off x="9170048" y="4460059"/>
            <a:ext cx="762659" cy="1428021"/>
            <a:chOff x="861782" y="4620155"/>
            <a:chExt cx="762659" cy="1428021"/>
          </a:xfrm>
        </p:grpSpPr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63B4CC64-FB12-8FEE-0C8A-BFAC3BA33E2B}"/>
                </a:ext>
              </a:extLst>
            </p:cNvPr>
            <p:cNvGrpSpPr/>
            <p:nvPr/>
          </p:nvGrpSpPr>
          <p:grpSpPr>
            <a:xfrm>
              <a:off x="861782" y="4680907"/>
              <a:ext cx="762659" cy="1367269"/>
              <a:chOff x="861782" y="4680907"/>
              <a:chExt cx="762659" cy="1367269"/>
            </a:xfrm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824EBE36-9399-2F26-5D36-0A6BB6A1646B}"/>
                  </a:ext>
                </a:extLst>
              </p:cNvPr>
              <p:cNvSpPr/>
              <p:nvPr/>
            </p:nvSpPr>
            <p:spPr>
              <a:xfrm>
                <a:off x="1098361" y="4680907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8C658112-EEEB-BCA3-3571-811A4978D8D3}"/>
                  </a:ext>
                </a:extLst>
              </p:cNvPr>
              <p:cNvSpPr/>
              <p:nvPr/>
            </p:nvSpPr>
            <p:spPr>
              <a:xfrm>
                <a:off x="861782" y="5125841"/>
                <a:ext cx="526080" cy="922335"/>
              </a:xfrm>
              <a:custGeom>
                <a:avLst/>
                <a:gdLst>
                  <a:gd name="connsiteX0" fmla="*/ 1340 w 526080"/>
                  <a:gd name="connsiteY0" fmla="*/ 890728 h 922335"/>
                  <a:gd name="connsiteX1" fmla="*/ 28490 w 526080"/>
                  <a:gd name="connsiteY1" fmla="*/ 838832 h 922335"/>
                  <a:gd name="connsiteX2" fmla="*/ 85009 w 526080"/>
                  <a:gd name="connsiteY2" fmla="*/ 810018 h 922335"/>
                  <a:gd name="connsiteX3" fmla="*/ 60670 w 526080"/>
                  <a:gd name="connsiteY3" fmla="*/ 782202 h 922335"/>
                  <a:gd name="connsiteX4" fmla="*/ 48501 w 526080"/>
                  <a:gd name="connsiteY4" fmla="*/ 706560 h 922335"/>
                  <a:gd name="connsiteX5" fmla="*/ 65664 w 526080"/>
                  <a:gd name="connsiteY5" fmla="*/ 628994 h 922335"/>
                  <a:gd name="connsiteX6" fmla="*/ 261964 w 526080"/>
                  <a:gd name="connsiteY6" fmla="*/ 355018 h 922335"/>
                  <a:gd name="connsiteX7" fmla="*/ 396086 w 526080"/>
                  <a:gd name="connsiteY7" fmla="*/ 29146 h 922335"/>
                  <a:gd name="connsiteX8" fmla="*/ 406664 w 526080"/>
                  <a:gd name="connsiteY8" fmla="*/ 12833 h 922335"/>
                  <a:gd name="connsiteX9" fmla="*/ 458819 w 526080"/>
                  <a:gd name="connsiteY9" fmla="*/ 10947 h 922335"/>
                  <a:gd name="connsiteX10" fmla="*/ 468177 w 526080"/>
                  <a:gd name="connsiteY10" fmla="*/ 27185 h 922335"/>
                  <a:gd name="connsiteX11" fmla="*/ 487374 w 526080"/>
                  <a:gd name="connsiteY11" fmla="*/ 82114 h 922335"/>
                  <a:gd name="connsiteX12" fmla="*/ 523290 w 526080"/>
                  <a:gd name="connsiteY12" fmla="*/ 322319 h 922335"/>
                  <a:gd name="connsiteX13" fmla="*/ 492442 w 526080"/>
                  <a:gd name="connsiteY13" fmla="*/ 552723 h 922335"/>
                  <a:gd name="connsiteX14" fmla="*/ 390093 w 526080"/>
                  <a:gd name="connsiteY14" fmla="*/ 685107 h 922335"/>
                  <a:gd name="connsiteX15" fmla="*/ 243802 w 526080"/>
                  <a:gd name="connsiteY15" fmla="*/ 807318 h 922335"/>
                  <a:gd name="connsiteX16" fmla="*/ 49167 w 526080"/>
                  <a:gd name="connsiteY16" fmla="*/ 920319 h 922335"/>
                  <a:gd name="connsiteX17" fmla="*/ 1303 w 526080"/>
                  <a:gd name="connsiteY17" fmla="*/ 890691 h 92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6080" h="922335">
                    <a:moveTo>
                      <a:pt x="1340" y="890728"/>
                    </a:moveTo>
                    <a:cubicBezTo>
                      <a:pt x="-4319" y="866463"/>
                      <a:pt x="8553" y="849226"/>
                      <a:pt x="28490" y="838832"/>
                    </a:cubicBezTo>
                    <a:cubicBezTo>
                      <a:pt x="48427" y="828438"/>
                      <a:pt x="66182" y="820967"/>
                      <a:pt x="85009" y="810018"/>
                    </a:cubicBezTo>
                    <a:cubicBezTo>
                      <a:pt x="72840" y="803841"/>
                      <a:pt x="64332" y="795851"/>
                      <a:pt x="60670" y="782202"/>
                    </a:cubicBezTo>
                    <a:cubicBezTo>
                      <a:pt x="53975" y="757494"/>
                      <a:pt x="50794" y="732082"/>
                      <a:pt x="48501" y="706560"/>
                    </a:cubicBezTo>
                    <a:cubicBezTo>
                      <a:pt x="74430" y="678338"/>
                      <a:pt x="38995" y="656477"/>
                      <a:pt x="65664" y="628994"/>
                    </a:cubicBezTo>
                    <a:cubicBezTo>
                      <a:pt x="102357" y="573844"/>
                      <a:pt x="249610" y="389787"/>
                      <a:pt x="261964" y="355018"/>
                    </a:cubicBezTo>
                    <a:cubicBezTo>
                      <a:pt x="260928" y="339334"/>
                      <a:pt x="354880" y="93136"/>
                      <a:pt x="396086" y="29146"/>
                    </a:cubicBezTo>
                    <a:cubicBezTo>
                      <a:pt x="399156" y="23449"/>
                      <a:pt x="403114" y="18641"/>
                      <a:pt x="406664" y="12833"/>
                    </a:cubicBezTo>
                    <a:cubicBezTo>
                      <a:pt x="411695" y="-76"/>
                      <a:pt x="448425" y="-7214"/>
                      <a:pt x="458819" y="10947"/>
                    </a:cubicBezTo>
                    <a:cubicBezTo>
                      <a:pt x="461445" y="15534"/>
                      <a:pt x="464219" y="17531"/>
                      <a:pt x="468177" y="27185"/>
                    </a:cubicBezTo>
                    <a:cubicBezTo>
                      <a:pt x="475686" y="45643"/>
                      <a:pt x="481937" y="57294"/>
                      <a:pt x="487374" y="82114"/>
                    </a:cubicBezTo>
                    <a:cubicBezTo>
                      <a:pt x="504685" y="161233"/>
                      <a:pt x="518556" y="241388"/>
                      <a:pt x="523290" y="322319"/>
                    </a:cubicBezTo>
                    <a:cubicBezTo>
                      <a:pt x="527692" y="397592"/>
                      <a:pt x="532131" y="485367"/>
                      <a:pt x="492442" y="552723"/>
                    </a:cubicBezTo>
                    <a:cubicBezTo>
                      <a:pt x="485118" y="565152"/>
                      <a:pt x="429635" y="649005"/>
                      <a:pt x="390093" y="685107"/>
                    </a:cubicBezTo>
                    <a:cubicBezTo>
                      <a:pt x="341638" y="729345"/>
                      <a:pt x="296179" y="767888"/>
                      <a:pt x="243802" y="807318"/>
                    </a:cubicBezTo>
                    <a:cubicBezTo>
                      <a:pt x="183843" y="852407"/>
                      <a:pt x="119816" y="891542"/>
                      <a:pt x="49167" y="920319"/>
                    </a:cubicBezTo>
                    <a:cubicBezTo>
                      <a:pt x="29267" y="928419"/>
                      <a:pt x="6001" y="910813"/>
                      <a:pt x="1303" y="890691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E436FBC7-39C3-02DA-0644-6168AA4549FC}"/>
                </a:ext>
              </a:extLst>
            </p:cNvPr>
            <p:cNvGrpSpPr/>
            <p:nvPr/>
          </p:nvGrpSpPr>
          <p:grpSpPr>
            <a:xfrm>
              <a:off x="1484944" y="4620155"/>
              <a:ext cx="112053" cy="209415"/>
              <a:chOff x="1484944" y="4620155"/>
              <a:chExt cx="112053" cy="209415"/>
            </a:xfrm>
          </p:grpSpPr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E0C6B1D9-3531-090E-7FD2-0B845534775F}"/>
                  </a:ext>
                </a:extLst>
              </p:cNvPr>
              <p:cNvSpPr/>
              <p:nvPr/>
            </p:nvSpPr>
            <p:spPr>
              <a:xfrm>
                <a:off x="1484944" y="4620155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solidFill>
                <a:srgbClr val="FFF3F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9EBD0E2-57BF-2055-E6AA-DBB1B322D064}"/>
                  </a:ext>
                </a:extLst>
              </p:cNvPr>
              <p:cNvSpPr/>
              <p:nvPr/>
            </p:nvSpPr>
            <p:spPr>
              <a:xfrm>
                <a:off x="1512388" y="4694097"/>
                <a:ext cx="84609" cy="135473"/>
              </a:xfrm>
              <a:custGeom>
                <a:avLst/>
                <a:gdLst>
                  <a:gd name="connsiteX0" fmla="*/ 9540 w 84609"/>
                  <a:gd name="connsiteY0" fmla="*/ 89860 h 135473"/>
                  <a:gd name="connsiteX1" fmla="*/ 81631 w 84609"/>
                  <a:gd name="connsiteY1" fmla="*/ 87937 h 135473"/>
                  <a:gd name="connsiteX2" fmla="*/ 69757 w 84609"/>
                  <a:gd name="connsiteY2" fmla="*/ 62599 h 135473"/>
                  <a:gd name="connsiteX3" fmla="*/ 8763 w 84609"/>
                  <a:gd name="connsiteY3" fmla="*/ 1198 h 135473"/>
                  <a:gd name="connsiteX4" fmla="*/ 20118 w 84609"/>
                  <a:gd name="connsiteY4" fmla="*/ 73548 h 135473"/>
                  <a:gd name="connsiteX5" fmla="*/ 9540 w 84609"/>
                  <a:gd name="connsiteY5" fmla="*/ 89860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609" h="135473">
                    <a:moveTo>
                      <a:pt x="9540" y="89860"/>
                    </a:moveTo>
                    <a:cubicBezTo>
                      <a:pt x="14126" y="166575"/>
                      <a:pt x="101679" y="132915"/>
                      <a:pt x="81631" y="87937"/>
                    </a:cubicBezTo>
                    <a:cubicBezTo>
                      <a:pt x="77377" y="78394"/>
                      <a:pt x="72384" y="67186"/>
                      <a:pt x="69757" y="62599"/>
                    </a:cubicBezTo>
                    <a:cubicBezTo>
                      <a:pt x="59364" y="44438"/>
                      <a:pt x="31659" y="-8604"/>
                      <a:pt x="8763" y="1198"/>
                    </a:cubicBezTo>
                    <a:cubicBezTo>
                      <a:pt x="-14133" y="11037"/>
                      <a:pt x="14422" y="60380"/>
                      <a:pt x="20118" y="73548"/>
                    </a:cubicBezTo>
                    <a:cubicBezTo>
                      <a:pt x="16531" y="79355"/>
                      <a:pt x="12610" y="84127"/>
                      <a:pt x="9540" y="89860"/>
                    </a:cubicBezTo>
                    <a:close/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DF8DA364-933B-CCC0-9D0F-D7C5A76998A8}"/>
              </a:ext>
            </a:extLst>
          </p:cNvPr>
          <p:cNvGrpSpPr/>
          <p:nvPr/>
        </p:nvGrpSpPr>
        <p:grpSpPr>
          <a:xfrm>
            <a:off x="8642601" y="4643387"/>
            <a:ext cx="1197734" cy="2274308"/>
            <a:chOff x="334335" y="4803483"/>
            <a:chExt cx="1197734" cy="2274308"/>
          </a:xfrm>
        </p:grpSpPr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63FBAE93-5077-6ECE-7C64-8EE5E7EBCEAF}"/>
                </a:ext>
              </a:extLst>
            </p:cNvPr>
            <p:cNvSpPr/>
            <p:nvPr/>
          </p:nvSpPr>
          <p:spPr>
            <a:xfrm>
              <a:off x="334335" y="5135114"/>
              <a:ext cx="478893" cy="696710"/>
            </a:xfrm>
            <a:custGeom>
              <a:avLst/>
              <a:gdLst>
                <a:gd name="connsiteX0" fmla="*/ 356602 w 478893"/>
                <a:gd name="connsiteY0" fmla="*/ 625792 h 696710"/>
                <a:gd name="connsiteX1" fmla="*/ 351571 w 478893"/>
                <a:gd name="connsiteY1" fmla="*/ 596941 h 696710"/>
                <a:gd name="connsiteX2" fmla="*/ 282402 w 478893"/>
                <a:gd name="connsiteY2" fmla="*/ 423500 h 696710"/>
                <a:gd name="connsiteX3" fmla="*/ 281330 w 478893"/>
                <a:gd name="connsiteY3" fmla="*/ 417656 h 696710"/>
                <a:gd name="connsiteX4" fmla="*/ 415451 w 478893"/>
                <a:gd name="connsiteY4" fmla="*/ 296406 h 696710"/>
                <a:gd name="connsiteX5" fmla="*/ 426770 w 478893"/>
                <a:gd name="connsiteY5" fmla="*/ 5415 h 696710"/>
                <a:gd name="connsiteX6" fmla="*/ 178205 w 478893"/>
                <a:gd name="connsiteY6" fmla="*/ 144012 h 696710"/>
                <a:gd name="connsiteX7" fmla="*/ 806 w 478893"/>
                <a:gd name="connsiteY7" fmla="*/ 340941 h 696710"/>
                <a:gd name="connsiteX8" fmla="*/ 732 w 478893"/>
                <a:gd name="connsiteY8" fmla="*/ 347525 h 696710"/>
                <a:gd name="connsiteX9" fmla="*/ 32986 w 478893"/>
                <a:gd name="connsiteY9" fmla="*/ 421762 h 696710"/>
                <a:gd name="connsiteX10" fmla="*/ 109812 w 478893"/>
                <a:gd name="connsiteY10" fmla="*/ 496960 h 696710"/>
                <a:gd name="connsiteX11" fmla="*/ 189079 w 478893"/>
                <a:gd name="connsiteY11" fmla="*/ 565574 h 696710"/>
                <a:gd name="connsiteX12" fmla="*/ 273192 w 478893"/>
                <a:gd name="connsiteY12" fmla="*/ 625977 h 696710"/>
                <a:gd name="connsiteX13" fmla="*/ 319465 w 478893"/>
                <a:gd name="connsiteY13" fmla="*/ 648060 h 696710"/>
                <a:gd name="connsiteX14" fmla="*/ 343175 w 478893"/>
                <a:gd name="connsiteY14" fmla="*/ 696367 h 696710"/>
                <a:gd name="connsiteX15" fmla="*/ 356639 w 478893"/>
                <a:gd name="connsiteY15" fmla="*/ 625755 h 69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8893" h="696710">
                  <a:moveTo>
                    <a:pt x="356602" y="625792"/>
                  </a:moveTo>
                  <a:cubicBezTo>
                    <a:pt x="356232" y="619800"/>
                    <a:pt x="353828" y="603932"/>
                    <a:pt x="351571" y="596941"/>
                  </a:cubicBezTo>
                  <a:cubicBezTo>
                    <a:pt x="337738" y="535354"/>
                    <a:pt x="310958" y="479427"/>
                    <a:pt x="282402" y="423500"/>
                  </a:cubicBezTo>
                  <a:cubicBezTo>
                    <a:pt x="281847" y="422390"/>
                    <a:pt x="279813" y="422908"/>
                    <a:pt x="281330" y="417656"/>
                  </a:cubicBezTo>
                  <a:cubicBezTo>
                    <a:pt x="328342" y="418137"/>
                    <a:pt x="407684" y="311276"/>
                    <a:pt x="415451" y="296406"/>
                  </a:cubicBezTo>
                  <a:cubicBezTo>
                    <a:pt x="435647" y="257864"/>
                    <a:pt x="540511" y="-43818"/>
                    <a:pt x="426770" y="5415"/>
                  </a:cubicBezTo>
                  <a:cubicBezTo>
                    <a:pt x="338477" y="43624"/>
                    <a:pt x="269012" y="87530"/>
                    <a:pt x="178205" y="144012"/>
                  </a:cubicBezTo>
                  <a:cubicBezTo>
                    <a:pt x="115804" y="182850"/>
                    <a:pt x="16600" y="253388"/>
                    <a:pt x="806" y="340941"/>
                  </a:cubicBezTo>
                  <a:cubicBezTo>
                    <a:pt x="473" y="342790"/>
                    <a:pt x="-785" y="346563"/>
                    <a:pt x="732" y="347525"/>
                  </a:cubicBezTo>
                  <a:cubicBezTo>
                    <a:pt x="2248" y="377782"/>
                    <a:pt x="11459" y="399420"/>
                    <a:pt x="32986" y="421762"/>
                  </a:cubicBezTo>
                  <a:cubicBezTo>
                    <a:pt x="57510" y="447247"/>
                    <a:pt x="82736" y="471845"/>
                    <a:pt x="109812" y="496960"/>
                  </a:cubicBezTo>
                  <a:cubicBezTo>
                    <a:pt x="134003" y="519412"/>
                    <a:pt x="162706" y="544602"/>
                    <a:pt x="189079" y="565574"/>
                  </a:cubicBezTo>
                  <a:cubicBezTo>
                    <a:pt x="215452" y="586547"/>
                    <a:pt x="246819" y="608629"/>
                    <a:pt x="273192" y="625977"/>
                  </a:cubicBezTo>
                  <a:cubicBezTo>
                    <a:pt x="291021" y="637740"/>
                    <a:pt x="300934" y="641476"/>
                    <a:pt x="319465" y="648060"/>
                  </a:cubicBezTo>
                  <a:cubicBezTo>
                    <a:pt x="321204" y="658232"/>
                    <a:pt x="324680" y="700954"/>
                    <a:pt x="343175" y="696367"/>
                  </a:cubicBezTo>
                  <a:cubicBezTo>
                    <a:pt x="363741" y="691263"/>
                    <a:pt x="357712" y="643362"/>
                    <a:pt x="356639" y="625755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277FC44-FE46-96DD-EA09-5B41D9F09251}"/>
                </a:ext>
              </a:extLst>
            </p:cNvPr>
            <p:cNvSpPr/>
            <p:nvPr/>
          </p:nvSpPr>
          <p:spPr>
            <a:xfrm>
              <a:off x="1098361" y="5515227"/>
              <a:ext cx="115081" cy="88012"/>
            </a:xfrm>
            <a:custGeom>
              <a:avLst/>
              <a:gdLst>
                <a:gd name="connsiteX0" fmla="*/ 94071 w 115081"/>
                <a:gd name="connsiteY0" fmla="*/ 43906 h 88012"/>
                <a:gd name="connsiteX1" fmla="*/ 37256 w 115081"/>
                <a:gd name="connsiteY1" fmla="*/ 0 h 88012"/>
                <a:gd name="connsiteX2" fmla="*/ 28490 w 115081"/>
                <a:gd name="connsiteY2" fmla="*/ 4476 h 88012"/>
                <a:gd name="connsiteX3" fmla="*/ 1340 w 115081"/>
                <a:gd name="connsiteY3" fmla="*/ 56371 h 88012"/>
                <a:gd name="connsiteX4" fmla="*/ 49204 w 115081"/>
                <a:gd name="connsiteY4" fmla="*/ 85999 h 88012"/>
                <a:gd name="connsiteX5" fmla="*/ 115081 w 115081"/>
                <a:gd name="connsiteY5" fmla="*/ 55335 h 88012"/>
                <a:gd name="connsiteX6" fmla="*/ 94071 w 115081"/>
                <a:gd name="connsiteY6" fmla="*/ 43943 h 8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1" h="88012">
                  <a:moveTo>
                    <a:pt x="94071" y="43906"/>
                  </a:moveTo>
                  <a:cubicBezTo>
                    <a:pt x="75133" y="29258"/>
                    <a:pt x="56195" y="14648"/>
                    <a:pt x="37256" y="0"/>
                  </a:cubicBezTo>
                  <a:cubicBezTo>
                    <a:pt x="34371" y="1443"/>
                    <a:pt x="31449" y="2922"/>
                    <a:pt x="28490" y="4476"/>
                  </a:cubicBezTo>
                  <a:cubicBezTo>
                    <a:pt x="8553" y="14870"/>
                    <a:pt x="-4319" y="32106"/>
                    <a:pt x="1340" y="56371"/>
                  </a:cubicBezTo>
                  <a:cubicBezTo>
                    <a:pt x="6038" y="76456"/>
                    <a:pt x="29304" y="94100"/>
                    <a:pt x="49204" y="85999"/>
                  </a:cubicBezTo>
                  <a:cubicBezTo>
                    <a:pt x="71804" y="76789"/>
                    <a:pt x="93738" y="66506"/>
                    <a:pt x="115081" y="55335"/>
                  </a:cubicBezTo>
                  <a:cubicBezTo>
                    <a:pt x="108016" y="51711"/>
                    <a:pt x="101025" y="47975"/>
                    <a:pt x="94071" y="43943"/>
                  </a:cubicBez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AE5644E-7507-10EA-5860-B20F0238288D}"/>
                </a:ext>
              </a:extLst>
            </p:cNvPr>
            <p:cNvSpPr/>
            <p:nvPr/>
          </p:nvSpPr>
          <p:spPr>
            <a:xfrm>
              <a:off x="669634" y="5073510"/>
              <a:ext cx="862435" cy="2004244"/>
            </a:xfrm>
            <a:custGeom>
              <a:avLst/>
              <a:gdLst>
                <a:gd name="connsiteX0" fmla="*/ 763374 w 862435"/>
                <a:gd name="connsiteY0" fmla="*/ 592557 h 2004244"/>
                <a:gd name="connsiteX1" fmla="*/ 761155 w 862435"/>
                <a:gd name="connsiteY1" fmla="*/ 552387 h 2004244"/>
                <a:gd name="connsiteX2" fmla="*/ 694353 w 862435"/>
                <a:gd name="connsiteY2" fmla="*/ 172770 h 2004244"/>
                <a:gd name="connsiteX3" fmla="*/ 673047 w 862435"/>
                <a:gd name="connsiteY3" fmla="*/ 111665 h 2004244"/>
                <a:gd name="connsiteX4" fmla="*/ 510000 w 862435"/>
                <a:gd name="connsiteY4" fmla="*/ 35653 h 2004244"/>
                <a:gd name="connsiteX5" fmla="*/ 270830 w 862435"/>
                <a:gd name="connsiteY5" fmla="*/ 957 h 2004244"/>
                <a:gd name="connsiteX6" fmla="*/ 996 w 862435"/>
                <a:gd name="connsiteY6" fmla="*/ 269385 h 2004244"/>
                <a:gd name="connsiteX7" fmla="*/ 27850 w 862435"/>
                <a:gd name="connsiteY7" fmla="*/ 829656 h 2004244"/>
                <a:gd name="connsiteX8" fmla="*/ 27998 w 862435"/>
                <a:gd name="connsiteY8" fmla="*/ 831062 h 2004244"/>
                <a:gd name="connsiteX9" fmla="*/ 61806 w 862435"/>
                <a:gd name="connsiteY9" fmla="*/ 1324124 h 2004244"/>
                <a:gd name="connsiteX10" fmla="*/ 102087 w 862435"/>
                <a:gd name="connsiteY10" fmla="*/ 1499377 h 2004244"/>
                <a:gd name="connsiteX11" fmla="*/ 103677 w 862435"/>
                <a:gd name="connsiteY11" fmla="*/ 1498896 h 2004244"/>
                <a:gd name="connsiteX12" fmla="*/ 121654 w 862435"/>
                <a:gd name="connsiteY12" fmla="*/ 1562258 h 2004244"/>
                <a:gd name="connsiteX13" fmla="*/ 271792 w 862435"/>
                <a:gd name="connsiteY13" fmla="*/ 1849587 h 2004244"/>
                <a:gd name="connsiteX14" fmla="*/ 211648 w 862435"/>
                <a:gd name="connsiteY14" fmla="*/ 1908363 h 2004244"/>
                <a:gd name="connsiteX15" fmla="*/ 289028 w 862435"/>
                <a:gd name="connsiteY15" fmla="*/ 1897044 h 2004244"/>
                <a:gd name="connsiteX16" fmla="*/ 343661 w 862435"/>
                <a:gd name="connsiteY16" fmla="*/ 1848922 h 2004244"/>
                <a:gd name="connsiteX17" fmla="*/ 345067 w 862435"/>
                <a:gd name="connsiteY17" fmla="*/ 1845334 h 2004244"/>
                <a:gd name="connsiteX18" fmla="*/ 358309 w 862435"/>
                <a:gd name="connsiteY18" fmla="*/ 1525306 h 2004244"/>
                <a:gd name="connsiteX19" fmla="*/ 446342 w 862435"/>
                <a:gd name="connsiteY19" fmla="*/ 1295124 h 2004244"/>
                <a:gd name="connsiteX20" fmla="*/ 549356 w 862435"/>
                <a:gd name="connsiteY20" fmla="*/ 1598618 h 2004244"/>
                <a:gd name="connsiteX21" fmla="*/ 513440 w 862435"/>
                <a:gd name="connsiteY21" fmla="*/ 1916907 h 2004244"/>
                <a:gd name="connsiteX22" fmla="*/ 514254 w 862435"/>
                <a:gd name="connsiteY22" fmla="*/ 1920680 h 2004244"/>
                <a:gd name="connsiteX23" fmla="*/ 560860 w 862435"/>
                <a:gd name="connsiteY23" fmla="*/ 1976607 h 2004244"/>
                <a:gd name="connsiteX24" fmla="*/ 635577 w 862435"/>
                <a:gd name="connsiteY24" fmla="*/ 1999651 h 2004244"/>
                <a:gd name="connsiteX25" fmla="*/ 585124 w 862435"/>
                <a:gd name="connsiteY25" fmla="*/ 1932369 h 2004244"/>
                <a:gd name="connsiteX26" fmla="*/ 777541 w 862435"/>
                <a:gd name="connsiteY26" fmla="*/ 1671412 h 2004244"/>
                <a:gd name="connsiteX27" fmla="*/ 802508 w 862435"/>
                <a:gd name="connsiteY27" fmla="*/ 1616410 h 2004244"/>
                <a:gd name="connsiteX28" fmla="*/ 835650 w 862435"/>
                <a:gd name="connsiteY28" fmla="*/ 1537475 h 2004244"/>
                <a:gd name="connsiteX29" fmla="*/ 765112 w 862435"/>
                <a:gd name="connsiteY29" fmla="*/ 674377 h 2004244"/>
                <a:gd name="connsiteX30" fmla="*/ 763263 w 862435"/>
                <a:gd name="connsiteY30" fmla="*/ 592520 h 20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2435" h="2004244">
                  <a:moveTo>
                    <a:pt x="763374" y="592557"/>
                  </a:moveTo>
                  <a:cubicBezTo>
                    <a:pt x="762782" y="579056"/>
                    <a:pt x="762005" y="565703"/>
                    <a:pt x="761155" y="552387"/>
                  </a:cubicBezTo>
                  <a:cubicBezTo>
                    <a:pt x="753905" y="398514"/>
                    <a:pt x="706892" y="204618"/>
                    <a:pt x="694353" y="172770"/>
                  </a:cubicBezTo>
                  <a:cubicBezTo>
                    <a:pt x="687621" y="151465"/>
                    <a:pt x="680519" y="131010"/>
                    <a:pt x="673047" y="111665"/>
                  </a:cubicBezTo>
                  <a:cubicBezTo>
                    <a:pt x="619191" y="-27413"/>
                    <a:pt x="585864" y="32361"/>
                    <a:pt x="510000" y="35653"/>
                  </a:cubicBezTo>
                  <a:cubicBezTo>
                    <a:pt x="434876" y="38908"/>
                    <a:pt x="305489" y="4841"/>
                    <a:pt x="270830" y="957"/>
                  </a:cubicBezTo>
                  <a:cubicBezTo>
                    <a:pt x="165338" y="-10842"/>
                    <a:pt x="6137" y="86919"/>
                    <a:pt x="996" y="269385"/>
                  </a:cubicBezTo>
                  <a:cubicBezTo>
                    <a:pt x="-4219" y="454626"/>
                    <a:pt x="11982" y="674710"/>
                    <a:pt x="27850" y="829656"/>
                  </a:cubicBezTo>
                  <a:cubicBezTo>
                    <a:pt x="27887" y="830137"/>
                    <a:pt x="27961" y="830581"/>
                    <a:pt x="27998" y="831062"/>
                  </a:cubicBezTo>
                  <a:cubicBezTo>
                    <a:pt x="37578" y="1019298"/>
                    <a:pt x="52189" y="1231466"/>
                    <a:pt x="61806" y="1324124"/>
                  </a:cubicBezTo>
                  <a:cubicBezTo>
                    <a:pt x="66614" y="1370618"/>
                    <a:pt x="90398" y="1456137"/>
                    <a:pt x="102087" y="1499377"/>
                  </a:cubicBezTo>
                  <a:cubicBezTo>
                    <a:pt x="102641" y="1499229"/>
                    <a:pt x="103159" y="1499044"/>
                    <a:pt x="103677" y="1498896"/>
                  </a:cubicBezTo>
                  <a:cubicBezTo>
                    <a:pt x="108782" y="1519536"/>
                    <a:pt x="114737" y="1540693"/>
                    <a:pt x="121654" y="1562258"/>
                  </a:cubicBezTo>
                  <a:cubicBezTo>
                    <a:pt x="164894" y="1696639"/>
                    <a:pt x="223595" y="1805682"/>
                    <a:pt x="271792" y="1849587"/>
                  </a:cubicBezTo>
                  <a:cubicBezTo>
                    <a:pt x="236430" y="1868304"/>
                    <a:pt x="205360" y="1896157"/>
                    <a:pt x="211648" y="1908363"/>
                  </a:cubicBezTo>
                  <a:cubicBezTo>
                    <a:pt x="218047" y="1920828"/>
                    <a:pt x="252705" y="1915724"/>
                    <a:pt x="289028" y="1897044"/>
                  </a:cubicBezTo>
                  <a:cubicBezTo>
                    <a:pt x="318509" y="1881879"/>
                    <a:pt x="339999" y="1862386"/>
                    <a:pt x="343661" y="1848922"/>
                  </a:cubicBezTo>
                  <a:cubicBezTo>
                    <a:pt x="344179" y="1847701"/>
                    <a:pt x="344660" y="1846481"/>
                    <a:pt x="345067" y="1845334"/>
                  </a:cubicBezTo>
                  <a:cubicBezTo>
                    <a:pt x="382536" y="1740138"/>
                    <a:pt x="354980" y="1568694"/>
                    <a:pt x="358309" y="1525306"/>
                  </a:cubicBezTo>
                  <a:cubicBezTo>
                    <a:pt x="364264" y="1448036"/>
                    <a:pt x="404138" y="1373837"/>
                    <a:pt x="446342" y="1295124"/>
                  </a:cubicBezTo>
                  <a:cubicBezTo>
                    <a:pt x="497794" y="1403724"/>
                    <a:pt x="556643" y="1504111"/>
                    <a:pt x="549356" y="1598618"/>
                  </a:cubicBezTo>
                  <a:cubicBezTo>
                    <a:pt x="546027" y="1642006"/>
                    <a:pt x="492504" y="1807198"/>
                    <a:pt x="513440" y="1916907"/>
                  </a:cubicBezTo>
                  <a:cubicBezTo>
                    <a:pt x="513662" y="1918128"/>
                    <a:pt x="513958" y="1919386"/>
                    <a:pt x="514254" y="1920680"/>
                  </a:cubicBezTo>
                  <a:cubicBezTo>
                    <a:pt x="515807" y="1934551"/>
                    <a:pt x="534080" y="1957114"/>
                    <a:pt x="560860" y="1976607"/>
                  </a:cubicBezTo>
                  <a:cubicBezTo>
                    <a:pt x="593891" y="2000650"/>
                    <a:pt x="627366" y="2010970"/>
                    <a:pt x="635577" y="1999651"/>
                  </a:cubicBezTo>
                  <a:cubicBezTo>
                    <a:pt x="643641" y="1988592"/>
                    <a:pt x="617194" y="1956301"/>
                    <a:pt x="585124" y="1932369"/>
                  </a:cubicBezTo>
                  <a:cubicBezTo>
                    <a:pt x="639498" y="1896416"/>
                    <a:pt x="714216" y="1797618"/>
                    <a:pt x="777541" y="1671412"/>
                  </a:cubicBezTo>
                  <a:cubicBezTo>
                    <a:pt x="787676" y="1651179"/>
                    <a:pt x="794297" y="1636051"/>
                    <a:pt x="802508" y="1616410"/>
                  </a:cubicBezTo>
                  <a:cubicBezTo>
                    <a:pt x="803026" y="1616632"/>
                    <a:pt x="822075" y="1577312"/>
                    <a:pt x="835650" y="1537475"/>
                  </a:cubicBezTo>
                  <a:cubicBezTo>
                    <a:pt x="921908" y="1284064"/>
                    <a:pt x="772917" y="939957"/>
                    <a:pt x="765112" y="674377"/>
                  </a:cubicBezTo>
                  <a:cubicBezTo>
                    <a:pt x="765075" y="647486"/>
                    <a:pt x="764483" y="620188"/>
                    <a:pt x="763263" y="592520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0521D834-6442-3907-F5FA-5C170FD0BBDE}"/>
                </a:ext>
              </a:extLst>
            </p:cNvPr>
            <p:cNvSpPr/>
            <p:nvPr/>
          </p:nvSpPr>
          <p:spPr>
            <a:xfrm>
              <a:off x="669560" y="5100507"/>
              <a:ext cx="862435" cy="1977284"/>
            </a:xfrm>
            <a:custGeom>
              <a:avLst/>
              <a:gdLst>
                <a:gd name="connsiteX0" fmla="*/ 765297 w 862435"/>
                <a:gd name="connsiteY0" fmla="*/ 647417 h 1977284"/>
                <a:gd name="connsiteX1" fmla="*/ 763448 w 862435"/>
                <a:gd name="connsiteY1" fmla="*/ 565560 h 1977284"/>
                <a:gd name="connsiteX2" fmla="*/ 761228 w 862435"/>
                <a:gd name="connsiteY2" fmla="*/ 525390 h 1977284"/>
                <a:gd name="connsiteX3" fmla="*/ 694427 w 862435"/>
                <a:gd name="connsiteY3" fmla="*/ 145773 h 1977284"/>
                <a:gd name="connsiteX4" fmla="*/ 673121 w 862435"/>
                <a:gd name="connsiteY4" fmla="*/ 84668 h 1977284"/>
                <a:gd name="connsiteX5" fmla="*/ 637242 w 862435"/>
                <a:gd name="connsiteY5" fmla="*/ 14685 h 1977284"/>
                <a:gd name="connsiteX6" fmla="*/ 620856 w 862435"/>
                <a:gd name="connsiteY6" fmla="*/ 0 h 1977284"/>
                <a:gd name="connsiteX7" fmla="*/ 649818 w 862435"/>
                <a:gd name="connsiteY7" fmla="*/ 192749 h 1977284"/>
                <a:gd name="connsiteX8" fmla="*/ 568775 w 862435"/>
                <a:gd name="connsiteY8" fmla="*/ 388383 h 1977284"/>
                <a:gd name="connsiteX9" fmla="*/ 373141 w 862435"/>
                <a:gd name="connsiteY9" fmla="*/ 469426 h 1977284"/>
                <a:gd name="connsiteX10" fmla="*/ 266539 w 862435"/>
                <a:gd name="connsiteY10" fmla="*/ 445605 h 1977284"/>
                <a:gd name="connsiteX11" fmla="*/ 177507 w 862435"/>
                <a:gd name="connsiteY11" fmla="*/ 388420 h 1977284"/>
                <a:gd name="connsiteX12" fmla="*/ 96464 w 862435"/>
                <a:gd name="connsiteY12" fmla="*/ 192786 h 1977284"/>
                <a:gd name="connsiteX13" fmla="*/ 111852 w 862435"/>
                <a:gd name="connsiteY13" fmla="*/ 27409 h 1977284"/>
                <a:gd name="connsiteX14" fmla="*/ 112702 w 862435"/>
                <a:gd name="connsiteY14" fmla="*/ 23858 h 1977284"/>
                <a:gd name="connsiteX15" fmla="*/ 996 w 862435"/>
                <a:gd name="connsiteY15" fmla="*/ 242425 h 1977284"/>
                <a:gd name="connsiteX16" fmla="*/ 27850 w 862435"/>
                <a:gd name="connsiteY16" fmla="*/ 802696 h 1977284"/>
                <a:gd name="connsiteX17" fmla="*/ 27998 w 862435"/>
                <a:gd name="connsiteY17" fmla="*/ 804101 h 1977284"/>
                <a:gd name="connsiteX18" fmla="*/ 61806 w 862435"/>
                <a:gd name="connsiteY18" fmla="*/ 1297163 h 1977284"/>
                <a:gd name="connsiteX19" fmla="*/ 102087 w 862435"/>
                <a:gd name="connsiteY19" fmla="*/ 1472417 h 1977284"/>
                <a:gd name="connsiteX20" fmla="*/ 103677 w 862435"/>
                <a:gd name="connsiteY20" fmla="*/ 1471936 h 1977284"/>
                <a:gd name="connsiteX21" fmla="*/ 121654 w 862435"/>
                <a:gd name="connsiteY21" fmla="*/ 1535298 h 1977284"/>
                <a:gd name="connsiteX22" fmla="*/ 271792 w 862435"/>
                <a:gd name="connsiteY22" fmla="*/ 1822627 h 1977284"/>
                <a:gd name="connsiteX23" fmla="*/ 211648 w 862435"/>
                <a:gd name="connsiteY23" fmla="*/ 1881403 h 1977284"/>
                <a:gd name="connsiteX24" fmla="*/ 289028 w 862435"/>
                <a:gd name="connsiteY24" fmla="*/ 1870084 h 1977284"/>
                <a:gd name="connsiteX25" fmla="*/ 343661 w 862435"/>
                <a:gd name="connsiteY25" fmla="*/ 1821962 h 1977284"/>
                <a:gd name="connsiteX26" fmla="*/ 345067 w 862435"/>
                <a:gd name="connsiteY26" fmla="*/ 1818374 h 1977284"/>
                <a:gd name="connsiteX27" fmla="*/ 358309 w 862435"/>
                <a:gd name="connsiteY27" fmla="*/ 1498346 h 1977284"/>
                <a:gd name="connsiteX28" fmla="*/ 446342 w 862435"/>
                <a:gd name="connsiteY28" fmla="*/ 1268164 h 1977284"/>
                <a:gd name="connsiteX29" fmla="*/ 549356 w 862435"/>
                <a:gd name="connsiteY29" fmla="*/ 1571658 h 1977284"/>
                <a:gd name="connsiteX30" fmla="*/ 513440 w 862435"/>
                <a:gd name="connsiteY30" fmla="*/ 1889947 h 1977284"/>
                <a:gd name="connsiteX31" fmla="*/ 514254 w 862435"/>
                <a:gd name="connsiteY31" fmla="*/ 1893720 h 1977284"/>
                <a:gd name="connsiteX32" fmla="*/ 560860 w 862435"/>
                <a:gd name="connsiteY32" fmla="*/ 1949647 h 1977284"/>
                <a:gd name="connsiteX33" fmla="*/ 635577 w 862435"/>
                <a:gd name="connsiteY33" fmla="*/ 1972691 h 1977284"/>
                <a:gd name="connsiteX34" fmla="*/ 585124 w 862435"/>
                <a:gd name="connsiteY34" fmla="*/ 1905408 h 1977284"/>
                <a:gd name="connsiteX35" fmla="*/ 777541 w 862435"/>
                <a:gd name="connsiteY35" fmla="*/ 1644452 h 1977284"/>
                <a:gd name="connsiteX36" fmla="*/ 802508 w 862435"/>
                <a:gd name="connsiteY36" fmla="*/ 1589449 h 1977284"/>
                <a:gd name="connsiteX37" fmla="*/ 835650 w 862435"/>
                <a:gd name="connsiteY37" fmla="*/ 1510515 h 1977284"/>
                <a:gd name="connsiteX38" fmla="*/ 765112 w 862435"/>
                <a:gd name="connsiteY38" fmla="*/ 647417 h 197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62435" h="1977284">
                  <a:moveTo>
                    <a:pt x="765297" y="647417"/>
                  </a:moveTo>
                  <a:cubicBezTo>
                    <a:pt x="765260" y="620526"/>
                    <a:pt x="764668" y="593228"/>
                    <a:pt x="763448" y="565560"/>
                  </a:cubicBezTo>
                  <a:cubicBezTo>
                    <a:pt x="762856" y="552059"/>
                    <a:pt x="762079" y="538706"/>
                    <a:pt x="761228" y="525390"/>
                  </a:cubicBezTo>
                  <a:cubicBezTo>
                    <a:pt x="753979" y="371516"/>
                    <a:pt x="706966" y="177621"/>
                    <a:pt x="694427" y="145773"/>
                  </a:cubicBezTo>
                  <a:cubicBezTo>
                    <a:pt x="687695" y="124468"/>
                    <a:pt x="680593" y="104013"/>
                    <a:pt x="673121" y="84668"/>
                  </a:cubicBezTo>
                  <a:cubicBezTo>
                    <a:pt x="662838" y="58073"/>
                    <a:pt x="646489" y="28518"/>
                    <a:pt x="637242" y="14685"/>
                  </a:cubicBezTo>
                  <a:cubicBezTo>
                    <a:pt x="648301" y="55631"/>
                    <a:pt x="645675" y="13316"/>
                    <a:pt x="620856" y="0"/>
                  </a:cubicBezTo>
                  <a:cubicBezTo>
                    <a:pt x="620560" y="13760"/>
                    <a:pt x="649781" y="178952"/>
                    <a:pt x="649818" y="192749"/>
                  </a:cubicBezTo>
                  <a:cubicBezTo>
                    <a:pt x="650077" y="267615"/>
                    <a:pt x="618377" y="334343"/>
                    <a:pt x="568775" y="388383"/>
                  </a:cubicBezTo>
                  <a:cubicBezTo>
                    <a:pt x="518914" y="442720"/>
                    <a:pt x="444715" y="466208"/>
                    <a:pt x="373141" y="469426"/>
                  </a:cubicBezTo>
                  <a:cubicBezTo>
                    <a:pt x="335043" y="470869"/>
                    <a:pt x="299533" y="462916"/>
                    <a:pt x="266539" y="445605"/>
                  </a:cubicBezTo>
                  <a:cubicBezTo>
                    <a:pt x="232250" y="434434"/>
                    <a:pt x="202548" y="415385"/>
                    <a:pt x="177507" y="388420"/>
                  </a:cubicBezTo>
                  <a:cubicBezTo>
                    <a:pt x="127165" y="338078"/>
                    <a:pt x="96723" y="263879"/>
                    <a:pt x="96464" y="192786"/>
                  </a:cubicBezTo>
                  <a:cubicBezTo>
                    <a:pt x="96279" y="136822"/>
                    <a:pt x="99275" y="82781"/>
                    <a:pt x="111852" y="27409"/>
                  </a:cubicBezTo>
                  <a:cubicBezTo>
                    <a:pt x="112111" y="26225"/>
                    <a:pt x="112443" y="25041"/>
                    <a:pt x="112702" y="23858"/>
                  </a:cubicBezTo>
                  <a:cubicBezTo>
                    <a:pt x="52189" y="68984"/>
                    <a:pt x="3807" y="143147"/>
                    <a:pt x="996" y="242425"/>
                  </a:cubicBezTo>
                  <a:cubicBezTo>
                    <a:pt x="-4219" y="427665"/>
                    <a:pt x="11982" y="647749"/>
                    <a:pt x="27850" y="802696"/>
                  </a:cubicBezTo>
                  <a:cubicBezTo>
                    <a:pt x="27887" y="803177"/>
                    <a:pt x="27961" y="803621"/>
                    <a:pt x="27998" y="804101"/>
                  </a:cubicBezTo>
                  <a:cubicBezTo>
                    <a:pt x="37578" y="992338"/>
                    <a:pt x="52189" y="1204506"/>
                    <a:pt x="61806" y="1297163"/>
                  </a:cubicBezTo>
                  <a:cubicBezTo>
                    <a:pt x="66614" y="1343658"/>
                    <a:pt x="90398" y="1429177"/>
                    <a:pt x="102087" y="1472417"/>
                  </a:cubicBezTo>
                  <a:cubicBezTo>
                    <a:pt x="102641" y="1472269"/>
                    <a:pt x="103159" y="1472084"/>
                    <a:pt x="103677" y="1471936"/>
                  </a:cubicBezTo>
                  <a:cubicBezTo>
                    <a:pt x="108782" y="1492576"/>
                    <a:pt x="114737" y="1513733"/>
                    <a:pt x="121654" y="1535298"/>
                  </a:cubicBezTo>
                  <a:cubicBezTo>
                    <a:pt x="164894" y="1669678"/>
                    <a:pt x="223595" y="1778722"/>
                    <a:pt x="271792" y="1822627"/>
                  </a:cubicBezTo>
                  <a:cubicBezTo>
                    <a:pt x="236430" y="1841344"/>
                    <a:pt x="205360" y="1869196"/>
                    <a:pt x="211648" y="1881403"/>
                  </a:cubicBezTo>
                  <a:cubicBezTo>
                    <a:pt x="218047" y="1893868"/>
                    <a:pt x="252705" y="1888763"/>
                    <a:pt x="289028" y="1870084"/>
                  </a:cubicBezTo>
                  <a:cubicBezTo>
                    <a:pt x="318509" y="1854919"/>
                    <a:pt x="339999" y="1835426"/>
                    <a:pt x="343661" y="1821962"/>
                  </a:cubicBezTo>
                  <a:cubicBezTo>
                    <a:pt x="344179" y="1820741"/>
                    <a:pt x="344660" y="1819520"/>
                    <a:pt x="345067" y="1818374"/>
                  </a:cubicBezTo>
                  <a:cubicBezTo>
                    <a:pt x="382536" y="1713177"/>
                    <a:pt x="354980" y="1541734"/>
                    <a:pt x="358309" y="1498346"/>
                  </a:cubicBezTo>
                  <a:cubicBezTo>
                    <a:pt x="364264" y="1421076"/>
                    <a:pt x="404138" y="1346876"/>
                    <a:pt x="446342" y="1268164"/>
                  </a:cubicBezTo>
                  <a:cubicBezTo>
                    <a:pt x="497794" y="1376763"/>
                    <a:pt x="556643" y="1477151"/>
                    <a:pt x="549356" y="1571658"/>
                  </a:cubicBezTo>
                  <a:cubicBezTo>
                    <a:pt x="546027" y="1615046"/>
                    <a:pt x="492504" y="1780238"/>
                    <a:pt x="513440" y="1889947"/>
                  </a:cubicBezTo>
                  <a:cubicBezTo>
                    <a:pt x="513662" y="1891168"/>
                    <a:pt x="513958" y="1892425"/>
                    <a:pt x="514254" y="1893720"/>
                  </a:cubicBezTo>
                  <a:cubicBezTo>
                    <a:pt x="515807" y="1907591"/>
                    <a:pt x="534080" y="1930154"/>
                    <a:pt x="560860" y="1949647"/>
                  </a:cubicBezTo>
                  <a:cubicBezTo>
                    <a:pt x="593891" y="1973690"/>
                    <a:pt x="627366" y="1984010"/>
                    <a:pt x="635577" y="1972691"/>
                  </a:cubicBezTo>
                  <a:cubicBezTo>
                    <a:pt x="643641" y="1961632"/>
                    <a:pt x="617194" y="1929340"/>
                    <a:pt x="585124" y="1905408"/>
                  </a:cubicBezTo>
                  <a:cubicBezTo>
                    <a:pt x="639498" y="1869455"/>
                    <a:pt x="714216" y="1770658"/>
                    <a:pt x="777541" y="1644452"/>
                  </a:cubicBezTo>
                  <a:cubicBezTo>
                    <a:pt x="787676" y="1624219"/>
                    <a:pt x="794297" y="1609091"/>
                    <a:pt x="802508" y="1589449"/>
                  </a:cubicBezTo>
                  <a:cubicBezTo>
                    <a:pt x="803026" y="1589671"/>
                    <a:pt x="822075" y="1550352"/>
                    <a:pt x="835650" y="1510515"/>
                  </a:cubicBezTo>
                  <a:cubicBezTo>
                    <a:pt x="921908" y="1257104"/>
                    <a:pt x="772917" y="912997"/>
                    <a:pt x="765112" y="647417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BBE4807E-68B6-9444-DF02-5C4FA476264A}"/>
                </a:ext>
              </a:extLst>
            </p:cNvPr>
            <p:cNvSpPr/>
            <p:nvPr/>
          </p:nvSpPr>
          <p:spPr>
            <a:xfrm>
              <a:off x="857104" y="4803483"/>
              <a:ext cx="104137" cy="160499"/>
            </a:xfrm>
            <a:custGeom>
              <a:avLst/>
              <a:gdLst>
                <a:gd name="connsiteX0" fmla="*/ 83286 w 104137"/>
                <a:gd name="connsiteY0" fmla="*/ 44464 h 160499"/>
                <a:gd name="connsiteX1" fmla="*/ 93236 w 104137"/>
                <a:gd name="connsiteY1" fmla="*/ 159314 h 160499"/>
                <a:gd name="connsiteX2" fmla="*/ 11306 w 104137"/>
                <a:gd name="connsiteY2" fmla="*/ 78235 h 160499"/>
                <a:gd name="connsiteX3" fmla="*/ 20220 w 104137"/>
                <a:gd name="connsiteY3" fmla="*/ 3591 h 160499"/>
                <a:gd name="connsiteX4" fmla="*/ 83323 w 104137"/>
                <a:gd name="connsiteY4" fmla="*/ 44464 h 16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37" h="160499">
                  <a:moveTo>
                    <a:pt x="83286" y="44464"/>
                  </a:moveTo>
                  <a:cubicBezTo>
                    <a:pt x="103445" y="87482"/>
                    <a:pt x="113099" y="149993"/>
                    <a:pt x="93236" y="159314"/>
                  </a:cubicBezTo>
                  <a:cubicBezTo>
                    <a:pt x="73336" y="168635"/>
                    <a:pt x="31465" y="121253"/>
                    <a:pt x="11306" y="78235"/>
                  </a:cubicBezTo>
                  <a:cubicBezTo>
                    <a:pt x="-8853" y="35217"/>
                    <a:pt x="320" y="12912"/>
                    <a:pt x="20220" y="3591"/>
                  </a:cubicBezTo>
                  <a:cubicBezTo>
                    <a:pt x="40120" y="-5730"/>
                    <a:pt x="63164" y="1483"/>
                    <a:pt x="83323" y="4446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21A75B0-7046-740A-74E7-1268F638B0A8}"/>
                </a:ext>
              </a:extLst>
            </p:cNvPr>
            <p:cNvSpPr/>
            <p:nvPr/>
          </p:nvSpPr>
          <p:spPr>
            <a:xfrm>
              <a:off x="1102175" y="4842697"/>
              <a:ext cx="159132" cy="106568"/>
            </a:xfrm>
            <a:custGeom>
              <a:avLst/>
              <a:gdLst>
                <a:gd name="connsiteX0" fmla="*/ 115891 w 159132"/>
                <a:gd name="connsiteY0" fmla="*/ 83518 h 106568"/>
                <a:gd name="connsiteX1" fmla="*/ 1337 w 159132"/>
                <a:gd name="connsiteY1" fmla="*/ 96390 h 106568"/>
                <a:gd name="connsiteX2" fmla="*/ 80271 w 159132"/>
                <a:gd name="connsiteY2" fmla="*/ 12389 h 106568"/>
                <a:gd name="connsiteX3" fmla="*/ 155136 w 159132"/>
                <a:gd name="connsiteY3" fmla="*/ 19380 h 106568"/>
                <a:gd name="connsiteX4" fmla="*/ 115891 w 159132"/>
                <a:gd name="connsiteY4" fmla="*/ 83518 h 10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32" h="106568">
                  <a:moveTo>
                    <a:pt x="115891" y="83518"/>
                  </a:moveTo>
                  <a:cubicBezTo>
                    <a:pt x="73428" y="104787"/>
                    <a:pt x="11176" y="116032"/>
                    <a:pt x="1337" y="96390"/>
                  </a:cubicBezTo>
                  <a:cubicBezTo>
                    <a:pt x="-8502" y="76749"/>
                    <a:pt x="37808" y="33657"/>
                    <a:pt x="80271" y="12389"/>
                  </a:cubicBezTo>
                  <a:cubicBezTo>
                    <a:pt x="122734" y="-8880"/>
                    <a:pt x="145297" y="-262"/>
                    <a:pt x="155136" y="19380"/>
                  </a:cubicBezTo>
                  <a:cubicBezTo>
                    <a:pt x="164975" y="39021"/>
                    <a:pt x="158354" y="62250"/>
                    <a:pt x="115891" y="83518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4DE773B-722B-6487-FAE1-47223EA6A68E}"/>
                </a:ext>
              </a:extLst>
            </p:cNvPr>
            <p:cNvSpPr/>
            <p:nvPr/>
          </p:nvSpPr>
          <p:spPr>
            <a:xfrm>
              <a:off x="876769" y="4829570"/>
              <a:ext cx="67838" cy="100078"/>
            </a:xfrm>
            <a:custGeom>
              <a:avLst/>
              <a:gdLst>
                <a:gd name="connsiteX0" fmla="*/ 57777 w 67838"/>
                <a:gd name="connsiteY0" fmla="*/ 38203 h 100078"/>
                <a:gd name="connsiteX1" fmla="*/ 58036 w 67838"/>
                <a:gd name="connsiteY1" fmla="*/ 98643 h 100078"/>
                <a:gd name="connsiteX2" fmla="*/ 10061 w 67838"/>
                <a:gd name="connsiteY2" fmla="*/ 61876 h 100078"/>
                <a:gd name="connsiteX3" fmla="*/ 9803 w 67838"/>
                <a:gd name="connsiteY3" fmla="*/ 1436 h 100078"/>
                <a:gd name="connsiteX4" fmla="*/ 57777 w 67838"/>
                <a:gd name="connsiteY4" fmla="*/ 38203 h 10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38" h="100078">
                  <a:moveTo>
                    <a:pt x="57777" y="38203"/>
                  </a:moveTo>
                  <a:cubicBezTo>
                    <a:pt x="71093" y="65057"/>
                    <a:pt x="71204" y="92096"/>
                    <a:pt x="58036" y="98643"/>
                  </a:cubicBezTo>
                  <a:cubicBezTo>
                    <a:pt x="44868" y="105190"/>
                    <a:pt x="23377" y="88730"/>
                    <a:pt x="10061" y="61876"/>
                  </a:cubicBezTo>
                  <a:cubicBezTo>
                    <a:pt x="-3255" y="35022"/>
                    <a:pt x="-3365" y="7983"/>
                    <a:pt x="9803" y="1436"/>
                  </a:cubicBezTo>
                  <a:cubicBezTo>
                    <a:pt x="22971" y="-5111"/>
                    <a:pt x="44461" y="11349"/>
                    <a:pt x="57777" y="38203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D9C2BC97-3794-98FE-E444-7B47A40F0778}"/>
                </a:ext>
              </a:extLst>
            </p:cNvPr>
            <p:cNvSpPr/>
            <p:nvPr/>
          </p:nvSpPr>
          <p:spPr>
            <a:xfrm>
              <a:off x="1137680" y="4862688"/>
              <a:ext cx="97803" cy="71090"/>
            </a:xfrm>
            <a:custGeom>
              <a:avLst/>
              <a:gdLst>
                <a:gd name="connsiteX0" fmla="*/ 62188 w 97803"/>
                <a:gd name="connsiteY0" fmla="*/ 58645 h 71090"/>
                <a:gd name="connsiteX1" fmla="*/ 1859 w 97803"/>
                <a:gd name="connsiteY1" fmla="*/ 62566 h 71090"/>
                <a:gd name="connsiteX2" fmla="*/ 35630 w 97803"/>
                <a:gd name="connsiteY2" fmla="*/ 12446 h 71090"/>
                <a:gd name="connsiteX3" fmla="*/ 95958 w 97803"/>
                <a:gd name="connsiteY3" fmla="*/ 8525 h 71090"/>
                <a:gd name="connsiteX4" fmla="*/ 62188 w 97803"/>
                <a:gd name="connsiteY4" fmla="*/ 58645 h 7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03" h="71090">
                  <a:moveTo>
                    <a:pt x="62188" y="58645"/>
                  </a:moveTo>
                  <a:cubicBezTo>
                    <a:pt x="36221" y="73551"/>
                    <a:pt x="9219" y="75327"/>
                    <a:pt x="1859" y="62566"/>
                  </a:cubicBezTo>
                  <a:cubicBezTo>
                    <a:pt x="-5502" y="49804"/>
                    <a:pt x="9663" y="27352"/>
                    <a:pt x="35630" y="12446"/>
                  </a:cubicBezTo>
                  <a:cubicBezTo>
                    <a:pt x="61596" y="-2461"/>
                    <a:pt x="88598" y="-4236"/>
                    <a:pt x="95958" y="8525"/>
                  </a:cubicBezTo>
                  <a:cubicBezTo>
                    <a:pt x="103282" y="21286"/>
                    <a:pt x="88154" y="43738"/>
                    <a:pt x="62188" y="58645"/>
                  </a:cubicBez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C85782FC-BA6F-52AF-B8F2-AB71C239981A}"/>
                </a:ext>
              </a:extLst>
            </p:cNvPr>
            <p:cNvSpPr/>
            <p:nvPr/>
          </p:nvSpPr>
          <p:spPr>
            <a:xfrm rot="16639800">
              <a:off x="852115" y="4781461"/>
              <a:ext cx="387421" cy="506747"/>
            </a:xfrm>
            <a:custGeom>
              <a:avLst/>
              <a:gdLst>
                <a:gd name="connsiteX0" fmla="*/ 387422 w 387421"/>
                <a:gd name="connsiteY0" fmla="*/ 253374 h 506747"/>
                <a:gd name="connsiteX1" fmla="*/ 193711 w 387421"/>
                <a:gd name="connsiteY1" fmla="*/ 506748 h 506747"/>
                <a:gd name="connsiteX2" fmla="*/ 0 w 387421"/>
                <a:gd name="connsiteY2" fmla="*/ 253374 h 506747"/>
                <a:gd name="connsiteX3" fmla="*/ 193711 w 387421"/>
                <a:gd name="connsiteY3" fmla="*/ 0 h 506747"/>
                <a:gd name="connsiteX4" fmla="*/ 387422 w 387421"/>
                <a:gd name="connsiteY4" fmla="*/ 253374 h 5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421" h="506747">
                  <a:moveTo>
                    <a:pt x="387422" y="253374"/>
                  </a:moveTo>
                  <a:cubicBezTo>
                    <a:pt x="387422" y="393309"/>
                    <a:pt x="300694" y="506748"/>
                    <a:pt x="193711" y="506748"/>
                  </a:cubicBezTo>
                  <a:cubicBezTo>
                    <a:pt x="86727" y="506748"/>
                    <a:pt x="0" y="393309"/>
                    <a:pt x="0" y="253374"/>
                  </a:cubicBezTo>
                  <a:cubicBezTo>
                    <a:pt x="0" y="113439"/>
                    <a:pt x="86727" y="0"/>
                    <a:pt x="193711" y="0"/>
                  </a:cubicBezTo>
                  <a:cubicBezTo>
                    <a:pt x="300694" y="0"/>
                    <a:pt x="387422" y="113439"/>
                    <a:pt x="387422" y="253374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3CBBEB58-1253-AFCE-DAD1-D6EDF4B88769}"/>
                </a:ext>
              </a:extLst>
            </p:cNvPr>
            <p:cNvSpPr/>
            <p:nvPr/>
          </p:nvSpPr>
          <p:spPr>
            <a:xfrm>
              <a:off x="866213" y="4874234"/>
              <a:ext cx="357782" cy="198346"/>
            </a:xfrm>
            <a:custGeom>
              <a:avLst/>
              <a:gdLst>
                <a:gd name="connsiteX0" fmla="*/ 330547 w 357782"/>
                <a:gd name="connsiteY0" fmla="*/ 140237 h 198346"/>
                <a:gd name="connsiteX1" fmla="*/ 355663 w 357782"/>
                <a:gd name="connsiteY1" fmla="*/ 100252 h 198346"/>
                <a:gd name="connsiteX2" fmla="*/ 300549 w 357782"/>
                <a:gd name="connsiteY2" fmla="*/ 9925 h 198346"/>
                <a:gd name="connsiteX3" fmla="*/ 210222 w 357782"/>
                <a:gd name="connsiteY3" fmla="*/ 65038 h 198346"/>
                <a:gd name="connsiteX4" fmla="*/ 241108 w 357782"/>
                <a:gd name="connsiteY4" fmla="*/ 144601 h 198346"/>
                <a:gd name="connsiteX5" fmla="*/ 220690 w 357782"/>
                <a:gd name="connsiteY5" fmla="*/ 145600 h 198346"/>
                <a:gd name="connsiteX6" fmla="*/ 131325 w 357782"/>
                <a:gd name="connsiteY6" fmla="*/ 126810 h 198346"/>
                <a:gd name="connsiteX7" fmla="*/ 148525 w 357782"/>
                <a:gd name="connsiteY7" fmla="*/ 139238 h 198346"/>
                <a:gd name="connsiteX8" fmla="*/ 122004 w 357782"/>
                <a:gd name="connsiteY8" fmla="*/ 132802 h 198346"/>
                <a:gd name="connsiteX9" fmla="*/ 147563 w 357782"/>
                <a:gd name="connsiteY9" fmla="*/ 92447 h 198346"/>
                <a:gd name="connsiteX10" fmla="*/ 92450 w 357782"/>
                <a:gd name="connsiteY10" fmla="*/ 2120 h 198346"/>
                <a:gd name="connsiteX11" fmla="*/ 2123 w 357782"/>
                <a:gd name="connsiteY11" fmla="*/ 57234 h 198346"/>
                <a:gd name="connsiteX12" fmla="*/ 29753 w 357782"/>
                <a:gd name="connsiteY12" fmla="*/ 134540 h 198346"/>
                <a:gd name="connsiteX13" fmla="*/ 28052 w 357782"/>
                <a:gd name="connsiteY13" fmla="*/ 134725 h 198346"/>
                <a:gd name="connsiteX14" fmla="*/ 143790 w 357782"/>
                <a:gd name="connsiteY14" fmla="*/ 198346 h 198346"/>
                <a:gd name="connsiteX15" fmla="*/ 159215 w 357782"/>
                <a:gd name="connsiteY15" fmla="*/ 146969 h 198346"/>
                <a:gd name="connsiteX16" fmla="*/ 223131 w 357782"/>
                <a:gd name="connsiteY16" fmla="*/ 193168 h 198346"/>
                <a:gd name="connsiteX17" fmla="*/ 300142 w 357782"/>
                <a:gd name="connsiteY17" fmla="*/ 155513 h 198346"/>
                <a:gd name="connsiteX18" fmla="*/ 329807 w 357782"/>
                <a:gd name="connsiteY18" fmla="*/ 141013 h 198346"/>
                <a:gd name="connsiteX19" fmla="*/ 331176 w 357782"/>
                <a:gd name="connsiteY19" fmla="*/ 140348 h 198346"/>
                <a:gd name="connsiteX20" fmla="*/ 330584 w 357782"/>
                <a:gd name="connsiteY20" fmla="*/ 140348 h 198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7782" h="198346">
                  <a:moveTo>
                    <a:pt x="330547" y="140237"/>
                  </a:moveTo>
                  <a:cubicBezTo>
                    <a:pt x="342605" y="130287"/>
                    <a:pt x="351705" y="116601"/>
                    <a:pt x="355663" y="100252"/>
                  </a:cubicBezTo>
                  <a:cubicBezTo>
                    <a:pt x="365391" y="60082"/>
                    <a:pt x="340719" y="19653"/>
                    <a:pt x="300549" y="9925"/>
                  </a:cubicBezTo>
                  <a:cubicBezTo>
                    <a:pt x="260379" y="197"/>
                    <a:pt x="219950" y="24868"/>
                    <a:pt x="210222" y="65038"/>
                  </a:cubicBezTo>
                  <a:cubicBezTo>
                    <a:pt x="202640" y="96257"/>
                    <a:pt x="215955" y="127623"/>
                    <a:pt x="241108" y="144601"/>
                  </a:cubicBezTo>
                  <a:lnTo>
                    <a:pt x="220690" y="145600"/>
                  </a:lnTo>
                  <a:lnTo>
                    <a:pt x="131325" y="126810"/>
                  </a:lnTo>
                  <a:lnTo>
                    <a:pt x="148525" y="139238"/>
                  </a:lnTo>
                  <a:lnTo>
                    <a:pt x="122004" y="132802"/>
                  </a:lnTo>
                  <a:cubicBezTo>
                    <a:pt x="134284" y="122852"/>
                    <a:pt x="143531" y="108981"/>
                    <a:pt x="147563" y="92447"/>
                  </a:cubicBezTo>
                  <a:cubicBezTo>
                    <a:pt x="157291" y="52277"/>
                    <a:pt x="132620" y="11848"/>
                    <a:pt x="92450" y="2120"/>
                  </a:cubicBezTo>
                  <a:cubicBezTo>
                    <a:pt x="52280" y="-7608"/>
                    <a:pt x="11851" y="17064"/>
                    <a:pt x="2123" y="57234"/>
                  </a:cubicBezTo>
                  <a:cubicBezTo>
                    <a:pt x="-5127" y="87121"/>
                    <a:pt x="6709" y="117119"/>
                    <a:pt x="29753" y="134540"/>
                  </a:cubicBezTo>
                  <a:lnTo>
                    <a:pt x="28052" y="134725"/>
                  </a:lnTo>
                  <a:lnTo>
                    <a:pt x="143790" y="198346"/>
                  </a:lnTo>
                  <a:lnTo>
                    <a:pt x="159215" y="146969"/>
                  </a:lnTo>
                  <a:lnTo>
                    <a:pt x="223131" y="193168"/>
                  </a:lnTo>
                  <a:lnTo>
                    <a:pt x="300142" y="155513"/>
                  </a:lnTo>
                  <a:cubicBezTo>
                    <a:pt x="311017" y="152924"/>
                    <a:pt x="321152" y="147967"/>
                    <a:pt x="329807" y="141013"/>
                  </a:cubicBezTo>
                  <a:lnTo>
                    <a:pt x="331176" y="140348"/>
                  </a:lnTo>
                  <a:lnTo>
                    <a:pt x="330584" y="140348"/>
                  </a:lnTo>
                  <a:close/>
                </a:path>
              </a:pathLst>
            </a:custGeom>
            <a:solidFill>
              <a:srgbClr val="F9E2E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6DBA7C53-7BC2-AAC0-B876-A805B32324FD}"/>
                </a:ext>
              </a:extLst>
            </p:cNvPr>
            <p:cNvSpPr/>
            <p:nvPr/>
          </p:nvSpPr>
          <p:spPr>
            <a:xfrm>
              <a:off x="921584" y="4929357"/>
              <a:ext cx="25797" cy="17128"/>
            </a:xfrm>
            <a:custGeom>
              <a:avLst/>
              <a:gdLst>
                <a:gd name="connsiteX0" fmla="*/ 25798 w 25797"/>
                <a:gd name="connsiteY0" fmla="*/ 11950 h 17128"/>
                <a:gd name="connsiteX1" fmla="*/ 15995 w 25797"/>
                <a:gd name="connsiteY1" fmla="*/ 372 h 17128"/>
                <a:gd name="connsiteX2" fmla="*/ 349 w 25797"/>
                <a:gd name="connsiteY2" fmla="*/ 9916 h 17128"/>
                <a:gd name="connsiteX3" fmla="*/ 719 w 25797"/>
                <a:gd name="connsiteY3" fmla="*/ 17128 h 17128"/>
                <a:gd name="connsiteX4" fmla="*/ 25798 w 25797"/>
                <a:gd name="connsiteY4" fmla="*/ 11950 h 1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97" h="17128">
                  <a:moveTo>
                    <a:pt x="25798" y="11950"/>
                  </a:moveTo>
                  <a:cubicBezTo>
                    <a:pt x="25391" y="6513"/>
                    <a:pt x="21581" y="1741"/>
                    <a:pt x="15995" y="372"/>
                  </a:cubicBezTo>
                  <a:cubicBezTo>
                    <a:pt x="9042" y="-1329"/>
                    <a:pt x="2051" y="2962"/>
                    <a:pt x="349" y="9916"/>
                  </a:cubicBezTo>
                  <a:cubicBezTo>
                    <a:pt x="-243" y="12394"/>
                    <a:pt x="-58" y="14872"/>
                    <a:pt x="719" y="17128"/>
                  </a:cubicBezTo>
                  <a:cubicBezTo>
                    <a:pt x="7636" y="11950"/>
                    <a:pt x="16735" y="9805"/>
                    <a:pt x="25798" y="11950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E9F50F4-2BA6-74E9-88A8-98CA494C04D0}"/>
                </a:ext>
              </a:extLst>
            </p:cNvPr>
            <p:cNvSpPr/>
            <p:nvPr/>
          </p:nvSpPr>
          <p:spPr>
            <a:xfrm>
              <a:off x="1143315" y="4938810"/>
              <a:ext cx="25815" cy="16071"/>
            </a:xfrm>
            <a:custGeom>
              <a:avLst/>
              <a:gdLst>
                <a:gd name="connsiteX0" fmla="*/ 25815 w 25815"/>
                <a:gd name="connsiteY0" fmla="*/ 13076 h 16071"/>
                <a:gd name="connsiteX1" fmla="*/ 17049 w 25815"/>
                <a:gd name="connsiteY1" fmla="*/ 684 h 16071"/>
                <a:gd name="connsiteX2" fmla="*/ 662 w 25815"/>
                <a:gd name="connsiteY2" fmla="*/ 8822 h 16071"/>
                <a:gd name="connsiteX3" fmla="*/ 404 w 25815"/>
                <a:gd name="connsiteY3" fmla="*/ 16072 h 16071"/>
                <a:gd name="connsiteX4" fmla="*/ 25815 w 25815"/>
                <a:gd name="connsiteY4" fmla="*/ 13076 h 1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5" h="16071">
                  <a:moveTo>
                    <a:pt x="25815" y="13076"/>
                  </a:moveTo>
                  <a:cubicBezTo>
                    <a:pt x="25852" y="7638"/>
                    <a:pt x="22486" y="2534"/>
                    <a:pt x="17049" y="684"/>
                  </a:cubicBezTo>
                  <a:cubicBezTo>
                    <a:pt x="10280" y="-1609"/>
                    <a:pt x="2919" y="2053"/>
                    <a:pt x="662" y="8822"/>
                  </a:cubicBezTo>
                  <a:cubicBezTo>
                    <a:pt x="-151" y="11263"/>
                    <a:pt x="-188" y="13741"/>
                    <a:pt x="404" y="16072"/>
                  </a:cubicBezTo>
                  <a:cubicBezTo>
                    <a:pt x="7764" y="11522"/>
                    <a:pt x="17011" y="10153"/>
                    <a:pt x="25815" y="13076"/>
                  </a:cubicBezTo>
                  <a:close/>
                </a:path>
              </a:pathLst>
            </a:custGeom>
            <a:solidFill>
              <a:srgbClr val="3E3B5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0C5E7275-1C28-E650-0E40-C0985AEAEB3C}"/>
                </a:ext>
              </a:extLst>
            </p:cNvPr>
            <p:cNvSpPr/>
            <p:nvPr/>
          </p:nvSpPr>
          <p:spPr>
            <a:xfrm>
              <a:off x="953224" y="4894255"/>
              <a:ext cx="176586" cy="186760"/>
            </a:xfrm>
            <a:custGeom>
              <a:avLst/>
              <a:gdLst>
                <a:gd name="connsiteX0" fmla="*/ 176586 w 176586"/>
                <a:gd name="connsiteY0" fmla="*/ 70244 h 186760"/>
                <a:gd name="connsiteX1" fmla="*/ 87850 w 176586"/>
                <a:gd name="connsiteY1" fmla="*/ 2 h 186760"/>
                <a:gd name="connsiteX2" fmla="*/ 1 w 176586"/>
                <a:gd name="connsiteY2" fmla="*/ 71317 h 186760"/>
                <a:gd name="connsiteX3" fmla="*/ 4033 w 176586"/>
                <a:gd name="connsiteY3" fmla="*/ 88406 h 186760"/>
                <a:gd name="connsiteX4" fmla="*/ 3959 w 176586"/>
                <a:gd name="connsiteY4" fmla="*/ 88406 h 186760"/>
                <a:gd name="connsiteX5" fmla="*/ 32773 w 176586"/>
                <a:gd name="connsiteY5" fmla="*/ 152840 h 186760"/>
                <a:gd name="connsiteX6" fmla="*/ 92991 w 176586"/>
                <a:gd name="connsiteY6" fmla="*/ 186759 h 186760"/>
                <a:gd name="connsiteX7" fmla="*/ 154245 w 176586"/>
                <a:gd name="connsiteY7" fmla="*/ 148143 h 186760"/>
                <a:gd name="connsiteX8" fmla="*/ 154282 w 176586"/>
                <a:gd name="connsiteY8" fmla="*/ 148143 h 186760"/>
                <a:gd name="connsiteX9" fmla="*/ 176549 w 176586"/>
                <a:gd name="connsiteY9" fmla="*/ 70207 h 18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586" h="186760">
                  <a:moveTo>
                    <a:pt x="176586" y="70244"/>
                  </a:moveTo>
                  <a:cubicBezTo>
                    <a:pt x="176364" y="31147"/>
                    <a:pt x="136638" y="-294"/>
                    <a:pt x="87850" y="2"/>
                  </a:cubicBezTo>
                  <a:cubicBezTo>
                    <a:pt x="39098" y="298"/>
                    <a:pt x="-258" y="32219"/>
                    <a:pt x="1" y="71317"/>
                  </a:cubicBezTo>
                  <a:cubicBezTo>
                    <a:pt x="1" y="76273"/>
                    <a:pt x="1629" y="82191"/>
                    <a:pt x="4033" y="88406"/>
                  </a:cubicBezTo>
                  <a:lnTo>
                    <a:pt x="3959" y="88406"/>
                  </a:lnTo>
                  <a:cubicBezTo>
                    <a:pt x="3959" y="88406"/>
                    <a:pt x="32773" y="152840"/>
                    <a:pt x="32773" y="152840"/>
                  </a:cubicBezTo>
                  <a:cubicBezTo>
                    <a:pt x="41503" y="172740"/>
                    <a:pt x="65176" y="186944"/>
                    <a:pt x="92991" y="186759"/>
                  </a:cubicBezTo>
                  <a:cubicBezTo>
                    <a:pt x="122619" y="186574"/>
                    <a:pt x="147328" y="170151"/>
                    <a:pt x="154245" y="148143"/>
                  </a:cubicBezTo>
                  <a:lnTo>
                    <a:pt x="154282" y="148143"/>
                  </a:lnTo>
                  <a:cubicBezTo>
                    <a:pt x="154282" y="148143"/>
                    <a:pt x="176623" y="77420"/>
                    <a:pt x="176549" y="70207"/>
                  </a:cubicBezTo>
                  <a:close/>
                </a:path>
              </a:pathLst>
            </a:custGeom>
            <a:solidFill>
              <a:srgbClr val="FFF3F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6CBA98C-FCE3-02FD-6F2B-3FC23119069B}"/>
                </a:ext>
              </a:extLst>
            </p:cNvPr>
            <p:cNvSpPr/>
            <p:nvPr/>
          </p:nvSpPr>
          <p:spPr>
            <a:xfrm>
              <a:off x="983771" y="4912624"/>
              <a:ext cx="118249" cy="91098"/>
            </a:xfrm>
            <a:custGeom>
              <a:avLst/>
              <a:gdLst>
                <a:gd name="connsiteX0" fmla="*/ 114266 w 118249"/>
                <a:gd name="connsiteY0" fmla="*/ 40557 h 91098"/>
                <a:gd name="connsiteX1" fmla="*/ 114192 w 118249"/>
                <a:gd name="connsiteY1" fmla="*/ 40557 h 91098"/>
                <a:gd name="connsiteX2" fmla="*/ 117410 w 118249"/>
                <a:gd name="connsiteY2" fmla="*/ 33270 h 91098"/>
                <a:gd name="connsiteX3" fmla="*/ 99064 w 118249"/>
                <a:gd name="connsiteY3" fmla="*/ 1977 h 91098"/>
                <a:gd name="connsiteX4" fmla="*/ 90593 w 118249"/>
                <a:gd name="connsiteY4" fmla="*/ 1201 h 91098"/>
                <a:gd name="connsiteX5" fmla="*/ 38661 w 118249"/>
                <a:gd name="connsiteY5" fmla="*/ 128 h 91098"/>
                <a:gd name="connsiteX6" fmla="*/ 38661 w 118249"/>
                <a:gd name="connsiteY6" fmla="*/ 128 h 91098"/>
                <a:gd name="connsiteX7" fmla="*/ 1154 w 118249"/>
                <a:gd name="connsiteY7" fmla="*/ 26612 h 91098"/>
                <a:gd name="connsiteX8" fmla="*/ 12510 w 118249"/>
                <a:gd name="connsiteY8" fmla="*/ 62639 h 91098"/>
                <a:gd name="connsiteX9" fmla="*/ 12510 w 118249"/>
                <a:gd name="connsiteY9" fmla="*/ 62639 h 91098"/>
                <a:gd name="connsiteX10" fmla="*/ 12621 w 118249"/>
                <a:gd name="connsiteY10" fmla="*/ 62713 h 91098"/>
                <a:gd name="connsiteX11" fmla="*/ 20869 w 118249"/>
                <a:gd name="connsiteY11" fmla="*/ 67966 h 91098"/>
                <a:gd name="connsiteX12" fmla="*/ 52014 w 118249"/>
                <a:gd name="connsiteY12" fmla="*/ 87755 h 91098"/>
                <a:gd name="connsiteX13" fmla="*/ 52199 w 118249"/>
                <a:gd name="connsiteY13" fmla="*/ 87755 h 91098"/>
                <a:gd name="connsiteX14" fmla="*/ 58302 w 118249"/>
                <a:gd name="connsiteY14" fmla="*/ 90418 h 91098"/>
                <a:gd name="connsiteX15" fmla="*/ 79090 w 118249"/>
                <a:gd name="connsiteY15" fmla="*/ 84241 h 91098"/>
                <a:gd name="connsiteX16" fmla="*/ 79349 w 118249"/>
                <a:gd name="connsiteY16" fmla="*/ 84241 h 91098"/>
                <a:gd name="connsiteX17" fmla="*/ 110900 w 118249"/>
                <a:gd name="connsiteY17" fmla="*/ 44811 h 91098"/>
                <a:gd name="connsiteX18" fmla="*/ 113933 w 118249"/>
                <a:gd name="connsiteY18" fmla="*/ 41038 h 91098"/>
                <a:gd name="connsiteX19" fmla="*/ 114340 w 118249"/>
                <a:gd name="connsiteY19" fmla="*/ 40557 h 9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49" h="91098">
                  <a:moveTo>
                    <a:pt x="114266" y="40557"/>
                  </a:moveTo>
                  <a:lnTo>
                    <a:pt x="114192" y="40557"/>
                  </a:lnTo>
                  <a:cubicBezTo>
                    <a:pt x="115598" y="38374"/>
                    <a:pt x="116744" y="35933"/>
                    <a:pt x="117410" y="33270"/>
                  </a:cubicBezTo>
                  <a:cubicBezTo>
                    <a:pt x="120998" y="19547"/>
                    <a:pt x="112750" y="5528"/>
                    <a:pt x="99064" y="1977"/>
                  </a:cubicBezTo>
                  <a:cubicBezTo>
                    <a:pt x="96216" y="1238"/>
                    <a:pt x="90593" y="1201"/>
                    <a:pt x="90593" y="1201"/>
                  </a:cubicBezTo>
                  <a:lnTo>
                    <a:pt x="38661" y="128"/>
                  </a:lnTo>
                  <a:lnTo>
                    <a:pt x="38661" y="128"/>
                  </a:lnTo>
                  <a:cubicBezTo>
                    <a:pt x="21683" y="-1315"/>
                    <a:pt x="5593" y="9560"/>
                    <a:pt x="1154" y="26612"/>
                  </a:cubicBezTo>
                  <a:cubicBezTo>
                    <a:pt x="-2397" y="40261"/>
                    <a:pt x="2486" y="54058"/>
                    <a:pt x="12510" y="62639"/>
                  </a:cubicBezTo>
                  <a:lnTo>
                    <a:pt x="12510" y="62639"/>
                  </a:lnTo>
                  <a:cubicBezTo>
                    <a:pt x="12510" y="62639"/>
                    <a:pt x="12621" y="62713"/>
                    <a:pt x="12621" y="62713"/>
                  </a:cubicBezTo>
                  <a:cubicBezTo>
                    <a:pt x="15062" y="64822"/>
                    <a:pt x="17836" y="66560"/>
                    <a:pt x="20869" y="67966"/>
                  </a:cubicBezTo>
                  <a:lnTo>
                    <a:pt x="52014" y="87755"/>
                  </a:lnTo>
                  <a:lnTo>
                    <a:pt x="52199" y="87755"/>
                  </a:lnTo>
                  <a:cubicBezTo>
                    <a:pt x="54048" y="88901"/>
                    <a:pt x="56083" y="89863"/>
                    <a:pt x="58302" y="90418"/>
                  </a:cubicBezTo>
                  <a:cubicBezTo>
                    <a:pt x="66107" y="92452"/>
                    <a:pt x="74022" y="89789"/>
                    <a:pt x="79090" y="84241"/>
                  </a:cubicBezTo>
                  <a:lnTo>
                    <a:pt x="79349" y="84241"/>
                  </a:lnTo>
                  <a:cubicBezTo>
                    <a:pt x="79349" y="84241"/>
                    <a:pt x="110900" y="44811"/>
                    <a:pt x="110900" y="44811"/>
                  </a:cubicBezTo>
                  <a:cubicBezTo>
                    <a:pt x="112010" y="43664"/>
                    <a:pt x="113009" y="42406"/>
                    <a:pt x="113933" y="41038"/>
                  </a:cubicBezTo>
                  <a:lnTo>
                    <a:pt x="114340" y="40557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B357545C-C3E1-85F0-29E5-FC182BEAB5EA}"/>
                </a:ext>
              </a:extLst>
            </p:cNvPr>
            <p:cNvSpPr/>
            <p:nvPr/>
          </p:nvSpPr>
          <p:spPr>
            <a:xfrm>
              <a:off x="832642" y="4835003"/>
              <a:ext cx="411427" cy="87920"/>
            </a:xfrm>
            <a:custGeom>
              <a:avLst/>
              <a:gdLst>
                <a:gd name="connsiteX0" fmla="*/ 37 w 411427"/>
                <a:gd name="connsiteY0" fmla="*/ 80301 h 87920"/>
                <a:gd name="connsiteX1" fmla="*/ 23710 w 411427"/>
                <a:gd name="connsiteY1" fmla="*/ 61880 h 87920"/>
                <a:gd name="connsiteX2" fmla="*/ 51156 w 411427"/>
                <a:gd name="connsiteY2" fmla="*/ 43238 h 87920"/>
                <a:gd name="connsiteX3" fmla="*/ 137858 w 411427"/>
                <a:gd name="connsiteY3" fmla="*/ 8024 h 87920"/>
                <a:gd name="connsiteX4" fmla="*/ 266172 w 411427"/>
                <a:gd name="connsiteY4" fmla="*/ 5879 h 87920"/>
                <a:gd name="connsiteX5" fmla="*/ 351542 w 411427"/>
                <a:gd name="connsiteY5" fmla="*/ 42091 h 87920"/>
                <a:gd name="connsiteX6" fmla="*/ 387754 w 411427"/>
                <a:gd name="connsiteY6" fmla="*/ 67983 h 87920"/>
                <a:gd name="connsiteX7" fmla="*/ 411427 w 411427"/>
                <a:gd name="connsiteY7" fmla="*/ 87920 h 87920"/>
                <a:gd name="connsiteX8" fmla="*/ 0 w 411427"/>
                <a:gd name="connsiteY8" fmla="*/ 80301 h 8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427" h="87920">
                  <a:moveTo>
                    <a:pt x="37" y="80301"/>
                  </a:moveTo>
                  <a:cubicBezTo>
                    <a:pt x="7768" y="76824"/>
                    <a:pt x="16423" y="67244"/>
                    <a:pt x="23710" y="61880"/>
                  </a:cubicBezTo>
                  <a:cubicBezTo>
                    <a:pt x="32624" y="55333"/>
                    <a:pt x="41760" y="49045"/>
                    <a:pt x="51156" y="43238"/>
                  </a:cubicBezTo>
                  <a:cubicBezTo>
                    <a:pt x="77307" y="27000"/>
                    <a:pt x="107305" y="14867"/>
                    <a:pt x="137858" y="8024"/>
                  </a:cubicBezTo>
                  <a:cubicBezTo>
                    <a:pt x="179285" y="-1223"/>
                    <a:pt x="224042" y="-3183"/>
                    <a:pt x="266172" y="5879"/>
                  </a:cubicBezTo>
                  <a:cubicBezTo>
                    <a:pt x="296577" y="12389"/>
                    <a:pt x="325243" y="25705"/>
                    <a:pt x="351542" y="42091"/>
                  </a:cubicBezTo>
                  <a:cubicBezTo>
                    <a:pt x="364156" y="49933"/>
                    <a:pt x="376399" y="58477"/>
                    <a:pt x="387754" y="67983"/>
                  </a:cubicBezTo>
                  <a:cubicBezTo>
                    <a:pt x="394782" y="73828"/>
                    <a:pt x="402994" y="84222"/>
                    <a:pt x="411427" y="87920"/>
                  </a:cubicBezTo>
                  <a:cubicBezTo>
                    <a:pt x="411427" y="87920"/>
                    <a:pt x="195116" y="-7289"/>
                    <a:pt x="0" y="80301"/>
                  </a:cubicBezTo>
                  <a:close/>
                </a:path>
              </a:pathLst>
            </a:custGeom>
            <a:solidFill>
              <a:srgbClr val="E474A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6EB8147-0CA0-F880-EBAF-253E64F45368}"/>
                </a:ext>
              </a:extLst>
            </p:cNvPr>
            <p:cNvSpPr/>
            <p:nvPr/>
          </p:nvSpPr>
          <p:spPr>
            <a:xfrm>
              <a:off x="980042" y="5009773"/>
              <a:ext cx="131939" cy="28625"/>
            </a:xfrm>
            <a:custGeom>
              <a:avLst/>
              <a:gdLst>
                <a:gd name="connsiteX0" fmla="*/ 5992 w 131939"/>
                <a:gd name="connsiteY0" fmla="*/ 19419 h 28625"/>
                <a:gd name="connsiteX1" fmla="*/ 50083 w 131939"/>
                <a:gd name="connsiteY1" fmla="*/ 28112 h 28625"/>
                <a:gd name="connsiteX2" fmla="*/ 125725 w 131939"/>
                <a:gd name="connsiteY2" fmla="*/ 17755 h 28625"/>
                <a:gd name="connsiteX3" fmla="*/ 131939 w 131939"/>
                <a:gd name="connsiteY3" fmla="*/ 0 h 28625"/>
                <a:gd name="connsiteX4" fmla="*/ 51525 w 131939"/>
                <a:gd name="connsiteY4" fmla="*/ 13908 h 28625"/>
                <a:gd name="connsiteX5" fmla="*/ 3144 w 131939"/>
                <a:gd name="connsiteY5" fmla="*/ 3958 h 28625"/>
                <a:gd name="connsiteX6" fmla="*/ 2885 w 131939"/>
                <a:gd name="connsiteY6" fmla="*/ 3884 h 28625"/>
                <a:gd name="connsiteX7" fmla="*/ 0 w 131939"/>
                <a:gd name="connsiteY7" fmla="*/ 3773 h 28625"/>
                <a:gd name="connsiteX8" fmla="*/ 6029 w 131939"/>
                <a:gd name="connsiteY8" fmla="*/ 19419 h 28625"/>
                <a:gd name="connsiteX9" fmla="*/ 6029 w 131939"/>
                <a:gd name="connsiteY9" fmla="*/ 19419 h 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9" h="28625">
                  <a:moveTo>
                    <a:pt x="5992" y="19419"/>
                  </a:moveTo>
                  <a:cubicBezTo>
                    <a:pt x="19271" y="22748"/>
                    <a:pt x="37396" y="27261"/>
                    <a:pt x="50083" y="28112"/>
                  </a:cubicBezTo>
                  <a:cubicBezTo>
                    <a:pt x="78231" y="30035"/>
                    <a:pt x="100055" y="26558"/>
                    <a:pt x="125725" y="17755"/>
                  </a:cubicBezTo>
                  <a:cubicBezTo>
                    <a:pt x="127723" y="11836"/>
                    <a:pt x="129794" y="5881"/>
                    <a:pt x="131939" y="0"/>
                  </a:cubicBezTo>
                  <a:cubicBezTo>
                    <a:pt x="104346" y="10653"/>
                    <a:pt x="82448" y="15831"/>
                    <a:pt x="51525" y="13908"/>
                  </a:cubicBezTo>
                  <a:cubicBezTo>
                    <a:pt x="37914" y="13057"/>
                    <a:pt x="17644" y="7731"/>
                    <a:pt x="3144" y="3958"/>
                  </a:cubicBezTo>
                  <a:cubicBezTo>
                    <a:pt x="3144" y="3958"/>
                    <a:pt x="3255" y="3958"/>
                    <a:pt x="2885" y="3884"/>
                  </a:cubicBezTo>
                  <a:cubicBezTo>
                    <a:pt x="2515" y="3810"/>
                    <a:pt x="666" y="3551"/>
                    <a:pt x="0" y="3773"/>
                  </a:cubicBezTo>
                  <a:cubicBezTo>
                    <a:pt x="1960" y="8988"/>
                    <a:pt x="3662" y="14204"/>
                    <a:pt x="6029" y="19419"/>
                  </a:cubicBezTo>
                  <a:lnTo>
                    <a:pt x="6029" y="19419"/>
                  </a:lnTo>
                  <a:close/>
                </a:path>
              </a:pathLst>
            </a:custGeom>
            <a:solidFill>
              <a:srgbClr val="231E3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B9014FD-318C-F46D-336F-22E490173633}"/>
              </a:ext>
            </a:extLst>
          </p:cNvPr>
          <p:cNvGrpSpPr/>
          <p:nvPr/>
        </p:nvGrpSpPr>
        <p:grpSpPr>
          <a:xfrm>
            <a:off x="-5584622" y="5482912"/>
            <a:ext cx="17973368" cy="3130217"/>
            <a:chOff x="-12194539" y="1098384"/>
            <a:chExt cx="24386539" cy="4247124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1EA754F-BD2B-FC22-3EBD-65AAE48944CC}"/>
                </a:ext>
              </a:extLst>
            </p:cNvPr>
            <p:cNvGrpSpPr/>
            <p:nvPr/>
          </p:nvGrpSpPr>
          <p:grpSpPr>
            <a:xfrm>
              <a:off x="0" y="1098384"/>
              <a:ext cx="12192000" cy="4247124"/>
              <a:chOff x="1526285" y="2267536"/>
              <a:chExt cx="9141237" cy="3184380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40AF8361-C73E-F0A7-0B96-7A88272E3F2B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343F172C-671A-7173-CD63-B585C8006885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AF6F42F-F533-B5AC-7502-01847546AA6C}"/>
                </a:ext>
              </a:extLst>
            </p:cNvPr>
            <p:cNvGrpSpPr/>
            <p:nvPr/>
          </p:nvGrpSpPr>
          <p:grpSpPr>
            <a:xfrm>
              <a:off x="-12194539" y="1098384"/>
              <a:ext cx="12192000" cy="4247124"/>
              <a:chOff x="1526285" y="2267536"/>
              <a:chExt cx="9141237" cy="3184380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94A084ED-0019-C8CB-F4AB-89103DC24363}"/>
                  </a:ext>
                </a:extLst>
              </p:cNvPr>
              <p:cNvSpPr/>
              <p:nvPr/>
            </p:nvSpPr>
            <p:spPr>
              <a:xfrm>
                <a:off x="1526285" y="2430494"/>
                <a:ext cx="9141237" cy="3021422"/>
              </a:xfrm>
              <a:custGeom>
                <a:avLst/>
                <a:gdLst>
                  <a:gd name="connsiteX0" fmla="*/ 0 w 9141237"/>
                  <a:gd name="connsiteY0" fmla="*/ 0 h 2171033"/>
                  <a:gd name="connsiteX1" fmla="*/ 9141238 w 9141237"/>
                  <a:gd name="connsiteY1" fmla="*/ 0 h 2171033"/>
                  <a:gd name="connsiteX2" fmla="*/ 9141238 w 9141237"/>
                  <a:gd name="connsiteY2" fmla="*/ 2171033 h 2171033"/>
                  <a:gd name="connsiteX3" fmla="*/ 0 w 9141237"/>
                  <a:gd name="connsiteY3" fmla="*/ 2171033 h 2171033"/>
                  <a:gd name="connsiteX4" fmla="*/ 0 w 9141237"/>
                  <a:gd name="connsiteY4" fmla="*/ 0 h 2171033"/>
                  <a:gd name="connsiteX5" fmla="*/ 0 w 9141237"/>
                  <a:gd name="connsiteY5" fmla="*/ 0 h 217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1237" h="2171033">
                    <a:moveTo>
                      <a:pt x="0" y="0"/>
                    </a:moveTo>
                    <a:lnTo>
                      <a:pt x="9141238" y="0"/>
                    </a:lnTo>
                    <a:lnTo>
                      <a:pt x="9141238" y="2171033"/>
                    </a:lnTo>
                    <a:lnTo>
                      <a:pt x="0" y="21710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11E94C02-3860-9897-1D2F-794F26F6DB78}"/>
                  </a:ext>
                </a:extLst>
              </p:cNvPr>
              <p:cNvSpPr/>
              <p:nvPr/>
            </p:nvSpPr>
            <p:spPr>
              <a:xfrm>
                <a:off x="1526381" y="2267536"/>
                <a:ext cx="9139237" cy="171450"/>
              </a:xfrm>
              <a:custGeom>
                <a:avLst/>
                <a:gdLst>
                  <a:gd name="connsiteX0" fmla="*/ 9139238 w 9139237"/>
                  <a:gd name="connsiteY0" fmla="*/ 171450 h 171450"/>
                  <a:gd name="connsiteX1" fmla="*/ 8723852 w 9139237"/>
                  <a:gd name="connsiteY1" fmla="*/ 0 h 171450"/>
                  <a:gd name="connsiteX2" fmla="*/ 8308468 w 9139237"/>
                  <a:gd name="connsiteY2" fmla="*/ 171450 h 171450"/>
                  <a:gd name="connsiteX3" fmla="*/ 7893082 w 9139237"/>
                  <a:gd name="connsiteY3" fmla="*/ 0 h 171450"/>
                  <a:gd name="connsiteX4" fmla="*/ 7477697 w 9139237"/>
                  <a:gd name="connsiteY4" fmla="*/ 171450 h 171450"/>
                  <a:gd name="connsiteX5" fmla="*/ 7062312 w 9139237"/>
                  <a:gd name="connsiteY5" fmla="*/ 0 h 171450"/>
                  <a:gd name="connsiteX6" fmla="*/ 6646927 w 9139237"/>
                  <a:gd name="connsiteY6" fmla="*/ 171450 h 171450"/>
                  <a:gd name="connsiteX7" fmla="*/ 6231541 w 9139237"/>
                  <a:gd name="connsiteY7" fmla="*/ 0 h 171450"/>
                  <a:gd name="connsiteX8" fmla="*/ 5816156 w 9139237"/>
                  <a:gd name="connsiteY8" fmla="*/ 171450 h 171450"/>
                  <a:gd name="connsiteX9" fmla="*/ 5400771 w 9139237"/>
                  <a:gd name="connsiteY9" fmla="*/ 0 h 171450"/>
                  <a:gd name="connsiteX10" fmla="*/ 4985385 w 9139237"/>
                  <a:gd name="connsiteY10" fmla="*/ 171450 h 171450"/>
                  <a:gd name="connsiteX11" fmla="*/ 4570000 w 9139237"/>
                  <a:gd name="connsiteY11" fmla="*/ 0 h 171450"/>
                  <a:gd name="connsiteX12" fmla="*/ 4154615 w 9139237"/>
                  <a:gd name="connsiteY12" fmla="*/ 171450 h 171450"/>
                  <a:gd name="connsiteX13" fmla="*/ 3739134 w 9139237"/>
                  <a:gd name="connsiteY13" fmla="*/ 0 h 171450"/>
                  <a:gd name="connsiteX14" fmla="*/ 3323654 w 9139237"/>
                  <a:gd name="connsiteY14" fmla="*/ 171450 h 171450"/>
                  <a:gd name="connsiteX15" fmla="*/ 2908268 w 9139237"/>
                  <a:gd name="connsiteY15" fmla="*/ 0 h 171450"/>
                  <a:gd name="connsiteX16" fmla="*/ 2492883 w 9139237"/>
                  <a:gd name="connsiteY16" fmla="*/ 171450 h 171450"/>
                  <a:gd name="connsiteX17" fmla="*/ 2077403 w 9139237"/>
                  <a:gd name="connsiteY17" fmla="*/ 0 h 171450"/>
                  <a:gd name="connsiteX18" fmla="*/ 1661922 w 9139237"/>
                  <a:gd name="connsiteY18" fmla="*/ 171450 h 171450"/>
                  <a:gd name="connsiteX19" fmla="*/ 1246442 w 9139237"/>
                  <a:gd name="connsiteY19" fmla="*/ 0 h 171450"/>
                  <a:gd name="connsiteX20" fmla="*/ 830961 w 9139237"/>
                  <a:gd name="connsiteY20" fmla="*/ 171450 h 171450"/>
                  <a:gd name="connsiteX21" fmla="*/ 415481 w 9139237"/>
                  <a:gd name="connsiteY21" fmla="*/ 0 h 171450"/>
                  <a:gd name="connsiteX22" fmla="*/ 0 w 9139237"/>
                  <a:gd name="connsiteY22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139237" h="171450">
                    <a:moveTo>
                      <a:pt x="9139238" y="171450"/>
                    </a:moveTo>
                    <a:cubicBezTo>
                      <a:pt x="8931497" y="171450"/>
                      <a:pt x="8931497" y="0"/>
                      <a:pt x="8723852" y="0"/>
                    </a:cubicBezTo>
                    <a:cubicBezTo>
                      <a:pt x="8516112" y="0"/>
                      <a:pt x="8516112" y="171450"/>
                      <a:pt x="8308468" y="171450"/>
                    </a:cubicBezTo>
                    <a:cubicBezTo>
                      <a:pt x="8100822" y="171450"/>
                      <a:pt x="8100822" y="0"/>
                      <a:pt x="7893082" y="0"/>
                    </a:cubicBezTo>
                    <a:cubicBezTo>
                      <a:pt x="7685437" y="0"/>
                      <a:pt x="7685437" y="171450"/>
                      <a:pt x="7477697" y="171450"/>
                    </a:cubicBezTo>
                    <a:cubicBezTo>
                      <a:pt x="7270052" y="171450"/>
                      <a:pt x="7270052" y="0"/>
                      <a:pt x="7062312" y="0"/>
                    </a:cubicBezTo>
                    <a:cubicBezTo>
                      <a:pt x="6854571" y="0"/>
                      <a:pt x="6854571" y="171450"/>
                      <a:pt x="6646927" y="171450"/>
                    </a:cubicBezTo>
                    <a:cubicBezTo>
                      <a:pt x="6439186" y="171450"/>
                      <a:pt x="6439186" y="0"/>
                      <a:pt x="6231541" y="0"/>
                    </a:cubicBezTo>
                    <a:cubicBezTo>
                      <a:pt x="6023801" y="0"/>
                      <a:pt x="6023801" y="171450"/>
                      <a:pt x="5816156" y="171450"/>
                    </a:cubicBezTo>
                    <a:cubicBezTo>
                      <a:pt x="5608415" y="171450"/>
                      <a:pt x="5608415" y="0"/>
                      <a:pt x="5400771" y="0"/>
                    </a:cubicBezTo>
                    <a:cubicBezTo>
                      <a:pt x="5193126" y="0"/>
                      <a:pt x="5193030" y="171450"/>
                      <a:pt x="4985385" y="171450"/>
                    </a:cubicBezTo>
                    <a:cubicBezTo>
                      <a:pt x="4777645" y="171450"/>
                      <a:pt x="4777645" y="0"/>
                      <a:pt x="4570000" y="0"/>
                    </a:cubicBezTo>
                    <a:cubicBezTo>
                      <a:pt x="4362260" y="0"/>
                      <a:pt x="4362260" y="171450"/>
                      <a:pt x="4154615" y="171450"/>
                    </a:cubicBezTo>
                    <a:cubicBezTo>
                      <a:pt x="3946874" y="171450"/>
                      <a:pt x="3946874" y="0"/>
                      <a:pt x="3739134" y="0"/>
                    </a:cubicBezTo>
                    <a:cubicBezTo>
                      <a:pt x="3531394" y="0"/>
                      <a:pt x="3531394" y="171450"/>
                      <a:pt x="3323654" y="171450"/>
                    </a:cubicBezTo>
                    <a:cubicBezTo>
                      <a:pt x="3115913" y="171450"/>
                      <a:pt x="3115913" y="0"/>
                      <a:pt x="2908268" y="0"/>
                    </a:cubicBezTo>
                    <a:cubicBezTo>
                      <a:pt x="2700528" y="0"/>
                      <a:pt x="2700528" y="171450"/>
                      <a:pt x="2492883" y="171450"/>
                    </a:cubicBezTo>
                    <a:cubicBezTo>
                      <a:pt x="2285143" y="171450"/>
                      <a:pt x="2285143" y="0"/>
                      <a:pt x="2077403" y="0"/>
                    </a:cubicBezTo>
                    <a:cubicBezTo>
                      <a:pt x="1869662" y="0"/>
                      <a:pt x="1869662" y="171450"/>
                      <a:pt x="1661922" y="171450"/>
                    </a:cubicBezTo>
                    <a:cubicBezTo>
                      <a:pt x="1454182" y="171450"/>
                      <a:pt x="1454182" y="0"/>
                      <a:pt x="1246442" y="0"/>
                    </a:cubicBezTo>
                    <a:cubicBezTo>
                      <a:pt x="1038701" y="0"/>
                      <a:pt x="1038701" y="171450"/>
                      <a:pt x="830961" y="171450"/>
                    </a:cubicBezTo>
                    <a:cubicBezTo>
                      <a:pt x="623221" y="171450"/>
                      <a:pt x="623221" y="0"/>
                      <a:pt x="415481" y="0"/>
                    </a:cubicBezTo>
                    <a:cubicBezTo>
                      <a:pt x="207740" y="0"/>
                      <a:pt x="207740" y="171450"/>
                      <a:pt x="0" y="171450"/>
                    </a:cubicBezTo>
                  </a:path>
                </a:pathLst>
              </a:custGeom>
              <a:solidFill>
                <a:srgbClr val="3C55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351969D-E342-C5BF-29D0-B6A28D8D22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286B5EC-ABC7-7B8D-A38C-64559B5A12AD}"/>
              </a:ext>
            </a:extLst>
          </p:cNvPr>
          <p:cNvGrpSpPr/>
          <p:nvPr/>
        </p:nvGrpSpPr>
        <p:grpSpPr>
          <a:xfrm>
            <a:off x="0" y="-4404237"/>
            <a:ext cx="12192000" cy="13716000"/>
            <a:chOff x="0" y="-6858000"/>
            <a:chExt cx="12192000" cy="13716000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3927CE6A-2D00-4065-11F0-5EACA66A5D06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A614DAF0-3C9C-3322-D777-A431A3CE42E5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D5101A45-2CAF-70A2-D2B2-9F8201A55C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alphaModFix amt="50000"/>
              </a:blip>
              <a:stretch>
                <a:fillRect/>
              </a:stretch>
            </p:blipFill>
            <p:spPr>
              <a:xfrm>
                <a:off x="118354" y="78957"/>
                <a:ext cx="11955292" cy="6700085"/>
              </a:xfrm>
              <a:prstGeom prst="rect">
                <a:avLst/>
              </a:prstGeom>
            </p:spPr>
          </p:pic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96A8D86-1FB7-2D32-040B-F20B3F1C32BF}"/>
                </a:ext>
              </a:extLst>
            </p:cNvPr>
            <p:cNvGrpSpPr/>
            <p:nvPr/>
          </p:nvGrpSpPr>
          <p:grpSpPr>
            <a:xfrm>
              <a:off x="0" y="-6858000"/>
              <a:ext cx="12192000" cy="6858000"/>
              <a:chOff x="0" y="0"/>
              <a:chExt cx="12192000" cy="6858000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A64C60C8-866A-EBA1-742E-3177494CBE87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8DB3CA79-1687-8753-88A2-8C7C71EC0D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alphaModFix amt="50000"/>
              </a:blip>
              <a:stretch>
                <a:fillRect/>
              </a:stretch>
            </p:blipFill>
            <p:spPr>
              <a:xfrm>
                <a:off x="118354" y="78957"/>
                <a:ext cx="11955292" cy="67000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52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L 0.19974 -4.07407E-6 " pathEditMode="relative" rAng="0" ptsTypes="AA">
                                      <p:cBhvr>
                                        <p:cTn id="6" dur="4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0.19791 4.81481E-6 " pathEditMode="relative" rAng="0" ptsTypes="AA">
                                      <p:cBhvr>
                                        <p:cTn id="8" dur="4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22222E-6 L 0.19791 2.22222E-6 " pathEditMode="relative" rAng="0" ptsTypes="AA">
                                      <p:cBhvr>
                                        <p:cTn id="10" dur="4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2.5E-6 0.12315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111E-6 L -3.125E-6 0.12315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6 4.07407E-6 L 2.08333E-6 0.12314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45833E-6 0 L 1.45833E-6 0.12315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200000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95833E-6 -3.7037E-7 L -3.95833E-6 0.12315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58333E-6 -4.44444E-6 L -4.58333E-6 0.12315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1200000">
                                      <p:cBhvr>
                                        <p:cTn id="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75E-6 7.40741E-7 L 3.75E-6 0.12315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125E-6 -3.33333E-6 L 3.125E-6 0.12315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indefinite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1200000">
                                      <p:cBhvr>
                                        <p:cTn id="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33333E-6 4.81481E-6 L -3.33333E-6 0.12314 " pathEditMode="relative" rAng="0" ptsTypes="AA">
                                      <p:cBhvr>
                                        <p:cTn id="59" dur="750" spd="-10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95833E-6 7.40741E-7 L -3.95833E-6 0.12315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200000">
                                      <p:cBhvr>
                                        <p:cTn id="6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0833E-6 -4.07407E-6 L -2.70833E-6 0.12315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1.85185E-6 L -3.33333E-6 0.12315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0">
                                      <p:cBhvr>
                                        <p:cTn id="7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2" presetClass="path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875E-6 1.11111E-6 L 1.875E-6 0.12315 " pathEditMode="relative" rAng="0" ptsTypes="AA">
                                      <p:cBhvr>
                                        <p:cTn id="79" dur="750" spd="-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25E-6 -2.96296E-6 L 1.25E-6 0.12315 " pathEditMode="relative" rAng="0" ptsTypes="AA">
                                      <p:cBhvr>
                                        <p:cTn id="81" dur="750" spd="-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57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1200000">
                                      <p:cBhvr>
                                        <p:cTn id="8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0.16458 " pathEditMode="relative" rAng="0" ptsTypes="AA">
                                      <p:cBhvr>
                                        <p:cTn id="85" dur="4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6A6AF5CB-33C8-3C0E-C401-9B93B551C3E2}"/>
              </a:ext>
            </a:extLst>
          </p:cNvPr>
          <p:cNvGrpSpPr/>
          <p:nvPr/>
        </p:nvGrpSpPr>
        <p:grpSpPr>
          <a:xfrm>
            <a:off x="1775460" y="661504"/>
            <a:ext cx="8641080" cy="5543067"/>
            <a:chOff x="1775460" y="531488"/>
            <a:chExt cx="8641080" cy="554306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73E958A-314F-B34C-B0F4-E1D90665B5D8}"/>
                </a:ext>
              </a:extLst>
            </p:cNvPr>
            <p:cNvSpPr txBox="1"/>
            <p:nvPr/>
          </p:nvSpPr>
          <p:spPr>
            <a:xfrm>
              <a:off x="1775460" y="531488"/>
              <a:ext cx="8641080" cy="2759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0"/>
                </a:lnSpc>
              </a:pPr>
              <a:r>
                <a:rPr lang="en-GB" sz="10000" dirty="0">
                  <a:solidFill>
                    <a:srgbClr val="3C5591"/>
                  </a:solidFill>
                  <a:latin typeface="Aharoni" panose="02010803020104030203" pitchFamily="2" charset="-79"/>
                  <a:ea typeface="Inter Medium" panose="02000503000000020004" pitchFamily="2" charset="0"/>
                  <a:cs typeface="Aharoni" panose="02010803020104030203" pitchFamily="2" charset="-79"/>
                </a:rPr>
                <a:t>MERRY </a:t>
              </a:r>
            </a:p>
            <a:p>
              <a:pPr algn="ctr">
                <a:lnSpc>
                  <a:spcPts val="10000"/>
                </a:lnSpc>
              </a:pPr>
              <a:r>
                <a:rPr lang="en-GB" sz="10000" dirty="0">
                  <a:solidFill>
                    <a:srgbClr val="3C5591"/>
                  </a:solidFill>
                  <a:latin typeface="Aharoni" panose="02010803020104030203" pitchFamily="2" charset="-79"/>
                  <a:ea typeface="Inter Medium" panose="02000503000000020004" pitchFamily="2" charset="0"/>
                  <a:cs typeface="Aharoni" panose="02010803020104030203" pitchFamily="2" charset="-79"/>
                </a:rPr>
                <a:t>CHRISTMAS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47AE301-ACCC-3B7A-EEAA-62B3E952B14C}"/>
                </a:ext>
              </a:extLst>
            </p:cNvPr>
            <p:cNvSpPr txBox="1"/>
            <p:nvPr/>
          </p:nvSpPr>
          <p:spPr>
            <a:xfrm>
              <a:off x="1775460" y="5304472"/>
              <a:ext cx="8641080" cy="770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GB" sz="1400" dirty="0">
                  <a:solidFill>
                    <a:srgbClr val="3C5591"/>
                  </a:solidFill>
                  <a:latin typeface="Inter Medium" panose="02000503000000020004" pitchFamily="2" charset="0"/>
                  <a:ea typeface="Inter Medium" panose="02000503000000020004" pitchFamily="2" charset="0"/>
                </a:rPr>
                <a:t>worldwildlife.org</a:t>
              </a:r>
            </a:p>
            <a:p>
              <a:pPr algn="ctr">
                <a:lnSpc>
                  <a:spcPts val="1800"/>
                </a:lnSpc>
              </a:pPr>
              <a:r>
                <a:rPr lang="en-GB" sz="1400" dirty="0">
                  <a:solidFill>
                    <a:srgbClr val="3C5591"/>
                  </a:solidFill>
                  <a:latin typeface="Inter Medium" panose="02000503000000020004" pitchFamily="2" charset="0"/>
                  <a:ea typeface="Inter Medium" panose="02000503000000020004" pitchFamily="2" charset="0"/>
                </a:rPr>
                <a:t>polarbearsinternational.org</a:t>
              </a:r>
            </a:p>
            <a:p>
              <a:pPr algn="ctr">
                <a:lnSpc>
                  <a:spcPts val="1800"/>
                </a:lnSpc>
              </a:pPr>
              <a:r>
                <a:rPr lang="en-GB" sz="1400" dirty="0">
                  <a:solidFill>
                    <a:srgbClr val="3C5591"/>
                  </a:solidFill>
                  <a:latin typeface="Inter Medium" panose="02000503000000020004" pitchFamily="2" charset="0"/>
                  <a:ea typeface="Inter Medium" panose="02000503000000020004" pitchFamily="2" charset="0"/>
                </a:rPr>
                <a:t>arcticiceproject.org</a:t>
              </a:r>
            </a:p>
          </p:txBody>
        </p:sp>
        <p:sp>
          <p:nvSpPr>
            <p:cNvPr id="32" name="Star: 5 Points 31">
              <a:extLst>
                <a:ext uri="{FF2B5EF4-FFF2-40B4-BE49-F238E27FC236}">
                  <a16:creationId xmlns:a16="http://schemas.microsoft.com/office/drawing/2014/main" id="{4E37F67D-39F5-729B-3A15-7213D01224E0}"/>
                </a:ext>
              </a:extLst>
            </p:cNvPr>
            <p:cNvSpPr/>
            <p:nvPr/>
          </p:nvSpPr>
          <p:spPr>
            <a:xfrm>
              <a:off x="5820558" y="4294108"/>
              <a:ext cx="640080" cy="640080"/>
            </a:xfrm>
            <a:prstGeom prst="star5">
              <a:avLst>
                <a:gd name="adj" fmla="val 27174"/>
                <a:gd name="hf" fmla="val 105146"/>
                <a:gd name="vf" fmla="val 110557"/>
              </a:avLst>
            </a:prstGeom>
            <a:solidFill>
              <a:srgbClr val="3C55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9" name="01">
            <a:extLst>
              <a:ext uri="{FF2B5EF4-FFF2-40B4-BE49-F238E27FC236}">
                <a16:creationId xmlns:a16="http://schemas.microsoft.com/office/drawing/2014/main" id="{CF4F5F25-DB91-59D8-776C-7B02835C2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0" name="02">
            <a:extLst>
              <a:ext uri="{FF2B5EF4-FFF2-40B4-BE49-F238E27FC236}">
                <a16:creationId xmlns:a16="http://schemas.microsoft.com/office/drawing/2014/main" id="{8553821D-6320-39CA-0FB1-50A885C79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1" name="03">
            <a:extLst>
              <a:ext uri="{FF2B5EF4-FFF2-40B4-BE49-F238E27FC236}">
                <a16:creationId xmlns:a16="http://schemas.microsoft.com/office/drawing/2014/main" id="{1AD8ADB5-4C89-1499-69F4-C45D87B80C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2" name="04">
            <a:extLst>
              <a:ext uri="{FF2B5EF4-FFF2-40B4-BE49-F238E27FC236}">
                <a16:creationId xmlns:a16="http://schemas.microsoft.com/office/drawing/2014/main" id="{9D3A35A9-CD27-6BF8-A004-1EAC478E4E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3" name="05">
            <a:extLst>
              <a:ext uri="{FF2B5EF4-FFF2-40B4-BE49-F238E27FC236}">
                <a16:creationId xmlns:a16="http://schemas.microsoft.com/office/drawing/2014/main" id="{9EA64C85-F18F-A7B7-CA1E-7703DB1555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4" name="06">
            <a:extLst>
              <a:ext uri="{FF2B5EF4-FFF2-40B4-BE49-F238E27FC236}">
                <a16:creationId xmlns:a16="http://schemas.microsoft.com/office/drawing/2014/main" id="{BD0259B0-6C53-4265-730F-1815E5FDB3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5" name="07">
            <a:extLst>
              <a:ext uri="{FF2B5EF4-FFF2-40B4-BE49-F238E27FC236}">
                <a16:creationId xmlns:a16="http://schemas.microsoft.com/office/drawing/2014/main" id="{07B7BBE9-30F9-53D2-EFB6-828F5649384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6" name="08">
            <a:extLst>
              <a:ext uri="{FF2B5EF4-FFF2-40B4-BE49-F238E27FC236}">
                <a16:creationId xmlns:a16="http://schemas.microsoft.com/office/drawing/2014/main" id="{8E77DCD9-DB32-3430-F116-806FEF54671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7" name="09">
            <a:extLst>
              <a:ext uri="{FF2B5EF4-FFF2-40B4-BE49-F238E27FC236}">
                <a16:creationId xmlns:a16="http://schemas.microsoft.com/office/drawing/2014/main" id="{B65FD9B4-4523-A3F5-543B-77E994CCEC8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8" name="10">
            <a:extLst>
              <a:ext uri="{FF2B5EF4-FFF2-40B4-BE49-F238E27FC236}">
                <a16:creationId xmlns:a16="http://schemas.microsoft.com/office/drawing/2014/main" id="{C1706804-DF53-B7B7-5F0C-2D1A576B868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19" name="11">
            <a:extLst>
              <a:ext uri="{FF2B5EF4-FFF2-40B4-BE49-F238E27FC236}">
                <a16:creationId xmlns:a16="http://schemas.microsoft.com/office/drawing/2014/main" id="{505424C2-7146-20E4-F375-04F2DAD1A8E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0" name="12">
            <a:extLst>
              <a:ext uri="{FF2B5EF4-FFF2-40B4-BE49-F238E27FC236}">
                <a16:creationId xmlns:a16="http://schemas.microsoft.com/office/drawing/2014/main" id="{01755F6B-B712-C183-2AA3-B6CFBEA36D0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1" name="13">
            <a:extLst>
              <a:ext uri="{FF2B5EF4-FFF2-40B4-BE49-F238E27FC236}">
                <a16:creationId xmlns:a16="http://schemas.microsoft.com/office/drawing/2014/main" id="{665D1134-8504-DA63-DF6B-C6792865605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2" name="14">
            <a:extLst>
              <a:ext uri="{FF2B5EF4-FFF2-40B4-BE49-F238E27FC236}">
                <a16:creationId xmlns:a16="http://schemas.microsoft.com/office/drawing/2014/main" id="{00D60233-B16E-DEEC-5F98-F66455D3295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3" name="15">
            <a:extLst>
              <a:ext uri="{FF2B5EF4-FFF2-40B4-BE49-F238E27FC236}">
                <a16:creationId xmlns:a16="http://schemas.microsoft.com/office/drawing/2014/main" id="{E1969828-6F5A-168A-D421-B6D8DA1958A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4" name="16">
            <a:extLst>
              <a:ext uri="{FF2B5EF4-FFF2-40B4-BE49-F238E27FC236}">
                <a16:creationId xmlns:a16="http://schemas.microsoft.com/office/drawing/2014/main" id="{2B0EF5DC-4008-18F8-8847-8F29F0DD6A1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5" name="17">
            <a:extLst>
              <a:ext uri="{FF2B5EF4-FFF2-40B4-BE49-F238E27FC236}">
                <a16:creationId xmlns:a16="http://schemas.microsoft.com/office/drawing/2014/main" id="{07173B2C-ADA4-915D-5A24-C1552F5C1BC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6" name="18">
            <a:extLst>
              <a:ext uri="{FF2B5EF4-FFF2-40B4-BE49-F238E27FC236}">
                <a16:creationId xmlns:a16="http://schemas.microsoft.com/office/drawing/2014/main" id="{395FE4B6-D4B3-E372-EA09-98DC516333D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7" name="19">
            <a:extLst>
              <a:ext uri="{FF2B5EF4-FFF2-40B4-BE49-F238E27FC236}">
                <a16:creationId xmlns:a16="http://schemas.microsoft.com/office/drawing/2014/main" id="{9E3E2109-65D0-7724-2544-3C63A208E38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8" name="20">
            <a:extLst>
              <a:ext uri="{FF2B5EF4-FFF2-40B4-BE49-F238E27FC236}">
                <a16:creationId xmlns:a16="http://schemas.microsoft.com/office/drawing/2014/main" id="{248B78F5-A20C-0146-2A6F-7F6755F2D32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005615" y="4145280"/>
            <a:ext cx="7536175" cy="295913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4B7BCC0C-C238-5AB2-C675-8BB105D21CD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5431384" y="-2773680"/>
            <a:ext cx="1418428" cy="255249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DF222BE-E1BC-D0B1-FC60-493209ABE01D}"/>
              </a:ext>
            </a:extLst>
          </p:cNvPr>
          <p:cNvSpPr txBox="1"/>
          <p:nvPr/>
        </p:nvSpPr>
        <p:spPr>
          <a:xfrm>
            <a:off x="1775460" y="3622060"/>
            <a:ext cx="8641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>
                <a:solidFill>
                  <a:srgbClr val="3C559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Aharoni" panose="02010803020104030203" pitchFamily="2" charset="-79"/>
              </a:rPr>
              <a:t>BrightCarbon</a:t>
            </a:r>
            <a:endParaRPr lang="en-GB" sz="2800" dirty="0">
              <a:solidFill>
                <a:srgbClr val="3C5591"/>
              </a:solidFill>
              <a:latin typeface="Inter Medium" panose="02000503000000020004" pitchFamily="2" charset="0"/>
              <a:ea typeface="Inter Medium" panose="02000503000000020004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72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4.16667E-6 1.4729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27b45a3f02dfb1808ce48ad42fdb3d0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577a4d24edb734a2748b18b0d8a56f20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65E8C9F4-0828-439F-B74C-6E4ED29CAE89}"/>
</file>

<file path=customXml/itemProps2.xml><?xml version="1.0" encoding="utf-8"?>
<ds:datastoreItem xmlns:ds="http://schemas.openxmlformats.org/officeDocument/2006/customXml" ds:itemID="{48C87516-6EC6-4BE8-A845-7050E1A0581B}"/>
</file>

<file path=customXml/itemProps3.xml><?xml version="1.0" encoding="utf-8"?>
<ds:datastoreItem xmlns:ds="http://schemas.openxmlformats.org/officeDocument/2006/customXml" ds:itemID="{7610F8FE-5480-49AB-9E91-E50155CBAEC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Widescreen</PresentationFormat>
  <Paragraphs>6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Aharoni</vt:lpstr>
      <vt:lpstr>Arial</vt:lpstr>
      <vt:lpstr>Calibri</vt:lpstr>
      <vt:lpstr>Calibri Light</vt:lpstr>
      <vt:lpstr>Inter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Marisa Bamberg</dc:creator>
  <cp:lastModifiedBy>Marisa Bamberg</cp:lastModifiedBy>
  <cp:revision>14</cp:revision>
  <dcterms:created xsi:type="dcterms:W3CDTF">2023-11-17T14:53:23Z</dcterms:created>
  <dcterms:modified xsi:type="dcterms:W3CDTF">2023-12-06T13:43:49Z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